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307" r:id="rId6"/>
    <p:sldId id="257" r:id="rId7"/>
    <p:sldId id="317" r:id="rId8"/>
    <p:sldId id="318" r:id="rId9"/>
    <p:sldId id="319" r:id="rId10"/>
    <p:sldId id="320" r:id="rId11"/>
    <p:sldId id="321" r:id="rId12"/>
    <p:sldId id="271" r:id="rId13"/>
    <p:sldId id="276" r:id="rId14"/>
  </p:sldIdLst>
  <p:sldSz cx="9144000" cy="5143500"/>
  <p:notesSz cx="6858000" cy="9144000"/>
  <p:embeddedFontLst>
    <p:embeddedFont>
      <p:font typeface="Rammetto One" panose="02000505020000020004"/>
      <p:regular r:id="rId18"/>
    </p:embeddedFont>
    <p:embeddedFont>
      <p:font typeface="Be Vietnam Pro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87a27b824b_0_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187a27b824b_0_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88dd5a8389_0_7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88dd5a8389_0_7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1d74dd072d_1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11d74dd072d_1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8a6679930f_0_3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8a6679930f_0_3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18a6679930f_0_12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18a6679930f_0_12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116" y="-236715"/>
            <a:ext cx="1878809" cy="2095449"/>
            <a:chOff x="-9116" y="-236715"/>
            <a:chExt cx="1878809" cy="2095449"/>
          </a:xfrm>
        </p:grpSpPr>
        <p:grpSp>
          <p:nvGrpSpPr>
            <p:cNvPr id="10" name="Google Shape;10;p2"/>
            <p:cNvGrpSpPr/>
            <p:nvPr/>
          </p:nvGrpSpPr>
          <p:grpSpPr>
            <a:xfrm rot="1104901" flipH="1">
              <a:off x="79630" y="1127485"/>
              <a:ext cx="581722" cy="656167"/>
              <a:chOff x="7245181" y="1832580"/>
              <a:chExt cx="581718" cy="656162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1937487">
              <a:off x="889827" y="353247"/>
              <a:ext cx="581690" cy="656130"/>
              <a:chOff x="7245181" y="1832580"/>
              <a:chExt cx="581718" cy="656162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 rot="-164243">
              <a:off x="176969" y="-122049"/>
              <a:ext cx="1072305" cy="1922666"/>
              <a:chOff x="1032245" y="1865134"/>
              <a:chExt cx="1556578" cy="2790978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092214" y="1865134"/>
                <a:ext cx="988928" cy="180378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41718" extrusionOk="0">
                    <a:moveTo>
                      <a:pt x="1137" y="0"/>
                    </a:moveTo>
                    <a:cubicBezTo>
                      <a:pt x="797" y="0"/>
                      <a:pt x="470" y="163"/>
                      <a:pt x="267" y="449"/>
                    </a:cubicBezTo>
                    <a:cubicBezTo>
                      <a:pt x="15" y="801"/>
                      <a:pt x="0" y="1272"/>
                      <a:pt x="231" y="1639"/>
                    </a:cubicBezTo>
                    <a:cubicBezTo>
                      <a:pt x="6833" y="12217"/>
                      <a:pt x="10174" y="24771"/>
                      <a:pt x="9736" y="37227"/>
                    </a:cubicBezTo>
                    <a:cubicBezTo>
                      <a:pt x="9304" y="37335"/>
                      <a:pt x="8885" y="37501"/>
                      <a:pt x="8498" y="37720"/>
                    </a:cubicBezTo>
                    <a:cubicBezTo>
                      <a:pt x="8001" y="37998"/>
                      <a:pt x="7542" y="38365"/>
                      <a:pt x="7228" y="38840"/>
                    </a:cubicBezTo>
                    <a:cubicBezTo>
                      <a:pt x="6712" y="39616"/>
                      <a:pt x="6632" y="40597"/>
                      <a:pt x="6652" y="41526"/>
                    </a:cubicBezTo>
                    <a:cubicBezTo>
                      <a:pt x="8148" y="41301"/>
                      <a:pt x="9688" y="41081"/>
                      <a:pt x="11200" y="41081"/>
                    </a:cubicBezTo>
                    <a:cubicBezTo>
                      <a:pt x="12510" y="41081"/>
                      <a:pt x="13801" y="41247"/>
                      <a:pt x="15026" y="41717"/>
                    </a:cubicBezTo>
                    <a:cubicBezTo>
                      <a:pt x="14798" y="40917"/>
                      <a:pt x="14641" y="40112"/>
                      <a:pt x="14359" y="39399"/>
                    </a:cubicBezTo>
                    <a:cubicBezTo>
                      <a:pt x="14013" y="38529"/>
                      <a:pt x="13481" y="37795"/>
                      <a:pt x="12395" y="37367"/>
                    </a:cubicBezTo>
                    <a:cubicBezTo>
                      <a:pt x="12228" y="37299"/>
                      <a:pt x="12055" y="37246"/>
                      <a:pt x="11882" y="37204"/>
                    </a:cubicBezTo>
                    <a:cubicBezTo>
                      <a:pt x="12282" y="25259"/>
                      <a:pt x="9323" y="13232"/>
                      <a:pt x="3433" y="2835"/>
                    </a:cubicBezTo>
                    <a:lnTo>
                      <a:pt x="3433" y="2835"/>
                    </a:lnTo>
                    <a:cubicBezTo>
                      <a:pt x="11068" y="5407"/>
                      <a:pt x="17360" y="11342"/>
                      <a:pt x="20625" y="18942"/>
                    </a:cubicBezTo>
                    <a:cubicBezTo>
                      <a:pt x="20666" y="18930"/>
                      <a:pt x="20708" y="18921"/>
                      <a:pt x="20750" y="18916"/>
                    </a:cubicBezTo>
                    <a:cubicBezTo>
                      <a:pt x="20861" y="18901"/>
                      <a:pt x="20970" y="18880"/>
                      <a:pt x="21081" y="18855"/>
                    </a:cubicBezTo>
                    <a:cubicBezTo>
                      <a:pt x="21457" y="18757"/>
                      <a:pt x="21865" y="18635"/>
                      <a:pt x="22259" y="18635"/>
                    </a:cubicBezTo>
                    <a:cubicBezTo>
                      <a:pt x="22469" y="18635"/>
                      <a:pt x="22675" y="18669"/>
                      <a:pt x="22871" y="18762"/>
                    </a:cubicBezTo>
                    <a:cubicBezTo>
                      <a:pt x="19090" y="9390"/>
                      <a:pt x="11044" y="2253"/>
                      <a:pt x="1378" y="28"/>
                    </a:cubicBezTo>
                    <a:cubicBezTo>
                      <a:pt x="1298" y="9"/>
                      <a:pt x="1217" y="0"/>
                      <a:pt x="1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722904" y="3000651"/>
                <a:ext cx="763790" cy="874824"/>
              </a:xfrm>
              <a:custGeom>
                <a:avLst/>
                <a:gdLst/>
                <a:ahLst/>
                <a:cxnLst/>
                <a:rect l="l" t="t" r="r" b="b"/>
                <a:pathLst>
                  <a:path w="17665" h="20233" extrusionOk="0">
                    <a:moveTo>
                      <a:pt x="6950" y="0"/>
                    </a:moveTo>
                    <a:cubicBezTo>
                      <a:pt x="6789" y="0"/>
                      <a:pt x="6626" y="9"/>
                      <a:pt x="6464" y="27"/>
                    </a:cubicBezTo>
                    <a:cubicBezTo>
                      <a:pt x="4991" y="191"/>
                      <a:pt x="3670" y="1109"/>
                      <a:pt x="2775" y="2291"/>
                    </a:cubicBezTo>
                    <a:cubicBezTo>
                      <a:pt x="1876" y="3472"/>
                      <a:pt x="1358" y="4896"/>
                      <a:pt x="995" y="6335"/>
                    </a:cubicBezTo>
                    <a:cubicBezTo>
                      <a:pt x="432" y="8577"/>
                      <a:pt x="1" y="11788"/>
                      <a:pt x="375" y="14684"/>
                    </a:cubicBezTo>
                    <a:cubicBezTo>
                      <a:pt x="462" y="14744"/>
                      <a:pt x="544" y="14809"/>
                      <a:pt x="625" y="14878"/>
                    </a:cubicBezTo>
                    <a:cubicBezTo>
                      <a:pt x="1084" y="15261"/>
                      <a:pt x="1516" y="15689"/>
                      <a:pt x="1916" y="16134"/>
                    </a:cubicBezTo>
                    <a:cubicBezTo>
                      <a:pt x="2370" y="16640"/>
                      <a:pt x="2675" y="17230"/>
                      <a:pt x="2992" y="17825"/>
                    </a:cubicBezTo>
                    <a:cubicBezTo>
                      <a:pt x="3140" y="18091"/>
                      <a:pt x="3302" y="18349"/>
                      <a:pt x="3428" y="18625"/>
                    </a:cubicBezTo>
                    <a:cubicBezTo>
                      <a:pt x="3510" y="18807"/>
                      <a:pt x="3587" y="18991"/>
                      <a:pt x="3676" y="19170"/>
                    </a:cubicBezTo>
                    <a:cubicBezTo>
                      <a:pt x="3695" y="19200"/>
                      <a:pt x="3715" y="19230"/>
                      <a:pt x="3734" y="19260"/>
                    </a:cubicBezTo>
                    <a:cubicBezTo>
                      <a:pt x="3880" y="19324"/>
                      <a:pt x="4006" y="19430"/>
                      <a:pt x="4104" y="19556"/>
                    </a:cubicBezTo>
                    <a:cubicBezTo>
                      <a:pt x="4223" y="19710"/>
                      <a:pt x="4266" y="19906"/>
                      <a:pt x="4261" y="20094"/>
                    </a:cubicBezTo>
                    <a:cubicBezTo>
                      <a:pt x="4287" y="20139"/>
                      <a:pt x="4311" y="20186"/>
                      <a:pt x="4336" y="20232"/>
                    </a:cubicBezTo>
                    <a:cubicBezTo>
                      <a:pt x="6545" y="19170"/>
                      <a:pt x="8176" y="12756"/>
                      <a:pt x="8352" y="11238"/>
                    </a:cubicBezTo>
                    <a:cubicBezTo>
                      <a:pt x="9621" y="14239"/>
                      <a:pt x="11362" y="17350"/>
                      <a:pt x="14353" y="18641"/>
                    </a:cubicBezTo>
                    <a:cubicBezTo>
                      <a:pt x="14599" y="18748"/>
                      <a:pt x="14871" y="18841"/>
                      <a:pt x="15134" y="18841"/>
                    </a:cubicBezTo>
                    <a:cubicBezTo>
                      <a:pt x="15253" y="18841"/>
                      <a:pt x="15370" y="18822"/>
                      <a:pt x="15483" y="18777"/>
                    </a:cubicBezTo>
                    <a:cubicBezTo>
                      <a:pt x="15872" y="18623"/>
                      <a:pt x="16081" y="18205"/>
                      <a:pt x="16225" y="17812"/>
                    </a:cubicBezTo>
                    <a:cubicBezTo>
                      <a:pt x="17665" y="13878"/>
                      <a:pt x="15842" y="9553"/>
                      <a:pt x="13850" y="5871"/>
                    </a:cubicBezTo>
                    <a:cubicBezTo>
                      <a:pt x="13055" y="4402"/>
                      <a:pt x="12211" y="2926"/>
                      <a:pt x="10993" y="1780"/>
                    </a:cubicBezTo>
                    <a:cubicBezTo>
                      <a:pt x="9898" y="744"/>
                      <a:pt x="8445" y="0"/>
                      <a:pt x="69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639760" y="2843270"/>
                <a:ext cx="949063" cy="1047947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24237" extrusionOk="0">
                    <a:moveTo>
                      <a:pt x="10838" y="1"/>
                    </a:moveTo>
                    <a:cubicBezTo>
                      <a:pt x="10387" y="1"/>
                      <a:pt x="9939" y="38"/>
                      <a:pt x="9491" y="74"/>
                    </a:cubicBezTo>
                    <a:cubicBezTo>
                      <a:pt x="9349" y="86"/>
                      <a:pt x="9209" y="89"/>
                      <a:pt x="9067" y="92"/>
                    </a:cubicBezTo>
                    <a:cubicBezTo>
                      <a:pt x="8947" y="174"/>
                      <a:pt x="8806" y="231"/>
                      <a:pt x="8669" y="243"/>
                    </a:cubicBezTo>
                    <a:cubicBezTo>
                      <a:pt x="8381" y="266"/>
                      <a:pt x="8100" y="344"/>
                      <a:pt x="7815" y="384"/>
                    </a:cubicBezTo>
                    <a:cubicBezTo>
                      <a:pt x="7781" y="389"/>
                      <a:pt x="7746" y="392"/>
                      <a:pt x="7712" y="392"/>
                    </a:cubicBezTo>
                    <a:cubicBezTo>
                      <a:pt x="7637" y="392"/>
                      <a:pt x="7564" y="380"/>
                      <a:pt x="7493" y="358"/>
                    </a:cubicBezTo>
                    <a:cubicBezTo>
                      <a:pt x="6948" y="541"/>
                      <a:pt x="6403" y="732"/>
                      <a:pt x="5825" y="750"/>
                    </a:cubicBezTo>
                    <a:cubicBezTo>
                      <a:pt x="5808" y="750"/>
                      <a:pt x="5791" y="751"/>
                      <a:pt x="5775" y="751"/>
                    </a:cubicBezTo>
                    <a:cubicBezTo>
                      <a:pt x="5650" y="751"/>
                      <a:pt x="5534" y="731"/>
                      <a:pt x="5425" y="692"/>
                    </a:cubicBezTo>
                    <a:cubicBezTo>
                      <a:pt x="3528" y="2419"/>
                      <a:pt x="2038" y="5140"/>
                      <a:pt x="1321" y="6985"/>
                    </a:cubicBezTo>
                    <a:cubicBezTo>
                      <a:pt x="364" y="9449"/>
                      <a:pt x="46" y="12091"/>
                      <a:pt x="0" y="14748"/>
                    </a:cubicBezTo>
                    <a:cubicBezTo>
                      <a:pt x="81" y="14777"/>
                      <a:pt x="154" y="14820"/>
                      <a:pt x="220" y="14878"/>
                    </a:cubicBezTo>
                    <a:cubicBezTo>
                      <a:pt x="477" y="15048"/>
                      <a:pt x="688" y="15288"/>
                      <a:pt x="889" y="15516"/>
                    </a:cubicBezTo>
                    <a:cubicBezTo>
                      <a:pt x="1240" y="15913"/>
                      <a:pt x="1541" y="16364"/>
                      <a:pt x="1743" y="16855"/>
                    </a:cubicBezTo>
                    <a:cubicBezTo>
                      <a:pt x="1925" y="17297"/>
                      <a:pt x="2032" y="17764"/>
                      <a:pt x="2150" y="18226"/>
                    </a:cubicBezTo>
                    <a:cubicBezTo>
                      <a:pt x="2177" y="18245"/>
                      <a:pt x="2205" y="18262"/>
                      <a:pt x="2232" y="18279"/>
                    </a:cubicBezTo>
                    <a:cubicBezTo>
                      <a:pt x="2343" y="18351"/>
                      <a:pt x="2445" y="18432"/>
                      <a:pt x="2549" y="18517"/>
                    </a:cubicBezTo>
                    <a:cubicBezTo>
                      <a:pt x="3007" y="18900"/>
                      <a:pt x="3439" y="19328"/>
                      <a:pt x="3839" y="19773"/>
                    </a:cubicBezTo>
                    <a:cubicBezTo>
                      <a:pt x="3936" y="19882"/>
                      <a:pt x="4028" y="19996"/>
                      <a:pt x="4114" y="20111"/>
                    </a:cubicBezTo>
                    <a:cubicBezTo>
                      <a:pt x="5328" y="18297"/>
                      <a:pt x="6271" y="16302"/>
                      <a:pt x="6899" y="14211"/>
                    </a:cubicBezTo>
                    <a:cubicBezTo>
                      <a:pt x="7172" y="17098"/>
                      <a:pt x="8004" y="19931"/>
                      <a:pt x="9336" y="22507"/>
                    </a:cubicBezTo>
                    <a:cubicBezTo>
                      <a:pt x="9764" y="23331"/>
                      <a:pt x="10436" y="24237"/>
                      <a:pt x="11336" y="24237"/>
                    </a:cubicBezTo>
                    <a:cubicBezTo>
                      <a:pt x="11381" y="24237"/>
                      <a:pt x="11428" y="24234"/>
                      <a:pt x="11474" y="24230"/>
                    </a:cubicBezTo>
                    <a:cubicBezTo>
                      <a:pt x="12137" y="24162"/>
                      <a:pt x="12639" y="23609"/>
                      <a:pt x="12991" y="23043"/>
                    </a:cubicBezTo>
                    <a:cubicBezTo>
                      <a:pt x="14805" y="20130"/>
                      <a:pt x="14275" y="16390"/>
                      <a:pt x="13683" y="13009"/>
                    </a:cubicBezTo>
                    <a:lnTo>
                      <a:pt x="13683" y="13009"/>
                    </a:lnTo>
                    <a:cubicBezTo>
                      <a:pt x="14823" y="15473"/>
                      <a:pt x="16457" y="17706"/>
                      <a:pt x="18459" y="19539"/>
                    </a:cubicBezTo>
                    <a:cubicBezTo>
                      <a:pt x="18954" y="19991"/>
                      <a:pt x="19552" y="20444"/>
                      <a:pt x="20205" y="20444"/>
                    </a:cubicBezTo>
                    <a:cubicBezTo>
                      <a:pt x="20272" y="20444"/>
                      <a:pt x="20340" y="20439"/>
                      <a:pt x="20409" y="20429"/>
                    </a:cubicBezTo>
                    <a:cubicBezTo>
                      <a:pt x="21072" y="20331"/>
                      <a:pt x="21576" y="19731"/>
                      <a:pt x="21762" y="19086"/>
                    </a:cubicBezTo>
                    <a:cubicBezTo>
                      <a:pt x="21949" y="18442"/>
                      <a:pt x="21882" y="17755"/>
                      <a:pt x="21802" y="17087"/>
                    </a:cubicBezTo>
                    <a:cubicBezTo>
                      <a:pt x="21314" y="12955"/>
                      <a:pt x="20445" y="8758"/>
                      <a:pt x="18218" y="5244"/>
                    </a:cubicBezTo>
                    <a:cubicBezTo>
                      <a:pt x="17140" y="3543"/>
                      <a:pt x="15374" y="1629"/>
                      <a:pt x="13339" y="387"/>
                    </a:cubicBezTo>
                    <a:cubicBezTo>
                      <a:pt x="13058" y="345"/>
                      <a:pt x="12778" y="295"/>
                      <a:pt x="12497" y="243"/>
                    </a:cubicBezTo>
                    <a:cubicBezTo>
                      <a:pt x="11947" y="142"/>
                      <a:pt x="11398" y="24"/>
                      <a:pt x="10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87328" y="3756941"/>
                <a:ext cx="792976" cy="870890"/>
              </a:xfrm>
              <a:custGeom>
                <a:avLst/>
                <a:gdLst/>
                <a:ahLst/>
                <a:cxnLst/>
                <a:rect l="l" t="t" r="r" b="b"/>
                <a:pathLst>
                  <a:path w="18340" h="20142" extrusionOk="0">
                    <a:moveTo>
                      <a:pt x="9608" y="1"/>
                    </a:moveTo>
                    <a:cubicBezTo>
                      <a:pt x="8248" y="1"/>
                      <a:pt x="6922" y="626"/>
                      <a:pt x="5904" y="1539"/>
                    </a:cubicBezTo>
                    <a:cubicBezTo>
                      <a:pt x="4799" y="2529"/>
                      <a:pt x="4019" y="3832"/>
                      <a:pt x="3392" y="5177"/>
                    </a:cubicBezTo>
                    <a:cubicBezTo>
                      <a:pt x="1769" y="8658"/>
                      <a:pt x="1" y="14847"/>
                      <a:pt x="2233" y="18518"/>
                    </a:cubicBezTo>
                    <a:cubicBezTo>
                      <a:pt x="2657" y="19215"/>
                      <a:pt x="3142" y="19508"/>
                      <a:pt x="3657" y="19508"/>
                    </a:cubicBezTo>
                    <a:cubicBezTo>
                      <a:pt x="6097" y="19508"/>
                      <a:pt x="9207" y="12917"/>
                      <a:pt x="9691" y="11378"/>
                    </a:cubicBezTo>
                    <a:cubicBezTo>
                      <a:pt x="10372" y="14565"/>
                      <a:pt x="11495" y="17946"/>
                      <a:pt x="14188" y="19781"/>
                    </a:cubicBezTo>
                    <a:cubicBezTo>
                      <a:pt x="14463" y="19969"/>
                      <a:pt x="14781" y="20142"/>
                      <a:pt x="15107" y="20142"/>
                    </a:cubicBezTo>
                    <a:cubicBezTo>
                      <a:pt x="15162" y="20142"/>
                      <a:pt x="15217" y="20137"/>
                      <a:pt x="15273" y="20126"/>
                    </a:cubicBezTo>
                    <a:cubicBezTo>
                      <a:pt x="15683" y="20047"/>
                      <a:pt x="15968" y="19678"/>
                      <a:pt x="16184" y="19320"/>
                    </a:cubicBezTo>
                    <a:cubicBezTo>
                      <a:pt x="18340" y="15731"/>
                      <a:pt x="17367" y="11140"/>
                      <a:pt x="16105" y="7148"/>
                    </a:cubicBezTo>
                    <a:cubicBezTo>
                      <a:pt x="15601" y="5554"/>
                      <a:pt x="15049" y="3946"/>
                      <a:pt x="14073" y="2589"/>
                    </a:cubicBezTo>
                    <a:cubicBezTo>
                      <a:pt x="13095" y="1234"/>
                      <a:pt x="11621" y="147"/>
                      <a:pt x="9956" y="14"/>
                    </a:cubicBezTo>
                    <a:cubicBezTo>
                      <a:pt x="9840" y="5"/>
                      <a:pt x="9724" y="1"/>
                      <a:pt x="9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32245" y="3597140"/>
                <a:ext cx="958619" cy="1058973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4492" extrusionOk="0">
                    <a:moveTo>
                      <a:pt x="13328" y="1"/>
                    </a:moveTo>
                    <a:cubicBezTo>
                      <a:pt x="13137" y="17"/>
                      <a:pt x="12939" y="69"/>
                      <a:pt x="12752" y="109"/>
                    </a:cubicBezTo>
                    <a:cubicBezTo>
                      <a:pt x="12520" y="156"/>
                      <a:pt x="12290" y="211"/>
                      <a:pt x="12057" y="260"/>
                    </a:cubicBezTo>
                    <a:cubicBezTo>
                      <a:pt x="11633" y="345"/>
                      <a:pt x="11203" y="380"/>
                      <a:pt x="10779" y="470"/>
                    </a:cubicBezTo>
                    <a:cubicBezTo>
                      <a:pt x="10156" y="637"/>
                      <a:pt x="9562" y="898"/>
                      <a:pt x="8986" y="1192"/>
                    </a:cubicBezTo>
                    <a:cubicBezTo>
                      <a:pt x="8902" y="1235"/>
                      <a:pt x="8807" y="1253"/>
                      <a:pt x="8709" y="1253"/>
                    </a:cubicBezTo>
                    <a:cubicBezTo>
                      <a:pt x="8577" y="1253"/>
                      <a:pt x="8441" y="1220"/>
                      <a:pt x="8327" y="1175"/>
                    </a:cubicBezTo>
                    <a:cubicBezTo>
                      <a:pt x="8170" y="1113"/>
                      <a:pt x="8047" y="996"/>
                      <a:pt x="7960" y="858"/>
                    </a:cubicBezTo>
                    <a:cubicBezTo>
                      <a:pt x="6145" y="2230"/>
                      <a:pt x="4563" y="4194"/>
                      <a:pt x="3661" y="5633"/>
                    </a:cubicBezTo>
                    <a:cubicBezTo>
                      <a:pt x="1724" y="8722"/>
                      <a:pt x="913" y="12375"/>
                      <a:pt x="373" y="15981"/>
                    </a:cubicBezTo>
                    <a:cubicBezTo>
                      <a:pt x="165" y="17381"/>
                      <a:pt x="0" y="18870"/>
                      <a:pt x="574" y="20164"/>
                    </a:cubicBezTo>
                    <a:cubicBezTo>
                      <a:pt x="677" y="20401"/>
                      <a:pt x="814" y="20634"/>
                      <a:pt x="1037" y="20764"/>
                    </a:cubicBezTo>
                    <a:cubicBezTo>
                      <a:pt x="1161" y="20835"/>
                      <a:pt x="1291" y="20865"/>
                      <a:pt x="1424" y="20865"/>
                    </a:cubicBezTo>
                    <a:cubicBezTo>
                      <a:pt x="1826" y="20865"/>
                      <a:pt x="2253" y="20585"/>
                      <a:pt x="2581" y="20304"/>
                    </a:cubicBezTo>
                    <a:cubicBezTo>
                      <a:pt x="4705" y="18487"/>
                      <a:pt x="6479" y="16260"/>
                      <a:pt x="7774" y="13784"/>
                    </a:cubicBezTo>
                    <a:lnTo>
                      <a:pt x="7774" y="13784"/>
                    </a:lnTo>
                    <a:cubicBezTo>
                      <a:pt x="7496" y="16671"/>
                      <a:pt x="7780" y="19610"/>
                      <a:pt x="8602" y="22391"/>
                    </a:cubicBezTo>
                    <a:cubicBezTo>
                      <a:pt x="8878" y="23327"/>
                      <a:pt x="9407" y="24400"/>
                      <a:pt x="10379" y="24486"/>
                    </a:cubicBezTo>
                    <a:cubicBezTo>
                      <a:pt x="10418" y="24489"/>
                      <a:pt x="10456" y="24491"/>
                      <a:pt x="10495" y="24491"/>
                    </a:cubicBezTo>
                    <a:cubicBezTo>
                      <a:pt x="11111" y="24491"/>
                      <a:pt x="11665" y="24067"/>
                      <a:pt x="12090" y="23608"/>
                    </a:cubicBezTo>
                    <a:cubicBezTo>
                      <a:pt x="14421" y="21088"/>
                      <a:pt x="14607" y="17317"/>
                      <a:pt x="14665" y="13884"/>
                    </a:cubicBezTo>
                    <a:cubicBezTo>
                      <a:pt x="15318" y="16520"/>
                      <a:pt x="16501" y="19021"/>
                      <a:pt x="18122" y="21197"/>
                    </a:cubicBezTo>
                    <a:cubicBezTo>
                      <a:pt x="18563" y="21792"/>
                      <a:pt x="19129" y="22409"/>
                      <a:pt x="19869" y="22441"/>
                    </a:cubicBezTo>
                    <a:cubicBezTo>
                      <a:pt x="19888" y="22442"/>
                      <a:pt x="19906" y="22442"/>
                      <a:pt x="19925" y="22442"/>
                    </a:cubicBezTo>
                    <a:cubicBezTo>
                      <a:pt x="20574" y="22442"/>
                      <a:pt x="21155" y="21961"/>
                      <a:pt x="21453" y="21377"/>
                    </a:cubicBezTo>
                    <a:cubicBezTo>
                      <a:pt x="21758" y="20778"/>
                      <a:pt x="21820" y="20088"/>
                      <a:pt x="21868" y="19420"/>
                    </a:cubicBezTo>
                    <a:cubicBezTo>
                      <a:pt x="22170" y="15273"/>
                      <a:pt x="22110" y="10984"/>
                      <a:pt x="20585" y="7113"/>
                    </a:cubicBezTo>
                    <a:cubicBezTo>
                      <a:pt x="19715" y="4906"/>
                      <a:pt x="17964" y="2229"/>
                      <a:pt x="15733" y="629"/>
                    </a:cubicBezTo>
                    <a:cubicBezTo>
                      <a:pt x="15709" y="673"/>
                      <a:pt x="15681" y="715"/>
                      <a:pt x="15651" y="753"/>
                    </a:cubicBezTo>
                    <a:cubicBezTo>
                      <a:pt x="15529" y="902"/>
                      <a:pt x="15279" y="1062"/>
                      <a:pt x="15078" y="1062"/>
                    </a:cubicBezTo>
                    <a:cubicBezTo>
                      <a:pt x="15047" y="1065"/>
                      <a:pt x="15015" y="1067"/>
                      <a:pt x="14985" y="1067"/>
                    </a:cubicBezTo>
                    <a:cubicBezTo>
                      <a:pt x="14863" y="1067"/>
                      <a:pt x="14745" y="1042"/>
                      <a:pt x="14631" y="992"/>
                    </a:cubicBezTo>
                    <a:cubicBezTo>
                      <a:pt x="14565" y="951"/>
                      <a:pt x="14500" y="911"/>
                      <a:pt x="14434" y="869"/>
                    </a:cubicBezTo>
                    <a:cubicBezTo>
                      <a:pt x="14333" y="794"/>
                      <a:pt x="14260" y="694"/>
                      <a:pt x="14207" y="580"/>
                    </a:cubicBezTo>
                    <a:cubicBezTo>
                      <a:pt x="14097" y="545"/>
                      <a:pt x="13995" y="492"/>
                      <a:pt x="13904" y="423"/>
                    </a:cubicBezTo>
                    <a:cubicBezTo>
                      <a:pt x="13743" y="298"/>
                      <a:pt x="13590" y="161"/>
                      <a:pt x="13420" y="41"/>
                    </a:cubicBezTo>
                    <a:cubicBezTo>
                      <a:pt x="13392" y="27"/>
                      <a:pt x="13361" y="12"/>
                      <a:pt x="13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67616" y="2677243"/>
                <a:ext cx="365530" cy="205378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4750" extrusionOk="0">
                    <a:moveTo>
                      <a:pt x="4305" y="1"/>
                    </a:moveTo>
                    <a:cubicBezTo>
                      <a:pt x="4075" y="1"/>
                      <a:pt x="3844" y="19"/>
                      <a:pt x="3615" y="53"/>
                    </a:cubicBezTo>
                    <a:cubicBezTo>
                      <a:pt x="2918" y="161"/>
                      <a:pt x="2241" y="428"/>
                      <a:pt x="1652" y="817"/>
                    </a:cubicBezTo>
                    <a:cubicBezTo>
                      <a:pt x="1177" y="1132"/>
                      <a:pt x="745" y="1531"/>
                      <a:pt x="466" y="2028"/>
                    </a:cubicBezTo>
                    <a:cubicBezTo>
                      <a:pt x="9" y="2840"/>
                      <a:pt x="1" y="3824"/>
                      <a:pt x="89" y="4749"/>
                    </a:cubicBezTo>
                    <a:cubicBezTo>
                      <a:pt x="1899" y="4341"/>
                      <a:pt x="3774" y="3933"/>
                      <a:pt x="5614" y="3933"/>
                    </a:cubicBezTo>
                    <a:cubicBezTo>
                      <a:pt x="6574" y="3933"/>
                      <a:pt x="7526" y="4045"/>
                      <a:pt x="8454" y="4325"/>
                    </a:cubicBezTo>
                    <a:cubicBezTo>
                      <a:pt x="8169" y="3546"/>
                      <a:pt x="7954" y="2755"/>
                      <a:pt x="7620" y="2064"/>
                    </a:cubicBezTo>
                    <a:cubicBezTo>
                      <a:pt x="7212" y="1221"/>
                      <a:pt x="6626" y="527"/>
                      <a:pt x="5513" y="180"/>
                    </a:cubicBezTo>
                    <a:cubicBezTo>
                      <a:pt x="5121" y="58"/>
                      <a:pt x="4714" y="1"/>
                      <a:pt x="4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90577" y="3840777"/>
                <a:ext cx="86" cy="4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46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201905" y="3014227"/>
                <a:ext cx="1195820" cy="960651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2218" extrusionOk="0">
                    <a:moveTo>
                      <a:pt x="24722" y="1"/>
                    </a:moveTo>
                    <a:cubicBezTo>
                      <a:pt x="24644" y="1"/>
                      <a:pt x="24565" y="5"/>
                      <a:pt x="24487" y="13"/>
                    </a:cubicBezTo>
                    <a:cubicBezTo>
                      <a:pt x="23890" y="73"/>
                      <a:pt x="23306" y="396"/>
                      <a:pt x="23007" y="918"/>
                    </a:cubicBezTo>
                    <a:cubicBezTo>
                      <a:pt x="22530" y="1749"/>
                      <a:pt x="22340" y="3238"/>
                      <a:pt x="23293" y="3773"/>
                    </a:cubicBezTo>
                    <a:cubicBezTo>
                      <a:pt x="23620" y="3954"/>
                      <a:pt x="24009" y="3979"/>
                      <a:pt x="24381" y="3980"/>
                    </a:cubicBezTo>
                    <a:cubicBezTo>
                      <a:pt x="24386" y="3980"/>
                      <a:pt x="24392" y="3980"/>
                      <a:pt x="24398" y="3980"/>
                    </a:cubicBezTo>
                    <a:cubicBezTo>
                      <a:pt x="25235" y="3980"/>
                      <a:pt x="26102" y="3875"/>
                      <a:pt x="26813" y="3434"/>
                    </a:cubicBezTo>
                    <a:cubicBezTo>
                      <a:pt x="27598" y="2949"/>
                      <a:pt x="27657" y="2157"/>
                      <a:pt x="27187" y="1368"/>
                    </a:cubicBezTo>
                    <a:cubicBezTo>
                      <a:pt x="26954" y="978"/>
                      <a:pt x="26598" y="668"/>
                      <a:pt x="26207" y="438"/>
                    </a:cubicBezTo>
                    <a:cubicBezTo>
                      <a:pt x="25757" y="173"/>
                      <a:pt x="25242" y="1"/>
                      <a:pt x="24722" y="1"/>
                    </a:cubicBezTo>
                    <a:close/>
                    <a:moveTo>
                      <a:pt x="15772" y="831"/>
                    </a:moveTo>
                    <a:cubicBezTo>
                      <a:pt x="15252" y="831"/>
                      <a:pt x="14735" y="1002"/>
                      <a:pt x="14284" y="1267"/>
                    </a:cubicBezTo>
                    <a:cubicBezTo>
                      <a:pt x="13893" y="1497"/>
                      <a:pt x="13537" y="1807"/>
                      <a:pt x="13304" y="2197"/>
                    </a:cubicBezTo>
                    <a:cubicBezTo>
                      <a:pt x="12834" y="2986"/>
                      <a:pt x="12893" y="3778"/>
                      <a:pt x="13678" y="4264"/>
                    </a:cubicBezTo>
                    <a:cubicBezTo>
                      <a:pt x="14389" y="4704"/>
                      <a:pt x="15256" y="4810"/>
                      <a:pt x="16093" y="4810"/>
                    </a:cubicBezTo>
                    <a:cubicBezTo>
                      <a:pt x="16099" y="4810"/>
                      <a:pt x="16105" y="4810"/>
                      <a:pt x="16110" y="4809"/>
                    </a:cubicBezTo>
                    <a:cubicBezTo>
                      <a:pt x="16482" y="4809"/>
                      <a:pt x="16871" y="4785"/>
                      <a:pt x="17198" y="4602"/>
                    </a:cubicBezTo>
                    <a:cubicBezTo>
                      <a:pt x="18151" y="4068"/>
                      <a:pt x="17961" y="2579"/>
                      <a:pt x="17483" y="1748"/>
                    </a:cubicBezTo>
                    <a:cubicBezTo>
                      <a:pt x="17185" y="1225"/>
                      <a:pt x="16602" y="903"/>
                      <a:pt x="16004" y="842"/>
                    </a:cubicBezTo>
                    <a:cubicBezTo>
                      <a:pt x="15927" y="834"/>
                      <a:pt x="15849" y="831"/>
                      <a:pt x="15772" y="831"/>
                    </a:cubicBezTo>
                    <a:close/>
                    <a:moveTo>
                      <a:pt x="1610" y="17941"/>
                    </a:moveTo>
                    <a:cubicBezTo>
                      <a:pt x="1176" y="17941"/>
                      <a:pt x="757" y="18023"/>
                      <a:pt x="453" y="18316"/>
                    </a:cubicBezTo>
                    <a:cubicBezTo>
                      <a:pt x="35" y="18717"/>
                      <a:pt x="1" y="19404"/>
                      <a:pt x="241" y="19931"/>
                    </a:cubicBezTo>
                    <a:cubicBezTo>
                      <a:pt x="482" y="20458"/>
                      <a:pt x="942" y="20852"/>
                      <a:pt x="1425" y="21176"/>
                    </a:cubicBezTo>
                    <a:cubicBezTo>
                      <a:pt x="2309" y="21772"/>
                      <a:pt x="3377" y="22196"/>
                      <a:pt x="4427" y="22196"/>
                    </a:cubicBezTo>
                    <a:cubicBezTo>
                      <a:pt x="4824" y="22196"/>
                      <a:pt x="5219" y="22135"/>
                      <a:pt x="5601" y="21999"/>
                    </a:cubicBezTo>
                    <a:cubicBezTo>
                      <a:pt x="5968" y="21870"/>
                      <a:pt x="6333" y="21657"/>
                      <a:pt x="6514" y="21311"/>
                    </a:cubicBezTo>
                    <a:cubicBezTo>
                      <a:pt x="7587" y="19281"/>
                      <a:pt x="3471" y="18134"/>
                      <a:pt x="2310" y="17993"/>
                    </a:cubicBezTo>
                    <a:cubicBezTo>
                      <a:pt x="2083" y="17965"/>
                      <a:pt x="1844" y="17941"/>
                      <a:pt x="1610" y="17941"/>
                    </a:cubicBezTo>
                    <a:close/>
                    <a:moveTo>
                      <a:pt x="14267" y="17963"/>
                    </a:moveTo>
                    <a:cubicBezTo>
                      <a:pt x="14032" y="17963"/>
                      <a:pt x="13793" y="17987"/>
                      <a:pt x="13566" y="18015"/>
                    </a:cubicBezTo>
                    <a:cubicBezTo>
                      <a:pt x="12407" y="18159"/>
                      <a:pt x="8292" y="19304"/>
                      <a:pt x="9364" y="21333"/>
                    </a:cubicBezTo>
                    <a:cubicBezTo>
                      <a:pt x="9545" y="21678"/>
                      <a:pt x="9908" y="21893"/>
                      <a:pt x="10275" y="22022"/>
                    </a:cubicBezTo>
                    <a:cubicBezTo>
                      <a:pt x="10656" y="22157"/>
                      <a:pt x="11051" y="22218"/>
                      <a:pt x="11447" y="22218"/>
                    </a:cubicBezTo>
                    <a:cubicBezTo>
                      <a:pt x="12497" y="22218"/>
                      <a:pt x="13565" y="21794"/>
                      <a:pt x="14452" y="21197"/>
                    </a:cubicBezTo>
                    <a:cubicBezTo>
                      <a:pt x="14933" y="20873"/>
                      <a:pt x="15395" y="20482"/>
                      <a:pt x="15637" y="19953"/>
                    </a:cubicBezTo>
                    <a:cubicBezTo>
                      <a:pt x="15877" y="19426"/>
                      <a:pt x="15844" y="18739"/>
                      <a:pt x="15424" y="18337"/>
                    </a:cubicBezTo>
                    <a:cubicBezTo>
                      <a:pt x="15119" y="18045"/>
                      <a:pt x="14700" y="17963"/>
                      <a:pt x="14267" y="17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234289" y="3174504"/>
                <a:ext cx="1158073" cy="858135"/>
              </a:xfrm>
              <a:custGeom>
                <a:avLst/>
                <a:gdLst/>
                <a:ahLst/>
                <a:cxnLst/>
                <a:rect l="l" t="t" r="r" b="b"/>
                <a:pathLst>
                  <a:path w="26784" h="19847" extrusionOk="0">
                    <a:moveTo>
                      <a:pt x="25113" y="1"/>
                    </a:moveTo>
                    <a:cubicBezTo>
                      <a:pt x="25002" y="1"/>
                      <a:pt x="24888" y="6"/>
                      <a:pt x="24772" y="17"/>
                    </a:cubicBezTo>
                    <a:cubicBezTo>
                      <a:pt x="23738" y="115"/>
                      <a:pt x="22943" y="624"/>
                      <a:pt x="22991" y="1151"/>
                    </a:cubicBezTo>
                    <a:cubicBezTo>
                      <a:pt x="23036" y="1619"/>
                      <a:pt x="23731" y="1947"/>
                      <a:pt x="24610" y="1947"/>
                    </a:cubicBezTo>
                    <a:cubicBezTo>
                      <a:pt x="24722" y="1947"/>
                      <a:pt x="24837" y="1942"/>
                      <a:pt x="24954" y="1931"/>
                    </a:cubicBezTo>
                    <a:cubicBezTo>
                      <a:pt x="25986" y="1834"/>
                      <a:pt x="26784" y="1326"/>
                      <a:pt x="26734" y="796"/>
                    </a:cubicBezTo>
                    <a:cubicBezTo>
                      <a:pt x="26689" y="328"/>
                      <a:pt x="25991" y="1"/>
                      <a:pt x="25113" y="1"/>
                    </a:cubicBezTo>
                    <a:close/>
                    <a:moveTo>
                      <a:pt x="14750" y="823"/>
                    </a:moveTo>
                    <a:cubicBezTo>
                      <a:pt x="14645" y="823"/>
                      <a:pt x="14538" y="828"/>
                      <a:pt x="14428" y="838"/>
                    </a:cubicBezTo>
                    <a:cubicBezTo>
                      <a:pt x="13394" y="930"/>
                      <a:pt x="12595" y="1432"/>
                      <a:pt x="12643" y="1961"/>
                    </a:cubicBezTo>
                    <a:cubicBezTo>
                      <a:pt x="12684" y="2434"/>
                      <a:pt x="13388" y="2766"/>
                      <a:pt x="14274" y="2766"/>
                    </a:cubicBezTo>
                    <a:cubicBezTo>
                      <a:pt x="14380" y="2766"/>
                      <a:pt x="14489" y="2761"/>
                      <a:pt x="14600" y="2751"/>
                    </a:cubicBezTo>
                    <a:cubicBezTo>
                      <a:pt x="15632" y="2659"/>
                      <a:pt x="16431" y="2158"/>
                      <a:pt x="16385" y="1628"/>
                    </a:cubicBezTo>
                    <a:cubicBezTo>
                      <a:pt x="16343" y="1155"/>
                      <a:pt x="15638" y="823"/>
                      <a:pt x="14750" y="823"/>
                    </a:cubicBezTo>
                    <a:close/>
                    <a:moveTo>
                      <a:pt x="1672" y="17900"/>
                    </a:moveTo>
                    <a:cubicBezTo>
                      <a:pt x="792" y="17900"/>
                      <a:pt x="96" y="18227"/>
                      <a:pt x="51" y="18696"/>
                    </a:cubicBezTo>
                    <a:cubicBezTo>
                      <a:pt x="0" y="19224"/>
                      <a:pt x="798" y="19731"/>
                      <a:pt x="1832" y="19830"/>
                    </a:cubicBezTo>
                    <a:cubicBezTo>
                      <a:pt x="1948" y="19841"/>
                      <a:pt x="2063" y="19846"/>
                      <a:pt x="2174" y="19846"/>
                    </a:cubicBezTo>
                    <a:cubicBezTo>
                      <a:pt x="3052" y="19846"/>
                      <a:pt x="3749" y="19520"/>
                      <a:pt x="3794" y="19051"/>
                    </a:cubicBezTo>
                    <a:cubicBezTo>
                      <a:pt x="3842" y="18521"/>
                      <a:pt x="3046" y="18014"/>
                      <a:pt x="2014" y="17916"/>
                    </a:cubicBezTo>
                    <a:cubicBezTo>
                      <a:pt x="1897" y="17906"/>
                      <a:pt x="1783" y="17900"/>
                      <a:pt x="1672" y="17900"/>
                    </a:cubicBezTo>
                    <a:close/>
                    <a:moveTo>
                      <a:pt x="12723" y="17900"/>
                    </a:moveTo>
                    <a:cubicBezTo>
                      <a:pt x="12612" y="17900"/>
                      <a:pt x="12498" y="17906"/>
                      <a:pt x="12382" y="17916"/>
                    </a:cubicBezTo>
                    <a:cubicBezTo>
                      <a:pt x="11348" y="18014"/>
                      <a:pt x="10552" y="18521"/>
                      <a:pt x="10602" y="19051"/>
                    </a:cubicBezTo>
                    <a:cubicBezTo>
                      <a:pt x="10647" y="19519"/>
                      <a:pt x="11343" y="19847"/>
                      <a:pt x="12220" y="19847"/>
                    </a:cubicBezTo>
                    <a:cubicBezTo>
                      <a:pt x="12332" y="19847"/>
                      <a:pt x="12447" y="19841"/>
                      <a:pt x="12563" y="19830"/>
                    </a:cubicBezTo>
                    <a:cubicBezTo>
                      <a:pt x="13597" y="19732"/>
                      <a:pt x="14394" y="19225"/>
                      <a:pt x="14343" y="18696"/>
                    </a:cubicBezTo>
                    <a:cubicBezTo>
                      <a:pt x="14299" y="18228"/>
                      <a:pt x="13601" y="17900"/>
                      <a:pt x="12723" y="179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04978" y="3180471"/>
                <a:ext cx="162487" cy="95771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215" extrusionOk="0">
                    <a:moveTo>
                      <a:pt x="3486" y="1"/>
                    </a:moveTo>
                    <a:cubicBezTo>
                      <a:pt x="3407" y="1"/>
                      <a:pt x="3330" y="40"/>
                      <a:pt x="3284" y="112"/>
                    </a:cubicBezTo>
                    <a:cubicBezTo>
                      <a:pt x="2960" y="620"/>
                      <a:pt x="2601" y="1114"/>
                      <a:pt x="2212" y="1578"/>
                    </a:cubicBezTo>
                    <a:cubicBezTo>
                      <a:pt x="1608" y="1162"/>
                      <a:pt x="1003" y="737"/>
                      <a:pt x="411" y="311"/>
                    </a:cubicBezTo>
                    <a:cubicBezTo>
                      <a:pt x="369" y="281"/>
                      <a:pt x="320" y="266"/>
                      <a:pt x="272" y="266"/>
                    </a:cubicBezTo>
                    <a:cubicBezTo>
                      <a:pt x="198" y="266"/>
                      <a:pt x="125" y="301"/>
                      <a:pt x="78" y="365"/>
                    </a:cubicBezTo>
                    <a:cubicBezTo>
                      <a:pt x="0" y="472"/>
                      <a:pt x="25" y="620"/>
                      <a:pt x="131" y="698"/>
                    </a:cubicBezTo>
                    <a:cubicBezTo>
                      <a:pt x="785" y="1168"/>
                      <a:pt x="1455" y="1638"/>
                      <a:pt x="2120" y="2093"/>
                    </a:cubicBezTo>
                    <a:lnTo>
                      <a:pt x="2297" y="2214"/>
                    </a:lnTo>
                    <a:lnTo>
                      <a:pt x="2436" y="2052"/>
                    </a:lnTo>
                    <a:cubicBezTo>
                      <a:pt x="2891" y="1523"/>
                      <a:pt x="3311" y="956"/>
                      <a:pt x="3686" y="367"/>
                    </a:cubicBezTo>
                    <a:cubicBezTo>
                      <a:pt x="3758" y="256"/>
                      <a:pt x="3724" y="108"/>
                      <a:pt x="3614" y="37"/>
                    </a:cubicBezTo>
                    <a:cubicBezTo>
                      <a:pt x="3574" y="13"/>
                      <a:pt x="3529" y="1"/>
                      <a:pt x="3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78964" y="4004556"/>
                <a:ext cx="135939" cy="84659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958" extrusionOk="0">
                    <a:moveTo>
                      <a:pt x="290" y="0"/>
                    </a:moveTo>
                    <a:cubicBezTo>
                      <a:pt x="174" y="0"/>
                      <a:pt x="74" y="88"/>
                      <a:pt x="57" y="206"/>
                    </a:cubicBezTo>
                    <a:cubicBezTo>
                      <a:pt x="1" y="612"/>
                      <a:pt x="130" y="1041"/>
                      <a:pt x="417" y="1385"/>
                    </a:cubicBezTo>
                    <a:cubicBezTo>
                      <a:pt x="702" y="1727"/>
                      <a:pt x="1100" y="1936"/>
                      <a:pt x="1510" y="1956"/>
                    </a:cubicBezTo>
                    <a:cubicBezTo>
                      <a:pt x="1532" y="1957"/>
                      <a:pt x="1553" y="1957"/>
                      <a:pt x="1576" y="1957"/>
                    </a:cubicBezTo>
                    <a:cubicBezTo>
                      <a:pt x="1964" y="1957"/>
                      <a:pt x="2354" y="1790"/>
                      <a:pt x="2653" y="1495"/>
                    </a:cubicBezTo>
                    <a:cubicBezTo>
                      <a:pt x="2970" y="1181"/>
                      <a:pt x="3143" y="766"/>
                      <a:pt x="3124" y="357"/>
                    </a:cubicBezTo>
                    <a:cubicBezTo>
                      <a:pt x="3119" y="228"/>
                      <a:pt x="3018" y="128"/>
                      <a:pt x="2890" y="128"/>
                    </a:cubicBezTo>
                    <a:cubicBezTo>
                      <a:pt x="2886" y="128"/>
                      <a:pt x="2881" y="128"/>
                      <a:pt x="2877" y="128"/>
                    </a:cubicBezTo>
                    <a:cubicBezTo>
                      <a:pt x="2744" y="134"/>
                      <a:pt x="2642" y="244"/>
                      <a:pt x="2648" y="375"/>
                    </a:cubicBezTo>
                    <a:cubicBezTo>
                      <a:pt x="2658" y="652"/>
                      <a:pt x="2538" y="936"/>
                      <a:pt x="2316" y="1156"/>
                    </a:cubicBezTo>
                    <a:cubicBezTo>
                      <a:pt x="2107" y="1364"/>
                      <a:pt x="1845" y="1482"/>
                      <a:pt x="1578" y="1482"/>
                    </a:cubicBezTo>
                    <a:cubicBezTo>
                      <a:pt x="1562" y="1482"/>
                      <a:pt x="1547" y="1481"/>
                      <a:pt x="1532" y="1481"/>
                    </a:cubicBezTo>
                    <a:cubicBezTo>
                      <a:pt x="1254" y="1468"/>
                      <a:pt x="983" y="1322"/>
                      <a:pt x="783" y="1080"/>
                    </a:cubicBezTo>
                    <a:cubicBezTo>
                      <a:pt x="583" y="840"/>
                      <a:pt x="490" y="546"/>
                      <a:pt x="529" y="271"/>
                    </a:cubicBezTo>
                    <a:cubicBezTo>
                      <a:pt x="547" y="141"/>
                      <a:pt x="454" y="20"/>
                      <a:pt x="325" y="3"/>
                    </a:cubicBezTo>
                    <a:cubicBezTo>
                      <a:pt x="313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378915" y="2679578"/>
                <a:ext cx="854243" cy="989360"/>
              </a:xfrm>
              <a:custGeom>
                <a:avLst/>
                <a:gdLst/>
                <a:ahLst/>
                <a:cxnLst/>
                <a:rect l="l" t="t" r="r" b="b"/>
                <a:pathLst>
                  <a:path w="19757" h="22882" extrusionOk="0">
                    <a:moveTo>
                      <a:pt x="14918" y="1"/>
                    </a:moveTo>
                    <a:lnTo>
                      <a:pt x="14918" y="1"/>
                    </a:lnTo>
                    <a:cubicBezTo>
                      <a:pt x="14221" y="109"/>
                      <a:pt x="13544" y="375"/>
                      <a:pt x="12955" y="764"/>
                    </a:cubicBezTo>
                    <a:cubicBezTo>
                      <a:pt x="12480" y="1080"/>
                      <a:pt x="12048" y="1480"/>
                      <a:pt x="11769" y="1977"/>
                    </a:cubicBezTo>
                    <a:cubicBezTo>
                      <a:pt x="11312" y="2787"/>
                      <a:pt x="11304" y="3771"/>
                      <a:pt x="11392" y="4698"/>
                    </a:cubicBezTo>
                    <a:cubicBezTo>
                      <a:pt x="13202" y="4290"/>
                      <a:pt x="15077" y="3882"/>
                      <a:pt x="16917" y="3882"/>
                    </a:cubicBezTo>
                    <a:cubicBezTo>
                      <a:pt x="17878" y="3882"/>
                      <a:pt x="18829" y="3993"/>
                      <a:pt x="19757" y="4274"/>
                    </a:cubicBezTo>
                    <a:cubicBezTo>
                      <a:pt x="19472" y="3492"/>
                      <a:pt x="19257" y="2701"/>
                      <a:pt x="18923" y="2010"/>
                    </a:cubicBezTo>
                    <a:cubicBezTo>
                      <a:pt x="18334" y="1802"/>
                      <a:pt x="17644" y="1720"/>
                      <a:pt x="16926" y="1720"/>
                    </a:cubicBezTo>
                    <a:cubicBezTo>
                      <a:pt x="15434" y="1720"/>
                      <a:pt x="13823" y="2076"/>
                      <a:pt x="12752" y="2412"/>
                    </a:cubicBezTo>
                    <a:cubicBezTo>
                      <a:pt x="13320" y="1484"/>
                      <a:pt x="14058" y="668"/>
                      <a:pt x="14918" y="1"/>
                    </a:cubicBezTo>
                    <a:close/>
                    <a:moveTo>
                      <a:pt x="3880" y="18265"/>
                    </a:moveTo>
                    <a:cubicBezTo>
                      <a:pt x="3177" y="18321"/>
                      <a:pt x="2483" y="18539"/>
                      <a:pt x="1867" y="18883"/>
                    </a:cubicBezTo>
                    <a:cubicBezTo>
                      <a:pt x="1370" y="19161"/>
                      <a:pt x="911" y="19528"/>
                      <a:pt x="597" y="20003"/>
                    </a:cubicBezTo>
                    <a:cubicBezTo>
                      <a:pt x="81" y="20779"/>
                      <a:pt x="1" y="21760"/>
                      <a:pt x="21" y="22689"/>
                    </a:cubicBezTo>
                    <a:cubicBezTo>
                      <a:pt x="1517" y="22465"/>
                      <a:pt x="3055" y="22246"/>
                      <a:pt x="4567" y="22246"/>
                    </a:cubicBezTo>
                    <a:cubicBezTo>
                      <a:pt x="5877" y="22246"/>
                      <a:pt x="7168" y="22411"/>
                      <a:pt x="8392" y="22882"/>
                    </a:cubicBezTo>
                    <a:cubicBezTo>
                      <a:pt x="8166" y="22081"/>
                      <a:pt x="8009" y="21276"/>
                      <a:pt x="7727" y="20563"/>
                    </a:cubicBezTo>
                    <a:cubicBezTo>
                      <a:pt x="6951" y="20224"/>
                      <a:pt x="5971" y="20100"/>
                      <a:pt x="4979" y="20100"/>
                    </a:cubicBezTo>
                    <a:cubicBezTo>
                      <a:pt x="3723" y="20100"/>
                      <a:pt x="2448" y="20299"/>
                      <a:pt x="1543" y="20512"/>
                    </a:cubicBezTo>
                    <a:cubicBezTo>
                      <a:pt x="2175" y="19627"/>
                      <a:pt x="2974" y="18866"/>
                      <a:pt x="3880" y="182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 rot="-164243">
              <a:off x="662156" y="653734"/>
              <a:ext cx="459586" cy="157536"/>
              <a:chOff x="1743657" y="3003850"/>
              <a:chExt cx="667144" cy="228682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2163743" y="3003850"/>
                <a:ext cx="247059" cy="19271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4457" extrusionOk="0">
                    <a:moveTo>
                      <a:pt x="3910" y="925"/>
                    </a:moveTo>
                    <a:cubicBezTo>
                      <a:pt x="4276" y="1153"/>
                      <a:pt x="4553" y="1422"/>
                      <a:pt x="4734" y="1729"/>
                    </a:cubicBezTo>
                    <a:cubicBezTo>
                      <a:pt x="4990" y="2155"/>
                      <a:pt x="5288" y="2947"/>
                      <a:pt x="4442" y="3471"/>
                    </a:cubicBezTo>
                    <a:cubicBezTo>
                      <a:pt x="4234" y="3599"/>
                      <a:pt x="4007" y="3702"/>
                      <a:pt x="3752" y="3781"/>
                    </a:cubicBezTo>
                    <a:cubicBezTo>
                      <a:pt x="4050" y="3546"/>
                      <a:pt x="4273" y="3196"/>
                      <a:pt x="4381" y="2794"/>
                    </a:cubicBezTo>
                    <a:cubicBezTo>
                      <a:pt x="3873" y="2606"/>
                      <a:pt x="3359" y="2416"/>
                      <a:pt x="2840" y="2227"/>
                    </a:cubicBezTo>
                    <a:cubicBezTo>
                      <a:pt x="3190" y="1786"/>
                      <a:pt x="3546" y="1353"/>
                      <a:pt x="3910" y="925"/>
                    </a:cubicBezTo>
                    <a:close/>
                    <a:moveTo>
                      <a:pt x="2142" y="505"/>
                    </a:moveTo>
                    <a:lnTo>
                      <a:pt x="2142" y="505"/>
                    </a:lnTo>
                    <a:cubicBezTo>
                      <a:pt x="1497" y="810"/>
                      <a:pt x="1112" y="1598"/>
                      <a:pt x="1249" y="2455"/>
                    </a:cubicBezTo>
                    <a:cubicBezTo>
                      <a:pt x="1364" y="3182"/>
                      <a:pt x="1802" y="3751"/>
                      <a:pt x="2345" y="3981"/>
                    </a:cubicBezTo>
                    <a:cubicBezTo>
                      <a:pt x="2289" y="3981"/>
                      <a:pt x="2227" y="3982"/>
                      <a:pt x="2166" y="3982"/>
                    </a:cubicBezTo>
                    <a:lnTo>
                      <a:pt x="2135" y="3982"/>
                    </a:lnTo>
                    <a:cubicBezTo>
                      <a:pt x="1742" y="3981"/>
                      <a:pt x="1425" y="3949"/>
                      <a:pt x="1163" y="3804"/>
                    </a:cubicBezTo>
                    <a:cubicBezTo>
                      <a:pt x="918" y="3667"/>
                      <a:pt x="751" y="3442"/>
                      <a:pt x="666" y="3136"/>
                    </a:cubicBezTo>
                    <a:cubicBezTo>
                      <a:pt x="496" y="2516"/>
                      <a:pt x="702" y="1736"/>
                      <a:pt x="967" y="1275"/>
                    </a:cubicBezTo>
                    <a:cubicBezTo>
                      <a:pt x="1196" y="878"/>
                      <a:pt x="1638" y="590"/>
                      <a:pt x="2142" y="505"/>
                    </a:cubicBezTo>
                    <a:close/>
                    <a:moveTo>
                      <a:pt x="2475" y="1"/>
                    </a:moveTo>
                    <a:cubicBezTo>
                      <a:pt x="2390" y="1"/>
                      <a:pt x="2304" y="5"/>
                      <a:pt x="2217" y="14"/>
                    </a:cubicBezTo>
                    <a:cubicBezTo>
                      <a:pt x="1513" y="86"/>
                      <a:pt x="875" y="476"/>
                      <a:pt x="555" y="1038"/>
                    </a:cubicBezTo>
                    <a:cubicBezTo>
                      <a:pt x="232" y="1601"/>
                      <a:pt x="1" y="2506"/>
                      <a:pt x="209" y="3262"/>
                    </a:cubicBezTo>
                    <a:cubicBezTo>
                      <a:pt x="326" y="3689"/>
                      <a:pt x="577" y="4020"/>
                      <a:pt x="932" y="4219"/>
                    </a:cubicBezTo>
                    <a:cubicBezTo>
                      <a:pt x="1302" y="4425"/>
                      <a:pt x="1730" y="4456"/>
                      <a:pt x="2135" y="4456"/>
                    </a:cubicBezTo>
                    <a:lnTo>
                      <a:pt x="2168" y="4456"/>
                    </a:lnTo>
                    <a:cubicBezTo>
                      <a:pt x="3249" y="4456"/>
                      <a:pt x="4053" y="4270"/>
                      <a:pt x="4692" y="3874"/>
                    </a:cubicBezTo>
                    <a:cubicBezTo>
                      <a:pt x="5540" y="3350"/>
                      <a:pt x="5713" y="2434"/>
                      <a:pt x="5147" y="1482"/>
                    </a:cubicBezTo>
                    <a:cubicBezTo>
                      <a:pt x="4910" y="1089"/>
                      <a:pt x="4551" y="747"/>
                      <a:pt x="4082" y="470"/>
                    </a:cubicBezTo>
                    <a:cubicBezTo>
                      <a:pt x="3702" y="248"/>
                      <a:pt x="3135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43657" y="3039780"/>
                <a:ext cx="247102" cy="192753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4458" extrusionOk="0">
                    <a:moveTo>
                      <a:pt x="2356" y="651"/>
                    </a:moveTo>
                    <a:lnTo>
                      <a:pt x="2356" y="651"/>
                    </a:lnTo>
                    <a:cubicBezTo>
                      <a:pt x="1860" y="1020"/>
                      <a:pt x="1587" y="1711"/>
                      <a:pt x="1704" y="2454"/>
                    </a:cubicBezTo>
                    <a:cubicBezTo>
                      <a:pt x="1812" y="3138"/>
                      <a:pt x="2204" y="3683"/>
                      <a:pt x="2701" y="3936"/>
                    </a:cubicBezTo>
                    <a:cubicBezTo>
                      <a:pt x="2126" y="3863"/>
                      <a:pt x="1661" y="3712"/>
                      <a:pt x="1274" y="3471"/>
                    </a:cubicBezTo>
                    <a:cubicBezTo>
                      <a:pt x="427" y="2947"/>
                      <a:pt x="725" y="2153"/>
                      <a:pt x="978" y="1729"/>
                    </a:cubicBezTo>
                    <a:cubicBezTo>
                      <a:pt x="1173" y="1403"/>
                      <a:pt x="1475" y="1117"/>
                      <a:pt x="1875" y="882"/>
                    </a:cubicBezTo>
                    <a:cubicBezTo>
                      <a:pt x="2032" y="790"/>
                      <a:pt x="2194" y="712"/>
                      <a:pt x="2356" y="651"/>
                    </a:cubicBezTo>
                    <a:close/>
                    <a:moveTo>
                      <a:pt x="4195" y="728"/>
                    </a:moveTo>
                    <a:lnTo>
                      <a:pt x="4195" y="728"/>
                    </a:lnTo>
                    <a:cubicBezTo>
                      <a:pt x="4427" y="865"/>
                      <a:pt x="4620" y="1052"/>
                      <a:pt x="4747" y="1272"/>
                    </a:cubicBezTo>
                    <a:cubicBezTo>
                      <a:pt x="5010" y="1736"/>
                      <a:pt x="5218" y="2516"/>
                      <a:pt x="5046" y="3136"/>
                    </a:cubicBezTo>
                    <a:cubicBezTo>
                      <a:pt x="4963" y="3441"/>
                      <a:pt x="4794" y="3666"/>
                      <a:pt x="4550" y="3802"/>
                    </a:cubicBezTo>
                    <a:cubicBezTo>
                      <a:pt x="4361" y="3909"/>
                      <a:pt x="4144" y="3954"/>
                      <a:pt x="3887" y="3971"/>
                    </a:cubicBezTo>
                    <a:cubicBezTo>
                      <a:pt x="4347" y="3768"/>
                      <a:pt x="4694" y="3326"/>
                      <a:pt x="4836" y="2791"/>
                    </a:cubicBezTo>
                    <a:cubicBezTo>
                      <a:pt x="4326" y="2603"/>
                      <a:pt x="3814" y="2413"/>
                      <a:pt x="3295" y="2224"/>
                    </a:cubicBezTo>
                    <a:cubicBezTo>
                      <a:pt x="3650" y="1776"/>
                      <a:pt x="4014" y="1336"/>
                      <a:pt x="4383" y="904"/>
                    </a:cubicBezTo>
                    <a:cubicBezTo>
                      <a:pt x="4324" y="840"/>
                      <a:pt x="4262" y="783"/>
                      <a:pt x="4195" y="728"/>
                    </a:cubicBezTo>
                    <a:close/>
                    <a:moveTo>
                      <a:pt x="3236" y="0"/>
                    </a:moveTo>
                    <a:cubicBezTo>
                      <a:pt x="2576" y="0"/>
                      <a:pt x="2009" y="248"/>
                      <a:pt x="1632" y="471"/>
                    </a:cubicBezTo>
                    <a:cubicBezTo>
                      <a:pt x="1163" y="748"/>
                      <a:pt x="804" y="1088"/>
                      <a:pt x="568" y="1484"/>
                    </a:cubicBezTo>
                    <a:cubicBezTo>
                      <a:pt x="1" y="2436"/>
                      <a:pt x="175" y="3353"/>
                      <a:pt x="1022" y="3876"/>
                    </a:cubicBezTo>
                    <a:cubicBezTo>
                      <a:pt x="1662" y="4272"/>
                      <a:pt x="2467" y="4458"/>
                      <a:pt x="3552" y="4458"/>
                    </a:cubicBezTo>
                    <a:lnTo>
                      <a:pt x="3580" y="4458"/>
                    </a:lnTo>
                    <a:cubicBezTo>
                      <a:pt x="3985" y="4456"/>
                      <a:pt x="4411" y="4427"/>
                      <a:pt x="4783" y="4218"/>
                    </a:cubicBezTo>
                    <a:cubicBezTo>
                      <a:pt x="5137" y="4018"/>
                      <a:pt x="5388" y="3690"/>
                      <a:pt x="5506" y="3262"/>
                    </a:cubicBezTo>
                    <a:cubicBezTo>
                      <a:pt x="5715" y="2506"/>
                      <a:pt x="5483" y="1602"/>
                      <a:pt x="5160" y="1037"/>
                    </a:cubicBezTo>
                    <a:cubicBezTo>
                      <a:pt x="4838" y="479"/>
                      <a:pt x="4203" y="86"/>
                      <a:pt x="3497" y="14"/>
                    </a:cubicBezTo>
                    <a:cubicBezTo>
                      <a:pt x="3409" y="5"/>
                      <a:pt x="3322" y="0"/>
                      <a:pt x="3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rot="8456223">
              <a:off x="1263803" y="-197877"/>
              <a:ext cx="402696" cy="787730"/>
              <a:chOff x="5966450" y="2934100"/>
              <a:chExt cx="566954" cy="1109041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5978002" y="2945031"/>
                <a:ext cx="543901" cy="796657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5378" extrusionOk="0">
                    <a:moveTo>
                      <a:pt x="2116" y="0"/>
                    </a:moveTo>
                    <a:cubicBezTo>
                      <a:pt x="1805" y="0"/>
                      <a:pt x="1493" y="100"/>
                      <a:pt x="1223" y="257"/>
                    </a:cubicBezTo>
                    <a:cubicBezTo>
                      <a:pt x="578" y="635"/>
                      <a:pt x="152" y="1359"/>
                      <a:pt x="131" y="2103"/>
                    </a:cubicBezTo>
                    <a:cubicBezTo>
                      <a:pt x="117" y="2656"/>
                      <a:pt x="327" y="3208"/>
                      <a:pt x="692" y="3623"/>
                    </a:cubicBezTo>
                    <a:cubicBezTo>
                      <a:pt x="820" y="3770"/>
                      <a:pt x="965" y="3899"/>
                      <a:pt x="1127" y="4003"/>
                    </a:cubicBezTo>
                    <a:lnTo>
                      <a:pt x="1453" y="4230"/>
                    </a:lnTo>
                    <a:cubicBezTo>
                      <a:pt x="1699" y="4381"/>
                      <a:pt x="1976" y="4450"/>
                      <a:pt x="2257" y="4450"/>
                    </a:cubicBezTo>
                    <a:cubicBezTo>
                      <a:pt x="2985" y="4450"/>
                      <a:pt x="3738" y="3988"/>
                      <a:pt x="4035" y="3302"/>
                    </a:cubicBezTo>
                    <a:cubicBezTo>
                      <a:pt x="4371" y="2537"/>
                      <a:pt x="4187" y="1622"/>
                      <a:pt x="3693" y="940"/>
                    </a:cubicBezTo>
                    <a:cubicBezTo>
                      <a:pt x="3573" y="776"/>
                      <a:pt x="3436" y="624"/>
                      <a:pt x="3284" y="493"/>
                    </a:cubicBezTo>
                    <a:cubicBezTo>
                      <a:pt x="3002" y="250"/>
                      <a:pt x="2663" y="56"/>
                      <a:pt x="2292" y="11"/>
                    </a:cubicBezTo>
                    <a:cubicBezTo>
                      <a:pt x="2233" y="4"/>
                      <a:pt x="2175" y="0"/>
                      <a:pt x="2116" y="0"/>
                    </a:cubicBezTo>
                    <a:close/>
                    <a:moveTo>
                      <a:pt x="8525" y="2297"/>
                    </a:moveTo>
                    <a:cubicBezTo>
                      <a:pt x="8138" y="2297"/>
                      <a:pt x="7752" y="2395"/>
                      <a:pt x="7417" y="2589"/>
                    </a:cubicBezTo>
                    <a:cubicBezTo>
                      <a:pt x="6939" y="2865"/>
                      <a:pt x="6579" y="3333"/>
                      <a:pt x="6416" y="3862"/>
                    </a:cubicBezTo>
                    <a:cubicBezTo>
                      <a:pt x="6358" y="4046"/>
                      <a:pt x="6324" y="4238"/>
                      <a:pt x="6318" y="4432"/>
                    </a:cubicBezTo>
                    <a:lnTo>
                      <a:pt x="6296" y="4828"/>
                    </a:lnTo>
                    <a:cubicBezTo>
                      <a:pt x="6298" y="5784"/>
                      <a:pt x="7246" y="6561"/>
                      <a:pt x="8198" y="6561"/>
                    </a:cubicBezTo>
                    <a:cubicBezTo>
                      <a:pt x="8279" y="6561"/>
                      <a:pt x="8359" y="6556"/>
                      <a:pt x="8439" y="6545"/>
                    </a:cubicBezTo>
                    <a:cubicBezTo>
                      <a:pt x="9267" y="6425"/>
                      <a:pt x="9950" y="5788"/>
                      <a:pt x="10271" y="5011"/>
                    </a:cubicBezTo>
                    <a:cubicBezTo>
                      <a:pt x="10349" y="4824"/>
                      <a:pt x="10406" y="4629"/>
                      <a:pt x="10439" y="4431"/>
                    </a:cubicBezTo>
                    <a:cubicBezTo>
                      <a:pt x="10498" y="4060"/>
                      <a:pt x="10485" y="3672"/>
                      <a:pt x="10331" y="3332"/>
                    </a:cubicBezTo>
                    <a:cubicBezTo>
                      <a:pt x="10176" y="2993"/>
                      <a:pt x="9889" y="2725"/>
                      <a:pt x="9562" y="2551"/>
                    </a:cubicBezTo>
                    <a:cubicBezTo>
                      <a:pt x="9244" y="2382"/>
                      <a:pt x="8885" y="2297"/>
                      <a:pt x="8525" y="2297"/>
                    </a:cubicBezTo>
                    <a:close/>
                    <a:moveTo>
                      <a:pt x="1879" y="11250"/>
                    </a:moveTo>
                    <a:cubicBezTo>
                      <a:pt x="1588" y="11250"/>
                      <a:pt x="1297" y="11302"/>
                      <a:pt x="1043" y="11439"/>
                    </a:cubicBezTo>
                    <a:cubicBezTo>
                      <a:pt x="713" y="11616"/>
                      <a:pt x="464" y="11919"/>
                      <a:pt x="310" y="12256"/>
                    </a:cubicBezTo>
                    <a:cubicBezTo>
                      <a:pt x="0" y="12937"/>
                      <a:pt x="67" y="13774"/>
                      <a:pt x="481" y="14394"/>
                    </a:cubicBezTo>
                    <a:cubicBezTo>
                      <a:pt x="787" y="14855"/>
                      <a:pt x="1276" y="15185"/>
                      <a:pt x="1813" y="15314"/>
                    </a:cubicBezTo>
                    <a:cubicBezTo>
                      <a:pt x="1976" y="15356"/>
                      <a:pt x="2145" y="15378"/>
                      <a:pt x="2314" y="15378"/>
                    </a:cubicBezTo>
                    <a:cubicBezTo>
                      <a:pt x="2338" y="15378"/>
                      <a:pt x="2362" y="15377"/>
                      <a:pt x="2387" y="15376"/>
                    </a:cubicBezTo>
                    <a:lnTo>
                      <a:pt x="2783" y="15375"/>
                    </a:lnTo>
                    <a:cubicBezTo>
                      <a:pt x="3818" y="15307"/>
                      <a:pt x="4573" y="14144"/>
                      <a:pt x="4362" y="13128"/>
                    </a:cubicBezTo>
                    <a:cubicBezTo>
                      <a:pt x="4192" y="12309"/>
                      <a:pt x="3516" y="11667"/>
                      <a:pt x="2722" y="11392"/>
                    </a:cubicBezTo>
                    <a:cubicBezTo>
                      <a:pt x="2531" y="11327"/>
                      <a:pt x="2333" y="11282"/>
                      <a:pt x="2132" y="11262"/>
                    </a:cubicBezTo>
                    <a:cubicBezTo>
                      <a:pt x="2048" y="11254"/>
                      <a:pt x="1963" y="11250"/>
                      <a:pt x="1879" y="112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13903" y="2993675"/>
                <a:ext cx="496188" cy="748012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14439" extrusionOk="0">
                    <a:moveTo>
                      <a:pt x="3000" y="1"/>
                    </a:moveTo>
                    <a:cubicBezTo>
                      <a:pt x="2784" y="1038"/>
                      <a:pt x="2061" y="1961"/>
                      <a:pt x="1102" y="2409"/>
                    </a:cubicBezTo>
                    <a:cubicBezTo>
                      <a:pt x="746" y="2574"/>
                      <a:pt x="376" y="2653"/>
                      <a:pt x="0" y="2685"/>
                    </a:cubicBezTo>
                    <a:cubicBezTo>
                      <a:pt x="128" y="2831"/>
                      <a:pt x="274" y="2960"/>
                      <a:pt x="436" y="3064"/>
                    </a:cubicBezTo>
                    <a:lnTo>
                      <a:pt x="762" y="3291"/>
                    </a:lnTo>
                    <a:cubicBezTo>
                      <a:pt x="1008" y="3442"/>
                      <a:pt x="1285" y="3511"/>
                      <a:pt x="1566" y="3511"/>
                    </a:cubicBezTo>
                    <a:cubicBezTo>
                      <a:pt x="2294" y="3511"/>
                      <a:pt x="3047" y="3049"/>
                      <a:pt x="3345" y="2363"/>
                    </a:cubicBezTo>
                    <a:cubicBezTo>
                      <a:pt x="3678" y="1598"/>
                      <a:pt x="3494" y="683"/>
                      <a:pt x="3000" y="1"/>
                    </a:cubicBezTo>
                    <a:close/>
                    <a:moveTo>
                      <a:pt x="5723" y="2923"/>
                    </a:moveTo>
                    <a:cubicBezTo>
                      <a:pt x="5665" y="3107"/>
                      <a:pt x="5631" y="3299"/>
                      <a:pt x="5625" y="3493"/>
                    </a:cubicBezTo>
                    <a:lnTo>
                      <a:pt x="5603" y="3889"/>
                    </a:lnTo>
                    <a:cubicBezTo>
                      <a:pt x="5606" y="4845"/>
                      <a:pt x="6553" y="5622"/>
                      <a:pt x="7505" y="5622"/>
                    </a:cubicBezTo>
                    <a:cubicBezTo>
                      <a:pt x="7586" y="5622"/>
                      <a:pt x="7666" y="5617"/>
                      <a:pt x="7746" y="5606"/>
                    </a:cubicBezTo>
                    <a:cubicBezTo>
                      <a:pt x="8574" y="5486"/>
                      <a:pt x="9257" y="4849"/>
                      <a:pt x="9578" y="4072"/>
                    </a:cubicBezTo>
                    <a:lnTo>
                      <a:pt x="9578" y="4072"/>
                    </a:lnTo>
                    <a:cubicBezTo>
                      <a:pt x="9208" y="4205"/>
                      <a:pt x="8815" y="4271"/>
                      <a:pt x="8421" y="4271"/>
                    </a:cubicBezTo>
                    <a:cubicBezTo>
                      <a:pt x="7755" y="4271"/>
                      <a:pt x="7088" y="4083"/>
                      <a:pt x="6532" y="3716"/>
                    </a:cubicBezTo>
                    <a:cubicBezTo>
                      <a:pt x="6205" y="3500"/>
                      <a:pt x="5945" y="3227"/>
                      <a:pt x="5723" y="2923"/>
                    </a:cubicBezTo>
                    <a:close/>
                    <a:moveTo>
                      <a:pt x="2028" y="10456"/>
                    </a:moveTo>
                    <a:cubicBezTo>
                      <a:pt x="2447" y="11425"/>
                      <a:pt x="2389" y="12598"/>
                      <a:pt x="1862" y="13517"/>
                    </a:cubicBezTo>
                    <a:cubicBezTo>
                      <a:pt x="1666" y="13857"/>
                      <a:pt x="1410" y="14136"/>
                      <a:pt x="1120" y="14375"/>
                    </a:cubicBezTo>
                    <a:cubicBezTo>
                      <a:pt x="1283" y="14417"/>
                      <a:pt x="1452" y="14439"/>
                      <a:pt x="1621" y="14439"/>
                    </a:cubicBezTo>
                    <a:cubicBezTo>
                      <a:pt x="1645" y="14439"/>
                      <a:pt x="1669" y="14438"/>
                      <a:pt x="1694" y="14437"/>
                    </a:cubicBezTo>
                    <a:lnTo>
                      <a:pt x="2090" y="14436"/>
                    </a:lnTo>
                    <a:cubicBezTo>
                      <a:pt x="3125" y="14368"/>
                      <a:pt x="3880" y="13205"/>
                      <a:pt x="3669" y="12189"/>
                    </a:cubicBezTo>
                    <a:cubicBezTo>
                      <a:pt x="3499" y="11370"/>
                      <a:pt x="2823" y="10728"/>
                      <a:pt x="2028" y="10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966450" y="2934100"/>
                <a:ext cx="566954" cy="1109041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21408" extrusionOk="0">
                    <a:moveTo>
                      <a:pt x="2340" y="421"/>
                    </a:moveTo>
                    <a:cubicBezTo>
                      <a:pt x="2391" y="421"/>
                      <a:pt x="2438" y="425"/>
                      <a:pt x="2487" y="431"/>
                    </a:cubicBezTo>
                    <a:cubicBezTo>
                      <a:pt x="2778" y="467"/>
                      <a:pt x="3082" y="615"/>
                      <a:pt x="3370" y="864"/>
                    </a:cubicBezTo>
                    <a:cubicBezTo>
                      <a:pt x="3507" y="981"/>
                      <a:pt x="3632" y="1119"/>
                      <a:pt x="3744" y="1275"/>
                    </a:cubicBezTo>
                    <a:cubicBezTo>
                      <a:pt x="4230" y="1944"/>
                      <a:pt x="4354" y="2768"/>
                      <a:pt x="4066" y="3430"/>
                    </a:cubicBezTo>
                    <a:cubicBezTo>
                      <a:pt x="3880" y="3865"/>
                      <a:pt x="3474" y="4218"/>
                      <a:pt x="2983" y="4372"/>
                    </a:cubicBezTo>
                    <a:cubicBezTo>
                      <a:pt x="2811" y="4426"/>
                      <a:pt x="2641" y="4453"/>
                      <a:pt x="2477" y="4453"/>
                    </a:cubicBezTo>
                    <a:cubicBezTo>
                      <a:pt x="2228" y="4453"/>
                      <a:pt x="1994" y="4391"/>
                      <a:pt x="1796" y="4270"/>
                    </a:cubicBezTo>
                    <a:lnTo>
                      <a:pt x="1465" y="4041"/>
                    </a:lnTo>
                    <a:cubicBezTo>
                      <a:pt x="1324" y="3947"/>
                      <a:pt x="1191" y="3832"/>
                      <a:pt x="1073" y="3697"/>
                    </a:cubicBezTo>
                    <a:cubicBezTo>
                      <a:pt x="738" y="3315"/>
                      <a:pt x="553" y="2814"/>
                      <a:pt x="565" y="2322"/>
                    </a:cubicBezTo>
                    <a:cubicBezTo>
                      <a:pt x="583" y="1649"/>
                      <a:pt x="971" y="992"/>
                      <a:pt x="1551" y="650"/>
                    </a:cubicBezTo>
                    <a:cubicBezTo>
                      <a:pt x="1808" y="500"/>
                      <a:pt x="2083" y="421"/>
                      <a:pt x="2340" y="421"/>
                    </a:cubicBezTo>
                    <a:close/>
                    <a:moveTo>
                      <a:pt x="8749" y="2716"/>
                    </a:moveTo>
                    <a:cubicBezTo>
                      <a:pt x="9074" y="2716"/>
                      <a:pt x="9399" y="2792"/>
                      <a:pt x="9686" y="2945"/>
                    </a:cubicBezTo>
                    <a:cubicBezTo>
                      <a:pt x="9997" y="3112"/>
                      <a:pt x="10239" y="3356"/>
                      <a:pt x="10363" y="3629"/>
                    </a:cubicBezTo>
                    <a:cubicBezTo>
                      <a:pt x="10482" y="3894"/>
                      <a:pt x="10514" y="4233"/>
                      <a:pt x="10454" y="4607"/>
                    </a:cubicBezTo>
                    <a:cubicBezTo>
                      <a:pt x="10425" y="4786"/>
                      <a:pt x="10374" y="4966"/>
                      <a:pt x="10300" y="5141"/>
                    </a:cubicBezTo>
                    <a:cubicBezTo>
                      <a:pt x="9986" y="5904"/>
                      <a:pt x="9345" y="6443"/>
                      <a:pt x="8630" y="6544"/>
                    </a:cubicBezTo>
                    <a:cubicBezTo>
                      <a:pt x="8561" y="6554"/>
                      <a:pt x="8491" y="6558"/>
                      <a:pt x="8420" y="6558"/>
                    </a:cubicBezTo>
                    <a:cubicBezTo>
                      <a:pt x="8013" y="6558"/>
                      <a:pt x="7592" y="6399"/>
                      <a:pt x="7261" y="6112"/>
                    </a:cubicBezTo>
                    <a:cubicBezTo>
                      <a:pt x="6917" y="5815"/>
                      <a:pt x="6728" y="5431"/>
                      <a:pt x="6728" y="5046"/>
                    </a:cubicBezTo>
                    <a:lnTo>
                      <a:pt x="6751" y="4644"/>
                    </a:lnTo>
                    <a:cubicBezTo>
                      <a:pt x="6756" y="4473"/>
                      <a:pt x="6786" y="4303"/>
                      <a:pt x="6841" y="4132"/>
                    </a:cubicBezTo>
                    <a:cubicBezTo>
                      <a:pt x="6989" y="3645"/>
                      <a:pt x="7320" y="3226"/>
                      <a:pt x="7745" y="2980"/>
                    </a:cubicBezTo>
                    <a:cubicBezTo>
                      <a:pt x="8047" y="2804"/>
                      <a:pt x="8399" y="2716"/>
                      <a:pt x="8749" y="2716"/>
                    </a:cubicBezTo>
                    <a:close/>
                    <a:moveTo>
                      <a:pt x="2098" y="11672"/>
                    </a:moveTo>
                    <a:cubicBezTo>
                      <a:pt x="2175" y="11672"/>
                      <a:pt x="2250" y="11675"/>
                      <a:pt x="2329" y="11682"/>
                    </a:cubicBezTo>
                    <a:cubicBezTo>
                      <a:pt x="2509" y="11699"/>
                      <a:pt x="2692" y="11740"/>
                      <a:pt x="2873" y="11801"/>
                    </a:cubicBezTo>
                    <a:cubicBezTo>
                      <a:pt x="3657" y="12068"/>
                      <a:pt x="4233" y="12673"/>
                      <a:pt x="4378" y="13378"/>
                    </a:cubicBezTo>
                    <a:cubicBezTo>
                      <a:pt x="4474" y="13845"/>
                      <a:pt x="4345" y="14366"/>
                      <a:pt x="4034" y="14775"/>
                    </a:cubicBezTo>
                    <a:cubicBezTo>
                      <a:pt x="3759" y="15137"/>
                      <a:pt x="3387" y="15350"/>
                      <a:pt x="3004" y="15374"/>
                    </a:cubicBezTo>
                    <a:lnTo>
                      <a:pt x="2601" y="15376"/>
                    </a:lnTo>
                    <a:cubicBezTo>
                      <a:pt x="2580" y="15376"/>
                      <a:pt x="2559" y="15377"/>
                      <a:pt x="2538" y="15377"/>
                    </a:cubicBezTo>
                    <a:cubicBezTo>
                      <a:pt x="2389" y="15377"/>
                      <a:pt x="2235" y="15359"/>
                      <a:pt x="2083" y="15321"/>
                    </a:cubicBezTo>
                    <a:cubicBezTo>
                      <a:pt x="1590" y="15201"/>
                      <a:pt x="1148" y="14898"/>
                      <a:pt x="874" y="14489"/>
                    </a:cubicBezTo>
                    <a:cubicBezTo>
                      <a:pt x="500" y="13927"/>
                      <a:pt x="441" y="13168"/>
                      <a:pt x="720" y="12553"/>
                    </a:cubicBezTo>
                    <a:cubicBezTo>
                      <a:pt x="867" y="12232"/>
                      <a:pt x="1095" y="11976"/>
                      <a:pt x="1360" y="11836"/>
                    </a:cubicBezTo>
                    <a:cubicBezTo>
                      <a:pt x="1563" y="11728"/>
                      <a:pt x="1815" y="11672"/>
                      <a:pt x="2098" y="11672"/>
                    </a:cubicBezTo>
                    <a:close/>
                    <a:moveTo>
                      <a:pt x="2339" y="1"/>
                    </a:moveTo>
                    <a:cubicBezTo>
                      <a:pt x="2008" y="1"/>
                      <a:pt x="1659" y="99"/>
                      <a:pt x="1339" y="287"/>
                    </a:cubicBezTo>
                    <a:cubicBezTo>
                      <a:pt x="635" y="700"/>
                      <a:pt x="166" y="1494"/>
                      <a:pt x="146" y="2310"/>
                    </a:cubicBezTo>
                    <a:cubicBezTo>
                      <a:pt x="131" y="2906"/>
                      <a:pt x="354" y="3513"/>
                      <a:pt x="758" y="3970"/>
                    </a:cubicBezTo>
                    <a:cubicBezTo>
                      <a:pt x="900" y="4135"/>
                      <a:pt x="1062" y="4276"/>
                      <a:pt x="1231" y="4387"/>
                    </a:cubicBezTo>
                    <a:lnTo>
                      <a:pt x="1566" y="4618"/>
                    </a:lnTo>
                    <a:cubicBezTo>
                      <a:pt x="1836" y="4786"/>
                      <a:pt x="2153" y="4869"/>
                      <a:pt x="2484" y="4869"/>
                    </a:cubicBezTo>
                    <a:cubicBezTo>
                      <a:pt x="2689" y="4869"/>
                      <a:pt x="2901" y="4837"/>
                      <a:pt x="3109" y="4773"/>
                    </a:cubicBezTo>
                    <a:cubicBezTo>
                      <a:pt x="3163" y="4755"/>
                      <a:pt x="3214" y="4737"/>
                      <a:pt x="3265" y="4716"/>
                    </a:cubicBezTo>
                    <a:cubicBezTo>
                      <a:pt x="5471" y="8607"/>
                      <a:pt x="6656" y="12946"/>
                      <a:pt x="7447" y="17281"/>
                    </a:cubicBezTo>
                    <a:cubicBezTo>
                      <a:pt x="6753" y="16230"/>
                      <a:pt x="5739" y="15410"/>
                      <a:pt x="4587" y="14682"/>
                    </a:cubicBezTo>
                    <a:cubicBezTo>
                      <a:pt x="4809" y="14245"/>
                      <a:pt x="4883" y="13751"/>
                      <a:pt x="4790" y="13298"/>
                    </a:cubicBezTo>
                    <a:cubicBezTo>
                      <a:pt x="4616" y="12448"/>
                      <a:pt x="3933" y="11722"/>
                      <a:pt x="3011" y="11407"/>
                    </a:cubicBezTo>
                    <a:cubicBezTo>
                      <a:pt x="2800" y="11335"/>
                      <a:pt x="2585" y="11286"/>
                      <a:pt x="2372" y="11267"/>
                    </a:cubicBezTo>
                    <a:cubicBezTo>
                      <a:pt x="2277" y="11258"/>
                      <a:pt x="2185" y="11253"/>
                      <a:pt x="2096" y="11253"/>
                    </a:cubicBezTo>
                    <a:cubicBezTo>
                      <a:pt x="1744" y="11253"/>
                      <a:pt x="1431" y="11325"/>
                      <a:pt x="1162" y="11466"/>
                    </a:cubicBezTo>
                    <a:cubicBezTo>
                      <a:pt x="817" y="11650"/>
                      <a:pt x="524" y="11976"/>
                      <a:pt x="339" y="12380"/>
                    </a:cubicBezTo>
                    <a:cubicBezTo>
                      <a:pt x="0" y="13125"/>
                      <a:pt x="74" y="14044"/>
                      <a:pt x="526" y="14723"/>
                    </a:cubicBezTo>
                    <a:cubicBezTo>
                      <a:pt x="857" y="15220"/>
                      <a:pt x="1388" y="15584"/>
                      <a:pt x="1982" y="15728"/>
                    </a:cubicBezTo>
                    <a:cubicBezTo>
                      <a:pt x="2166" y="15775"/>
                      <a:pt x="2353" y="15798"/>
                      <a:pt x="2533" y="15798"/>
                    </a:cubicBezTo>
                    <a:cubicBezTo>
                      <a:pt x="2558" y="15798"/>
                      <a:pt x="2584" y="15798"/>
                      <a:pt x="2608" y="15796"/>
                    </a:cubicBezTo>
                    <a:lnTo>
                      <a:pt x="3017" y="15793"/>
                    </a:lnTo>
                    <a:cubicBezTo>
                      <a:pt x="3527" y="15762"/>
                      <a:pt x="4017" y="15484"/>
                      <a:pt x="4362" y="15036"/>
                    </a:cubicBezTo>
                    <a:cubicBezTo>
                      <a:pt x="5756" y="15920"/>
                      <a:pt x="6930" y="16932"/>
                      <a:pt x="7540" y="18325"/>
                    </a:cubicBezTo>
                    <a:cubicBezTo>
                      <a:pt x="7562" y="18375"/>
                      <a:pt x="7602" y="18411"/>
                      <a:pt x="7648" y="18433"/>
                    </a:cubicBezTo>
                    <a:cubicBezTo>
                      <a:pt x="7805" y="19369"/>
                      <a:pt x="7945" y="20302"/>
                      <a:pt x="8078" y="21228"/>
                    </a:cubicBezTo>
                    <a:cubicBezTo>
                      <a:pt x="8092" y="21333"/>
                      <a:pt x="8181" y="21408"/>
                      <a:pt x="8283" y="21408"/>
                    </a:cubicBezTo>
                    <a:cubicBezTo>
                      <a:pt x="8294" y="21408"/>
                      <a:pt x="8304" y="21408"/>
                      <a:pt x="8315" y="21407"/>
                    </a:cubicBezTo>
                    <a:cubicBezTo>
                      <a:pt x="8430" y="21391"/>
                      <a:pt x="8510" y="21284"/>
                      <a:pt x="8492" y="21169"/>
                    </a:cubicBezTo>
                    <a:cubicBezTo>
                      <a:pt x="8039" y="17956"/>
                      <a:pt x="7468" y="14663"/>
                      <a:pt x="6525" y="11475"/>
                    </a:cubicBezTo>
                    <a:cubicBezTo>
                      <a:pt x="6525" y="11462"/>
                      <a:pt x="6525" y="11449"/>
                      <a:pt x="6524" y="11434"/>
                    </a:cubicBezTo>
                    <a:cubicBezTo>
                      <a:pt x="6311" y="9873"/>
                      <a:pt x="6826" y="8345"/>
                      <a:pt x="7602" y="6810"/>
                    </a:cubicBezTo>
                    <a:cubicBezTo>
                      <a:pt x="7866" y="6920"/>
                      <a:pt x="8147" y="6979"/>
                      <a:pt x="8425" y="6979"/>
                    </a:cubicBezTo>
                    <a:cubicBezTo>
                      <a:pt x="8514" y="6979"/>
                      <a:pt x="8605" y="6974"/>
                      <a:pt x="8692" y="6961"/>
                    </a:cubicBezTo>
                    <a:cubicBezTo>
                      <a:pt x="9554" y="6839"/>
                      <a:pt x="10318" y="6205"/>
                      <a:pt x="10691" y="5304"/>
                    </a:cubicBezTo>
                    <a:cubicBezTo>
                      <a:pt x="10778" y="5097"/>
                      <a:pt x="10837" y="4886"/>
                      <a:pt x="10871" y="4675"/>
                    </a:cubicBezTo>
                    <a:cubicBezTo>
                      <a:pt x="10943" y="4211"/>
                      <a:pt x="10901" y="3801"/>
                      <a:pt x="10744" y="3455"/>
                    </a:cubicBezTo>
                    <a:cubicBezTo>
                      <a:pt x="10583" y="3098"/>
                      <a:pt x="10276" y="2785"/>
                      <a:pt x="9882" y="2575"/>
                    </a:cubicBezTo>
                    <a:cubicBezTo>
                      <a:pt x="9535" y="2390"/>
                      <a:pt x="9141" y="2298"/>
                      <a:pt x="8747" y="2298"/>
                    </a:cubicBezTo>
                    <a:cubicBezTo>
                      <a:pt x="8323" y="2298"/>
                      <a:pt x="7899" y="2404"/>
                      <a:pt x="7533" y="2615"/>
                    </a:cubicBezTo>
                    <a:cubicBezTo>
                      <a:pt x="7019" y="2915"/>
                      <a:pt x="6619" y="3422"/>
                      <a:pt x="6437" y="4006"/>
                    </a:cubicBezTo>
                    <a:cubicBezTo>
                      <a:pt x="6372" y="4214"/>
                      <a:pt x="6336" y="4424"/>
                      <a:pt x="6331" y="4629"/>
                    </a:cubicBezTo>
                    <a:lnTo>
                      <a:pt x="6308" y="5035"/>
                    </a:lnTo>
                    <a:cubicBezTo>
                      <a:pt x="6308" y="5549"/>
                      <a:pt x="6555" y="6056"/>
                      <a:pt x="6986" y="6429"/>
                    </a:cubicBezTo>
                    <a:cubicBezTo>
                      <a:pt x="7064" y="6495"/>
                      <a:pt x="7144" y="6557"/>
                      <a:pt x="7229" y="6611"/>
                    </a:cubicBezTo>
                    <a:cubicBezTo>
                      <a:pt x="6648" y="7761"/>
                      <a:pt x="6207" y="8911"/>
                      <a:pt x="6086" y="10085"/>
                    </a:cubicBezTo>
                    <a:cubicBezTo>
                      <a:pt x="5444" y="8170"/>
                      <a:pt x="4646" y="6302"/>
                      <a:pt x="3639" y="4523"/>
                    </a:cubicBezTo>
                    <a:cubicBezTo>
                      <a:pt x="4002" y="4294"/>
                      <a:pt x="4290" y="3970"/>
                      <a:pt x="4451" y="3596"/>
                    </a:cubicBezTo>
                    <a:cubicBezTo>
                      <a:pt x="4797" y="2801"/>
                      <a:pt x="4657" y="1816"/>
                      <a:pt x="4084" y="1028"/>
                    </a:cubicBezTo>
                    <a:cubicBezTo>
                      <a:pt x="3953" y="846"/>
                      <a:pt x="3803" y="684"/>
                      <a:pt x="3644" y="546"/>
                    </a:cubicBezTo>
                    <a:cubicBezTo>
                      <a:pt x="3289" y="239"/>
                      <a:pt x="2916" y="59"/>
                      <a:pt x="2541" y="13"/>
                    </a:cubicBezTo>
                    <a:cubicBezTo>
                      <a:pt x="2474" y="5"/>
                      <a:pt x="2407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0" name="Google Shape;40;p2"/>
          <p:cNvGrpSpPr/>
          <p:nvPr/>
        </p:nvGrpSpPr>
        <p:grpSpPr>
          <a:xfrm rot="-4481509">
            <a:off x="8698530" y="1307734"/>
            <a:ext cx="402650" cy="787639"/>
            <a:chOff x="5966450" y="2934100"/>
            <a:chExt cx="566954" cy="1109041"/>
          </a:xfrm>
        </p:grpSpPr>
        <p:sp>
          <p:nvSpPr>
            <p:cNvPr id="41" name="Google Shape;41;p2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7205360" y="-239215"/>
            <a:ext cx="2266933" cy="2164111"/>
            <a:chOff x="3081375" y="2021024"/>
            <a:chExt cx="3202787" cy="3057518"/>
          </a:xfrm>
        </p:grpSpPr>
        <p:sp>
          <p:nvSpPr>
            <p:cNvPr id="45" name="Google Shape;45;p2"/>
            <p:cNvSpPr/>
            <p:nvPr/>
          </p:nvSpPr>
          <p:spPr>
            <a:xfrm>
              <a:off x="3087431" y="3306408"/>
              <a:ext cx="1726435" cy="1765276"/>
            </a:xfrm>
            <a:custGeom>
              <a:avLst/>
              <a:gdLst/>
              <a:ahLst/>
              <a:cxnLst/>
              <a:rect l="l" t="t" r="r" b="b"/>
              <a:pathLst>
                <a:path w="21380" h="21861" extrusionOk="0">
                  <a:moveTo>
                    <a:pt x="11312" y="9669"/>
                  </a:moveTo>
                  <a:cubicBezTo>
                    <a:pt x="11321" y="9711"/>
                    <a:pt x="11332" y="9754"/>
                    <a:pt x="11344" y="9793"/>
                  </a:cubicBezTo>
                  <a:cubicBezTo>
                    <a:pt x="11479" y="10222"/>
                    <a:pt x="11747" y="10568"/>
                    <a:pt x="12093" y="10838"/>
                  </a:cubicBezTo>
                  <a:cubicBezTo>
                    <a:pt x="12061" y="10867"/>
                    <a:pt x="12031" y="10899"/>
                    <a:pt x="12002" y="10929"/>
                  </a:cubicBezTo>
                  <a:cubicBezTo>
                    <a:pt x="11700" y="11260"/>
                    <a:pt x="11534" y="11665"/>
                    <a:pt x="11471" y="12101"/>
                  </a:cubicBezTo>
                  <a:cubicBezTo>
                    <a:pt x="11429" y="12087"/>
                    <a:pt x="11387" y="12075"/>
                    <a:pt x="11347" y="12067"/>
                  </a:cubicBezTo>
                  <a:cubicBezTo>
                    <a:pt x="11203" y="12035"/>
                    <a:pt x="11060" y="12020"/>
                    <a:pt x="10918" y="12020"/>
                  </a:cubicBezTo>
                  <a:cubicBezTo>
                    <a:pt x="10627" y="12020"/>
                    <a:pt x="10342" y="12083"/>
                    <a:pt x="10067" y="12193"/>
                  </a:cubicBezTo>
                  <a:cubicBezTo>
                    <a:pt x="10058" y="12152"/>
                    <a:pt x="10046" y="12108"/>
                    <a:pt x="10033" y="12068"/>
                  </a:cubicBezTo>
                  <a:cubicBezTo>
                    <a:pt x="9900" y="11640"/>
                    <a:pt x="9630" y="11295"/>
                    <a:pt x="9285" y="11023"/>
                  </a:cubicBezTo>
                  <a:cubicBezTo>
                    <a:pt x="9318" y="10994"/>
                    <a:pt x="9348" y="10964"/>
                    <a:pt x="9377" y="10933"/>
                  </a:cubicBezTo>
                  <a:cubicBezTo>
                    <a:pt x="9679" y="10602"/>
                    <a:pt x="9845" y="10196"/>
                    <a:pt x="9908" y="9761"/>
                  </a:cubicBezTo>
                  <a:cubicBezTo>
                    <a:pt x="9950" y="9773"/>
                    <a:pt x="9990" y="9786"/>
                    <a:pt x="10032" y="9794"/>
                  </a:cubicBezTo>
                  <a:cubicBezTo>
                    <a:pt x="10177" y="9827"/>
                    <a:pt x="10321" y="9842"/>
                    <a:pt x="10464" y="9842"/>
                  </a:cubicBezTo>
                  <a:cubicBezTo>
                    <a:pt x="10754" y="9842"/>
                    <a:pt x="11038" y="9779"/>
                    <a:pt x="11312" y="9669"/>
                  </a:cubicBezTo>
                  <a:close/>
                  <a:moveTo>
                    <a:pt x="12516" y="1"/>
                  </a:moveTo>
                  <a:cubicBezTo>
                    <a:pt x="11582" y="1"/>
                    <a:pt x="10390" y="619"/>
                    <a:pt x="10375" y="1540"/>
                  </a:cubicBezTo>
                  <a:cubicBezTo>
                    <a:pt x="10375" y="760"/>
                    <a:pt x="9592" y="134"/>
                    <a:pt x="8814" y="134"/>
                  </a:cubicBezTo>
                  <a:cubicBezTo>
                    <a:pt x="8798" y="134"/>
                    <a:pt x="8781" y="134"/>
                    <a:pt x="8765" y="134"/>
                  </a:cubicBezTo>
                  <a:cubicBezTo>
                    <a:pt x="7967" y="160"/>
                    <a:pt x="7260" y="721"/>
                    <a:pt x="6864" y="1413"/>
                  </a:cubicBezTo>
                  <a:cubicBezTo>
                    <a:pt x="6652" y="1785"/>
                    <a:pt x="6517" y="2187"/>
                    <a:pt x="6448" y="2604"/>
                  </a:cubicBezTo>
                  <a:cubicBezTo>
                    <a:pt x="6371" y="3069"/>
                    <a:pt x="6376" y="3556"/>
                    <a:pt x="6446" y="4031"/>
                  </a:cubicBezTo>
                  <a:cubicBezTo>
                    <a:pt x="5849" y="3657"/>
                    <a:pt x="5202" y="3370"/>
                    <a:pt x="4517" y="3202"/>
                  </a:cubicBezTo>
                  <a:cubicBezTo>
                    <a:pt x="4239" y="3134"/>
                    <a:pt x="3943" y="3088"/>
                    <a:pt x="3654" y="3088"/>
                  </a:cubicBezTo>
                  <a:cubicBezTo>
                    <a:pt x="3245" y="3088"/>
                    <a:pt x="2849" y="3178"/>
                    <a:pt x="2528" y="3424"/>
                  </a:cubicBezTo>
                  <a:cubicBezTo>
                    <a:pt x="1749" y="4015"/>
                    <a:pt x="1425" y="5925"/>
                    <a:pt x="2400" y="6510"/>
                  </a:cubicBezTo>
                  <a:cubicBezTo>
                    <a:pt x="2210" y="6400"/>
                    <a:pt x="2000" y="6350"/>
                    <a:pt x="1786" y="6350"/>
                  </a:cubicBezTo>
                  <a:cubicBezTo>
                    <a:pt x="1227" y="6350"/>
                    <a:pt x="649" y="6693"/>
                    <a:pt x="376" y="7201"/>
                  </a:cubicBezTo>
                  <a:cubicBezTo>
                    <a:pt x="1" y="7905"/>
                    <a:pt x="132" y="8798"/>
                    <a:pt x="533" y="9488"/>
                  </a:cubicBezTo>
                  <a:cubicBezTo>
                    <a:pt x="749" y="9856"/>
                    <a:pt x="1029" y="10173"/>
                    <a:pt x="1356" y="10442"/>
                  </a:cubicBezTo>
                  <a:cubicBezTo>
                    <a:pt x="1721" y="10743"/>
                    <a:pt x="2145" y="10981"/>
                    <a:pt x="2591" y="11159"/>
                  </a:cubicBezTo>
                  <a:cubicBezTo>
                    <a:pt x="1968" y="11489"/>
                    <a:pt x="1397" y="11904"/>
                    <a:pt x="906" y="12415"/>
                  </a:cubicBezTo>
                  <a:cubicBezTo>
                    <a:pt x="428" y="12915"/>
                    <a:pt x="16" y="13564"/>
                    <a:pt x="103" y="14248"/>
                  </a:cubicBezTo>
                  <a:cubicBezTo>
                    <a:pt x="205" y="15054"/>
                    <a:pt x="1246" y="16040"/>
                    <a:pt x="2167" y="16040"/>
                  </a:cubicBezTo>
                  <a:cubicBezTo>
                    <a:pt x="2357" y="16040"/>
                    <a:pt x="2543" y="15998"/>
                    <a:pt x="2714" y="15903"/>
                  </a:cubicBezTo>
                  <a:lnTo>
                    <a:pt x="2714" y="15903"/>
                  </a:lnTo>
                  <a:cubicBezTo>
                    <a:pt x="2025" y="16300"/>
                    <a:pt x="1880" y="17324"/>
                    <a:pt x="2299" y="18000"/>
                  </a:cubicBezTo>
                  <a:cubicBezTo>
                    <a:pt x="2718" y="18674"/>
                    <a:pt x="3548" y="19006"/>
                    <a:pt x="4343" y="19006"/>
                  </a:cubicBezTo>
                  <a:cubicBezTo>
                    <a:pt x="4348" y="19006"/>
                    <a:pt x="4353" y="19006"/>
                    <a:pt x="4358" y="19006"/>
                  </a:cubicBezTo>
                  <a:cubicBezTo>
                    <a:pt x="4784" y="19003"/>
                    <a:pt x="5201" y="18920"/>
                    <a:pt x="5597" y="18770"/>
                  </a:cubicBezTo>
                  <a:cubicBezTo>
                    <a:pt x="6040" y="18603"/>
                    <a:pt x="6458" y="18355"/>
                    <a:pt x="6835" y="18057"/>
                  </a:cubicBezTo>
                  <a:lnTo>
                    <a:pt x="6835" y="18057"/>
                  </a:lnTo>
                  <a:cubicBezTo>
                    <a:pt x="6811" y="18762"/>
                    <a:pt x="6884" y="19464"/>
                    <a:pt x="7081" y="20144"/>
                  </a:cubicBezTo>
                  <a:cubicBezTo>
                    <a:pt x="7274" y="20806"/>
                    <a:pt x="7631" y="21488"/>
                    <a:pt x="8268" y="21754"/>
                  </a:cubicBezTo>
                  <a:cubicBezTo>
                    <a:pt x="8440" y="21826"/>
                    <a:pt x="8645" y="21860"/>
                    <a:pt x="8864" y="21860"/>
                  </a:cubicBezTo>
                  <a:cubicBezTo>
                    <a:pt x="9798" y="21860"/>
                    <a:pt x="10990" y="21242"/>
                    <a:pt x="11005" y="20321"/>
                  </a:cubicBezTo>
                  <a:cubicBezTo>
                    <a:pt x="11005" y="21100"/>
                    <a:pt x="11790" y="21729"/>
                    <a:pt x="12569" y="21729"/>
                  </a:cubicBezTo>
                  <a:cubicBezTo>
                    <a:pt x="12584" y="21729"/>
                    <a:pt x="12600" y="21729"/>
                    <a:pt x="12615" y="21728"/>
                  </a:cubicBezTo>
                  <a:cubicBezTo>
                    <a:pt x="13413" y="21701"/>
                    <a:pt x="14120" y="21140"/>
                    <a:pt x="14516" y="20448"/>
                  </a:cubicBezTo>
                  <a:cubicBezTo>
                    <a:pt x="14728" y="20076"/>
                    <a:pt x="14863" y="19676"/>
                    <a:pt x="14932" y="19258"/>
                  </a:cubicBezTo>
                  <a:cubicBezTo>
                    <a:pt x="15009" y="18792"/>
                    <a:pt x="15004" y="18305"/>
                    <a:pt x="14934" y="17830"/>
                  </a:cubicBezTo>
                  <a:lnTo>
                    <a:pt x="14934" y="17830"/>
                  </a:lnTo>
                  <a:cubicBezTo>
                    <a:pt x="15532" y="18204"/>
                    <a:pt x="16178" y="18491"/>
                    <a:pt x="16864" y="18661"/>
                  </a:cubicBezTo>
                  <a:cubicBezTo>
                    <a:pt x="17141" y="18728"/>
                    <a:pt x="17436" y="18773"/>
                    <a:pt x="17726" y="18773"/>
                  </a:cubicBezTo>
                  <a:cubicBezTo>
                    <a:pt x="18134" y="18773"/>
                    <a:pt x="18531" y="18683"/>
                    <a:pt x="18852" y="18439"/>
                  </a:cubicBezTo>
                  <a:cubicBezTo>
                    <a:pt x="19631" y="17847"/>
                    <a:pt x="19955" y="15936"/>
                    <a:pt x="18980" y="15351"/>
                  </a:cubicBezTo>
                  <a:lnTo>
                    <a:pt x="18980" y="15351"/>
                  </a:lnTo>
                  <a:cubicBezTo>
                    <a:pt x="19170" y="15461"/>
                    <a:pt x="19381" y="15511"/>
                    <a:pt x="19595" y="15511"/>
                  </a:cubicBezTo>
                  <a:cubicBezTo>
                    <a:pt x="20154" y="15511"/>
                    <a:pt x="20732" y="15169"/>
                    <a:pt x="21004" y="14660"/>
                  </a:cubicBezTo>
                  <a:cubicBezTo>
                    <a:pt x="21380" y="13956"/>
                    <a:pt x="21249" y="13063"/>
                    <a:pt x="20847" y="12375"/>
                  </a:cubicBezTo>
                  <a:cubicBezTo>
                    <a:pt x="20631" y="12006"/>
                    <a:pt x="20350" y="11687"/>
                    <a:pt x="20025" y="11419"/>
                  </a:cubicBezTo>
                  <a:cubicBezTo>
                    <a:pt x="19659" y="11118"/>
                    <a:pt x="19235" y="10880"/>
                    <a:pt x="18789" y="10703"/>
                  </a:cubicBezTo>
                  <a:cubicBezTo>
                    <a:pt x="19413" y="10373"/>
                    <a:pt x="19983" y="9957"/>
                    <a:pt x="20474" y="9446"/>
                  </a:cubicBezTo>
                  <a:cubicBezTo>
                    <a:pt x="20952" y="8948"/>
                    <a:pt x="21364" y="8297"/>
                    <a:pt x="21277" y="7613"/>
                  </a:cubicBezTo>
                  <a:cubicBezTo>
                    <a:pt x="21175" y="6807"/>
                    <a:pt x="20134" y="5822"/>
                    <a:pt x="19214" y="5822"/>
                  </a:cubicBezTo>
                  <a:cubicBezTo>
                    <a:pt x="19023" y="5822"/>
                    <a:pt x="18838" y="5865"/>
                    <a:pt x="18667" y="5959"/>
                  </a:cubicBezTo>
                  <a:cubicBezTo>
                    <a:pt x="19355" y="5561"/>
                    <a:pt x="19500" y="4537"/>
                    <a:pt x="19081" y="3863"/>
                  </a:cubicBezTo>
                  <a:cubicBezTo>
                    <a:pt x="18663" y="3189"/>
                    <a:pt x="17835" y="2856"/>
                    <a:pt x="17042" y="2856"/>
                  </a:cubicBezTo>
                  <a:cubicBezTo>
                    <a:pt x="17036" y="2856"/>
                    <a:pt x="17029" y="2856"/>
                    <a:pt x="17022" y="2856"/>
                  </a:cubicBezTo>
                  <a:cubicBezTo>
                    <a:pt x="16596" y="2858"/>
                    <a:pt x="16180" y="2943"/>
                    <a:pt x="15784" y="3091"/>
                  </a:cubicBezTo>
                  <a:cubicBezTo>
                    <a:pt x="15340" y="3259"/>
                    <a:pt x="14922" y="3506"/>
                    <a:pt x="14545" y="3804"/>
                  </a:cubicBezTo>
                  <a:cubicBezTo>
                    <a:pt x="14570" y="3101"/>
                    <a:pt x="14496" y="2397"/>
                    <a:pt x="14299" y="1719"/>
                  </a:cubicBezTo>
                  <a:cubicBezTo>
                    <a:pt x="14106" y="1056"/>
                    <a:pt x="13749" y="374"/>
                    <a:pt x="13112" y="107"/>
                  </a:cubicBezTo>
                  <a:cubicBezTo>
                    <a:pt x="12940" y="35"/>
                    <a:pt x="12735" y="1"/>
                    <a:pt x="1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69880" y="3920838"/>
              <a:ext cx="589071" cy="543205"/>
            </a:xfrm>
            <a:custGeom>
              <a:avLst/>
              <a:gdLst/>
              <a:ahLst/>
              <a:cxnLst/>
              <a:rect l="l" t="t" r="r" b="b"/>
              <a:pathLst>
                <a:path w="7295" h="6727" extrusionOk="0">
                  <a:moveTo>
                    <a:pt x="3591" y="1"/>
                  </a:moveTo>
                  <a:cubicBezTo>
                    <a:pt x="1831" y="1"/>
                    <a:pt x="147" y="1168"/>
                    <a:pt x="32" y="3228"/>
                  </a:cubicBezTo>
                  <a:cubicBezTo>
                    <a:pt x="1" y="3830"/>
                    <a:pt x="155" y="4427"/>
                    <a:pt x="444" y="4953"/>
                  </a:cubicBezTo>
                  <a:cubicBezTo>
                    <a:pt x="997" y="5955"/>
                    <a:pt x="2038" y="6700"/>
                    <a:pt x="3188" y="6726"/>
                  </a:cubicBezTo>
                  <a:cubicBezTo>
                    <a:pt x="3211" y="6726"/>
                    <a:pt x="3234" y="6727"/>
                    <a:pt x="3257" y="6727"/>
                  </a:cubicBezTo>
                  <a:cubicBezTo>
                    <a:pt x="4131" y="6727"/>
                    <a:pt x="4978" y="6360"/>
                    <a:pt x="5679" y="5836"/>
                  </a:cubicBezTo>
                  <a:cubicBezTo>
                    <a:pt x="6457" y="5256"/>
                    <a:pt x="7105" y="4420"/>
                    <a:pt x="7205" y="3454"/>
                  </a:cubicBezTo>
                  <a:cubicBezTo>
                    <a:pt x="7295" y="2607"/>
                    <a:pt x="6936" y="1755"/>
                    <a:pt x="6341" y="1137"/>
                  </a:cubicBezTo>
                  <a:cubicBezTo>
                    <a:pt x="6255" y="1046"/>
                    <a:pt x="6164" y="961"/>
                    <a:pt x="6068" y="882"/>
                  </a:cubicBezTo>
                  <a:cubicBezTo>
                    <a:pt x="5342" y="284"/>
                    <a:pt x="4457" y="1"/>
                    <a:pt x="3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87023" y="2642236"/>
              <a:ext cx="588990" cy="543124"/>
            </a:xfrm>
            <a:custGeom>
              <a:avLst/>
              <a:gdLst/>
              <a:ahLst/>
              <a:cxnLst/>
              <a:rect l="l" t="t" r="r" b="b"/>
              <a:pathLst>
                <a:path w="7294" h="6726" extrusionOk="0">
                  <a:moveTo>
                    <a:pt x="3591" y="0"/>
                  </a:moveTo>
                  <a:cubicBezTo>
                    <a:pt x="1831" y="0"/>
                    <a:pt x="148" y="1168"/>
                    <a:pt x="34" y="3227"/>
                  </a:cubicBezTo>
                  <a:cubicBezTo>
                    <a:pt x="1" y="3829"/>
                    <a:pt x="156" y="4427"/>
                    <a:pt x="446" y="4952"/>
                  </a:cubicBezTo>
                  <a:cubicBezTo>
                    <a:pt x="999" y="5955"/>
                    <a:pt x="2039" y="6699"/>
                    <a:pt x="3189" y="6725"/>
                  </a:cubicBezTo>
                  <a:cubicBezTo>
                    <a:pt x="3212" y="6726"/>
                    <a:pt x="3236" y="6726"/>
                    <a:pt x="3259" y="6726"/>
                  </a:cubicBezTo>
                  <a:cubicBezTo>
                    <a:pt x="4133" y="6726"/>
                    <a:pt x="4979" y="6360"/>
                    <a:pt x="5680" y="5835"/>
                  </a:cubicBezTo>
                  <a:cubicBezTo>
                    <a:pt x="6458" y="5255"/>
                    <a:pt x="7106" y="4420"/>
                    <a:pt x="7207" y="3452"/>
                  </a:cubicBezTo>
                  <a:cubicBezTo>
                    <a:pt x="7293" y="2606"/>
                    <a:pt x="6936" y="1753"/>
                    <a:pt x="6343" y="1136"/>
                  </a:cubicBezTo>
                  <a:cubicBezTo>
                    <a:pt x="6256" y="1045"/>
                    <a:pt x="6164" y="961"/>
                    <a:pt x="6069" y="881"/>
                  </a:cubicBezTo>
                  <a:cubicBezTo>
                    <a:pt x="5343" y="283"/>
                    <a:pt x="4458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90899" y="2753026"/>
              <a:ext cx="270109" cy="221174"/>
            </a:xfrm>
            <a:custGeom>
              <a:avLst/>
              <a:gdLst/>
              <a:ahLst/>
              <a:cxnLst/>
              <a:rect l="l" t="t" r="r" b="b"/>
              <a:pathLst>
                <a:path w="3345" h="2739" extrusionOk="0">
                  <a:moveTo>
                    <a:pt x="1678" y="1"/>
                  </a:moveTo>
                  <a:cubicBezTo>
                    <a:pt x="1213" y="1"/>
                    <a:pt x="749" y="190"/>
                    <a:pt x="440" y="545"/>
                  </a:cubicBezTo>
                  <a:cubicBezTo>
                    <a:pt x="12" y="1040"/>
                    <a:pt x="0" y="1857"/>
                    <a:pt x="562" y="2335"/>
                  </a:cubicBezTo>
                  <a:cubicBezTo>
                    <a:pt x="888" y="2613"/>
                    <a:pt x="1271" y="2739"/>
                    <a:pt x="1649" y="2739"/>
                  </a:cubicBezTo>
                  <a:cubicBezTo>
                    <a:pt x="2201" y="2739"/>
                    <a:pt x="2740" y="2470"/>
                    <a:pt x="3072" y="2011"/>
                  </a:cubicBezTo>
                  <a:cubicBezTo>
                    <a:pt x="3183" y="1861"/>
                    <a:pt x="3245" y="1695"/>
                    <a:pt x="3269" y="1528"/>
                  </a:cubicBezTo>
                  <a:cubicBezTo>
                    <a:pt x="3344" y="908"/>
                    <a:pt x="2840" y="314"/>
                    <a:pt x="2227" y="93"/>
                  </a:cubicBezTo>
                  <a:cubicBezTo>
                    <a:pt x="2050" y="31"/>
                    <a:pt x="1864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07439" y="2753026"/>
              <a:ext cx="270189" cy="221174"/>
            </a:xfrm>
            <a:custGeom>
              <a:avLst/>
              <a:gdLst/>
              <a:ahLst/>
              <a:cxnLst/>
              <a:rect l="l" t="t" r="r" b="b"/>
              <a:pathLst>
                <a:path w="3346" h="2739" extrusionOk="0">
                  <a:moveTo>
                    <a:pt x="1678" y="1"/>
                  </a:moveTo>
                  <a:cubicBezTo>
                    <a:pt x="1213" y="1"/>
                    <a:pt x="749" y="190"/>
                    <a:pt x="439" y="545"/>
                  </a:cubicBezTo>
                  <a:cubicBezTo>
                    <a:pt x="13" y="1040"/>
                    <a:pt x="0" y="1857"/>
                    <a:pt x="562" y="2335"/>
                  </a:cubicBezTo>
                  <a:cubicBezTo>
                    <a:pt x="888" y="2613"/>
                    <a:pt x="1272" y="2739"/>
                    <a:pt x="1650" y="2739"/>
                  </a:cubicBezTo>
                  <a:cubicBezTo>
                    <a:pt x="2201" y="2739"/>
                    <a:pt x="2741" y="2470"/>
                    <a:pt x="3073" y="2011"/>
                  </a:cubicBezTo>
                  <a:cubicBezTo>
                    <a:pt x="3183" y="1861"/>
                    <a:pt x="3246" y="1695"/>
                    <a:pt x="3269" y="1528"/>
                  </a:cubicBezTo>
                  <a:cubicBezTo>
                    <a:pt x="3345" y="908"/>
                    <a:pt x="2841" y="314"/>
                    <a:pt x="2227" y="93"/>
                  </a:cubicBezTo>
                  <a:cubicBezTo>
                    <a:pt x="2050" y="31"/>
                    <a:pt x="1864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71657" y="4046082"/>
              <a:ext cx="270109" cy="165941"/>
            </a:xfrm>
            <a:custGeom>
              <a:avLst/>
              <a:gdLst/>
              <a:ahLst/>
              <a:cxnLst/>
              <a:rect l="l" t="t" r="r" b="b"/>
              <a:pathLst>
                <a:path w="3345" h="2055" extrusionOk="0">
                  <a:moveTo>
                    <a:pt x="1677" y="1"/>
                  </a:moveTo>
                  <a:cubicBezTo>
                    <a:pt x="1212" y="1"/>
                    <a:pt x="749" y="142"/>
                    <a:pt x="440" y="408"/>
                  </a:cubicBezTo>
                  <a:cubicBezTo>
                    <a:pt x="12" y="780"/>
                    <a:pt x="0" y="1393"/>
                    <a:pt x="562" y="1752"/>
                  </a:cubicBezTo>
                  <a:cubicBezTo>
                    <a:pt x="887" y="1960"/>
                    <a:pt x="1270" y="2054"/>
                    <a:pt x="1647" y="2054"/>
                  </a:cubicBezTo>
                  <a:cubicBezTo>
                    <a:pt x="2199" y="2054"/>
                    <a:pt x="2739" y="1852"/>
                    <a:pt x="3072" y="1508"/>
                  </a:cubicBezTo>
                  <a:cubicBezTo>
                    <a:pt x="3183" y="1396"/>
                    <a:pt x="3245" y="1272"/>
                    <a:pt x="3268" y="1147"/>
                  </a:cubicBezTo>
                  <a:cubicBezTo>
                    <a:pt x="3344" y="682"/>
                    <a:pt x="2840" y="237"/>
                    <a:pt x="2227" y="70"/>
                  </a:cubicBezTo>
                  <a:cubicBezTo>
                    <a:pt x="2050" y="23"/>
                    <a:pt x="1863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88035" y="4046082"/>
              <a:ext cx="270109" cy="165941"/>
            </a:xfrm>
            <a:custGeom>
              <a:avLst/>
              <a:gdLst/>
              <a:ahLst/>
              <a:cxnLst/>
              <a:rect l="l" t="t" r="r" b="b"/>
              <a:pathLst>
                <a:path w="3345" h="2055" extrusionOk="0">
                  <a:moveTo>
                    <a:pt x="1677" y="1"/>
                  </a:moveTo>
                  <a:cubicBezTo>
                    <a:pt x="1212" y="1"/>
                    <a:pt x="749" y="142"/>
                    <a:pt x="440" y="408"/>
                  </a:cubicBezTo>
                  <a:cubicBezTo>
                    <a:pt x="14" y="780"/>
                    <a:pt x="1" y="1393"/>
                    <a:pt x="562" y="1752"/>
                  </a:cubicBezTo>
                  <a:cubicBezTo>
                    <a:pt x="888" y="1960"/>
                    <a:pt x="1271" y="2054"/>
                    <a:pt x="1648" y="2054"/>
                  </a:cubicBezTo>
                  <a:cubicBezTo>
                    <a:pt x="2201" y="2054"/>
                    <a:pt x="2741" y="1852"/>
                    <a:pt x="3074" y="1508"/>
                  </a:cubicBezTo>
                  <a:cubicBezTo>
                    <a:pt x="3183" y="1396"/>
                    <a:pt x="3247" y="1272"/>
                    <a:pt x="3270" y="1147"/>
                  </a:cubicBezTo>
                  <a:cubicBezTo>
                    <a:pt x="3345" y="682"/>
                    <a:pt x="2841" y="237"/>
                    <a:pt x="2227" y="70"/>
                  </a:cubicBezTo>
                  <a:cubicBezTo>
                    <a:pt x="2050" y="23"/>
                    <a:pt x="1863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304332" y="2027565"/>
              <a:ext cx="1726839" cy="1765195"/>
            </a:xfrm>
            <a:custGeom>
              <a:avLst/>
              <a:gdLst/>
              <a:ahLst/>
              <a:cxnLst/>
              <a:rect l="l" t="t" r="r" b="b"/>
              <a:pathLst>
                <a:path w="21385" h="21860" extrusionOk="0">
                  <a:moveTo>
                    <a:pt x="14014" y="4281"/>
                  </a:moveTo>
                  <a:lnTo>
                    <a:pt x="14014" y="4281"/>
                  </a:lnTo>
                  <a:cubicBezTo>
                    <a:pt x="13936" y="4360"/>
                    <a:pt x="13860" y="4444"/>
                    <a:pt x="13788" y="4526"/>
                  </a:cubicBezTo>
                  <a:cubicBezTo>
                    <a:pt x="13639" y="4696"/>
                    <a:pt x="13464" y="4908"/>
                    <a:pt x="13277" y="5151"/>
                  </a:cubicBezTo>
                  <a:cubicBezTo>
                    <a:pt x="13344" y="5030"/>
                    <a:pt x="13416" y="4912"/>
                    <a:pt x="13497" y="4794"/>
                  </a:cubicBezTo>
                  <a:cubicBezTo>
                    <a:pt x="13645" y="4584"/>
                    <a:pt x="13821" y="4421"/>
                    <a:pt x="14014" y="4281"/>
                  </a:cubicBezTo>
                  <a:close/>
                  <a:moveTo>
                    <a:pt x="11991" y="7088"/>
                  </a:moveTo>
                  <a:cubicBezTo>
                    <a:pt x="11913" y="7230"/>
                    <a:pt x="11839" y="7374"/>
                    <a:pt x="11772" y="7517"/>
                  </a:cubicBezTo>
                  <a:cubicBezTo>
                    <a:pt x="11831" y="7367"/>
                    <a:pt x="11906" y="7223"/>
                    <a:pt x="11991" y="7088"/>
                  </a:cubicBezTo>
                  <a:close/>
                  <a:moveTo>
                    <a:pt x="5803" y="10218"/>
                  </a:moveTo>
                  <a:cubicBezTo>
                    <a:pt x="5628" y="10237"/>
                    <a:pt x="5455" y="10258"/>
                    <a:pt x="5284" y="10286"/>
                  </a:cubicBezTo>
                  <a:cubicBezTo>
                    <a:pt x="5450" y="10253"/>
                    <a:pt x="5616" y="10227"/>
                    <a:pt x="5784" y="10218"/>
                  </a:cubicBezTo>
                  <a:cubicBezTo>
                    <a:pt x="5790" y="10218"/>
                    <a:pt x="5796" y="10218"/>
                    <a:pt x="5803" y="10218"/>
                  </a:cubicBezTo>
                  <a:close/>
                  <a:moveTo>
                    <a:pt x="4461" y="10452"/>
                  </a:moveTo>
                  <a:cubicBezTo>
                    <a:pt x="4141" y="10534"/>
                    <a:pt x="3824" y="10630"/>
                    <a:pt x="3516" y="10746"/>
                  </a:cubicBezTo>
                  <a:cubicBezTo>
                    <a:pt x="3602" y="10704"/>
                    <a:pt x="3689" y="10665"/>
                    <a:pt x="3779" y="10630"/>
                  </a:cubicBezTo>
                  <a:cubicBezTo>
                    <a:pt x="4004" y="10543"/>
                    <a:pt x="4233" y="10494"/>
                    <a:pt x="4461" y="10452"/>
                  </a:cubicBezTo>
                  <a:close/>
                  <a:moveTo>
                    <a:pt x="8460" y="13447"/>
                  </a:moveTo>
                  <a:lnTo>
                    <a:pt x="8460" y="13447"/>
                  </a:lnTo>
                  <a:cubicBezTo>
                    <a:pt x="8326" y="13608"/>
                    <a:pt x="8205" y="13771"/>
                    <a:pt x="8097" y="13937"/>
                  </a:cubicBezTo>
                  <a:cubicBezTo>
                    <a:pt x="8192" y="13748"/>
                    <a:pt x="8317" y="13584"/>
                    <a:pt x="8460" y="13447"/>
                  </a:cubicBezTo>
                  <a:close/>
                  <a:moveTo>
                    <a:pt x="10944" y="7662"/>
                  </a:moveTo>
                  <a:cubicBezTo>
                    <a:pt x="11199" y="7662"/>
                    <a:pt x="11436" y="7696"/>
                    <a:pt x="11672" y="7760"/>
                  </a:cubicBezTo>
                  <a:cubicBezTo>
                    <a:pt x="11816" y="7801"/>
                    <a:pt x="11960" y="7852"/>
                    <a:pt x="12107" y="7917"/>
                  </a:cubicBezTo>
                  <a:cubicBezTo>
                    <a:pt x="12438" y="8063"/>
                    <a:pt x="12745" y="8185"/>
                    <a:pt x="13046" y="8407"/>
                  </a:cubicBezTo>
                  <a:cubicBezTo>
                    <a:pt x="13069" y="8423"/>
                    <a:pt x="13091" y="8441"/>
                    <a:pt x="13114" y="8459"/>
                  </a:cubicBezTo>
                  <a:cubicBezTo>
                    <a:pt x="13242" y="8522"/>
                    <a:pt x="13375" y="8614"/>
                    <a:pt x="13474" y="8692"/>
                  </a:cubicBezTo>
                  <a:cubicBezTo>
                    <a:pt x="13602" y="8793"/>
                    <a:pt x="13755" y="8956"/>
                    <a:pt x="13853" y="9085"/>
                  </a:cubicBezTo>
                  <a:cubicBezTo>
                    <a:pt x="13984" y="9264"/>
                    <a:pt x="14092" y="9470"/>
                    <a:pt x="14167" y="9678"/>
                  </a:cubicBezTo>
                  <a:cubicBezTo>
                    <a:pt x="14273" y="9977"/>
                    <a:pt x="14325" y="10283"/>
                    <a:pt x="14316" y="10589"/>
                  </a:cubicBezTo>
                  <a:cubicBezTo>
                    <a:pt x="14321" y="10720"/>
                    <a:pt x="14316" y="10855"/>
                    <a:pt x="14309" y="10996"/>
                  </a:cubicBezTo>
                  <a:cubicBezTo>
                    <a:pt x="14299" y="11185"/>
                    <a:pt x="14260" y="11371"/>
                    <a:pt x="14203" y="11551"/>
                  </a:cubicBezTo>
                  <a:cubicBezTo>
                    <a:pt x="14201" y="11558"/>
                    <a:pt x="14198" y="11565"/>
                    <a:pt x="14195" y="11572"/>
                  </a:cubicBezTo>
                  <a:cubicBezTo>
                    <a:pt x="14188" y="11591"/>
                    <a:pt x="14184" y="11611"/>
                    <a:pt x="14177" y="11630"/>
                  </a:cubicBezTo>
                  <a:cubicBezTo>
                    <a:pt x="14112" y="11814"/>
                    <a:pt x="14028" y="11993"/>
                    <a:pt x="13935" y="12163"/>
                  </a:cubicBezTo>
                  <a:cubicBezTo>
                    <a:pt x="13828" y="12353"/>
                    <a:pt x="13713" y="12518"/>
                    <a:pt x="13576" y="12661"/>
                  </a:cubicBezTo>
                  <a:cubicBezTo>
                    <a:pt x="13521" y="12775"/>
                    <a:pt x="13452" y="12875"/>
                    <a:pt x="13372" y="12955"/>
                  </a:cubicBezTo>
                  <a:cubicBezTo>
                    <a:pt x="12932" y="13384"/>
                    <a:pt x="12502" y="13737"/>
                    <a:pt x="11940" y="13981"/>
                  </a:cubicBezTo>
                  <a:cubicBezTo>
                    <a:pt x="11904" y="13999"/>
                    <a:pt x="11868" y="14014"/>
                    <a:pt x="11831" y="14029"/>
                  </a:cubicBezTo>
                  <a:cubicBezTo>
                    <a:pt x="11798" y="14042"/>
                    <a:pt x="11767" y="14052"/>
                    <a:pt x="11736" y="14065"/>
                  </a:cubicBezTo>
                  <a:cubicBezTo>
                    <a:pt x="11301" y="14228"/>
                    <a:pt x="10831" y="14310"/>
                    <a:pt x="10372" y="14314"/>
                  </a:cubicBezTo>
                  <a:cubicBezTo>
                    <a:pt x="10307" y="14321"/>
                    <a:pt x="10242" y="14324"/>
                    <a:pt x="10178" y="14324"/>
                  </a:cubicBezTo>
                  <a:cubicBezTo>
                    <a:pt x="9931" y="14324"/>
                    <a:pt x="9691" y="14273"/>
                    <a:pt x="9458" y="14171"/>
                  </a:cubicBezTo>
                  <a:cubicBezTo>
                    <a:pt x="9324" y="14088"/>
                    <a:pt x="9188" y="14006"/>
                    <a:pt x="9054" y="13922"/>
                  </a:cubicBezTo>
                  <a:cubicBezTo>
                    <a:pt x="8938" y="13836"/>
                    <a:pt x="8838" y="13732"/>
                    <a:pt x="8756" y="13616"/>
                  </a:cubicBezTo>
                  <a:cubicBezTo>
                    <a:pt x="8664" y="13552"/>
                    <a:pt x="8576" y="13487"/>
                    <a:pt x="8490" y="13417"/>
                  </a:cubicBezTo>
                  <a:cubicBezTo>
                    <a:pt x="7799" y="12854"/>
                    <a:pt x="7303" y="12046"/>
                    <a:pt x="7197" y="11147"/>
                  </a:cubicBezTo>
                  <a:cubicBezTo>
                    <a:pt x="7161" y="10839"/>
                    <a:pt x="7179" y="10530"/>
                    <a:pt x="7247" y="10231"/>
                  </a:cubicBezTo>
                  <a:cubicBezTo>
                    <a:pt x="7189" y="10224"/>
                    <a:pt x="7132" y="10216"/>
                    <a:pt x="7077" y="10210"/>
                  </a:cubicBezTo>
                  <a:lnTo>
                    <a:pt x="7077" y="10210"/>
                  </a:lnTo>
                  <a:cubicBezTo>
                    <a:pt x="7136" y="10211"/>
                    <a:pt x="7194" y="10211"/>
                    <a:pt x="7251" y="10214"/>
                  </a:cubicBezTo>
                  <a:cubicBezTo>
                    <a:pt x="7341" y="9831"/>
                    <a:pt x="7516" y="9468"/>
                    <a:pt x="7763" y="9154"/>
                  </a:cubicBezTo>
                  <a:cubicBezTo>
                    <a:pt x="7915" y="8960"/>
                    <a:pt x="8090" y="8803"/>
                    <a:pt x="8280" y="8672"/>
                  </a:cubicBezTo>
                  <a:cubicBezTo>
                    <a:pt x="8295" y="8649"/>
                    <a:pt x="8313" y="8627"/>
                    <a:pt x="8331" y="8604"/>
                  </a:cubicBezTo>
                  <a:cubicBezTo>
                    <a:pt x="8500" y="8397"/>
                    <a:pt x="8787" y="8181"/>
                    <a:pt x="9083" y="8060"/>
                  </a:cubicBezTo>
                  <a:cubicBezTo>
                    <a:pt x="9247" y="7935"/>
                    <a:pt x="9442" y="7822"/>
                    <a:pt x="9635" y="7757"/>
                  </a:cubicBezTo>
                  <a:cubicBezTo>
                    <a:pt x="9748" y="7720"/>
                    <a:pt x="9861" y="7698"/>
                    <a:pt x="9967" y="7698"/>
                  </a:cubicBezTo>
                  <a:cubicBezTo>
                    <a:pt x="9977" y="7698"/>
                    <a:pt x="9987" y="7698"/>
                    <a:pt x="9996" y="7698"/>
                  </a:cubicBezTo>
                  <a:cubicBezTo>
                    <a:pt x="10268" y="7698"/>
                    <a:pt x="10533" y="7679"/>
                    <a:pt x="10804" y="7665"/>
                  </a:cubicBezTo>
                  <a:cubicBezTo>
                    <a:pt x="10851" y="7663"/>
                    <a:pt x="10898" y="7662"/>
                    <a:pt x="10944" y="7662"/>
                  </a:cubicBezTo>
                  <a:close/>
                  <a:moveTo>
                    <a:pt x="7210" y="15930"/>
                  </a:moveTo>
                  <a:lnTo>
                    <a:pt x="7210" y="15930"/>
                  </a:lnTo>
                  <a:cubicBezTo>
                    <a:pt x="7060" y="16414"/>
                    <a:pt x="6952" y="16910"/>
                    <a:pt x="6891" y="17410"/>
                  </a:cubicBezTo>
                  <a:cubicBezTo>
                    <a:pt x="6876" y="17543"/>
                    <a:pt x="6863" y="17674"/>
                    <a:pt x="6853" y="17808"/>
                  </a:cubicBezTo>
                  <a:cubicBezTo>
                    <a:pt x="6864" y="17158"/>
                    <a:pt x="6922" y="16524"/>
                    <a:pt x="7210" y="15930"/>
                  </a:cubicBezTo>
                  <a:close/>
                  <a:moveTo>
                    <a:pt x="12517" y="1"/>
                  </a:moveTo>
                  <a:cubicBezTo>
                    <a:pt x="11583" y="1"/>
                    <a:pt x="10390" y="618"/>
                    <a:pt x="10375" y="1539"/>
                  </a:cubicBezTo>
                  <a:cubicBezTo>
                    <a:pt x="10375" y="762"/>
                    <a:pt x="9592" y="133"/>
                    <a:pt x="8814" y="133"/>
                  </a:cubicBezTo>
                  <a:cubicBezTo>
                    <a:pt x="8798" y="133"/>
                    <a:pt x="8781" y="133"/>
                    <a:pt x="8765" y="134"/>
                  </a:cubicBezTo>
                  <a:cubicBezTo>
                    <a:pt x="7967" y="161"/>
                    <a:pt x="7260" y="721"/>
                    <a:pt x="6864" y="1414"/>
                  </a:cubicBezTo>
                  <a:cubicBezTo>
                    <a:pt x="6652" y="1784"/>
                    <a:pt x="6517" y="2186"/>
                    <a:pt x="6448" y="2604"/>
                  </a:cubicBezTo>
                  <a:cubicBezTo>
                    <a:pt x="6373" y="3066"/>
                    <a:pt x="6376" y="3547"/>
                    <a:pt x="6445" y="4021"/>
                  </a:cubicBezTo>
                  <a:cubicBezTo>
                    <a:pt x="6590" y="4095"/>
                    <a:pt x="6732" y="4188"/>
                    <a:pt x="6876" y="4301"/>
                  </a:cubicBezTo>
                  <a:cubicBezTo>
                    <a:pt x="7009" y="4408"/>
                    <a:pt x="7138" y="4519"/>
                    <a:pt x="7274" y="4620"/>
                  </a:cubicBezTo>
                  <a:cubicBezTo>
                    <a:pt x="7561" y="4830"/>
                    <a:pt x="7822" y="5072"/>
                    <a:pt x="8071" y="5325"/>
                  </a:cubicBezTo>
                  <a:cubicBezTo>
                    <a:pt x="8412" y="5677"/>
                    <a:pt x="8756" y="6037"/>
                    <a:pt x="9004" y="6461"/>
                  </a:cubicBezTo>
                  <a:cubicBezTo>
                    <a:pt x="9105" y="6633"/>
                    <a:pt x="9195" y="6800"/>
                    <a:pt x="9273" y="6967"/>
                  </a:cubicBezTo>
                  <a:cubicBezTo>
                    <a:pt x="9204" y="6843"/>
                    <a:pt x="9132" y="6726"/>
                    <a:pt x="9059" y="6615"/>
                  </a:cubicBezTo>
                  <a:cubicBezTo>
                    <a:pt x="8491" y="5777"/>
                    <a:pt x="7791" y="5008"/>
                    <a:pt x="6984" y="4401"/>
                  </a:cubicBezTo>
                  <a:cubicBezTo>
                    <a:pt x="6243" y="3843"/>
                    <a:pt x="5415" y="3423"/>
                    <a:pt x="4517" y="3201"/>
                  </a:cubicBezTo>
                  <a:cubicBezTo>
                    <a:pt x="4239" y="3133"/>
                    <a:pt x="3945" y="3088"/>
                    <a:pt x="3655" y="3088"/>
                  </a:cubicBezTo>
                  <a:cubicBezTo>
                    <a:pt x="3247" y="3088"/>
                    <a:pt x="2849" y="3178"/>
                    <a:pt x="2528" y="3423"/>
                  </a:cubicBezTo>
                  <a:cubicBezTo>
                    <a:pt x="1749" y="4015"/>
                    <a:pt x="1425" y="5924"/>
                    <a:pt x="2400" y="6510"/>
                  </a:cubicBezTo>
                  <a:cubicBezTo>
                    <a:pt x="2210" y="6400"/>
                    <a:pt x="1999" y="6350"/>
                    <a:pt x="1785" y="6350"/>
                  </a:cubicBezTo>
                  <a:cubicBezTo>
                    <a:pt x="1226" y="6350"/>
                    <a:pt x="648" y="6693"/>
                    <a:pt x="377" y="7202"/>
                  </a:cubicBezTo>
                  <a:cubicBezTo>
                    <a:pt x="1" y="7904"/>
                    <a:pt x="132" y="8797"/>
                    <a:pt x="534" y="9487"/>
                  </a:cubicBezTo>
                  <a:cubicBezTo>
                    <a:pt x="750" y="9856"/>
                    <a:pt x="1030" y="10172"/>
                    <a:pt x="1356" y="10443"/>
                  </a:cubicBezTo>
                  <a:cubicBezTo>
                    <a:pt x="1714" y="10738"/>
                    <a:pt x="2128" y="10972"/>
                    <a:pt x="2567" y="11149"/>
                  </a:cubicBezTo>
                  <a:cubicBezTo>
                    <a:pt x="2666" y="11085"/>
                    <a:pt x="2769" y="11036"/>
                    <a:pt x="2872" y="11008"/>
                  </a:cubicBezTo>
                  <a:cubicBezTo>
                    <a:pt x="2889" y="11003"/>
                    <a:pt x="2905" y="10998"/>
                    <a:pt x="2923" y="10992"/>
                  </a:cubicBezTo>
                  <a:lnTo>
                    <a:pt x="2923" y="10992"/>
                  </a:lnTo>
                  <a:cubicBezTo>
                    <a:pt x="2171" y="11343"/>
                    <a:pt x="1484" y="11813"/>
                    <a:pt x="908" y="12412"/>
                  </a:cubicBezTo>
                  <a:cubicBezTo>
                    <a:pt x="431" y="12911"/>
                    <a:pt x="18" y="13561"/>
                    <a:pt x="104" y="14245"/>
                  </a:cubicBezTo>
                  <a:cubicBezTo>
                    <a:pt x="208" y="15050"/>
                    <a:pt x="1250" y="16036"/>
                    <a:pt x="2170" y="16036"/>
                  </a:cubicBezTo>
                  <a:cubicBezTo>
                    <a:pt x="2360" y="16036"/>
                    <a:pt x="2545" y="15994"/>
                    <a:pt x="2715" y="15899"/>
                  </a:cubicBezTo>
                  <a:lnTo>
                    <a:pt x="2715" y="15899"/>
                  </a:lnTo>
                  <a:cubicBezTo>
                    <a:pt x="2027" y="16297"/>
                    <a:pt x="1881" y="17321"/>
                    <a:pt x="2301" y="17996"/>
                  </a:cubicBezTo>
                  <a:cubicBezTo>
                    <a:pt x="2720" y="18670"/>
                    <a:pt x="3550" y="19003"/>
                    <a:pt x="4344" y="19003"/>
                  </a:cubicBezTo>
                  <a:cubicBezTo>
                    <a:pt x="4350" y="19003"/>
                    <a:pt x="4355" y="19003"/>
                    <a:pt x="4360" y="19003"/>
                  </a:cubicBezTo>
                  <a:cubicBezTo>
                    <a:pt x="4787" y="19000"/>
                    <a:pt x="5202" y="18916"/>
                    <a:pt x="5598" y="18767"/>
                  </a:cubicBezTo>
                  <a:cubicBezTo>
                    <a:pt x="6042" y="18600"/>
                    <a:pt x="6459" y="18352"/>
                    <a:pt x="6837" y="18054"/>
                  </a:cubicBezTo>
                  <a:lnTo>
                    <a:pt x="6837" y="18054"/>
                  </a:lnTo>
                  <a:cubicBezTo>
                    <a:pt x="6812" y="18758"/>
                    <a:pt x="6886" y="19461"/>
                    <a:pt x="7084" y="20142"/>
                  </a:cubicBezTo>
                  <a:cubicBezTo>
                    <a:pt x="7276" y="20804"/>
                    <a:pt x="7633" y="21487"/>
                    <a:pt x="8270" y="21753"/>
                  </a:cubicBezTo>
                  <a:cubicBezTo>
                    <a:pt x="8441" y="21825"/>
                    <a:pt x="8646" y="21859"/>
                    <a:pt x="8865" y="21859"/>
                  </a:cubicBezTo>
                  <a:cubicBezTo>
                    <a:pt x="9799" y="21859"/>
                    <a:pt x="10992" y="21242"/>
                    <a:pt x="11009" y="20320"/>
                  </a:cubicBezTo>
                  <a:cubicBezTo>
                    <a:pt x="11009" y="21097"/>
                    <a:pt x="11790" y="21727"/>
                    <a:pt x="12568" y="21727"/>
                  </a:cubicBezTo>
                  <a:cubicBezTo>
                    <a:pt x="12584" y="21727"/>
                    <a:pt x="12601" y="21726"/>
                    <a:pt x="12617" y="21726"/>
                  </a:cubicBezTo>
                  <a:cubicBezTo>
                    <a:pt x="13415" y="21699"/>
                    <a:pt x="14122" y="21138"/>
                    <a:pt x="14518" y="20446"/>
                  </a:cubicBezTo>
                  <a:cubicBezTo>
                    <a:pt x="14730" y="20076"/>
                    <a:pt x="14865" y="19674"/>
                    <a:pt x="14934" y="19256"/>
                  </a:cubicBezTo>
                  <a:cubicBezTo>
                    <a:pt x="15012" y="18790"/>
                    <a:pt x="15006" y="18304"/>
                    <a:pt x="14936" y="17826"/>
                  </a:cubicBezTo>
                  <a:lnTo>
                    <a:pt x="14936" y="17826"/>
                  </a:lnTo>
                  <a:cubicBezTo>
                    <a:pt x="15533" y="18201"/>
                    <a:pt x="16180" y="18487"/>
                    <a:pt x="16867" y="18659"/>
                  </a:cubicBezTo>
                  <a:cubicBezTo>
                    <a:pt x="17144" y="18727"/>
                    <a:pt x="17439" y="18772"/>
                    <a:pt x="17728" y="18772"/>
                  </a:cubicBezTo>
                  <a:cubicBezTo>
                    <a:pt x="18137" y="18772"/>
                    <a:pt x="18535" y="18681"/>
                    <a:pt x="18857" y="18437"/>
                  </a:cubicBezTo>
                  <a:cubicBezTo>
                    <a:pt x="19636" y="17845"/>
                    <a:pt x="19960" y="15935"/>
                    <a:pt x="18984" y="15349"/>
                  </a:cubicBezTo>
                  <a:lnTo>
                    <a:pt x="18984" y="15349"/>
                  </a:lnTo>
                  <a:cubicBezTo>
                    <a:pt x="19174" y="15460"/>
                    <a:pt x="19385" y="15510"/>
                    <a:pt x="19599" y="15510"/>
                  </a:cubicBezTo>
                  <a:cubicBezTo>
                    <a:pt x="20158" y="15510"/>
                    <a:pt x="20735" y="15167"/>
                    <a:pt x="21007" y="14658"/>
                  </a:cubicBezTo>
                  <a:cubicBezTo>
                    <a:pt x="21384" y="13955"/>
                    <a:pt x="21252" y="13063"/>
                    <a:pt x="20851" y="12373"/>
                  </a:cubicBezTo>
                  <a:cubicBezTo>
                    <a:pt x="20635" y="12007"/>
                    <a:pt x="20354" y="11689"/>
                    <a:pt x="20026" y="11421"/>
                  </a:cubicBezTo>
                  <a:cubicBezTo>
                    <a:pt x="19660" y="11120"/>
                    <a:pt x="19238" y="10882"/>
                    <a:pt x="18789" y="10704"/>
                  </a:cubicBezTo>
                  <a:cubicBezTo>
                    <a:pt x="19413" y="10375"/>
                    <a:pt x="19984" y="9958"/>
                    <a:pt x="20474" y="9448"/>
                  </a:cubicBezTo>
                  <a:cubicBezTo>
                    <a:pt x="20952" y="8950"/>
                    <a:pt x="21364" y="8299"/>
                    <a:pt x="21278" y="7615"/>
                  </a:cubicBezTo>
                  <a:cubicBezTo>
                    <a:pt x="21175" y="6809"/>
                    <a:pt x="20133" y="5824"/>
                    <a:pt x="19212" y="5824"/>
                  </a:cubicBezTo>
                  <a:cubicBezTo>
                    <a:pt x="19022" y="5824"/>
                    <a:pt x="18837" y="5866"/>
                    <a:pt x="18667" y="5960"/>
                  </a:cubicBezTo>
                  <a:cubicBezTo>
                    <a:pt x="19355" y="5563"/>
                    <a:pt x="19501" y="4539"/>
                    <a:pt x="19081" y="3864"/>
                  </a:cubicBezTo>
                  <a:cubicBezTo>
                    <a:pt x="18662" y="3190"/>
                    <a:pt x="17832" y="2857"/>
                    <a:pt x="17038" y="2857"/>
                  </a:cubicBezTo>
                  <a:cubicBezTo>
                    <a:pt x="17032" y="2857"/>
                    <a:pt x="17027" y="2857"/>
                    <a:pt x="17022" y="2857"/>
                  </a:cubicBezTo>
                  <a:cubicBezTo>
                    <a:pt x="16596" y="2860"/>
                    <a:pt x="16180" y="2943"/>
                    <a:pt x="15784" y="3093"/>
                  </a:cubicBezTo>
                  <a:cubicBezTo>
                    <a:pt x="15261" y="3289"/>
                    <a:pt x="14774" y="3599"/>
                    <a:pt x="14344" y="3972"/>
                  </a:cubicBezTo>
                  <a:cubicBezTo>
                    <a:pt x="14404" y="3908"/>
                    <a:pt x="14472" y="3849"/>
                    <a:pt x="14545" y="3796"/>
                  </a:cubicBezTo>
                  <a:cubicBezTo>
                    <a:pt x="14570" y="3095"/>
                    <a:pt x="14495" y="2395"/>
                    <a:pt x="14299" y="1718"/>
                  </a:cubicBezTo>
                  <a:cubicBezTo>
                    <a:pt x="14106" y="1055"/>
                    <a:pt x="13749" y="373"/>
                    <a:pt x="13112" y="106"/>
                  </a:cubicBezTo>
                  <a:cubicBezTo>
                    <a:pt x="12941" y="35"/>
                    <a:pt x="12736" y="1"/>
                    <a:pt x="12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69557" y="4041640"/>
              <a:ext cx="594078" cy="326149"/>
            </a:xfrm>
            <a:custGeom>
              <a:avLst/>
              <a:gdLst/>
              <a:ahLst/>
              <a:cxnLst/>
              <a:rect l="l" t="t" r="r" b="b"/>
              <a:pathLst>
                <a:path w="7357" h="4039" extrusionOk="0">
                  <a:moveTo>
                    <a:pt x="1708" y="112"/>
                  </a:moveTo>
                  <a:cubicBezTo>
                    <a:pt x="1888" y="112"/>
                    <a:pt x="2068" y="133"/>
                    <a:pt x="2241" y="178"/>
                  </a:cubicBezTo>
                  <a:cubicBezTo>
                    <a:pt x="2784" y="326"/>
                    <a:pt x="3320" y="731"/>
                    <a:pt x="3245" y="1192"/>
                  </a:cubicBezTo>
                  <a:cubicBezTo>
                    <a:pt x="3218" y="1311"/>
                    <a:pt x="3156" y="1427"/>
                    <a:pt x="3059" y="1526"/>
                  </a:cubicBezTo>
                  <a:cubicBezTo>
                    <a:pt x="2746" y="1849"/>
                    <a:pt x="2220" y="2058"/>
                    <a:pt x="1673" y="2058"/>
                  </a:cubicBezTo>
                  <a:cubicBezTo>
                    <a:pt x="1382" y="2058"/>
                    <a:pt x="1086" y="2000"/>
                    <a:pt x="811" y="1867"/>
                  </a:cubicBezTo>
                  <a:lnTo>
                    <a:pt x="811" y="1867"/>
                  </a:lnTo>
                  <a:cubicBezTo>
                    <a:pt x="907" y="1887"/>
                    <a:pt x="1009" y="1898"/>
                    <a:pt x="1115" y="1898"/>
                  </a:cubicBezTo>
                  <a:cubicBezTo>
                    <a:pt x="1132" y="1898"/>
                    <a:pt x="1150" y="1898"/>
                    <a:pt x="1167" y="1898"/>
                  </a:cubicBezTo>
                  <a:cubicBezTo>
                    <a:pt x="1677" y="1886"/>
                    <a:pt x="2083" y="1635"/>
                    <a:pt x="2202" y="1329"/>
                  </a:cubicBezTo>
                  <a:cubicBezTo>
                    <a:pt x="1831" y="1258"/>
                    <a:pt x="1477" y="1167"/>
                    <a:pt x="1142" y="1057"/>
                  </a:cubicBezTo>
                  <a:cubicBezTo>
                    <a:pt x="1417" y="874"/>
                    <a:pt x="1665" y="682"/>
                    <a:pt x="1887" y="485"/>
                  </a:cubicBezTo>
                  <a:cubicBezTo>
                    <a:pt x="1672" y="321"/>
                    <a:pt x="1406" y="218"/>
                    <a:pt x="1121" y="217"/>
                  </a:cubicBezTo>
                  <a:cubicBezTo>
                    <a:pt x="1089" y="217"/>
                    <a:pt x="1059" y="218"/>
                    <a:pt x="1030" y="220"/>
                  </a:cubicBezTo>
                  <a:cubicBezTo>
                    <a:pt x="1240" y="149"/>
                    <a:pt x="1474" y="112"/>
                    <a:pt x="1708" y="112"/>
                  </a:cubicBezTo>
                  <a:close/>
                  <a:moveTo>
                    <a:pt x="5628" y="112"/>
                  </a:moveTo>
                  <a:cubicBezTo>
                    <a:pt x="5808" y="112"/>
                    <a:pt x="5988" y="133"/>
                    <a:pt x="6161" y="178"/>
                  </a:cubicBezTo>
                  <a:cubicBezTo>
                    <a:pt x="6701" y="326"/>
                    <a:pt x="7235" y="731"/>
                    <a:pt x="7159" y="1192"/>
                  </a:cubicBezTo>
                  <a:cubicBezTo>
                    <a:pt x="7137" y="1311"/>
                    <a:pt x="7074" y="1427"/>
                    <a:pt x="6978" y="1526"/>
                  </a:cubicBezTo>
                  <a:cubicBezTo>
                    <a:pt x="6664" y="1849"/>
                    <a:pt x="6139" y="2058"/>
                    <a:pt x="5591" y="2058"/>
                  </a:cubicBezTo>
                  <a:cubicBezTo>
                    <a:pt x="5301" y="2058"/>
                    <a:pt x="5004" y="2000"/>
                    <a:pt x="4730" y="1867"/>
                  </a:cubicBezTo>
                  <a:lnTo>
                    <a:pt x="4730" y="1867"/>
                  </a:lnTo>
                  <a:cubicBezTo>
                    <a:pt x="4825" y="1887"/>
                    <a:pt x="4927" y="1898"/>
                    <a:pt x="5033" y="1898"/>
                  </a:cubicBezTo>
                  <a:cubicBezTo>
                    <a:pt x="5051" y="1898"/>
                    <a:pt x="5068" y="1898"/>
                    <a:pt x="5085" y="1898"/>
                  </a:cubicBezTo>
                  <a:cubicBezTo>
                    <a:pt x="5595" y="1886"/>
                    <a:pt x="6001" y="1635"/>
                    <a:pt x="6121" y="1329"/>
                  </a:cubicBezTo>
                  <a:cubicBezTo>
                    <a:pt x="5749" y="1258"/>
                    <a:pt x="5395" y="1167"/>
                    <a:pt x="5061" y="1057"/>
                  </a:cubicBezTo>
                  <a:cubicBezTo>
                    <a:pt x="5336" y="874"/>
                    <a:pt x="5585" y="682"/>
                    <a:pt x="5805" y="485"/>
                  </a:cubicBezTo>
                  <a:cubicBezTo>
                    <a:pt x="5592" y="321"/>
                    <a:pt x="5324" y="218"/>
                    <a:pt x="5039" y="217"/>
                  </a:cubicBezTo>
                  <a:cubicBezTo>
                    <a:pt x="5008" y="217"/>
                    <a:pt x="4977" y="218"/>
                    <a:pt x="4949" y="220"/>
                  </a:cubicBezTo>
                  <a:cubicBezTo>
                    <a:pt x="5160" y="149"/>
                    <a:pt x="5392" y="112"/>
                    <a:pt x="5628" y="112"/>
                  </a:cubicBezTo>
                  <a:close/>
                  <a:moveTo>
                    <a:pt x="1707" y="0"/>
                  </a:moveTo>
                  <a:cubicBezTo>
                    <a:pt x="1222" y="0"/>
                    <a:pt x="742" y="151"/>
                    <a:pt x="427" y="421"/>
                  </a:cubicBezTo>
                  <a:cubicBezTo>
                    <a:pt x="395" y="449"/>
                    <a:pt x="366" y="479"/>
                    <a:pt x="339" y="509"/>
                  </a:cubicBezTo>
                  <a:cubicBezTo>
                    <a:pt x="191" y="643"/>
                    <a:pt x="85" y="815"/>
                    <a:pt x="45" y="1010"/>
                  </a:cubicBezTo>
                  <a:cubicBezTo>
                    <a:pt x="0" y="1242"/>
                    <a:pt x="101" y="1466"/>
                    <a:pt x="300" y="1631"/>
                  </a:cubicBezTo>
                  <a:cubicBezTo>
                    <a:pt x="368" y="1715"/>
                    <a:pt x="454" y="1788"/>
                    <a:pt x="556" y="1853"/>
                  </a:cubicBezTo>
                  <a:cubicBezTo>
                    <a:pt x="899" y="2072"/>
                    <a:pt x="1289" y="2168"/>
                    <a:pt x="1670" y="2168"/>
                  </a:cubicBezTo>
                  <a:cubicBezTo>
                    <a:pt x="2248" y="2168"/>
                    <a:pt x="2807" y="1946"/>
                    <a:pt x="3135" y="1602"/>
                  </a:cubicBezTo>
                  <a:cubicBezTo>
                    <a:pt x="3249" y="1487"/>
                    <a:pt x="3324" y="1353"/>
                    <a:pt x="3349" y="1211"/>
                  </a:cubicBezTo>
                  <a:cubicBezTo>
                    <a:pt x="3435" y="685"/>
                    <a:pt x="2856" y="231"/>
                    <a:pt x="2264" y="70"/>
                  </a:cubicBezTo>
                  <a:cubicBezTo>
                    <a:pt x="2084" y="23"/>
                    <a:pt x="1895" y="0"/>
                    <a:pt x="1707" y="0"/>
                  </a:cubicBezTo>
                  <a:close/>
                  <a:moveTo>
                    <a:pt x="5627" y="0"/>
                  </a:moveTo>
                  <a:cubicBezTo>
                    <a:pt x="5142" y="0"/>
                    <a:pt x="4663" y="151"/>
                    <a:pt x="4348" y="421"/>
                  </a:cubicBezTo>
                  <a:cubicBezTo>
                    <a:pt x="4315" y="449"/>
                    <a:pt x="4286" y="479"/>
                    <a:pt x="4257" y="509"/>
                  </a:cubicBezTo>
                  <a:cubicBezTo>
                    <a:pt x="4110" y="643"/>
                    <a:pt x="4004" y="815"/>
                    <a:pt x="3965" y="1010"/>
                  </a:cubicBezTo>
                  <a:cubicBezTo>
                    <a:pt x="3919" y="1242"/>
                    <a:pt x="4020" y="1466"/>
                    <a:pt x="4218" y="1631"/>
                  </a:cubicBezTo>
                  <a:cubicBezTo>
                    <a:pt x="4286" y="1715"/>
                    <a:pt x="4372" y="1788"/>
                    <a:pt x="4476" y="1853"/>
                  </a:cubicBezTo>
                  <a:cubicBezTo>
                    <a:pt x="4817" y="2072"/>
                    <a:pt x="5208" y="2168"/>
                    <a:pt x="5588" y="2168"/>
                  </a:cubicBezTo>
                  <a:cubicBezTo>
                    <a:pt x="6168" y="2168"/>
                    <a:pt x="6726" y="1946"/>
                    <a:pt x="7055" y="1602"/>
                  </a:cubicBezTo>
                  <a:cubicBezTo>
                    <a:pt x="7166" y="1490"/>
                    <a:pt x="7240" y="1355"/>
                    <a:pt x="7266" y="1212"/>
                  </a:cubicBezTo>
                  <a:cubicBezTo>
                    <a:pt x="7356" y="685"/>
                    <a:pt x="6776" y="231"/>
                    <a:pt x="6186" y="70"/>
                  </a:cubicBezTo>
                  <a:cubicBezTo>
                    <a:pt x="6005" y="23"/>
                    <a:pt x="5816" y="0"/>
                    <a:pt x="5627" y="0"/>
                  </a:cubicBezTo>
                  <a:close/>
                  <a:moveTo>
                    <a:pt x="3227" y="2377"/>
                  </a:moveTo>
                  <a:cubicBezTo>
                    <a:pt x="3145" y="2377"/>
                    <a:pt x="3062" y="2400"/>
                    <a:pt x="2994" y="2446"/>
                  </a:cubicBezTo>
                  <a:cubicBezTo>
                    <a:pt x="2909" y="2504"/>
                    <a:pt x="2860" y="2589"/>
                    <a:pt x="2859" y="2682"/>
                  </a:cubicBezTo>
                  <a:cubicBezTo>
                    <a:pt x="2858" y="2767"/>
                    <a:pt x="2889" y="2852"/>
                    <a:pt x="2961" y="2943"/>
                  </a:cubicBezTo>
                  <a:cubicBezTo>
                    <a:pt x="3010" y="3003"/>
                    <a:pt x="3062" y="3057"/>
                    <a:pt x="3123" y="3106"/>
                  </a:cubicBezTo>
                  <a:lnTo>
                    <a:pt x="3095" y="3116"/>
                  </a:lnTo>
                  <a:cubicBezTo>
                    <a:pt x="2960" y="3178"/>
                    <a:pt x="2863" y="3294"/>
                    <a:pt x="2832" y="3428"/>
                  </a:cubicBezTo>
                  <a:cubicBezTo>
                    <a:pt x="2806" y="3552"/>
                    <a:pt x="2830" y="3683"/>
                    <a:pt x="2907" y="3798"/>
                  </a:cubicBezTo>
                  <a:cubicBezTo>
                    <a:pt x="2986" y="3919"/>
                    <a:pt x="3105" y="4004"/>
                    <a:pt x="3239" y="4029"/>
                  </a:cubicBezTo>
                  <a:cubicBezTo>
                    <a:pt x="3269" y="4035"/>
                    <a:pt x="3303" y="4039"/>
                    <a:pt x="3334" y="4039"/>
                  </a:cubicBezTo>
                  <a:cubicBezTo>
                    <a:pt x="3559" y="4039"/>
                    <a:pt x="3785" y="3889"/>
                    <a:pt x="3873" y="3669"/>
                  </a:cubicBezTo>
                  <a:cubicBezTo>
                    <a:pt x="3889" y="3626"/>
                    <a:pt x="3867" y="3575"/>
                    <a:pt x="3830" y="3567"/>
                  </a:cubicBezTo>
                  <a:cubicBezTo>
                    <a:pt x="3819" y="3562"/>
                    <a:pt x="3808" y="3560"/>
                    <a:pt x="3797" y="3560"/>
                  </a:cubicBezTo>
                  <a:cubicBezTo>
                    <a:pt x="3764" y="3560"/>
                    <a:pt x="3733" y="3580"/>
                    <a:pt x="3720" y="3613"/>
                  </a:cubicBezTo>
                  <a:cubicBezTo>
                    <a:pt x="3659" y="3767"/>
                    <a:pt x="3496" y="3875"/>
                    <a:pt x="3339" y="3875"/>
                  </a:cubicBezTo>
                  <a:cubicBezTo>
                    <a:pt x="3317" y="3875"/>
                    <a:pt x="3296" y="3873"/>
                    <a:pt x="3275" y="3869"/>
                  </a:cubicBezTo>
                  <a:cubicBezTo>
                    <a:pt x="3189" y="3853"/>
                    <a:pt x="3104" y="3793"/>
                    <a:pt x="3052" y="3712"/>
                  </a:cubicBezTo>
                  <a:cubicBezTo>
                    <a:pt x="3002" y="3637"/>
                    <a:pt x="2983" y="3548"/>
                    <a:pt x="3002" y="3472"/>
                  </a:cubicBezTo>
                  <a:cubicBezTo>
                    <a:pt x="3019" y="3388"/>
                    <a:pt x="3084" y="3316"/>
                    <a:pt x="3170" y="3274"/>
                  </a:cubicBezTo>
                  <a:cubicBezTo>
                    <a:pt x="3213" y="3254"/>
                    <a:pt x="3257" y="3244"/>
                    <a:pt x="3299" y="3244"/>
                  </a:cubicBezTo>
                  <a:cubicBezTo>
                    <a:pt x="3321" y="3244"/>
                    <a:pt x="3343" y="3247"/>
                    <a:pt x="3363" y="3253"/>
                  </a:cubicBezTo>
                  <a:cubicBezTo>
                    <a:pt x="3382" y="3260"/>
                    <a:pt x="3398" y="3266"/>
                    <a:pt x="3415" y="3273"/>
                  </a:cubicBezTo>
                  <a:cubicBezTo>
                    <a:pt x="3425" y="3277"/>
                    <a:pt x="3435" y="3278"/>
                    <a:pt x="3445" y="3278"/>
                  </a:cubicBezTo>
                  <a:cubicBezTo>
                    <a:pt x="3478" y="3278"/>
                    <a:pt x="3508" y="3260"/>
                    <a:pt x="3521" y="3228"/>
                  </a:cubicBezTo>
                  <a:cubicBezTo>
                    <a:pt x="3540" y="3186"/>
                    <a:pt x="3521" y="3137"/>
                    <a:pt x="3483" y="3119"/>
                  </a:cubicBezTo>
                  <a:cubicBezTo>
                    <a:pt x="3462" y="3107"/>
                    <a:pt x="3442" y="3100"/>
                    <a:pt x="3421" y="3093"/>
                  </a:cubicBezTo>
                  <a:cubicBezTo>
                    <a:pt x="3295" y="3037"/>
                    <a:pt x="3183" y="2949"/>
                    <a:pt x="3098" y="2841"/>
                  </a:cubicBezTo>
                  <a:cubicBezTo>
                    <a:pt x="3052" y="2780"/>
                    <a:pt x="3029" y="2731"/>
                    <a:pt x="3030" y="2688"/>
                  </a:cubicBezTo>
                  <a:cubicBezTo>
                    <a:pt x="3032" y="2639"/>
                    <a:pt x="3065" y="2607"/>
                    <a:pt x="3091" y="2589"/>
                  </a:cubicBezTo>
                  <a:cubicBezTo>
                    <a:pt x="3130" y="2562"/>
                    <a:pt x="3181" y="2547"/>
                    <a:pt x="3230" y="2547"/>
                  </a:cubicBezTo>
                  <a:cubicBezTo>
                    <a:pt x="3256" y="2547"/>
                    <a:pt x="3282" y="2551"/>
                    <a:pt x="3305" y="2560"/>
                  </a:cubicBezTo>
                  <a:cubicBezTo>
                    <a:pt x="3436" y="2609"/>
                    <a:pt x="3529" y="2734"/>
                    <a:pt x="3627" y="2883"/>
                  </a:cubicBezTo>
                  <a:cubicBezTo>
                    <a:pt x="3642" y="2906"/>
                    <a:pt x="3669" y="2920"/>
                    <a:pt x="3696" y="2920"/>
                  </a:cubicBezTo>
                  <a:cubicBezTo>
                    <a:pt x="3712" y="2920"/>
                    <a:pt x="3728" y="2915"/>
                    <a:pt x="3743" y="2906"/>
                  </a:cubicBezTo>
                  <a:cubicBezTo>
                    <a:pt x="3781" y="2881"/>
                    <a:pt x="3792" y="2828"/>
                    <a:pt x="3766" y="2789"/>
                  </a:cubicBezTo>
                  <a:cubicBezTo>
                    <a:pt x="3678" y="2654"/>
                    <a:pt x="3557" y="2472"/>
                    <a:pt x="3363" y="2400"/>
                  </a:cubicBezTo>
                  <a:cubicBezTo>
                    <a:pt x="3320" y="2384"/>
                    <a:pt x="3274" y="2377"/>
                    <a:pt x="3227" y="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98181" y="3477195"/>
              <a:ext cx="1685979" cy="1105710"/>
            </a:xfrm>
            <a:custGeom>
              <a:avLst/>
              <a:gdLst/>
              <a:ahLst/>
              <a:cxnLst/>
              <a:rect l="l" t="t" r="r" b="b"/>
              <a:pathLst>
                <a:path w="20879" h="13693" extrusionOk="0">
                  <a:moveTo>
                    <a:pt x="11641" y="1"/>
                  </a:moveTo>
                  <a:cubicBezTo>
                    <a:pt x="14161" y="3523"/>
                    <a:pt x="16353" y="7378"/>
                    <a:pt x="18397" y="11210"/>
                  </a:cubicBezTo>
                  <a:cubicBezTo>
                    <a:pt x="13600" y="8666"/>
                    <a:pt x="8142" y="7324"/>
                    <a:pt x="2704" y="7324"/>
                  </a:cubicBezTo>
                  <a:cubicBezTo>
                    <a:pt x="2372" y="7324"/>
                    <a:pt x="2040" y="7329"/>
                    <a:pt x="1709" y="7339"/>
                  </a:cubicBezTo>
                  <a:cubicBezTo>
                    <a:pt x="1593" y="7511"/>
                    <a:pt x="1454" y="7659"/>
                    <a:pt x="1297" y="7756"/>
                  </a:cubicBezTo>
                  <a:cubicBezTo>
                    <a:pt x="862" y="8024"/>
                    <a:pt x="431" y="8301"/>
                    <a:pt x="1" y="8576"/>
                  </a:cubicBezTo>
                  <a:cubicBezTo>
                    <a:pt x="99" y="8602"/>
                    <a:pt x="194" y="8634"/>
                    <a:pt x="287" y="8676"/>
                  </a:cubicBezTo>
                  <a:cubicBezTo>
                    <a:pt x="343" y="8710"/>
                    <a:pt x="401" y="8746"/>
                    <a:pt x="459" y="8780"/>
                  </a:cubicBezTo>
                  <a:cubicBezTo>
                    <a:pt x="1207" y="8726"/>
                    <a:pt x="1957" y="8699"/>
                    <a:pt x="2708" y="8699"/>
                  </a:cubicBezTo>
                  <a:cubicBezTo>
                    <a:pt x="8695" y="8699"/>
                    <a:pt x="14705" y="10395"/>
                    <a:pt x="19757" y="13586"/>
                  </a:cubicBezTo>
                  <a:cubicBezTo>
                    <a:pt x="19871" y="13658"/>
                    <a:pt x="19997" y="13693"/>
                    <a:pt x="20124" y="13693"/>
                  </a:cubicBezTo>
                  <a:cubicBezTo>
                    <a:pt x="20293" y="13693"/>
                    <a:pt x="20461" y="13631"/>
                    <a:pt x="20591" y="13510"/>
                  </a:cubicBezTo>
                  <a:cubicBezTo>
                    <a:pt x="20820" y="13298"/>
                    <a:pt x="20879" y="12960"/>
                    <a:pt x="20733" y="12685"/>
                  </a:cubicBezTo>
                  <a:cubicBezTo>
                    <a:pt x="18641" y="8690"/>
                    <a:pt x="16425" y="4596"/>
                    <a:pt x="13868" y="797"/>
                  </a:cubicBezTo>
                  <a:cubicBezTo>
                    <a:pt x="13847" y="798"/>
                    <a:pt x="13826" y="799"/>
                    <a:pt x="13804" y="799"/>
                  </a:cubicBezTo>
                  <a:cubicBezTo>
                    <a:pt x="13640" y="799"/>
                    <a:pt x="13480" y="769"/>
                    <a:pt x="13326" y="708"/>
                  </a:cubicBezTo>
                  <a:cubicBezTo>
                    <a:pt x="13225" y="689"/>
                    <a:pt x="13130" y="656"/>
                    <a:pt x="13038" y="614"/>
                  </a:cubicBezTo>
                  <a:cubicBezTo>
                    <a:pt x="12644" y="576"/>
                    <a:pt x="12315" y="394"/>
                    <a:pt x="11991" y="193"/>
                  </a:cubicBezTo>
                  <a:cubicBezTo>
                    <a:pt x="11973" y="182"/>
                    <a:pt x="11958" y="172"/>
                    <a:pt x="11937" y="164"/>
                  </a:cubicBezTo>
                  <a:cubicBezTo>
                    <a:pt x="11924" y="158"/>
                    <a:pt x="11914" y="151"/>
                    <a:pt x="11903" y="145"/>
                  </a:cubicBezTo>
                  <a:cubicBezTo>
                    <a:pt x="11874" y="135"/>
                    <a:pt x="11847" y="123"/>
                    <a:pt x="11818" y="110"/>
                  </a:cubicBezTo>
                  <a:cubicBezTo>
                    <a:pt x="11759" y="74"/>
                    <a:pt x="11700" y="37"/>
                    <a:pt x="116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561198" y="2906048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60780" y="3433429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61198" y="2382866"/>
              <a:ext cx="1213107" cy="1054918"/>
            </a:xfrm>
            <a:custGeom>
              <a:avLst/>
              <a:gdLst/>
              <a:ahLst/>
              <a:cxnLst/>
              <a:rect l="l" t="t" r="r" b="b"/>
              <a:pathLst>
                <a:path w="15023" h="13064" extrusionOk="0">
                  <a:moveTo>
                    <a:pt x="8874" y="2570"/>
                  </a:moveTo>
                  <a:cubicBezTo>
                    <a:pt x="8729" y="2832"/>
                    <a:pt x="8594" y="3098"/>
                    <a:pt x="8478" y="3362"/>
                  </a:cubicBezTo>
                  <a:cubicBezTo>
                    <a:pt x="8628" y="3402"/>
                    <a:pt x="8775" y="3457"/>
                    <a:pt x="8926" y="3523"/>
                  </a:cubicBezTo>
                  <a:lnTo>
                    <a:pt x="8954" y="3535"/>
                  </a:lnTo>
                  <a:cubicBezTo>
                    <a:pt x="8925" y="3206"/>
                    <a:pt x="8912" y="2881"/>
                    <a:pt x="8874" y="2570"/>
                  </a:cubicBezTo>
                  <a:close/>
                  <a:moveTo>
                    <a:pt x="3803" y="1"/>
                  </a:moveTo>
                  <a:lnTo>
                    <a:pt x="3803" y="1"/>
                  </a:lnTo>
                  <a:cubicBezTo>
                    <a:pt x="3985" y="191"/>
                    <a:pt x="4163" y="390"/>
                    <a:pt x="4328" y="597"/>
                  </a:cubicBezTo>
                  <a:cubicBezTo>
                    <a:pt x="5057" y="1506"/>
                    <a:pt x="5577" y="2639"/>
                    <a:pt x="5656" y="3787"/>
                  </a:cubicBezTo>
                  <a:cubicBezTo>
                    <a:pt x="5735" y="3738"/>
                    <a:pt x="5820" y="3696"/>
                    <a:pt x="5904" y="3661"/>
                  </a:cubicBezTo>
                  <a:cubicBezTo>
                    <a:pt x="6071" y="3536"/>
                    <a:pt x="6262" y="3424"/>
                    <a:pt x="6457" y="3359"/>
                  </a:cubicBezTo>
                  <a:cubicBezTo>
                    <a:pt x="6298" y="2933"/>
                    <a:pt x="6095" y="2538"/>
                    <a:pt x="5878" y="2217"/>
                  </a:cubicBezTo>
                  <a:cubicBezTo>
                    <a:pt x="5312" y="1377"/>
                    <a:pt x="4610" y="608"/>
                    <a:pt x="3803" y="1"/>
                  </a:cubicBezTo>
                  <a:close/>
                  <a:moveTo>
                    <a:pt x="3295" y="5778"/>
                  </a:moveTo>
                  <a:cubicBezTo>
                    <a:pt x="3179" y="5778"/>
                    <a:pt x="3066" y="5782"/>
                    <a:pt x="2957" y="5790"/>
                  </a:cubicBezTo>
                  <a:cubicBezTo>
                    <a:pt x="1948" y="5862"/>
                    <a:pt x="933" y="6083"/>
                    <a:pt x="1" y="6479"/>
                  </a:cubicBezTo>
                  <a:cubicBezTo>
                    <a:pt x="256" y="6415"/>
                    <a:pt x="516" y="6361"/>
                    <a:pt x="778" y="6321"/>
                  </a:cubicBezTo>
                  <a:cubicBezTo>
                    <a:pt x="1111" y="6270"/>
                    <a:pt x="1451" y="6243"/>
                    <a:pt x="1791" y="6243"/>
                  </a:cubicBezTo>
                  <a:cubicBezTo>
                    <a:pt x="2557" y="6243"/>
                    <a:pt x="3324" y="6379"/>
                    <a:pt x="4011" y="6677"/>
                  </a:cubicBezTo>
                  <a:cubicBezTo>
                    <a:pt x="3985" y="6393"/>
                    <a:pt x="4006" y="6107"/>
                    <a:pt x="4069" y="5833"/>
                  </a:cubicBezTo>
                  <a:cubicBezTo>
                    <a:pt x="3803" y="5796"/>
                    <a:pt x="3541" y="5778"/>
                    <a:pt x="3295" y="5778"/>
                  </a:cubicBezTo>
                  <a:close/>
                  <a:moveTo>
                    <a:pt x="11276" y="6491"/>
                  </a:moveTo>
                  <a:cubicBezTo>
                    <a:pt x="11227" y="6513"/>
                    <a:pt x="11179" y="6533"/>
                    <a:pt x="11130" y="6554"/>
                  </a:cubicBezTo>
                  <a:cubicBezTo>
                    <a:pt x="11130" y="6570"/>
                    <a:pt x="11128" y="6585"/>
                    <a:pt x="11128" y="6602"/>
                  </a:cubicBezTo>
                  <a:cubicBezTo>
                    <a:pt x="11115" y="6819"/>
                    <a:pt x="11068" y="7031"/>
                    <a:pt x="10996" y="7237"/>
                  </a:cubicBezTo>
                  <a:cubicBezTo>
                    <a:pt x="11245" y="7270"/>
                    <a:pt x="11491" y="7286"/>
                    <a:pt x="11724" y="7286"/>
                  </a:cubicBezTo>
                  <a:cubicBezTo>
                    <a:pt x="11842" y="7286"/>
                    <a:pt x="11956" y="7282"/>
                    <a:pt x="12066" y="7274"/>
                  </a:cubicBezTo>
                  <a:cubicBezTo>
                    <a:pt x="13077" y="7202"/>
                    <a:pt x="14092" y="6981"/>
                    <a:pt x="15022" y="6585"/>
                  </a:cubicBezTo>
                  <a:lnTo>
                    <a:pt x="15022" y="6585"/>
                  </a:lnTo>
                  <a:cubicBezTo>
                    <a:pt x="14764" y="6649"/>
                    <a:pt x="14505" y="6703"/>
                    <a:pt x="14244" y="6743"/>
                  </a:cubicBezTo>
                  <a:cubicBezTo>
                    <a:pt x="13914" y="6794"/>
                    <a:pt x="13576" y="6820"/>
                    <a:pt x="13238" y="6820"/>
                  </a:cubicBezTo>
                  <a:cubicBezTo>
                    <a:pt x="12567" y="6820"/>
                    <a:pt x="11895" y="6716"/>
                    <a:pt x="11276" y="6491"/>
                  </a:cubicBezTo>
                  <a:close/>
                  <a:moveTo>
                    <a:pt x="5305" y="9014"/>
                  </a:moveTo>
                  <a:cubicBezTo>
                    <a:pt x="5008" y="9368"/>
                    <a:pt x="4763" y="9750"/>
                    <a:pt x="4590" y="10104"/>
                  </a:cubicBezTo>
                  <a:cubicBezTo>
                    <a:pt x="4147" y="11013"/>
                    <a:pt x="3833" y="12005"/>
                    <a:pt x="3710" y="13010"/>
                  </a:cubicBezTo>
                  <a:cubicBezTo>
                    <a:pt x="3782" y="12755"/>
                    <a:pt x="3867" y="12503"/>
                    <a:pt x="3962" y="12257"/>
                  </a:cubicBezTo>
                  <a:cubicBezTo>
                    <a:pt x="4371" y="11207"/>
                    <a:pt x="5058" y="10224"/>
                    <a:pt x="5966" y="9578"/>
                  </a:cubicBezTo>
                  <a:cubicBezTo>
                    <a:pt x="5935" y="9560"/>
                    <a:pt x="5904" y="9541"/>
                    <a:pt x="5873" y="9522"/>
                  </a:cubicBezTo>
                  <a:cubicBezTo>
                    <a:pt x="5758" y="9434"/>
                    <a:pt x="5660" y="9332"/>
                    <a:pt x="5577" y="9216"/>
                  </a:cubicBezTo>
                  <a:cubicBezTo>
                    <a:pt x="5483" y="9152"/>
                    <a:pt x="5392" y="9083"/>
                    <a:pt x="5305" y="9014"/>
                  </a:cubicBezTo>
                  <a:close/>
                  <a:moveTo>
                    <a:pt x="9365" y="9282"/>
                  </a:moveTo>
                  <a:cubicBezTo>
                    <a:pt x="9154" y="9505"/>
                    <a:pt x="8872" y="9649"/>
                    <a:pt x="8576" y="9734"/>
                  </a:cubicBezTo>
                  <a:cubicBezTo>
                    <a:pt x="8732" y="10149"/>
                    <a:pt x="8932" y="10533"/>
                    <a:pt x="9145" y="10847"/>
                  </a:cubicBezTo>
                  <a:cubicBezTo>
                    <a:pt x="9711" y="11687"/>
                    <a:pt x="10412" y="12456"/>
                    <a:pt x="11220" y="13063"/>
                  </a:cubicBezTo>
                  <a:cubicBezTo>
                    <a:pt x="11036" y="12875"/>
                    <a:pt x="10860" y="12675"/>
                    <a:pt x="10695" y="12467"/>
                  </a:cubicBezTo>
                  <a:cubicBezTo>
                    <a:pt x="9965" y="11559"/>
                    <a:pt x="9448" y="10428"/>
                    <a:pt x="9365" y="9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43717" y="4712030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37454" y="4039783"/>
              <a:ext cx="18976" cy="6056"/>
            </a:xfrm>
            <a:custGeom>
              <a:avLst/>
              <a:gdLst/>
              <a:ahLst/>
              <a:cxnLst/>
              <a:rect l="l" t="t" r="r" b="b"/>
              <a:pathLst>
                <a:path w="235" h="75" extrusionOk="0">
                  <a:moveTo>
                    <a:pt x="234" y="1"/>
                  </a:moveTo>
                  <a:cubicBezTo>
                    <a:pt x="159" y="27"/>
                    <a:pt x="81" y="53"/>
                    <a:pt x="1" y="74"/>
                  </a:cubicBezTo>
                  <a:lnTo>
                    <a:pt x="181" y="3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8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79363" y="3665990"/>
              <a:ext cx="178215" cy="311130"/>
            </a:xfrm>
            <a:custGeom>
              <a:avLst/>
              <a:gdLst/>
              <a:ahLst/>
              <a:cxnLst/>
              <a:rect l="l" t="t" r="r" b="b"/>
              <a:pathLst>
                <a:path w="2207" h="3853" extrusionOk="0">
                  <a:moveTo>
                    <a:pt x="2206" y="0"/>
                  </a:moveTo>
                  <a:lnTo>
                    <a:pt x="2206" y="0"/>
                  </a:lnTo>
                  <a:cubicBezTo>
                    <a:pt x="2134" y="254"/>
                    <a:pt x="2049" y="506"/>
                    <a:pt x="1954" y="752"/>
                  </a:cubicBezTo>
                  <a:cubicBezTo>
                    <a:pt x="1554" y="1783"/>
                    <a:pt x="882" y="2752"/>
                    <a:pt x="0" y="3396"/>
                  </a:cubicBezTo>
                  <a:cubicBezTo>
                    <a:pt x="203" y="3468"/>
                    <a:pt x="393" y="3576"/>
                    <a:pt x="565" y="3704"/>
                  </a:cubicBezTo>
                  <a:cubicBezTo>
                    <a:pt x="621" y="3747"/>
                    <a:pt x="676" y="3798"/>
                    <a:pt x="727" y="3852"/>
                  </a:cubicBezTo>
                  <a:cubicBezTo>
                    <a:pt x="972" y="3538"/>
                    <a:pt x="1177" y="3213"/>
                    <a:pt x="1327" y="2905"/>
                  </a:cubicBezTo>
                  <a:cubicBezTo>
                    <a:pt x="1770" y="1996"/>
                    <a:pt x="2084" y="1004"/>
                    <a:pt x="2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51066" y="3661548"/>
              <a:ext cx="216006" cy="306446"/>
            </a:xfrm>
            <a:custGeom>
              <a:avLst/>
              <a:gdLst/>
              <a:ahLst/>
              <a:cxnLst/>
              <a:rect l="l" t="t" r="r" b="b"/>
              <a:pathLst>
                <a:path w="2675" h="3795" extrusionOk="0">
                  <a:moveTo>
                    <a:pt x="1" y="0"/>
                  </a:moveTo>
                  <a:cubicBezTo>
                    <a:pt x="185" y="189"/>
                    <a:pt x="361" y="389"/>
                    <a:pt x="526" y="597"/>
                  </a:cubicBezTo>
                  <a:cubicBezTo>
                    <a:pt x="1258" y="1510"/>
                    <a:pt x="1779" y="2644"/>
                    <a:pt x="1855" y="3795"/>
                  </a:cubicBezTo>
                  <a:cubicBezTo>
                    <a:pt x="2087" y="3599"/>
                    <a:pt x="2377" y="3475"/>
                    <a:pt x="2675" y="3411"/>
                  </a:cubicBezTo>
                  <a:cubicBezTo>
                    <a:pt x="2513" y="2964"/>
                    <a:pt x="2302" y="2551"/>
                    <a:pt x="2077" y="2217"/>
                  </a:cubicBezTo>
                  <a:cubicBezTo>
                    <a:pt x="1510" y="1377"/>
                    <a:pt x="810" y="6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344054" y="4128124"/>
              <a:ext cx="334789" cy="73402"/>
            </a:xfrm>
            <a:custGeom>
              <a:avLst/>
              <a:gdLst/>
              <a:ahLst/>
              <a:cxnLst/>
              <a:rect l="l" t="t" r="r" b="b"/>
              <a:pathLst>
                <a:path w="4146" h="909" extrusionOk="0">
                  <a:moveTo>
                    <a:pt x="3297" y="0"/>
                  </a:moveTo>
                  <a:cubicBezTo>
                    <a:pt x="3180" y="0"/>
                    <a:pt x="3067" y="4"/>
                    <a:pt x="2959" y="11"/>
                  </a:cubicBezTo>
                  <a:cubicBezTo>
                    <a:pt x="1949" y="83"/>
                    <a:pt x="934" y="305"/>
                    <a:pt x="1" y="701"/>
                  </a:cubicBezTo>
                  <a:cubicBezTo>
                    <a:pt x="257" y="636"/>
                    <a:pt x="518" y="585"/>
                    <a:pt x="778" y="543"/>
                  </a:cubicBezTo>
                  <a:cubicBezTo>
                    <a:pt x="1111" y="492"/>
                    <a:pt x="1450" y="465"/>
                    <a:pt x="1790" y="465"/>
                  </a:cubicBezTo>
                  <a:cubicBezTo>
                    <a:pt x="2565" y="465"/>
                    <a:pt x="3342" y="604"/>
                    <a:pt x="4036" y="909"/>
                  </a:cubicBezTo>
                  <a:cubicBezTo>
                    <a:pt x="4036" y="786"/>
                    <a:pt x="4040" y="658"/>
                    <a:pt x="4052" y="523"/>
                  </a:cubicBezTo>
                  <a:cubicBezTo>
                    <a:pt x="4056" y="451"/>
                    <a:pt x="4069" y="383"/>
                    <a:pt x="4085" y="312"/>
                  </a:cubicBezTo>
                  <a:cubicBezTo>
                    <a:pt x="4103" y="233"/>
                    <a:pt x="4124" y="150"/>
                    <a:pt x="4145" y="66"/>
                  </a:cubicBezTo>
                  <a:cubicBezTo>
                    <a:pt x="3854" y="21"/>
                    <a:pt x="3567" y="0"/>
                    <a:pt x="3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43717" y="4400414"/>
              <a:ext cx="179992" cy="311695"/>
            </a:xfrm>
            <a:custGeom>
              <a:avLst/>
              <a:gdLst/>
              <a:ahLst/>
              <a:cxnLst/>
              <a:rect l="l" t="t" r="r" b="b"/>
              <a:pathLst>
                <a:path w="2229" h="3860" extrusionOk="0">
                  <a:moveTo>
                    <a:pt x="1484" y="1"/>
                  </a:moveTo>
                  <a:cubicBezTo>
                    <a:pt x="1236" y="316"/>
                    <a:pt x="1032" y="644"/>
                    <a:pt x="881" y="954"/>
                  </a:cubicBezTo>
                  <a:cubicBezTo>
                    <a:pt x="437" y="1864"/>
                    <a:pt x="122" y="2855"/>
                    <a:pt x="1" y="3860"/>
                  </a:cubicBezTo>
                  <a:cubicBezTo>
                    <a:pt x="73" y="3605"/>
                    <a:pt x="156" y="3353"/>
                    <a:pt x="253" y="3107"/>
                  </a:cubicBezTo>
                  <a:cubicBezTo>
                    <a:pt x="657" y="2067"/>
                    <a:pt x="1334" y="1091"/>
                    <a:pt x="2229" y="447"/>
                  </a:cubicBezTo>
                  <a:cubicBezTo>
                    <a:pt x="2141" y="415"/>
                    <a:pt x="2056" y="378"/>
                    <a:pt x="1978" y="329"/>
                  </a:cubicBezTo>
                  <a:cubicBezTo>
                    <a:pt x="1791" y="247"/>
                    <a:pt x="1628" y="137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036889" y="4412284"/>
              <a:ext cx="213261" cy="304185"/>
            </a:xfrm>
            <a:custGeom>
              <a:avLst/>
              <a:gdLst/>
              <a:ahLst/>
              <a:cxnLst/>
              <a:rect l="l" t="t" r="r" b="b"/>
              <a:pathLst>
                <a:path w="2641" h="3767" extrusionOk="0">
                  <a:moveTo>
                    <a:pt x="788" y="0"/>
                  </a:moveTo>
                  <a:cubicBezTo>
                    <a:pt x="577" y="221"/>
                    <a:pt x="296" y="365"/>
                    <a:pt x="1" y="445"/>
                  </a:cubicBezTo>
                  <a:cubicBezTo>
                    <a:pt x="155" y="857"/>
                    <a:pt x="355" y="1237"/>
                    <a:pt x="565" y="1550"/>
                  </a:cubicBezTo>
                  <a:cubicBezTo>
                    <a:pt x="1132" y="2389"/>
                    <a:pt x="1832" y="3158"/>
                    <a:pt x="2640" y="3766"/>
                  </a:cubicBezTo>
                  <a:cubicBezTo>
                    <a:pt x="2457" y="3578"/>
                    <a:pt x="2280" y="3377"/>
                    <a:pt x="2115" y="3170"/>
                  </a:cubicBezTo>
                  <a:cubicBezTo>
                    <a:pt x="1390" y="2266"/>
                    <a:pt x="872" y="1141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39086" y="4184811"/>
              <a:ext cx="317913" cy="65085"/>
            </a:xfrm>
            <a:custGeom>
              <a:avLst/>
              <a:gdLst/>
              <a:ahLst/>
              <a:cxnLst/>
              <a:rect l="l" t="t" r="r" b="b"/>
              <a:pathLst>
                <a:path w="3937" h="806" extrusionOk="0">
                  <a:moveTo>
                    <a:pt x="159" y="1"/>
                  </a:moveTo>
                  <a:cubicBezTo>
                    <a:pt x="159" y="258"/>
                    <a:pt x="99" y="519"/>
                    <a:pt x="5" y="757"/>
                  </a:cubicBezTo>
                  <a:lnTo>
                    <a:pt x="1" y="768"/>
                  </a:lnTo>
                  <a:cubicBezTo>
                    <a:pt x="221" y="793"/>
                    <a:pt x="439" y="806"/>
                    <a:pt x="646" y="806"/>
                  </a:cubicBezTo>
                  <a:cubicBezTo>
                    <a:pt x="761" y="806"/>
                    <a:pt x="874" y="802"/>
                    <a:pt x="982" y="794"/>
                  </a:cubicBezTo>
                  <a:cubicBezTo>
                    <a:pt x="1991" y="722"/>
                    <a:pt x="3006" y="502"/>
                    <a:pt x="3937" y="106"/>
                  </a:cubicBezTo>
                  <a:lnTo>
                    <a:pt x="3937" y="106"/>
                  </a:lnTo>
                  <a:cubicBezTo>
                    <a:pt x="3682" y="169"/>
                    <a:pt x="3422" y="222"/>
                    <a:pt x="3159" y="264"/>
                  </a:cubicBezTo>
                  <a:cubicBezTo>
                    <a:pt x="2827" y="315"/>
                    <a:pt x="2488" y="341"/>
                    <a:pt x="2149" y="341"/>
                  </a:cubicBezTo>
                  <a:cubicBezTo>
                    <a:pt x="1468" y="341"/>
                    <a:pt x="785" y="234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737145" y="4195735"/>
              <a:ext cx="166345" cy="52084"/>
            </a:xfrm>
            <a:custGeom>
              <a:avLst/>
              <a:gdLst/>
              <a:ahLst/>
              <a:cxnLst/>
              <a:rect l="l" t="t" r="r" b="b"/>
              <a:pathLst>
                <a:path w="2060" h="645" extrusionOk="0">
                  <a:moveTo>
                    <a:pt x="1030" y="1"/>
                  </a:moveTo>
                  <a:cubicBezTo>
                    <a:pt x="461" y="1"/>
                    <a:pt x="0" y="145"/>
                    <a:pt x="0" y="322"/>
                  </a:cubicBezTo>
                  <a:cubicBezTo>
                    <a:pt x="0" y="501"/>
                    <a:pt x="461" y="645"/>
                    <a:pt x="1030" y="645"/>
                  </a:cubicBezTo>
                  <a:cubicBezTo>
                    <a:pt x="1599" y="645"/>
                    <a:pt x="2059" y="501"/>
                    <a:pt x="2059" y="322"/>
                  </a:cubicBezTo>
                  <a:cubicBezTo>
                    <a:pt x="2059" y="145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053604" y="4195735"/>
              <a:ext cx="166426" cy="52084"/>
            </a:xfrm>
            <a:custGeom>
              <a:avLst/>
              <a:gdLst/>
              <a:ahLst/>
              <a:cxnLst/>
              <a:rect l="l" t="t" r="r" b="b"/>
              <a:pathLst>
                <a:path w="2061" h="645" extrusionOk="0">
                  <a:moveTo>
                    <a:pt x="1031" y="1"/>
                  </a:moveTo>
                  <a:cubicBezTo>
                    <a:pt x="462" y="1"/>
                    <a:pt x="1" y="145"/>
                    <a:pt x="1" y="322"/>
                  </a:cubicBezTo>
                  <a:cubicBezTo>
                    <a:pt x="1" y="501"/>
                    <a:pt x="462" y="645"/>
                    <a:pt x="1031" y="645"/>
                  </a:cubicBezTo>
                  <a:cubicBezTo>
                    <a:pt x="1598" y="645"/>
                    <a:pt x="2060" y="501"/>
                    <a:pt x="2060" y="322"/>
                  </a:cubicBezTo>
                  <a:cubicBezTo>
                    <a:pt x="2060" y="145"/>
                    <a:pt x="1598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81375" y="2021024"/>
              <a:ext cx="3202787" cy="3057518"/>
            </a:xfrm>
            <a:custGeom>
              <a:avLst/>
              <a:gdLst/>
              <a:ahLst/>
              <a:cxnLst/>
              <a:rect l="l" t="t" r="r" b="b"/>
              <a:pathLst>
                <a:path w="39663" h="37864" extrusionOk="0">
                  <a:moveTo>
                    <a:pt x="27662" y="166"/>
                  </a:moveTo>
                  <a:cubicBezTo>
                    <a:pt x="27871" y="166"/>
                    <a:pt x="28064" y="198"/>
                    <a:pt x="28224" y="265"/>
                  </a:cubicBezTo>
                  <a:cubicBezTo>
                    <a:pt x="28869" y="536"/>
                    <a:pt x="29201" y="1262"/>
                    <a:pt x="29362" y="1823"/>
                  </a:cubicBezTo>
                  <a:cubicBezTo>
                    <a:pt x="29548" y="2460"/>
                    <a:pt x="29628" y="3138"/>
                    <a:pt x="29607" y="3844"/>
                  </a:cubicBezTo>
                  <a:cubicBezTo>
                    <a:pt x="29348" y="4053"/>
                    <a:pt x="29100" y="4290"/>
                    <a:pt x="28869" y="4554"/>
                  </a:cubicBezTo>
                  <a:cubicBezTo>
                    <a:pt x="28630" y="4827"/>
                    <a:pt x="27797" y="5815"/>
                    <a:pt x="27128" y="7009"/>
                  </a:cubicBezTo>
                  <a:cubicBezTo>
                    <a:pt x="26995" y="7248"/>
                    <a:pt x="26878" y="7477"/>
                    <a:pt x="26778" y="7696"/>
                  </a:cubicBezTo>
                  <a:cubicBezTo>
                    <a:pt x="26624" y="7664"/>
                    <a:pt x="26467" y="7641"/>
                    <a:pt x="26310" y="7627"/>
                  </a:cubicBezTo>
                  <a:cubicBezTo>
                    <a:pt x="26778" y="6256"/>
                    <a:pt x="27162" y="4845"/>
                    <a:pt x="27441" y="3429"/>
                  </a:cubicBezTo>
                  <a:cubicBezTo>
                    <a:pt x="27451" y="3383"/>
                    <a:pt x="27422" y="3338"/>
                    <a:pt x="27375" y="3330"/>
                  </a:cubicBezTo>
                  <a:cubicBezTo>
                    <a:pt x="27369" y="3329"/>
                    <a:pt x="27364" y="3328"/>
                    <a:pt x="27359" y="3328"/>
                  </a:cubicBezTo>
                  <a:cubicBezTo>
                    <a:pt x="27320" y="3328"/>
                    <a:pt x="27284" y="3355"/>
                    <a:pt x="27275" y="3396"/>
                  </a:cubicBezTo>
                  <a:cubicBezTo>
                    <a:pt x="26993" y="4822"/>
                    <a:pt x="26610" y="6239"/>
                    <a:pt x="26136" y="7615"/>
                  </a:cubicBezTo>
                  <a:cubicBezTo>
                    <a:pt x="26102" y="7614"/>
                    <a:pt x="26069" y="7612"/>
                    <a:pt x="26034" y="7612"/>
                  </a:cubicBezTo>
                  <a:cubicBezTo>
                    <a:pt x="25251" y="6378"/>
                    <a:pt x="24748" y="4973"/>
                    <a:pt x="24578" y="3523"/>
                  </a:cubicBezTo>
                  <a:cubicBezTo>
                    <a:pt x="24573" y="3479"/>
                    <a:pt x="24538" y="3447"/>
                    <a:pt x="24497" y="3447"/>
                  </a:cubicBezTo>
                  <a:cubicBezTo>
                    <a:pt x="24493" y="3447"/>
                    <a:pt x="24489" y="3447"/>
                    <a:pt x="24484" y="3448"/>
                  </a:cubicBezTo>
                  <a:cubicBezTo>
                    <a:pt x="24437" y="3454"/>
                    <a:pt x="24405" y="3495"/>
                    <a:pt x="24410" y="3541"/>
                  </a:cubicBezTo>
                  <a:cubicBezTo>
                    <a:pt x="24580" y="4981"/>
                    <a:pt x="25072" y="6381"/>
                    <a:pt x="25835" y="7612"/>
                  </a:cubicBezTo>
                  <a:cubicBezTo>
                    <a:pt x="25501" y="7621"/>
                    <a:pt x="25166" y="7673"/>
                    <a:pt x="24842" y="7766"/>
                  </a:cubicBezTo>
                  <a:cubicBezTo>
                    <a:pt x="24680" y="7339"/>
                    <a:pt x="24479" y="6950"/>
                    <a:pt x="24276" y="6650"/>
                  </a:cubicBezTo>
                  <a:cubicBezTo>
                    <a:pt x="23674" y="5762"/>
                    <a:pt x="22968" y="5009"/>
                    <a:pt x="22180" y="4415"/>
                  </a:cubicBezTo>
                  <a:cubicBezTo>
                    <a:pt x="22012" y="4289"/>
                    <a:pt x="21843" y="4172"/>
                    <a:pt x="21671" y="4063"/>
                  </a:cubicBezTo>
                  <a:cubicBezTo>
                    <a:pt x="21604" y="3592"/>
                    <a:pt x="21606" y="3131"/>
                    <a:pt x="21676" y="2699"/>
                  </a:cubicBezTo>
                  <a:cubicBezTo>
                    <a:pt x="21746" y="2278"/>
                    <a:pt x="21882" y="1885"/>
                    <a:pt x="22081" y="1537"/>
                  </a:cubicBezTo>
                  <a:cubicBezTo>
                    <a:pt x="22504" y="797"/>
                    <a:pt x="23204" y="323"/>
                    <a:pt x="23911" y="300"/>
                  </a:cubicBezTo>
                  <a:lnTo>
                    <a:pt x="23957" y="300"/>
                  </a:lnTo>
                  <a:cubicBezTo>
                    <a:pt x="24343" y="300"/>
                    <a:pt x="24745" y="465"/>
                    <a:pt x="25037" y="746"/>
                  </a:cubicBezTo>
                  <a:cubicBezTo>
                    <a:pt x="25294" y="995"/>
                    <a:pt x="25435" y="1306"/>
                    <a:pt x="25435" y="1622"/>
                  </a:cubicBezTo>
                  <a:lnTo>
                    <a:pt x="25603" y="1623"/>
                  </a:lnTo>
                  <a:cubicBezTo>
                    <a:pt x="25611" y="1234"/>
                    <a:pt x="25853" y="866"/>
                    <a:pt x="26285" y="582"/>
                  </a:cubicBezTo>
                  <a:cubicBezTo>
                    <a:pt x="26695" y="315"/>
                    <a:pt x="27213" y="166"/>
                    <a:pt x="27662" y="166"/>
                  </a:cubicBezTo>
                  <a:close/>
                  <a:moveTo>
                    <a:pt x="18799" y="3254"/>
                  </a:moveTo>
                  <a:cubicBezTo>
                    <a:pt x="19096" y="3254"/>
                    <a:pt x="19389" y="3303"/>
                    <a:pt x="19639" y="3364"/>
                  </a:cubicBezTo>
                  <a:cubicBezTo>
                    <a:pt x="20488" y="3573"/>
                    <a:pt x="21306" y="3972"/>
                    <a:pt x="22074" y="4548"/>
                  </a:cubicBezTo>
                  <a:cubicBezTo>
                    <a:pt x="22837" y="5123"/>
                    <a:pt x="23548" y="5881"/>
                    <a:pt x="24132" y="6744"/>
                  </a:cubicBezTo>
                  <a:cubicBezTo>
                    <a:pt x="24326" y="7033"/>
                    <a:pt x="24522" y="7405"/>
                    <a:pt x="24679" y="7817"/>
                  </a:cubicBezTo>
                  <a:cubicBezTo>
                    <a:pt x="24572" y="7853"/>
                    <a:pt x="24467" y="7893"/>
                    <a:pt x="24365" y="7938"/>
                  </a:cubicBezTo>
                  <a:cubicBezTo>
                    <a:pt x="23855" y="8161"/>
                    <a:pt x="23429" y="8478"/>
                    <a:pt x="23099" y="8867"/>
                  </a:cubicBezTo>
                  <a:cubicBezTo>
                    <a:pt x="22159" y="7792"/>
                    <a:pt x="21141" y="6771"/>
                    <a:pt x="20068" y="5831"/>
                  </a:cubicBezTo>
                  <a:cubicBezTo>
                    <a:pt x="20051" y="5817"/>
                    <a:pt x="20032" y="5811"/>
                    <a:pt x="20012" y="5811"/>
                  </a:cubicBezTo>
                  <a:cubicBezTo>
                    <a:pt x="19989" y="5811"/>
                    <a:pt x="19966" y="5820"/>
                    <a:pt x="19950" y="5838"/>
                  </a:cubicBezTo>
                  <a:cubicBezTo>
                    <a:pt x="19920" y="5873"/>
                    <a:pt x="19922" y="5928"/>
                    <a:pt x="19957" y="5958"/>
                  </a:cubicBezTo>
                  <a:cubicBezTo>
                    <a:pt x="21031" y="6901"/>
                    <a:pt x="22051" y="7923"/>
                    <a:pt x="22991" y="8999"/>
                  </a:cubicBezTo>
                  <a:cubicBezTo>
                    <a:pt x="22955" y="9047"/>
                    <a:pt x="22922" y="9096"/>
                    <a:pt x="22889" y="9143"/>
                  </a:cubicBezTo>
                  <a:cubicBezTo>
                    <a:pt x="22784" y="9147"/>
                    <a:pt x="22680" y="9148"/>
                    <a:pt x="22576" y="9148"/>
                  </a:cubicBezTo>
                  <a:cubicBezTo>
                    <a:pt x="21254" y="9148"/>
                    <a:pt x="19933" y="8879"/>
                    <a:pt x="18719" y="8357"/>
                  </a:cubicBezTo>
                  <a:cubicBezTo>
                    <a:pt x="18708" y="8353"/>
                    <a:pt x="18697" y="8350"/>
                    <a:pt x="18686" y="8350"/>
                  </a:cubicBezTo>
                  <a:cubicBezTo>
                    <a:pt x="18653" y="8350"/>
                    <a:pt x="18621" y="8369"/>
                    <a:pt x="18606" y="8402"/>
                  </a:cubicBezTo>
                  <a:cubicBezTo>
                    <a:pt x="18589" y="8445"/>
                    <a:pt x="18609" y="8494"/>
                    <a:pt x="18652" y="8514"/>
                  </a:cubicBezTo>
                  <a:cubicBezTo>
                    <a:pt x="19891" y="9047"/>
                    <a:pt x="21234" y="9320"/>
                    <a:pt x="22581" y="9320"/>
                  </a:cubicBezTo>
                  <a:cubicBezTo>
                    <a:pt x="22648" y="9320"/>
                    <a:pt x="22713" y="9319"/>
                    <a:pt x="22779" y="9319"/>
                  </a:cubicBezTo>
                  <a:cubicBezTo>
                    <a:pt x="22614" y="9600"/>
                    <a:pt x="22490" y="9906"/>
                    <a:pt x="22408" y="10235"/>
                  </a:cubicBezTo>
                  <a:cubicBezTo>
                    <a:pt x="22120" y="10193"/>
                    <a:pt x="21841" y="10174"/>
                    <a:pt x="21585" y="10174"/>
                  </a:cubicBezTo>
                  <a:cubicBezTo>
                    <a:pt x="21477" y="10174"/>
                    <a:pt x="21373" y="10178"/>
                    <a:pt x="21275" y="10184"/>
                  </a:cubicBezTo>
                  <a:cubicBezTo>
                    <a:pt x="20203" y="10259"/>
                    <a:pt x="19199" y="10494"/>
                    <a:pt x="18289" y="10881"/>
                  </a:cubicBezTo>
                  <a:cubicBezTo>
                    <a:pt x="18098" y="10962"/>
                    <a:pt x="17912" y="11051"/>
                    <a:pt x="17731" y="11145"/>
                  </a:cubicBezTo>
                  <a:cubicBezTo>
                    <a:pt x="17294" y="10969"/>
                    <a:pt x="16897" y="10737"/>
                    <a:pt x="16557" y="10458"/>
                  </a:cubicBezTo>
                  <a:cubicBezTo>
                    <a:pt x="16226" y="10186"/>
                    <a:pt x="15955" y="9873"/>
                    <a:pt x="15752" y="9525"/>
                  </a:cubicBezTo>
                  <a:cubicBezTo>
                    <a:pt x="15321" y="8789"/>
                    <a:pt x="15262" y="7945"/>
                    <a:pt x="15595" y="7321"/>
                  </a:cubicBezTo>
                  <a:cubicBezTo>
                    <a:pt x="15784" y="6967"/>
                    <a:pt x="16139" y="6686"/>
                    <a:pt x="16544" y="6571"/>
                  </a:cubicBezTo>
                  <a:cubicBezTo>
                    <a:pt x="16674" y="6534"/>
                    <a:pt x="16803" y="6515"/>
                    <a:pt x="16927" y="6515"/>
                  </a:cubicBezTo>
                  <a:cubicBezTo>
                    <a:pt x="17134" y="6515"/>
                    <a:pt x="17330" y="6565"/>
                    <a:pt x="17500" y="6663"/>
                  </a:cubicBezTo>
                  <a:lnTo>
                    <a:pt x="17587" y="6518"/>
                  </a:lnTo>
                  <a:cubicBezTo>
                    <a:pt x="17253" y="6318"/>
                    <a:pt x="17054" y="5923"/>
                    <a:pt x="17025" y="5409"/>
                  </a:cubicBezTo>
                  <a:cubicBezTo>
                    <a:pt x="16985" y="4692"/>
                    <a:pt x="17284" y="3901"/>
                    <a:pt x="17721" y="3570"/>
                  </a:cubicBezTo>
                  <a:cubicBezTo>
                    <a:pt x="18033" y="3334"/>
                    <a:pt x="18420" y="3254"/>
                    <a:pt x="18799" y="3254"/>
                  </a:cubicBezTo>
                  <a:close/>
                  <a:moveTo>
                    <a:pt x="32182" y="3023"/>
                  </a:moveTo>
                  <a:cubicBezTo>
                    <a:pt x="33027" y="3023"/>
                    <a:pt x="33783" y="3393"/>
                    <a:pt x="34154" y="3989"/>
                  </a:cubicBezTo>
                  <a:cubicBezTo>
                    <a:pt x="34366" y="4330"/>
                    <a:pt x="34431" y="4778"/>
                    <a:pt x="34329" y="5187"/>
                  </a:cubicBezTo>
                  <a:cubicBezTo>
                    <a:pt x="34242" y="5534"/>
                    <a:pt x="34045" y="5811"/>
                    <a:pt x="33769" y="5969"/>
                  </a:cubicBezTo>
                  <a:lnTo>
                    <a:pt x="33852" y="6118"/>
                  </a:lnTo>
                  <a:cubicBezTo>
                    <a:pt x="34003" y="6034"/>
                    <a:pt x="34175" y="5992"/>
                    <a:pt x="34359" y="5992"/>
                  </a:cubicBezTo>
                  <a:cubicBezTo>
                    <a:pt x="34588" y="5992"/>
                    <a:pt x="34837" y="6057"/>
                    <a:pt x="35092" y="6185"/>
                  </a:cubicBezTo>
                  <a:cubicBezTo>
                    <a:pt x="35733" y="6509"/>
                    <a:pt x="36267" y="7163"/>
                    <a:pt x="36336" y="7707"/>
                  </a:cubicBezTo>
                  <a:cubicBezTo>
                    <a:pt x="36424" y="8400"/>
                    <a:pt x="35962" y="9050"/>
                    <a:pt x="35557" y="9471"/>
                  </a:cubicBezTo>
                  <a:cubicBezTo>
                    <a:pt x="34949" y="10102"/>
                    <a:pt x="34196" y="10612"/>
                    <a:pt x="33312" y="10989"/>
                  </a:cubicBezTo>
                  <a:cubicBezTo>
                    <a:pt x="32434" y="11364"/>
                    <a:pt x="31420" y="11598"/>
                    <a:pt x="30383" y="11673"/>
                  </a:cubicBezTo>
                  <a:cubicBezTo>
                    <a:pt x="30290" y="11680"/>
                    <a:pt x="30192" y="11683"/>
                    <a:pt x="30089" y="11683"/>
                  </a:cubicBezTo>
                  <a:cubicBezTo>
                    <a:pt x="29918" y="11683"/>
                    <a:pt x="29736" y="11674"/>
                    <a:pt x="29548" y="11656"/>
                  </a:cubicBezTo>
                  <a:cubicBezTo>
                    <a:pt x="29597" y="11496"/>
                    <a:pt x="29631" y="11331"/>
                    <a:pt x="29649" y="11153"/>
                  </a:cubicBezTo>
                  <a:cubicBezTo>
                    <a:pt x="29667" y="10989"/>
                    <a:pt x="29667" y="10821"/>
                    <a:pt x="29650" y="10652"/>
                  </a:cubicBezTo>
                  <a:cubicBezTo>
                    <a:pt x="29654" y="10635"/>
                    <a:pt x="29656" y="10618"/>
                    <a:pt x="29660" y="10602"/>
                  </a:cubicBezTo>
                  <a:cubicBezTo>
                    <a:pt x="29700" y="10272"/>
                    <a:pt x="29589" y="9964"/>
                    <a:pt x="29398" y="9709"/>
                  </a:cubicBezTo>
                  <a:cubicBezTo>
                    <a:pt x="29389" y="9690"/>
                    <a:pt x="29381" y="9670"/>
                    <a:pt x="29372" y="9653"/>
                  </a:cubicBezTo>
                  <a:cubicBezTo>
                    <a:pt x="30668" y="9382"/>
                    <a:pt x="31954" y="9034"/>
                    <a:pt x="33204" y="8609"/>
                  </a:cubicBezTo>
                  <a:cubicBezTo>
                    <a:pt x="33249" y="8594"/>
                    <a:pt x="33272" y="8546"/>
                    <a:pt x="33256" y="8501"/>
                  </a:cubicBezTo>
                  <a:cubicBezTo>
                    <a:pt x="33244" y="8466"/>
                    <a:pt x="33211" y="8445"/>
                    <a:pt x="33176" y="8445"/>
                  </a:cubicBezTo>
                  <a:cubicBezTo>
                    <a:pt x="33167" y="8445"/>
                    <a:pt x="33157" y="8446"/>
                    <a:pt x="33148" y="8449"/>
                  </a:cubicBezTo>
                  <a:cubicBezTo>
                    <a:pt x="31889" y="8875"/>
                    <a:pt x="30596" y="9227"/>
                    <a:pt x="29290" y="9496"/>
                  </a:cubicBezTo>
                  <a:cubicBezTo>
                    <a:pt x="29224" y="9374"/>
                    <a:pt x="29149" y="9253"/>
                    <a:pt x="29065" y="9137"/>
                  </a:cubicBezTo>
                  <a:cubicBezTo>
                    <a:pt x="29728" y="7985"/>
                    <a:pt x="30625" y="6970"/>
                    <a:pt x="31691" y="6177"/>
                  </a:cubicBezTo>
                  <a:cubicBezTo>
                    <a:pt x="31728" y="6148"/>
                    <a:pt x="31735" y="6096"/>
                    <a:pt x="31708" y="6059"/>
                  </a:cubicBezTo>
                  <a:cubicBezTo>
                    <a:pt x="31691" y="6035"/>
                    <a:pt x="31665" y="6023"/>
                    <a:pt x="31639" y="6023"/>
                  </a:cubicBezTo>
                  <a:cubicBezTo>
                    <a:pt x="31622" y="6023"/>
                    <a:pt x="31605" y="6029"/>
                    <a:pt x="31590" y="6040"/>
                  </a:cubicBezTo>
                  <a:cubicBezTo>
                    <a:pt x="30526" y="6833"/>
                    <a:pt x="29627" y="7846"/>
                    <a:pt x="28956" y="8992"/>
                  </a:cubicBezTo>
                  <a:cubicBezTo>
                    <a:pt x="28894" y="8917"/>
                    <a:pt x="28829" y="8842"/>
                    <a:pt x="28761" y="8770"/>
                  </a:cubicBezTo>
                  <a:cubicBezTo>
                    <a:pt x="28674" y="8681"/>
                    <a:pt x="28580" y="8593"/>
                    <a:pt x="28481" y="8511"/>
                  </a:cubicBezTo>
                  <a:cubicBezTo>
                    <a:pt x="28027" y="8137"/>
                    <a:pt x="27500" y="7877"/>
                    <a:pt x="26941" y="7736"/>
                  </a:cubicBezTo>
                  <a:cubicBezTo>
                    <a:pt x="27036" y="7529"/>
                    <a:pt x="27144" y="7314"/>
                    <a:pt x="27270" y="7091"/>
                  </a:cubicBezTo>
                  <a:cubicBezTo>
                    <a:pt x="27795" y="6155"/>
                    <a:pt x="28502" y="5225"/>
                    <a:pt x="28990" y="4665"/>
                  </a:cubicBezTo>
                  <a:cubicBezTo>
                    <a:pt x="29568" y="4009"/>
                    <a:pt x="30246" y="3520"/>
                    <a:pt x="30958" y="3253"/>
                  </a:cubicBezTo>
                  <a:cubicBezTo>
                    <a:pt x="31356" y="3102"/>
                    <a:pt x="31764" y="3026"/>
                    <a:pt x="32167" y="3023"/>
                  </a:cubicBezTo>
                  <a:close/>
                  <a:moveTo>
                    <a:pt x="24088" y="9132"/>
                  </a:moveTo>
                  <a:cubicBezTo>
                    <a:pt x="24264" y="9132"/>
                    <a:pt x="24443" y="9160"/>
                    <a:pt x="24613" y="9219"/>
                  </a:cubicBezTo>
                  <a:cubicBezTo>
                    <a:pt x="25156" y="9415"/>
                    <a:pt x="25690" y="9963"/>
                    <a:pt x="25613" y="10586"/>
                  </a:cubicBezTo>
                  <a:cubicBezTo>
                    <a:pt x="25590" y="10749"/>
                    <a:pt x="25527" y="10906"/>
                    <a:pt x="25429" y="11037"/>
                  </a:cubicBezTo>
                  <a:cubicBezTo>
                    <a:pt x="25153" y="11418"/>
                    <a:pt x="24724" y="11670"/>
                    <a:pt x="24254" y="11727"/>
                  </a:cubicBezTo>
                  <a:cubicBezTo>
                    <a:pt x="24188" y="11735"/>
                    <a:pt x="24121" y="11739"/>
                    <a:pt x="24056" y="11739"/>
                  </a:cubicBezTo>
                  <a:cubicBezTo>
                    <a:pt x="23744" y="11739"/>
                    <a:pt x="23442" y="11647"/>
                    <a:pt x="23178" y="11475"/>
                  </a:cubicBezTo>
                  <a:lnTo>
                    <a:pt x="23178" y="11475"/>
                  </a:lnTo>
                  <a:cubicBezTo>
                    <a:pt x="23280" y="11505"/>
                    <a:pt x="23389" y="11520"/>
                    <a:pt x="23504" y="11520"/>
                  </a:cubicBezTo>
                  <a:cubicBezTo>
                    <a:pt x="23518" y="11520"/>
                    <a:pt x="23533" y="11520"/>
                    <a:pt x="23548" y="11519"/>
                  </a:cubicBezTo>
                  <a:cubicBezTo>
                    <a:pt x="24057" y="11502"/>
                    <a:pt x="24464" y="11169"/>
                    <a:pt x="24582" y="10762"/>
                  </a:cubicBezTo>
                  <a:cubicBezTo>
                    <a:pt x="24212" y="10668"/>
                    <a:pt x="23858" y="10547"/>
                    <a:pt x="23523" y="10400"/>
                  </a:cubicBezTo>
                  <a:cubicBezTo>
                    <a:pt x="23798" y="10157"/>
                    <a:pt x="24047" y="9902"/>
                    <a:pt x="24268" y="9637"/>
                  </a:cubicBezTo>
                  <a:cubicBezTo>
                    <a:pt x="24054" y="9417"/>
                    <a:pt x="23788" y="9280"/>
                    <a:pt x="23501" y="9279"/>
                  </a:cubicBezTo>
                  <a:cubicBezTo>
                    <a:pt x="23463" y="9279"/>
                    <a:pt x="23426" y="9280"/>
                    <a:pt x="23389" y="9286"/>
                  </a:cubicBezTo>
                  <a:cubicBezTo>
                    <a:pt x="23605" y="9185"/>
                    <a:pt x="23845" y="9132"/>
                    <a:pt x="24088" y="9132"/>
                  </a:cubicBezTo>
                  <a:close/>
                  <a:moveTo>
                    <a:pt x="28008" y="9133"/>
                  </a:moveTo>
                  <a:cubicBezTo>
                    <a:pt x="28185" y="9133"/>
                    <a:pt x="28364" y="9162"/>
                    <a:pt x="28532" y="9221"/>
                  </a:cubicBezTo>
                  <a:cubicBezTo>
                    <a:pt x="28769" y="9306"/>
                    <a:pt x="29001" y="9457"/>
                    <a:pt x="29185" y="9651"/>
                  </a:cubicBezTo>
                  <a:cubicBezTo>
                    <a:pt x="29366" y="10007"/>
                    <a:pt x="29473" y="10392"/>
                    <a:pt x="29490" y="10769"/>
                  </a:cubicBezTo>
                  <a:cubicBezTo>
                    <a:pt x="29460" y="10863"/>
                    <a:pt x="29411" y="10955"/>
                    <a:pt x="29350" y="11037"/>
                  </a:cubicBezTo>
                  <a:cubicBezTo>
                    <a:pt x="29073" y="11421"/>
                    <a:pt x="28645" y="11670"/>
                    <a:pt x="28174" y="11728"/>
                  </a:cubicBezTo>
                  <a:cubicBezTo>
                    <a:pt x="28107" y="11736"/>
                    <a:pt x="28041" y="11740"/>
                    <a:pt x="27976" y="11740"/>
                  </a:cubicBezTo>
                  <a:cubicBezTo>
                    <a:pt x="27664" y="11740"/>
                    <a:pt x="27362" y="11648"/>
                    <a:pt x="27100" y="11476"/>
                  </a:cubicBezTo>
                  <a:lnTo>
                    <a:pt x="27100" y="11476"/>
                  </a:lnTo>
                  <a:cubicBezTo>
                    <a:pt x="27205" y="11508"/>
                    <a:pt x="27317" y="11522"/>
                    <a:pt x="27436" y="11522"/>
                  </a:cubicBezTo>
                  <a:cubicBezTo>
                    <a:pt x="27447" y="11522"/>
                    <a:pt x="27457" y="11522"/>
                    <a:pt x="27468" y="11522"/>
                  </a:cubicBezTo>
                  <a:cubicBezTo>
                    <a:pt x="27978" y="11503"/>
                    <a:pt x="28386" y="11171"/>
                    <a:pt x="28504" y="10763"/>
                  </a:cubicBezTo>
                  <a:cubicBezTo>
                    <a:pt x="28134" y="10670"/>
                    <a:pt x="27778" y="10547"/>
                    <a:pt x="27444" y="10402"/>
                  </a:cubicBezTo>
                  <a:cubicBezTo>
                    <a:pt x="27719" y="10158"/>
                    <a:pt x="27968" y="9903"/>
                    <a:pt x="28188" y="9639"/>
                  </a:cubicBezTo>
                  <a:cubicBezTo>
                    <a:pt x="27975" y="9420"/>
                    <a:pt x="27709" y="9283"/>
                    <a:pt x="27422" y="9280"/>
                  </a:cubicBezTo>
                  <a:cubicBezTo>
                    <a:pt x="27385" y="9280"/>
                    <a:pt x="27346" y="9283"/>
                    <a:pt x="27308" y="9287"/>
                  </a:cubicBezTo>
                  <a:cubicBezTo>
                    <a:pt x="27524" y="9186"/>
                    <a:pt x="27766" y="9133"/>
                    <a:pt x="28008" y="9133"/>
                  </a:cubicBezTo>
                  <a:close/>
                  <a:moveTo>
                    <a:pt x="24602" y="11853"/>
                  </a:moveTo>
                  <a:cubicBezTo>
                    <a:pt x="24588" y="11853"/>
                    <a:pt x="24575" y="11857"/>
                    <a:pt x="24562" y="11863"/>
                  </a:cubicBezTo>
                  <a:cubicBezTo>
                    <a:pt x="24520" y="11886"/>
                    <a:pt x="24506" y="11937"/>
                    <a:pt x="24528" y="11979"/>
                  </a:cubicBezTo>
                  <a:cubicBezTo>
                    <a:pt x="24811" y="12498"/>
                    <a:pt x="25416" y="12834"/>
                    <a:pt x="26069" y="12834"/>
                  </a:cubicBezTo>
                  <a:lnTo>
                    <a:pt x="26074" y="12834"/>
                  </a:lnTo>
                  <a:cubicBezTo>
                    <a:pt x="26640" y="12833"/>
                    <a:pt x="27226" y="12591"/>
                    <a:pt x="27725" y="12156"/>
                  </a:cubicBezTo>
                  <a:cubicBezTo>
                    <a:pt x="27759" y="12124"/>
                    <a:pt x="27762" y="12071"/>
                    <a:pt x="27732" y="12036"/>
                  </a:cubicBezTo>
                  <a:cubicBezTo>
                    <a:pt x="27715" y="12017"/>
                    <a:pt x="27692" y="12008"/>
                    <a:pt x="27668" y="12008"/>
                  </a:cubicBezTo>
                  <a:cubicBezTo>
                    <a:pt x="27649" y="12008"/>
                    <a:pt x="27630" y="12014"/>
                    <a:pt x="27617" y="12028"/>
                  </a:cubicBezTo>
                  <a:cubicBezTo>
                    <a:pt x="27149" y="12438"/>
                    <a:pt x="26601" y="12663"/>
                    <a:pt x="26076" y="12664"/>
                  </a:cubicBezTo>
                  <a:lnTo>
                    <a:pt x="26070" y="12664"/>
                  </a:lnTo>
                  <a:cubicBezTo>
                    <a:pt x="25478" y="12664"/>
                    <a:pt x="24932" y="12365"/>
                    <a:pt x="24677" y="11898"/>
                  </a:cubicBezTo>
                  <a:cubicBezTo>
                    <a:pt x="24661" y="11869"/>
                    <a:pt x="24631" y="11853"/>
                    <a:pt x="24602" y="11853"/>
                  </a:cubicBezTo>
                  <a:close/>
                  <a:moveTo>
                    <a:pt x="25948" y="7781"/>
                  </a:moveTo>
                  <a:cubicBezTo>
                    <a:pt x="26820" y="7781"/>
                    <a:pt x="27687" y="8076"/>
                    <a:pt x="28376" y="8645"/>
                  </a:cubicBezTo>
                  <a:cubicBezTo>
                    <a:pt x="28469" y="8723"/>
                    <a:pt x="28560" y="8805"/>
                    <a:pt x="28642" y="8891"/>
                  </a:cubicBezTo>
                  <a:cubicBezTo>
                    <a:pt x="28770" y="9025"/>
                    <a:pt x="28885" y="9168"/>
                    <a:pt x="28986" y="9316"/>
                  </a:cubicBezTo>
                  <a:cubicBezTo>
                    <a:pt x="28856" y="9227"/>
                    <a:pt x="28717" y="9153"/>
                    <a:pt x="28576" y="9103"/>
                  </a:cubicBezTo>
                  <a:cubicBezTo>
                    <a:pt x="28392" y="9039"/>
                    <a:pt x="28200" y="9008"/>
                    <a:pt x="28009" y="9008"/>
                  </a:cubicBezTo>
                  <a:cubicBezTo>
                    <a:pt x="27519" y="9008"/>
                    <a:pt x="27035" y="9210"/>
                    <a:pt x="26719" y="9572"/>
                  </a:cubicBezTo>
                  <a:cubicBezTo>
                    <a:pt x="26688" y="9610"/>
                    <a:pt x="26658" y="9651"/>
                    <a:pt x="26629" y="9693"/>
                  </a:cubicBezTo>
                  <a:cubicBezTo>
                    <a:pt x="26488" y="9867"/>
                    <a:pt x="26387" y="10089"/>
                    <a:pt x="26349" y="10343"/>
                  </a:cubicBezTo>
                  <a:cubicBezTo>
                    <a:pt x="26305" y="10647"/>
                    <a:pt x="26401" y="10940"/>
                    <a:pt x="26593" y="11158"/>
                  </a:cubicBezTo>
                  <a:cubicBezTo>
                    <a:pt x="26660" y="11266"/>
                    <a:pt x="26747" y="11365"/>
                    <a:pt x="26848" y="11452"/>
                  </a:cubicBezTo>
                  <a:cubicBezTo>
                    <a:pt x="27170" y="11727"/>
                    <a:pt x="27565" y="11872"/>
                    <a:pt x="27977" y="11872"/>
                  </a:cubicBezTo>
                  <a:cubicBezTo>
                    <a:pt x="28047" y="11872"/>
                    <a:pt x="28116" y="11869"/>
                    <a:pt x="28187" y="11861"/>
                  </a:cubicBezTo>
                  <a:cubicBezTo>
                    <a:pt x="28692" y="11799"/>
                    <a:pt x="29153" y="11529"/>
                    <a:pt x="29451" y="11119"/>
                  </a:cubicBezTo>
                  <a:cubicBezTo>
                    <a:pt x="29463" y="11102"/>
                    <a:pt x="29476" y="11084"/>
                    <a:pt x="29487" y="11066"/>
                  </a:cubicBezTo>
                  <a:lnTo>
                    <a:pt x="29487" y="11066"/>
                  </a:lnTo>
                  <a:cubicBezTo>
                    <a:pt x="29484" y="11092"/>
                    <a:pt x="29483" y="11116"/>
                    <a:pt x="29480" y="11142"/>
                  </a:cubicBezTo>
                  <a:cubicBezTo>
                    <a:pt x="29461" y="11316"/>
                    <a:pt x="29425" y="11483"/>
                    <a:pt x="29375" y="11642"/>
                  </a:cubicBezTo>
                  <a:cubicBezTo>
                    <a:pt x="29365" y="11640"/>
                    <a:pt x="29353" y="11640"/>
                    <a:pt x="29345" y="11639"/>
                  </a:cubicBezTo>
                  <a:cubicBezTo>
                    <a:pt x="29329" y="11692"/>
                    <a:pt x="29309" y="11747"/>
                    <a:pt x="29289" y="11800"/>
                  </a:cubicBezTo>
                  <a:cubicBezTo>
                    <a:pt x="29297" y="11798"/>
                    <a:pt x="29303" y="11798"/>
                    <a:pt x="29310" y="11798"/>
                  </a:cubicBezTo>
                  <a:cubicBezTo>
                    <a:pt x="29314" y="11798"/>
                    <a:pt x="29318" y="11798"/>
                    <a:pt x="29323" y="11799"/>
                  </a:cubicBezTo>
                  <a:cubicBezTo>
                    <a:pt x="29189" y="12146"/>
                    <a:pt x="28993" y="12452"/>
                    <a:pt x="28782" y="12712"/>
                  </a:cubicBezTo>
                  <a:lnTo>
                    <a:pt x="28754" y="12712"/>
                  </a:lnTo>
                  <a:cubicBezTo>
                    <a:pt x="28741" y="12725"/>
                    <a:pt x="28731" y="12739"/>
                    <a:pt x="28718" y="12750"/>
                  </a:cubicBezTo>
                  <a:cubicBezTo>
                    <a:pt x="28702" y="12784"/>
                    <a:pt x="28685" y="12812"/>
                    <a:pt x="28668" y="12843"/>
                  </a:cubicBezTo>
                  <a:cubicBezTo>
                    <a:pt x="28430" y="13109"/>
                    <a:pt x="28184" y="13318"/>
                    <a:pt x="27990" y="13462"/>
                  </a:cubicBezTo>
                  <a:cubicBezTo>
                    <a:pt x="27237" y="14026"/>
                    <a:pt x="26398" y="14335"/>
                    <a:pt x="25623" y="14335"/>
                  </a:cubicBezTo>
                  <a:cubicBezTo>
                    <a:pt x="25599" y="14335"/>
                    <a:pt x="25574" y="14335"/>
                    <a:pt x="25550" y="14335"/>
                  </a:cubicBezTo>
                  <a:cubicBezTo>
                    <a:pt x="24881" y="14320"/>
                    <a:pt x="24214" y="14044"/>
                    <a:pt x="23672" y="13581"/>
                  </a:cubicBezTo>
                  <a:cubicBezTo>
                    <a:pt x="23681" y="13570"/>
                    <a:pt x="23688" y="13560"/>
                    <a:pt x="23698" y="13550"/>
                  </a:cubicBezTo>
                  <a:cubicBezTo>
                    <a:pt x="23655" y="13517"/>
                    <a:pt x="23609" y="13481"/>
                    <a:pt x="23569" y="13445"/>
                  </a:cubicBezTo>
                  <a:cubicBezTo>
                    <a:pt x="23561" y="13453"/>
                    <a:pt x="23554" y="13460"/>
                    <a:pt x="23548" y="13469"/>
                  </a:cubicBezTo>
                  <a:cubicBezTo>
                    <a:pt x="23286" y="13223"/>
                    <a:pt x="23059" y="12933"/>
                    <a:pt x="22879" y="12606"/>
                  </a:cubicBezTo>
                  <a:cubicBezTo>
                    <a:pt x="22585" y="12074"/>
                    <a:pt x="22447" y="11495"/>
                    <a:pt x="22477" y="10927"/>
                  </a:cubicBezTo>
                  <a:lnTo>
                    <a:pt x="22483" y="10841"/>
                  </a:lnTo>
                  <a:cubicBezTo>
                    <a:pt x="22526" y="10956"/>
                    <a:pt x="22591" y="11063"/>
                    <a:pt x="22671" y="11153"/>
                  </a:cubicBezTo>
                  <a:cubicBezTo>
                    <a:pt x="22739" y="11261"/>
                    <a:pt x="22826" y="11361"/>
                    <a:pt x="22926" y="11447"/>
                  </a:cubicBezTo>
                  <a:cubicBezTo>
                    <a:pt x="23249" y="11724"/>
                    <a:pt x="23643" y="11869"/>
                    <a:pt x="24055" y="11869"/>
                  </a:cubicBezTo>
                  <a:cubicBezTo>
                    <a:pt x="24126" y="11869"/>
                    <a:pt x="24196" y="11865"/>
                    <a:pt x="24267" y="11856"/>
                  </a:cubicBezTo>
                  <a:cubicBezTo>
                    <a:pt x="24773" y="11796"/>
                    <a:pt x="25233" y="11525"/>
                    <a:pt x="25530" y="11115"/>
                  </a:cubicBezTo>
                  <a:cubicBezTo>
                    <a:pt x="25642" y="10965"/>
                    <a:pt x="25714" y="10789"/>
                    <a:pt x="25739" y="10603"/>
                  </a:cubicBezTo>
                  <a:cubicBezTo>
                    <a:pt x="25824" y="9914"/>
                    <a:pt x="25243" y="9315"/>
                    <a:pt x="24653" y="9100"/>
                  </a:cubicBezTo>
                  <a:cubicBezTo>
                    <a:pt x="24470" y="9037"/>
                    <a:pt x="24279" y="9006"/>
                    <a:pt x="24089" y="9006"/>
                  </a:cubicBezTo>
                  <a:cubicBezTo>
                    <a:pt x="23639" y="9006"/>
                    <a:pt x="23195" y="9176"/>
                    <a:pt x="22880" y="9484"/>
                  </a:cubicBezTo>
                  <a:cubicBezTo>
                    <a:pt x="23216" y="8877"/>
                    <a:pt x="23744" y="8397"/>
                    <a:pt x="24433" y="8096"/>
                  </a:cubicBezTo>
                  <a:cubicBezTo>
                    <a:pt x="24915" y="7886"/>
                    <a:pt x="25431" y="7781"/>
                    <a:pt x="25948" y="7781"/>
                  </a:cubicBezTo>
                  <a:close/>
                  <a:moveTo>
                    <a:pt x="33940" y="10876"/>
                  </a:moveTo>
                  <a:cubicBezTo>
                    <a:pt x="34379" y="11054"/>
                    <a:pt x="34777" y="11286"/>
                    <a:pt x="35118" y="11565"/>
                  </a:cubicBezTo>
                  <a:cubicBezTo>
                    <a:pt x="35446" y="11836"/>
                    <a:pt x="35718" y="12150"/>
                    <a:pt x="35921" y="12497"/>
                  </a:cubicBezTo>
                  <a:cubicBezTo>
                    <a:pt x="36352" y="13233"/>
                    <a:pt x="36411" y="14078"/>
                    <a:pt x="36078" y="14700"/>
                  </a:cubicBezTo>
                  <a:cubicBezTo>
                    <a:pt x="35890" y="15055"/>
                    <a:pt x="35535" y="15334"/>
                    <a:pt x="35129" y="15451"/>
                  </a:cubicBezTo>
                  <a:cubicBezTo>
                    <a:pt x="35000" y="15488"/>
                    <a:pt x="34872" y="15506"/>
                    <a:pt x="34747" y="15506"/>
                  </a:cubicBezTo>
                  <a:cubicBezTo>
                    <a:pt x="34539" y="15506"/>
                    <a:pt x="34342" y="15456"/>
                    <a:pt x="34172" y="15357"/>
                  </a:cubicBezTo>
                  <a:lnTo>
                    <a:pt x="34085" y="15504"/>
                  </a:lnTo>
                  <a:cubicBezTo>
                    <a:pt x="34419" y="15703"/>
                    <a:pt x="34618" y="16097"/>
                    <a:pt x="34647" y="16613"/>
                  </a:cubicBezTo>
                  <a:cubicBezTo>
                    <a:pt x="34687" y="17328"/>
                    <a:pt x="34388" y="18119"/>
                    <a:pt x="33951" y="18450"/>
                  </a:cubicBezTo>
                  <a:cubicBezTo>
                    <a:pt x="33639" y="18687"/>
                    <a:pt x="33252" y="18767"/>
                    <a:pt x="32873" y="18767"/>
                  </a:cubicBezTo>
                  <a:cubicBezTo>
                    <a:pt x="32576" y="18767"/>
                    <a:pt x="32283" y="18718"/>
                    <a:pt x="32033" y="18658"/>
                  </a:cubicBezTo>
                  <a:cubicBezTo>
                    <a:pt x="31184" y="18452"/>
                    <a:pt x="30363" y="18053"/>
                    <a:pt x="29597" y="17477"/>
                  </a:cubicBezTo>
                  <a:cubicBezTo>
                    <a:pt x="28833" y="16902"/>
                    <a:pt x="28122" y="16142"/>
                    <a:pt x="27539" y="15281"/>
                  </a:cubicBezTo>
                  <a:cubicBezTo>
                    <a:pt x="27346" y="14994"/>
                    <a:pt x="27154" y="14627"/>
                    <a:pt x="26997" y="14221"/>
                  </a:cubicBezTo>
                  <a:cubicBezTo>
                    <a:pt x="27431" y="14045"/>
                    <a:pt x="27802" y="13810"/>
                    <a:pt x="28090" y="13597"/>
                  </a:cubicBezTo>
                  <a:cubicBezTo>
                    <a:pt x="28234" y="13489"/>
                    <a:pt x="28409" y="13345"/>
                    <a:pt x="28584" y="13172"/>
                  </a:cubicBezTo>
                  <a:cubicBezTo>
                    <a:pt x="29523" y="14241"/>
                    <a:pt x="30536" y="15256"/>
                    <a:pt x="31604" y="16192"/>
                  </a:cubicBezTo>
                  <a:cubicBezTo>
                    <a:pt x="31620" y="16207"/>
                    <a:pt x="31640" y="16214"/>
                    <a:pt x="31659" y="16214"/>
                  </a:cubicBezTo>
                  <a:cubicBezTo>
                    <a:pt x="31683" y="16214"/>
                    <a:pt x="31706" y="16205"/>
                    <a:pt x="31722" y="16185"/>
                  </a:cubicBezTo>
                  <a:cubicBezTo>
                    <a:pt x="31752" y="16152"/>
                    <a:pt x="31750" y="16097"/>
                    <a:pt x="31715" y="16067"/>
                  </a:cubicBezTo>
                  <a:cubicBezTo>
                    <a:pt x="30649" y="15132"/>
                    <a:pt x="29640" y="14119"/>
                    <a:pt x="28704" y="13053"/>
                  </a:cubicBezTo>
                  <a:cubicBezTo>
                    <a:pt x="28756" y="12998"/>
                    <a:pt x="28808" y="12941"/>
                    <a:pt x="28861" y="12879"/>
                  </a:cubicBezTo>
                  <a:cubicBezTo>
                    <a:pt x="28935" y="12877"/>
                    <a:pt x="29009" y="12876"/>
                    <a:pt x="29083" y="12876"/>
                  </a:cubicBezTo>
                  <a:cubicBezTo>
                    <a:pt x="30409" y="12876"/>
                    <a:pt x="31734" y="13144"/>
                    <a:pt x="32953" y="13668"/>
                  </a:cubicBezTo>
                  <a:cubicBezTo>
                    <a:pt x="32964" y="13672"/>
                    <a:pt x="32975" y="13674"/>
                    <a:pt x="32985" y="13674"/>
                  </a:cubicBezTo>
                  <a:cubicBezTo>
                    <a:pt x="33019" y="13674"/>
                    <a:pt x="33050" y="13654"/>
                    <a:pt x="33066" y="13622"/>
                  </a:cubicBezTo>
                  <a:cubicBezTo>
                    <a:pt x="33083" y="13578"/>
                    <a:pt x="33063" y="13531"/>
                    <a:pt x="33020" y="13511"/>
                  </a:cubicBezTo>
                  <a:cubicBezTo>
                    <a:pt x="31784" y="12979"/>
                    <a:pt x="30438" y="12704"/>
                    <a:pt x="29092" y="12704"/>
                  </a:cubicBezTo>
                  <a:cubicBezTo>
                    <a:pt x="29061" y="12704"/>
                    <a:pt x="29030" y="12704"/>
                    <a:pt x="28999" y="12704"/>
                  </a:cubicBezTo>
                  <a:cubicBezTo>
                    <a:pt x="29195" y="12448"/>
                    <a:pt x="29373" y="12151"/>
                    <a:pt x="29494" y="11817"/>
                  </a:cubicBezTo>
                  <a:cubicBezTo>
                    <a:pt x="29696" y="11839"/>
                    <a:pt x="29890" y="11848"/>
                    <a:pt x="30073" y="11848"/>
                  </a:cubicBezTo>
                  <a:cubicBezTo>
                    <a:pt x="30186" y="11848"/>
                    <a:pt x="30294" y="11843"/>
                    <a:pt x="30396" y="11836"/>
                  </a:cubicBezTo>
                  <a:cubicBezTo>
                    <a:pt x="31453" y="11761"/>
                    <a:pt x="32484" y="11522"/>
                    <a:pt x="33380" y="11140"/>
                  </a:cubicBezTo>
                  <a:cubicBezTo>
                    <a:pt x="33573" y="11057"/>
                    <a:pt x="33760" y="10969"/>
                    <a:pt x="33940" y="10876"/>
                  </a:cubicBezTo>
                  <a:close/>
                  <a:moveTo>
                    <a:pt x="21605" y="10342"/>
                  </a:moveTo>
                  <a:cubicBezTo>
                    <a:pt x="21846" y="10342"/>
                    <a:pt x="22108" y="10359"/>
                    <a:pt x="22376" y="10396"/>
                  </a:cubicBezTo>
                  <a:cubicBezTo>
                    <a:pt x="22345" y="10564"/>
                    <a:pt x="22322" y="10737"/>
                    <a:pt x="22311" y="10914"/>
                  </a:cubicBezTo>
                  <a:cubicBezTo>
                    <a:pt x="22284" y="11385"/>
                    <a:pt x="22370" y="11862"/>
                    <a:pt x="22558" y="12317"/>
                  </a:cubicBezTo>
                  <a:cubicBezTo>
                    <a:pt x="21175" y="12595"/>
                    <a:pt x="19801" y="12962"/>
                    <a:pt x="18468" y="13416"/>
                  </a:cubicBezTo>
                  <a:cubicBezTo>
                    <a:pt x="18423" y="13430"/>
                    <a:pt x="18400" y="13478"/>
                    <a:pt x="18416" y="13524"/>
                  </a:cubicBezTo>
                  <a:cubicBezTo>
                    <a:pt x="18427" y="13559"/>
                    <a:pt x="18460" y="13581"/>
                    <a:pt x="18495" y="13581"/>
                  </a:cubicBezTo>
                  <a:cubicBezTo>
                    <a:pt x="18505" y="13581"/>
                    <a:pt x="18515" y="13579"/>
                    <a:pt x="18524" y="13576"/>
                  </a:cubicBezTo>
                  <a:cubicBezTo>
                    <a:pt x="19862" y="13122"/>
                    <a:pt x="21240" y="12753"/>
                    <a:pt x="22628" y="12475"/>
                  </a:cubicBezTo>
                  <a:cubicBezTo>
                    <a:pt x="22659" y="12540"/>
                    <a:pt x="22692" y="12605"/>
                    <a:pt x="22728" y="12670"/>
                  </a:cubicBezTo>
                  <a:cubicBezTo>
                    <a:pt x="22057" y="13910"/>
                    <a:pt x="21115" y="15003"/>
                    <a:pt x="19981" y="15847"/>
                  </a:cubicBezTo>
                  <a:cubicBezTo>
                    <a:pt x="19944" y="15875"/>
                    <a:pt x="19937" y="15929"/>
                    <a:pt x="19964" y="15966"/>
                  </a:cubicBezTo>
                  <a:cubicBezTo>
                    <a:pt x="19980" y="15988"/>
                    <a:pt x="20006" y="16001"/>
                    <a:pt x="20032" y="16001"/>
                  </a:cubicBezTo>
                  <a:cubicBezTo>
                    <a:pt x="20051" y="16001"/>
                    <a:pt x="20068" y="15995"/>
                    <a:pt x="20082" y="15983"/>
                  </a:cubicBezTo>
                  <a:cubicBezTo>
                    <a:pt x="21205" y="15145"/>
                    <a:pt x="22146" y="14067"/>
                    <a:pt x="22826" y="12841"/>
                  </a:cubicBezTo>
                  <a:cubicBezTo>
                    <a:pt x="23001" y="13123"/>
                    <a:pt x="23210" y="13380"/>
                    <a:pt x="23445" y="13599"/>
                  </a:cubicBezTo>
                  <a:cubicBezTo>
                    <a:pt x="23191" y="13921"/>
                    <a:pt x="22987" y="14252"/>
                    <a:pt x="22843" y="14548"/>
                  </a:cubicBezTo>
                  <a:cubicBezTo>
                    <a:pt x="22379" y="15500"/>
                    <a:pt x="22072" y="16513"/>
                    <a:pt x="21953" y="17480"/>
                  </a:cubicBezTo>
                  <a:cubicBezTo>
                    <a:pt x="21927" y="17688"/>
                    <a:pt x="21910" y="17894"/>
                    <a:pt x="21901" y="18097"/>
                  </a:cubicBezTo>
                  <a:cubicBezTo>
                    <a:pt x="21527" y="18388"/>
                    <a:pt x="21126" y="18617"/>
                    <a:pt x="20717" y="18773"/>
                  </a:cubicBezTo>
                  <a:cubicBezTo>
                    <a:pt x="20317" y="18924"/>
                    <a:pt x="19908" y="19000"/>
                    <a:pt x="19506" y="19003"/>
                  </a:cubicBezTo>
                  <a:lnTo>
                    <a:pt x="19493" y="19003"/>
                  </a:lnTo>
                  <a:cubicBezTo>
                    <a:pt x="18647" y="19003"/>
                    <a:pt x="17890" y="18633"/>
                    <a:pt x="17520" y="18035"/>
                  </a:cubicBezTo>
                  <a:cubicBezTo>
                    <a:pt x="17307" y="17696"/>
                    <a:pt x="17242" y="17248"/>
                    <a:pt x="17345" y="16839"/>
                  </a:cubicBezTo>
                  <a:cubicBezTo>
                    <a:pt x="17431" y="16492"/>
                    <a:pt x="17630" y="16214"/>
                    <a:pt x="17905" y="16055"/>
                  </a:cubicBezTo>
                  <a:lnTo>
                    <a:pt x="17821" y="15908"/>
                  </a:lnTo>
                  <a:cubicBezTo>
                    <a:pt x="17670" y="15992"/>
                    <a:pt x="17499" y="16034"/>
                    <a:pt x="17316" y="16034"/>
                  </a:cubicBezTo>
                  <a:cubicBezTo>
                    <a:pt x="17086" y="16034"/>
                    <a:pt x="16837" y="15969"/>
                    <a:pt x="16581" y="15839"/>
                  </a:cubicBezTo>
                  <a:cubicBezTo>
                    <a:pt x="15941" y="15515"/>
                    <a:pt x="15406" y="14860"/>
                    <a:pt x="15337" y="14319"/>
                  </a:cubicBezTo>
                  <a:cubicBezTo>
                    <a:pt x="15249" y="13626"/>
                    <a:pt x="15712" y="12977"/>
                    <a:pt x="16118" y="12555"/>
                  </a:cubicBezTo>
                  <a:cubicBezTo>
                    <a:pt x="16724" y="11922"/>
                    <a:pt x="17479" y="11414"/>
                    <a:pt x="18361" y="11037"/>
                  </a:cubicBezTo>
                  <a:cubicBezTo>
                    <a:pt x="19240" y="10662"/>
                    <a:pt x="20254" y="10428"/>
                    <a:pt x="21290" y="10353"/>
                  </a:cubicBezTo>
                  <a:cubicBezTo>
                    <a:pt x="21390" y="10346"/>
                    <a:pt x="21495" y="10342"/>
                    <a:pt x="21605" y="10342"/>
                  </a:cubicBezTo>
                  <a:close/>
                  <a:moveTo>
                    <a:pt x="23570" y="13712"/>
                  </a:moveTo>
                  <a:cubicBezTo>
                    <a:pt x="24083" y="14147"/>
                    <a:pt x="24702" y="14427"/>
                    <a:pt x="25336" y="14491"/>
                  </a:cubicBezTo>
                  <a:cubicBezTo>
                    <a:pt x="24882" y="15832"/>
                    <a:pt x="24512" y="17212"/>
                    <a:pt x="24235" y="18600"/>
                  </a:cubicBezTo>
                  <a:cubicBezTo>
                    <a:pt x="24227" y="18645"/>
                    <a:pt x="24256" y="18689"/>
                    <a:pt x="24303" y="18698"/>
                  </a:cubicBezTo>
                  <a:cubicBezTo>
                    <a:pt x="24307" y="18701"/>
                    <a:pt x="24313" y="18701"/>
                    <a:pt x="24319" y="18701"/>
                  </a:cubicBezTo>
                  <a:cubicBezTo>
                    <a:pt x="24358" y="18701"/>
                    <a:pt x="24394" y="18673"/>
                    <a:pt x="24401" y="18632"/>
                  </a:cubicBezTo>
                  <a:cubicBezTo>
                    <a:pt x="24679" y="17238"/>
                    <a:pt x="25052" y="15851"/>
                    <a:pt x="25510" y="14504"/>
                  </a:cubicBezTo>
                  <a:cubicBezTo>
                    <a:pt x="25523" y="14504"/>
                    <a:pt x="25537" y="14506"/>
                    <a:pt x="25550" y="14506"/>
                  </a:cubicBezTo>
                  <a:lnTo>
                    <a:pt x="25624" y="14506"/>
                  </a:lnTo>
                  <a:cubicBezTo>
                    <a:pt x="25649" y="14506"/>
                    <a:pt x="25674" y="14504"/>
                    <a:pt x="25700" y="14504"/>
                  </a:cubicBezTo>
                  <a:cubicBezTo>
                    <a:pt x="26450" y="15716"/>
                    <a:pt x="26934" y="17089"/>
                    <a:pt x="27100" y="18505"/>
                  </a:cubicBezTo>
                  <a:cubicBezTo>
                    <a:pt x="27105" y="18548"/>
                    <a:pt x="27141" y="18581"/>
                    <a:pt x="27181" y="18581"/>
                  </a:cubicBezTo>
                  <a:cubicBezTo>
                    <a:pt x="27185" y="18581"/>
                    <a:pt x="27189" y="18580"/>
                    <a:pt x="27193" y="18580"/>
                  </a:cubicBezTo>
                  <a:cubicBezTo>
                    <a:pt x="27241" y="18574"/>
                    <a:pt x="27272" y="18532"/>
                    <a:pt x="27267" y="18486"/>
                  </a:cubicBezTo>
                  <a:cubicBezTo>
                    <a:pt x="27101" y="17076"/>
                    <a:pt x="26624" y="15708"/>
                    <a:pt x="25890" y="14496"/>
                  </a:cubicBezTo>
                  <a:cubicBezTo>
                    <a:pt x="26230" y="14468"/>
                    <a:pt x="26551" y="14391"/>
                    <a:pt x="26846" y="14284"/>
                  </a:cubicBezTo>
                  <a:cubicBezTo>
                    <a:pt x="27006" y="14705"/>
                    <a:pt x="27205" y="15082"/>
                    <a:pt x="27403" y="15377"/>
                  </a:cubicBezTo>
                  <a:cubicBezTo>
                    <a:pt x="28005" y="16267"/>
                    <a:pt x="28711" y="17019"/>
                    <a:pt x="29499" y="17614"/>
                  </a:cubicBezTo>
                  <a:cubicBezTo>
                    <a:pt x="29667" y="17739"/>
                    <a:pt x="29836" y="17855"/>
                    <a:pt x="30009" y="17965"/>
                  </a:cubicBezTo>
                  <a:cubicBezTo>
                    <a:pt x="30070" y="18434"/>
                    <a:pt x="30068" y="18892"/>
                    <a:pt x="29998" y="19327"/>
                  </a:cubicBezTo>
                  <a:cubicBezTo>
                    <a:pt x="29928" y="19748"/>
                    <a:pt x="29791" y="20141"/>
                    <a:pt x="29592" y="20489"/>
                  </a:cubicBezTo>
                  <a:cubicBezTo>
                    <a:pt x="29170" y="21229"/>
                    <a:pt x="28469" y="21703"/>
                    <a:pt x="27762" y="21726"/>
                  </a:cubicBezTo>
                  <a:cubicBezTo>
                    <a:pt x="27747" y="21727"/>
                    <a:pt x="27733" y="21727"/>
                    <a:pt x="27718" y="21727"/>
                  </a:cubicBezTo>
                  <a:cubicBezTo>
                    <a:pt x="27331" y="21727"/>
                    <a:pt x="26930" y="21563"/>
                    <a:pt x="26639" y="21280"/>
                  </a:cubicBezTo>
                  <a:cubicBezTo>
                    <a:pt x="26381" y="21031"/>
                    <a:pt x="26241" y="20720"/>
                    <a:pt x="26241" y="20404"/>
                  </a:cubicBezTo>
                  <a:lnTo>
                    <a:pt x="26071" y="20403"/>
                  </a:lnTo>
                  <a:cubicBezTo>
                    <a:pt x="26064" y="20792"/>
                    <a:pt x="25824" y="21160"/>
                    <a:pt x="25392" y="21443"/>
                  </a:cubicBezTo>
                  <a:cubicBezTo>
                    <a:pt x="24981" y="21711"/>
                    <a:pt x="24462" y="21860"/>
                    <a:pt x="24013" y="21860"/>
                  </a:cubicBezTo>
                  <a:cubicBezTo>
                    <a:pt x="23805" y="21860"/>
                    <a:pt x="23611" y="21828"/>
                    <a:pt x="23451" y="21761"/>
                  </a:cubicBezTo>
                  <a:cubicBezTo>
                    <a:pt x="22807" y="21490"/>
                    <a:pt x="22476" y="20764"/>
                    <a:pt x="22313" y="20203"/>
                  </a:cubicBezTo>
                  <a:cubicBezTo>
                    <a:pt x="22071" y="19363"/>
                    <a:pt x="22006" y="18453"/>
                    <a:pt x="22121" y="17501"/>
                  </a:cubicBezTo>
                  <a:cubicBezTo>
                    <a:pt x="22237" y="16552"/>
                    <a:pt x="22539" y="15557"/>
                    <a:pt x="22994" y="14623"/>
                  </a:cubicBezTo>
                  <a:cubicBezTo>
                    <a:pt x="23132" y="14340"/>
                    <a:pt x="23328" y="14023"/>
                    <a:pt x="23570" y="13712"/>
                  </a:cubicBezTo>
                  <a:close/>
                  <a:moveTo>
                    <a:pt x="12589" y="16001"/>
                  </a:moveTo>
                  <a:cubicBezTo>
                    <a:pt x="12798" y="16001"/>
                    <a:pt x="12992" y="16034"/>
                    <a:pt x="13153" y="16101"/>
                  </a:cubicBezTo>
                  <a:cubicBezTo>
                    <a:pt x="13796" y="16371"/>
                    <a:pt x="14129" y="17097"/>
                    <a:pt x="14290" y="17658"/>
                  </a:cubicBezTo>
                  <a:cubicBezTo>
                    <a:pt x="14534" y="18499"/>
                    <a:pt x="14599" y="19408"/>
                    <a:pt x="14483" y="20360"/>
                  </a:cubicBezTo>
                  <a:cubicBezTo>
                    <a:pt x="14368" y="21309"/>
                    <a:pt x="14066" y="22304"/>
                    <a:pt x="13611" y="23238"/>
                  </a:cubicBezTo>
                  <a:cubicBezTo>
                    <a:pt x="13481" y="23505"/>
                    <a:pt x="13297" y="23803"/>
                    <a:pt x="13073" y="24097"/>
                  </a:cubicBezTo>
                  <a:cubicBezTo>
                    <a:pt x="12521" y="23735"/>
                    <a:pt x="11887" y="23519"/>
                    <a:pt x="11237" y="23462"/>
                  </a:cubicBezTo>
                  <a:cubicBezTo>
                    <a:pt x="11705" y="22091"/>
                    <a:pt x="12086" y="20681"/>
                    <a:pt x="12368" y="19264"/>
                  </a:cubicBezTo>
                  <a:cubicBezTo>
                    <a:pt x="12377" y="19219"/>
                    <a:pt x="12348" y="19173"/>
                    <a:pt x="12302" y="19164"/>
                  </a:cubicBezTo>
                  <a:cubicBezTo>
                    <a:pt x="12296" y="19163"/>
                    <a:pt x="12291" y="19163"/>
                    <a:pt x="12286" y="19163"/>
                  </a:cubicBezTo>
                  <a:cubicBezTo>
                    <a:pt x="12247" y="19163"/>
                    <a:pt x="12210" y="19190"/>
                    <a:pt x="12202" y="19231"/>
                  </a:cubicBezTo>
                  <a:cubicBezTo>
                    <a:pt x="11920" y="20656"/>
                    <a:pt x="11537" y="22075"/>
                    <a:pt x="11063" y="23450"/>
                  </a:cubicBezTo>
                  <a:cubicBezTo>
                    <a:pt x="11029" y="23449"/>
                    <a:pt x="10997" y="23449"/>
                    <a:pt x="10962" y="23447"/>
                  </a:cubicBezTo>
                  <a:cubicBezTo>
                    <a:pt x="10179" y="22213"/>
                    <a:pt x="9676" y="20808"/>
                    <a:pt x="9506" y="19357"/>
                  </a:cubicBezTo>
                  <a:cubicBezTo>
                    <a:pt x="9501" y="19314"/>
                    <a:pt x="9465" y="19283"/>
                    <a:pt x="9424" y="19283"/>
                  </a:cubicBezTo>
                  <a:cubicBezTo>
                    <a:pt x="9420" y="19283"/>
                    <a:pt x="9417" y="19284"/>
                    <a:pt x="9413" y="19284"/>
                  </a:cubicBezTo>
                  <a:cubicBezTo>
                    <a:pt x="9365" y="19288"/>
                    <a:pt x="9334" y="19330"/>
                    <a:pt x="9338" y="19378"/>
                  </a:cubicBezTo>
                  <a:cubicBezTo>
                    <a:pt x="9508" y="20816"/>
                    <a:pt x="9999" y="22216"/>
                    <a:pt x="10762" y="23447"/>
                  </a:cubicBezTo>
                  <a:cubicBezTo>
                    <a:pt x="10428" y="23456"/>
                    <a:pt x="10093" y="23508"/>
                    <a:pt x="9769" y="23603"/>
                  </a:cubicBezTo>
                  <a:cubicBezTo>
                    <a:pt x="9606" y="23175"/>
                    <a:pt x="9404" y="22786"/>
                    <a:pt x="9201" y="22487"/>
                  </a:cubicBezTo>
                  <a:cubicBezTo>
                    <a:pt x="8601" y="21598"/>
                    <a:pt x="7895" y="20845"/>
                    <a:pt x="7106" y="20252"/>
                  </a:cubicBezTo>
                  <a:cubicBezTo>
                    <a:pt x="6939" y="20125"/>
                    <a:pt x="6769" y="20008"/>
                    <a:pt x="6598" y="19899"/>
                  </a:cubicBezTo>
                  <a:cubicBezTo>
                    <a:pt x="6533" y="19428"/>
                    <a:pt x="6534" y="18967"/>
                    <a:pt x="6605" y="18535"/>
                  </a:cubicBezTo>
                  <a:cubicBezTo>
                    <a:pt x="6674" y="18113"/>
                    <a:pt x="6811" y="17722"/>
                    <a:pt x="7009" y="17372"/>
                  </a:cubicBezTo>
                  <a:cubicBezTo>
                    <a:pt x="7433" y="16631"/>
                    <a:pt x="8133" y="16159"/>
                    <a:pt x="8840" y="16135"/>
                  </a:cubicBezTo>
                  <a:lnTo>
                    <a:pt x="8884" y="16135"/>
                  </a:lnTo>
                  <a:cubicBezTo>
                    <a:pt x="9272" y="16135"/>
                    <a:pt x="9674" y="16300"/>
                    <a:pt x="9964" y="16581"/>
                  </a:cubicBezTo>
                  <a:cubicBezTo>
                    <a:pt x="10222" y="16830"/>
                    <a:pt x="10363" y="17141"/>
                    <a:pt x="10363" y="17457"/>
                  </a:cubicBezTo>
                  <a:lnTo>
                    <a:pt x="10532" y="17458"/>
                  </a:lnTo>
                  <a:cubicBezTo>
                    <a:pt x="10539" y="17069"/>
                    <a:pt x="10781" y="16701"/>
                    <a:pt x="11213" y="16418"/>
                  </a:cubicBezTo>
                  <a:cubicBezTo>
                    <a:pt x="11622" y="16150"/>
                    <a:pt x="12140" y="16001"/>
                    <a:pt x="12589" y="16001"/>
                  </a:cubicBezTo>
                  <a:close/>
                  <a:moveTo>
                    <a:pt x="3727" y="19088"/>
                  </a:moveTo>
                  <a:cubicBezTo>
                    <a:pt x="4024" y="19088"/>
                    <a:pt x="4317" y="19138"/>
                    <a:pt x="4566" y="19199"/>
                  </a:cubicBezTo>
                  <a:cubicBezTo>
                    <a:pt x="5415" y="19408"/>
                    <a:pt x="6236" y="19807"/>
                    <a:pt x="7002" y="20383"/>
                  </a:cubicBezTo>
                  <a:cubicBezTo>
                    <a:pt x="7765" y="20957"/>
                    <a:pt x="8475" y="21716"/>
                    <a:pt x="9059" y="22577"/>
                  </a:cubicBezTo>
                  <a:cubicBezTo>
                    <a:pt x="9253" y="22867"/>
                    <a:pt x="9450" y="23238"/>
                    <a:pt x="9606" y="23650"/>
                  </a:cubicBezTo>
                  <a:cubicBezTo>
                    <a:pt x="9501" y="23686"/>
                    <a:pt x="9396" y="23725"/>
                    <a:pt x="9293" y="23771"/>
                  </a:cubicBezTo>
                  <a:cubicBezTo>
                    <a:pt x="8784" y="23994"/>
                    <a:pt x="8359" y="24311"/>
                    <a:pt x="8028" y="24700"/>
                  </a:cubicBezTo>
                  <a:cubicBezTo>
                    <a:pt x="7086" y="23624"/>
                    <a:pt x="6069" y="22605"/>
                    <a:pt x="4996" y="21664"/>
                  </a:cubicBezTo>
                  <a:cubicBezTo>
                    <a:pt x="4980" y="21650"/>
                    <a:pt x="4960" y="21644"/>
                    <a:pt x="4940" y="21644"/>
                  </a:cubicBezTo>
                  <a:cubicBezTo>
                    <a:pt x="4917" y="21644"/>
                    <a:pt x="4894" y="21653"/>
                    <a:pt x="4878" y="21672"/>
                  </a:cubicBezTo>
                  <a:cubicBezTo>
                    <a:pt x="4846" y="21708"/>
                    <a:pt x="4851" y="21759"/>
                    <a:pt x="4885" y="21791"/>
                  </a:cubicBezTo>
                  <a:cubicBezTo>
                    <a:pt x="5960" y="22731"/>
                    <a:pt x="6978" y="23754"/>
                    <a:pt x="7920" y="24832"/>
                  </a:cubicBezTo>
                  <a:cubicBezTo>
                    <a:pt x="7884" y="24880"/>
                    <a:pt x="7849" y="24928"/>
                    <a:pt x="7816" y="24976"/>
                  </a:cubicBezTo>
                  <a:cubicBezTo>
                    <a:pt x="7714" y="24980"/>
                    <a:pt x="7612" y="24981"/>
                    <a:pt x="7510" y="24981"/>
                  </a:cubicBezTo>
                  <a:cubicBezTo>
                    <a:pt x="6185" y="24981"/>
                    <a:pt x="4861" y="24713"/>
                    <a:pt x="3644" y="24190"/>
                  </a:cubicBezTo>
                  <a:cubicBezTo>
                    <a:pt x="3633" y="24185"/>
                    <a:pt x="3622" y="24183"/>
                    <a:pt x="3611" y="24183"/>
                  </a:cubicBezTo>
                  <a:cubicBezTo>
                    <a:pt x="3578" y="24183"/>
                    <a:pt x="3548" y="24203"/>
                    <a:pt x="3533" y="24235"/>
                  </a:cubicBezTo>
                  <a:cubicBezTo>
                    <a:pt x="3514" y="24278"/>
                    <a:pt x="3535" y="24327"/>
                    <a:pt x="3578" y="24347"/>
                  </a:cubicBezTo>
                  <a:cubicBezTo>
                    <a:pt x="4816" y="24880"/>
                    <a:pt x="6161" y="25155"/>
                    <a:pt x="7508" y="25155"/>
                  </a:cubicBezTo>
                  <a:cubicBezTo>
                    <a:pt x="7574" y="25155"/>
                    <a:pt x="7639" y="25154"/>
                    <a:pt x="7705" y="25154"/>
                  </a:cubicBezTo>
                  <a:cubicBezTo>
                    <a:pt x="7539" y="25434"/>
                    <a:pt x="7416" y="25740"/>
                    <a:pt x="7336" y="26069"/>
                  </a:cubicBezTo>
                  <a:cubicBezTo>
                    <a:pt x="7048" y="26028"/>
                    <a:pt x="6769" y="26009"/>
                    <a:pt x="6514" y="26009"/>
                  </a:cubicBezTo>
                  <a:cubicBezTo>
                    <a:pt x="6406" y="26009"/>
                    <a:pt x="6302" y="26013"/>
                    <a:pt x="6203" y="26019"/>
                  </a:cubicBezTo>
                  <a:cubicBezTo>
                    <a:pt x="5146" y="26094"/>
                    <a:pt x="4115" y="26334"/>
                    <a:pt x="3218" y="26716"/>
                  </a:cubicBezTo>
                  <a:cubicBezTo>
                    <a:pt x="3025" y="26797"/>
                    <a:pt x="2840" y="26886"/>
                    <a:pt x="2658" y="26980"/>
                  </a:cubicBezTo>
                  <a:cubicBezTo>
                    <a:pt x="2223" y="26804"/>
                    <a:pt x="1824" y="26572"/>
                    <a:pt x="1485" y="26293"/>
                  </a:cubicBezTo>
                  <a:cubicBezTo>
                    <a:pt x="1154" y="26021"/>
                    <a:pt x="883" y="25708"/>
                    <a:pt x="680" y="25361"/>
                  </a:cubicBezTo>
                  <a:cubicBezTo>
                    <a:pt x="250" y="24624"/>
                    <a:pt x="191" y="23780"/>
                    <a:pt x="523" y="23158"/>
                  </a:cubicBezTo>
                  <a:cubicBezTo>
                    <a:pt x="712" y="22802"/>
                    <a:pt x="1068" y="22524"/>
                    <a:pt x="1472" y="22406"/>
                  </a:cubicBezTo>
                  <a:cubicBezTo>
                    <a:pt x="1602" y="22369"/>
                    <a:pt x="1732" y="22351"/>
                    <a:pt x="1855" y="22351"/>
                  </a:cubicBezTo>
                  <a:cubicBezTo>
                    <a:pt x="2063" y="22351"/>
                    <a:pt x="2259" y="22402"/>
                    <a:pt x="2427" y="22498"/>
                  </a:cubicBezTo>
                  <a:lnTo>
                    <a:pt x="2514" y="22353"/>
                  </a:lnTo>
                  <a:cubicBezTo>
                    <a:pt x="2181" y="22153"/>
                    <a:pt x="1981" y="21758"/>
                    <a:pt x="1952" y="21244"/>
                  </a:cubicBezTo>
                  <a:cubicBezTo>
                    <a:pt x="1913" y="20527"/>
                    <a:pt x="2211" y="19736"/>
                    <a:pt x="2649" y="19405"/>
                  </a:cubicBezTo>
                  <a:cubicBezTo>
                    <a:pt x="2961" y="19168"/>
                    <a:pt x="3347" y="19088"/>
                    <a:pt x="3727" y="19088"/>
                  </a:cubicBezTo>
                  <a:close/>
                  <a:moveTo>
                    <a:pt x="17109" y="18859"/>
                  </a:moveTo>
                  <a:cubicBezTo>
                    <a:pt x="17955" y="18859"/>
                    <a:pt x="18711" y="19228"/>
                    <a:pt x="19081" y="19825"/>
                  </a:cubicBezTo>
                  <a:cubicBezTo>
                    <a:pt x="19295" y="20165"/>
                    <a:pt x="19359" y="20613"/>
                    <a:pt x="19257" y="21022"/>
                  </a:cubicBezTo>
                  <a:cubicBezTo>
                    <a:pt x="19171" y="21369"/>
                    <a:pt x="18972" y="21647"/>
                    <a:pt x="18697" y="21805"/>
                  </a:cubicBezTo>
                  <a:lnTo>
                    <a:pt x="18780" y="21952"/>
                  </a:lnTo>
                  <a:cubicBezTo>
                    <a:pt x="18932" y="21868"/>
                    <a:pt x="19103" y="21827"/>
                    <a:pt x="19286" y="21827"/>
                  </a:cubicBezTo>
                  <a:cubicBezTo>
                    <a:pt x="19516" y="21827"/>
                    <a:pt x="19765" y="21892"/>
                    <a:pt x="20020" y="22021"/>
                  </a:cubicBezTo>
                  <a:cubicBezTo>
                    <a:pt x="20661" y="22345"/>
                    <a:pt x="21195" y="23001"/>
                    <a:pt x="21265" y="23544"/>
                  </a:cubicBezTo>
                  <a:cubicBezTo>
                    <a:pt x="21352" y="24239"/>
                    <a:pt x="20890" y="24887"/>
                    <a:pt x="20484" y="25308"/>
                  </a:cubicBezTo>
                  <a:cubicBezTo>
                    <a:pt x="19878" y="25940"/>
                    <a:pt x="19123" y="26450"/>
                    <a:pt x="18240" y="26825"/>
                  </a:cubicBezTo>
                  <a:cubicBezTo>
                    <a:pt x="17362" y="27200"/>
                    <a:pt x="16348" y="27436"/>
                    <a:pt x="15311" y="27510"/>
                  </a:cubicBezTo>
                  <a:cubicBezTo>
                    <a:pt x="15211" y="27517"/>
                    <a:pt x="15105" y="27521"/>
                    <a:pt x="14995" y="27521"/>
                  </a:cubicBezTo>
                  <a:cubicBezTo>
                    <a:pt x="14830" y="27521"/>
                    <a:pt x="14655" y="27512"/>
                    <a:pt x="14476" y="27495"/>
                  </a:cubicBezTo>
                  <a:cubicBezTo>
                    <a:pt x="14525" y="27335"/>
                    <a:pt x="14558" y="27168"/>
                    <a:pt x="14577" y="26993"/>
                  </a:cubicBezTo>
                  <a:cubicBezTo>
                    <a:pt x="14629" y="26494"/>
                    <a:pt x="14528" y="25974"/>
                    <a:pt x="14302" y="25492"/>
                  </a:cubicBezTo>
                  <a:cubicBezTo>
                    <a:pt x="15598" y="25221"/>
                    <a:pt x="16882" y="24871"/>
                    <a:pt x="18134" y="24447"/>
                  </a:cubicBezTo>
                  <a:cubicBezTo>
                    <a:pt x="18178" y="24432"/>
                    <a:pt x="18202" y="24383"/>
                    <a:pt x="18186" y="24339"/>
                  </a:cubicBezTo>
                  <a:cubicBezTo>
                    <a:pt x="18174" y="24302"/>
                    <a:pt x="18141" y="24281"/>
                    <a:pt x="18106" y="24281"/>
                  </a:cubicBezTo>
                  <a:cubicBezTo>
                    <a:pt x="18096" y="24281"/>
                    <a:pt x="18087" y="24282"/>
                    <a:pt x="18078" y="24285"/>
                  </a:cubicBezTo>
                  <a:cubicBezTo>
                    <a:pt x="16819" y="24713"/>
                    <a:pt x="15526" y="25066"/>
                    <a:pt x="14221" y="25335"/>
                  </a:cubicBezTo>
                  <a:cubicBezTo>
                    <a:pt x="14155" y="25211"/>
                    <a:pt x="14080" y="25092"/>
                    <a:pt x="13997" y="24975"/>
                  </a:cubicBezTo>
                  <a:cubicBezTo>
                    <a:pt x="14659" y="23823"/>
                    <a:pt x="15556" y="22809"/>
                    <a:pt x="16622" y="22014"/>
                  </a:cubicBezTo>
                  <a:cubicBezTo>
                    <a:pt x="16659" y="21985"/>
                    <a:pt x="16666" y="21934"/>
                    <a:pt x="16639" y="21895"/>
                  </a:cubicBezTo>
                  <a:cubicBezTo>
                    <a:pt x="16623" y="21873"/>
                    <a:pt x="16597" y="21861"/>
                    <a:pt x="16572" y="21861"/>
                  </a:cubicBezTo>
                  <a:cubicBezTo>
                    <a:pt x="16554" y="21861"/>
                    <a:pt x="16536" y="21866"/>
                    <a:pt x="16521" y="21877"/>
                  </a:cubicBezTo>
                  <a:cubicBezTo>
                    <a:pt x="15457" y="22671"/>
                    <a:pt x="14557" y="23683"/>
                    <a:pt x="13887" y="24830"/>
                  </a:cubicBezTo>
                  <a:cubicBezTo>
                    <a:pt x="13825" y="24753"/>
                    <a:pt x="13760" y="24680"/>
                    <a:pt x="13693" y="24608"/>
                  </a:cubicBezTo>
                  <a:cubicBezTo>
                    <a:pt x="13605" y="24519"/>
                    <a:pt x="13511" y="24429"/>
                    <a:pt x="13412" y="24349"/>
                  </a:cubicBezTo>
                  <a:cubicBezTo>
                    <a:pt x="13347" y="24295"/>
                    <a:pt x="13281" y="24245"/>
                    <a:pt x="13212" y="24195"/>
                  </a:cubicBezTo>
                  <a:cubicBezTo>
                    <a:pt x="13441" y="23894"/>
                    <a:pt x="13628" y="23590"/>
                    <a:pt x="13760" y="23316"/>
                  </a:cubicBezTo>
                  <a:cubicBezTo>
                    <a:pt x="14224" y="22363"/>
                    <a:pt x="14531" y="21350"/>
                    <a:pt x="14650" y="20383"/>
                  </a:cubicBezTo>
                  <a:cubicBezTo>
                    <a:pt x="14676" y="20172"/>
                    <a:pt x="14692" y="19968"/>
                    <a:pt x="14701" y="19763"/>
                  </a:cubicBezTo>
                  <a:cubicBezTo>
                    <a:pt x="15075" y="19473"/>
                    <a:pt x="15474" y="19244"/>
                    <a:pt x="15884" y="19090"/>
                  </a:cubicBezTo>
                  <a:cubicBezTo>
                    <a:pt x="16285" y="18938"/>
                    <a:pt x="16691" y="18861"/>
                    <a:pt x="17094" y="18859"/>
                  </a:cubicBezTo>
                  <a:close/>
                  <a:moveTo>
                    <a:pt x="10876" y="23613"/>
                  </a:moveTo>
                  <a:cubicBezTo>
                    <a:pt x="11747" y="23613"/>
                    <a:pt x="12614" y="23908"/>
                    <a:pt x="13304" y="24477"/>
                  </a:cubicBezTo>
                  <a:cubicBezTo>
                    <a:pt x="13398" y="24553"/>
                    <a:pt x="13488" y="24637"/>
                    <a:pt x="13570" y="24723"/>
                  </a:cubicBezTo>
                  <a:cubicBezTo>
                    <a:pt x="14177" y="25355"/>
                    <a:pt x="14491" y="26196"/>
                    <a:pt x="14411" y="26971"/>
                  </a:cubicBezTo>
                  <a:cubicBezTo>
                    <a:pt x="14292" y="28109"/>
                    <a:pt x="13425" y="28918"/>
                    <a:pt x="12919" y="29297"/>
                  </a:cubicBezTo>
                  <a:cubicBezTo>
                    <a:pt x="12167" y="29861"/>
                    <a:pt x="11326" y="30170"/>
                    <a:pt x="10553" y="30170"/>
                  </a:cubicBezTo>
                  <a:cubicBezTo>
                    <a:pt x="10528" y="30170"/>
                    <a:pt x="10504" y="30170"/>
                    <a:pt x="10480" y="30169"/>
                  </a:cubicBezTo>
                  <a:cubicBezTo>
                    <a:pt x="9423" y="30146"/>
                    <a:pt x="8373" y="29468"/>
                    <a:pt x="7809" y="28440"/>
                  </a:cubicBezTo>
                  <a:cubicBezTo>
                    <a:pt x="7515" y="27907"/>
                    <a:pt x="7377" y="27328"/>
                    <a:pt x="7407" y="26761"/>
                  </a:cubicBezTo>
                  <a:cubicBezTo>
                    <a:pt x="7479" y="25473"/>
                    <a:pt x="8192" y="24441"/>
                    <a:pt x="9362" y="23927"/>
                  </a:cubicBezTo>
                  <a:cubicBezTo>
                    <a:pt x="9845" y="23716"/>
                    <a:pt x="10360" y="23613"/>
                    <a:pt x="10876" y="23613"/>
                  </a:cubicBezTo>
                  <a:close/>
                  <a:moveTo>
                    <a:pt x="31079" y="18521"/>
                  </a:moveTo>
                  <a:lnTo>
                    <a:pt x="31079" y="18521"/>
                  </a:lnTo>
                  <a:cubicBezTo>
                    <a:pt x="31378" y="18645"/>
                    <a:pt x="31685" y="18745"/>
                    <a:pt x="31994" y="18823"/>
                  </a:cubicBezTo>
                  <a:cubicBezTo>
                    <a:pt x="32123" y="18855"/>
                    <a:pt x="32262" y="18882"/>
                    <a:pt x="32408" y="18904"/>
                  </a:cubicBezTo>
                  <a:cubicBezTo>
                    <a:pt x="34975" y="22713"/>
                    <a:pt x="37200" y="26821"/>
                    <a:pt x="39298" y="30829"/>
                  </a:cubicBezTo>
                  <a:cubicBezTo>
                    <a:pt x="39390" y="31009"/>
                    <a:pt x="39353" y="31225"/>
                    <a:pt x="39208" y="31360"/>
                  </a:cubicBezTo>
                  <a:cubicBezTo>
                    <a:pt x="39126" y="31435"/>
                    <a:pt x="39020" y="31477"/>
                    <a:pt x="38908" y="31477"/>
                  </a:cubicBezTo>
                  <a:cubicBezTo>
                    <a:pt x="38826" y="31477"/>
                    <a:pt x="38742" y="31454"/>
                    <a:pt x="38672" y="31409"/>
                  </a:cubicBezTo>
                  <a:cubicBezTo>
                    <a:pt x="33645" y="28231"/>
                    <a:pt x="27543" y="26483"/>
                    <a:pt x="21489" y="26481"/>
                  </a:cubicBezTo>
                  <a:cubicBezTo>
                    <a:pt x="20699" y="26481"/>
                    <a:pt x="19908" y="26513"/>
                    <a:pt x="19123" y="26572"/>
                  </a:cubicBezTo>
                  <a:cubicBezTo>
                    <a:pt x="19598" y="26298"/>
                    <a:pt x="20029" y="25982"/>
                    <a:pt x="20409" y="25620"/>
                  </a:cubicBezTo>
                  <a:cubicBezTo>
                    <a:pt x="20766" y="25607"/>
                    <a:pt x="21125" y="25600"/>
                    <a:pt x="21485" y="25600"/>
                  </a:cubicBezTo>
                  <a:cubicBezTo>
                    <a:pt x="26920" y="25600"/>
                    <a:pt x="32307" y="26933"/>
                    <a:pt x="37066" y="29458"/>
                  </a:cubicBezTo>
                  <a:lnTo>
                    <a:pt x="37782" y="29835"/>
                  </a:lnTo>
                  <a:lnTo>
                    <a:pt x="37782" y="29835"/>
                  </a:lnTo>
                  <a:lnTo>
                    <a:pt x="37402" y="29122"/>
                  </a:lnTo>
                  <a:cubicBezTo>
                    <a:pt x="35499" y="25557"/>
                    <a:pt x="33443" y="21913"/>
                    <a:pt x="31079" y="18521"/>
                  </a:cubicBezTo>
                  <a:close/>
                  <a:moveTo>
                    <a:pt x="18864" y="26712"/>
                  </a:moveTo>
                  <a:cubicBezTo>
                    <a:pt x="19303" y="26890"/>
                    <a:pt x="19704" y="27122"/>
                    <a:pt x="20042" y="27400"/>
                  </a:cubicBezTo>
                  <a:cubicBezTo>
                    <a:pt x="20375" y="27674"/>
                    <a:pt x="20647" y="27989"/>
                    <a:pt x="20848" y="28336"/>
                  </a:cubicBezTo>
                  <a:cubicBezTo>
                    <a:pt x="21277" y="29072"/>
                    <a:pt x="21338" y="29916"/>
                    <a:pt x="21005" y="30539"/>
                  </a:cubicBezTo>
                  <a:cubicBezTo>
                    <a:pt x="20815" y="30894"/>
                    <a:pt x="20461" y="31174"/>
                    <a:pt x="20056" y="31290"/>
                  </a:cubicBezTo>
                  <a:cubicBezTo>
                    <a:pt x="19927" y="31326"/>
                    <a:pt x="19797" y="31344"/>
                    <a:pt x="19672" y="31344"/>
                  </a:cubicBezTo>
                  <a:cubicBezTo>
                    <a:pt x="19465" y="31344"/>
                    <a:pt x="19269" y="31295"/>
                    <a:pt x="19099" y="31196"/>
                  </a:cubicBezTo>
                  <a:lnTo>
                    <a:pt x="19012" y="31341"/>
                  </a:lnTo>
                  <a:cubicBezTo>
                    <a:pt x="19345" y="31542"/>
                    <a:pt x="19545" y="31936"/>
                    <a:pt x="19574" y="32450"/>
                  </a:cubicBezTo>
                  <a:cubicBezTo>
                    <a:pt x="19613" y="33167"/>
                    <a:pt x="19315" y="33958"/>
                    <a:pt x="18877" y="34289"/>
                  </a:cubicBezTo>
                  <a:cubicBezTo>
                    <a:pt x="18565" y="34526"/>
                    <a:pt x="18179" y="34606"/>
                    <a:pt x="17799" y="34606"/>
                  </a:cubicBezTo>
                  <a:cubicBezTo>
                    <a:pt x="17502" y="34606"/>
                    <a:pt x="17209" y="34557"/>
                    <a:pt x="16960" y="34495"/>
                  </a:cubicBezTo>
                  <a:cubicBezTo>
                    <a:pt x="16111" y="34286"/>
                    <a:pt x="15290" y="33887"/>
                    <a:pt x="14525" y="33311"/>
                  </a:cubicBezTo>
                  <a:cubicBezTo>
                    <a:pt x="13762" y="32737"/>
                    <a:pt x="13050" y="31978"/>
                    <a:pt x="12467" y="31115"/>
                  </a:cubicBezTo>
                  <a:cubicBezTo>
                    <a:pt x="12274" y="30829"/>
                    <a:pt x="12080" y="30462"/>
                    <a:pt x="11926" y="30057"/>
                  </a:cubicBezTo>
                  <a:cubicBezTo>
                    <a:pt x="12359" y="29880"/>
                    <a:pt x="12729" y="29647"/>
                    <a:pt x="13017" y="29432"/>
                  </a:cubicBezTo>
                  <a:cubicBezTo>
                    <a:pt x="13161" y="29324"/>
                    <a:pt x="13337" y="29181"/>
                    <a:pt x="13513" y="29007"/>
                  </a:cubicBezTo>
                  <a:cubicBezTo>
                    <a:pt x="14450" y="30077"/>
                    <a:pt x="15463" y="31092"/>
                    <a:pt x="16530" y="32028"/>
                  </a:cubicBezTo>
                  <a:cubicBezTo>
                    <a:pt x="16545" y="32043"/>
                    <a:pt x="16566" y="32050"/>
                    <a:pt x="16586" y="32050"/>
                  </a:cubicBezTo>
                  <a:cubicBezTo>
                    <a:pt x="16609" y="32050"/>
                    <a:pt x="16632" y="32040"/>
                    <a:pt x="16649" y="32021"/>
                  </a:cubicBezTo>
                  <a:cubicBezTo>
                    <a:pt x="16679" y="31987"/>
                    <a:pt x="16675" y="31932"/>
                    <a:pt x="16642" y="31902"/>
                  </a:cubicBezTo>
                  <a:cubicBezTo>
                    <a:pt x="15576" y="30967"/>
                    <a:pt x="14565" y="29953"/>
                    <a:pt x="13629" y="28889"/>
                  </a:cubicBezTo>
                  <a:cubicBezTo>
                    <a:pt x="13683" y="28833"/>
                    <a:pt x="13734" y="28775"/>
                    <a:pt x="13786" y="28713"/>
                  </a:cubicBezTo>
                  <a:cubicBezTo>
                    <a:pt x="13861" y="28712"/>
                    <a:pt x="13935" y="28711"/>
                    <a:pt x="14009" y="28711"/>
                  </a:cubicBezTo>
                  <a:cubicBezTo>
                    <a:pt x="15336" y="28711"/>
                    <a:pt x="16661" y="28979"/>
                    <a:pt x="17880" y="29503"/>
                  </a:cubicBezTo>
                  <a:cubicBezTo>
                    <a:pt x="17891" y="29507"/>
                    <a:pt x="17902" y="29509"/>
                    <a:pt x="17913" y="29509"/>
                  </a:cubicBezTo>
                  <a:cubicBezTo>
                    <a:pt x="17946" y="29509"/>
                    <a:pt x="17976" y="29490"/>
                    <a:pt x="17991" y="29458"/>
                  </a:cubicBezTo>
                  <a:cubicBezTo>
                    <a:pt x="18010" y="29415"/>
                    <a:pt x="17990" y="29366"/>
                    <a:pt x="17947" y="29346"/>
                  </a:cubicBezTo>
                  <a:cubicBezTo>
                    <a:pt x="16709" y="28815"/>
                    <a:pt x="15364" y="28539"/>
                    <a:pt x="14017" y="28539"/>
                  </a:cubicBezTo>
                  <a:cubicBezTo>
                    <a:pt x="13986" y="28539"/>
                    <a:pt x="13955" y="28539"/>
                    <a:pt x="13925" y="28539"/>
                  </a:cubicBezTo>
                  <a:cubicBezTo>
                    <a:pt x="14122" y="28284"/>
                    <a:pt x="14298" y="27986"/>
                    <a:pt x="14420" y="27652"/>
                  </a:cubicBezTo>
                  <a:cubicBezTo>
                    <a:pt x="14622" y="27674"/>
                    <a:pt x="14816" y="27684"/>
                    <a:pt x="14997" y="27684"/>
                  </a:cubicBezTo>
                  <a:cubicBezTo>
                    <a:pt x="15110" y="27684"/>
                    <a:pt x="15218" y="27681"/>
                    <a:pt x="15320" y="27674"/>
                  </a:cubicBezTo>
                  <a:cubicBezTo>
                    <a:pt x="16391" y="27597"/>
                    <a:pt x="17395" y="27364"/>
                    <a:pt x="18305" y="26977"/>
                  </a:cubicBezTo>
                  <a:cubicBezTo>
                    <a:pt x="18497" y="26896"/>
                    <a:pt x="18683" y="26805"/>
                    <a:pt x="18864" y="26712"/>
                  </a:cubicBezTo>
                  <a:close/>
                  <a:moveTo>
                    <a:pt x="6530" y="26175"/>
                  </a:moveTo>
                  <a:cubicBezTo>
                    <a:pt x="6771" y="26175"/>
                    <a:pt x="7033" y="26193"/>
                    <a:pt x="7303" y="26231"/>
                  </a:cubicBezTo>
                  <a:cubicBezTo>
                    <a:pt x="7270" y="26399"/>
                    <a:pt x="7248" y="26572"/>
                    <a:pt x="7238" y="26749"/>
                  </a:cubicBezTo>
                  <a:cubicBezTo>
                    <a:pt x="7212" y="27220"/>
                    <a:pt x="7297" y="27697"/>
                    <a:pt x="7485" y="28152"/>
                  </a:cubicBezTo>
                  <a:cubicBezTo>
                    <a:pt x="6102" y="28430"/>
                    <a:pt x="4728" y="28797"/>
                    <a:pt x="3395" y="29251"/>
                  </a:cubicBezTo>
                  <a:cubicBezTo>
                    <a:pt x="3350" y="29265"/>
                    <a:pt x="3326" y="29312"/>
                    <a:pt x="3343" y="29359"/>
                  </a:cubicBezTo>
                  <a:cubicBezTo>
                    <a:pt x="3354" y="29394"/>
                    <a:pt x="3386" y="29415"/>
                    <a:pt x="3422" y="29415"/>
                  </a:cubicBezTo>
                  <a:cubicBezTo>
                    <a:pt x="3431" y="29415"/>
                    <a:pt x="3441" y="29414"/>
                    <a:pt x="3451" y="29410"/>
                  </a:cubicBezTo>
                  <a:cubicBezTo>
                    <a:pt x="4787" y="28957"/>
                    <a:pt x="6167" y="28588"/>
                    <a:pt x="7555" y="28310"/>
                  </a:cubicBezTo>
                  <a:cubicBezTo>
                    <a:pt x="7585" y="28375"/>
                    <a:pt x="7617" y="28440"/>
                    <a:pt x="7653" y="28505"/>
                  </a:cubicBezTo>
                  <a:cubicBezTo>
                    <a:pt x="6982" y="29744"/>
                    <a:pt x="6039" y="30837"/>
                    <a:pt x="4908" y="31681"/>
                  </a:cubicBezTo>
                  <a:cubicBezTo>
                    <a:pt x="4871" y="31710"/>
                    <a:pt x="4864" y="31763"/>
                    <a:pt x="4891" y="31801"/>
                  </a:cubicBezTo>
                  <a:cubicBezTo>
                    <a:pt x="4907" y="31822"/>
                    <a:pt x="4931" y="31835"/>
                    <a:pt x="4959" y="31835"/>
                  </a:cubicBezTo>
                  <a:cubicBezTo>
                    <a:pt x="4978" y="31835"/>
                    <a:pt x="4995" y="31830"/>
                    <a:pt x="5009" y="31818"/>
                  </a:cubicBezTo>
                  <a:cubicBezTo>
                    <a:pt x="6132" y="30980"/>
                    <a:pt x="7073" y="29901"/>
                    <a:pt x="7752" y="28677"/>
                  </a:cubicBezTo>
                  <a:cubicBezTo>
                    <a:pt x="7927" y="28960"/>
                    <a:pt x="8136" y="29216"/>
                    <a:pt x="8372" y="29435"/>
                  </a:cubicBezTo>
                  <a:cubicBezTo>
                    <a:pt x="8118" y="29757"/>
                    <a:pt x="7912" y="30087"/>
                    <a:pt x="7768" y="30382"/>
                  </a:cubicBezTo>
                  <a:cubicBezTo>
                    <a:pt x="7299" y="31347"/>
                    <a:pt x="6999" y="32335"/>
                    <a:pt x="6880" y="33314"/>
                  </a:cubicBezTo>
                  <a:cubicBezTo>
                    <a:pt x="6854" y="33523"/>
                    <a:pt x="6838" y="33729"/>
                    <a:pt x="6829" y="33932"/>
                  </a:cubicBezTo>
                  <a:cubicBezTo>
                    <a:pt x="6455" y="34223"/>
                    <a:pt x="6055" y="34452"/>
                    <a:pt x="5644" y="34608"/>
                  </a:cubicBezTo>
                  <a:cubicBezTo>
                    <a:pt x="5245" y="34759"/>
                    <a:pt x="4838" y="34835"/>
                    <a:pt x="4435" y="34838"/>
                  </a:cubicBezTo>
                  <a:lnTo>
                    <a:pt x="4420" y="34838"/>
                  </a:lnTo>
                  <a:cubicBezTo>
                    <a:pt x="3575" y="34838"/>
                    <a:pt x="2820" y="34469"/>
                    <a:pt x="2447" y="33872"/>
                  </a:cubicBezTo>
                  <a:cubicBezTo>
                    <a:pt x="2236" y="33530"/>
                    <a:pt x="2171" y="33082"/>
                    <a:pt x="2272" y="32674"/>
                  </a:cubicBezTo>
                  <a:cubicBezTo>
                    <a:pt x="2358" y="32326"/>
                    <a:pt x="2558" y="32050"/>
                    <a:pt x="2832" y="31892"/>
                  </a:cubicBezTo>
                  <a:lnTo>
                    <a:pt x="2748" y="31743"/>
                  </a:lnTo>
                  <a:cubicBezTo>
                    <a:pt x="2597" y="31827"/>
                    <a:pt x="2426" y="31869"/>
                    <a:pt x="2242" y="31869"/>
                  </a:cubicBezTo>
                  <a:cubicBezTo>
                    <a:pt x="2012" y="31869"/>
                    <a:pt x="1763" y="31804"/>
                    <a:pt x="1508" y="31676"/>
                  </a:cubicBezTo>
                  <a:cubicBezTo>
                    <a:pt x="868" y="31352"/>
                    <a:pt x="333" y="30696"/>
                    <a:pt x="264" y="30152"/>
                  </a:cubicBezTo>
                  <a:cubicBezTo>
                    <a:pt x="176" y="29459"/>
                    <a:pt x="639" y="28808"/>
                    <a:pt x="1043" y="28388"/>
                  </a:cubicBezTo>
                  <a:cubicBezTo>
                    <a:pt x="1651" y="27756"/>
                    <a:pt x="2404" y="27247"/>
                    <a:pt x="3288" y="26870"/>
                  </a:cubicBezTo>
                  <a:cubicBezTo>
                    <a:pt x="4167" y="26496"/>
                    <a:pt x="5181" y="26261"/>
                    <a:pt x="6217" y="26186"/>
                  </a:cubicBezTo>
                  <a:cubicBezTo>
                    <a:pt x="6316" y="26179"/>
                    <a:pt x="6421" y="26175"/>
                    <a:pt x="6530" y="26175"/>
                  </a:cubicBezTo>
                  <a:close/>
                  <a:moveTo>
                    <a:pt x="8496" y="29547"/>
                  </a:moveTo>
                  <a:cubicBezTo>
                    <a:pt x="9010" y="29982"/>
                    <a:pt x="9629" y="30263"/>
                    <a:pt x="10260" y="30326"/>
                  </a:cubicBezTo>
                  <a:cubicBezTo>
                    <a:pt x="9806" y="31667"/>
                    <a:pt x="9436" y="33046"/>
                    <a:pt x="9161" y="34433"/>
                  </a:cubicBezTo>
                  <a:cubicBezTo>
                    <a:pt x="9151" y="34478"/>
                    <a:pt x="9180" y="34523"/>
                    <a:pt x="9227" y="34531"/>
                  </a:cubicBezTo>
                  <a:cubicBezTo>
                    <a:pt x="9233" y="34534"/>
                    <a:pt x="9237" y="34534"/>
                    <a:pt x="9243" y="34534"/>
                  </a:cubicBezTo>
                  <a:cubicBezTo>
                    <a:pt x="9283" y="34534"/>
                    <a:pt x="9319" y="34507"/>
                    <a:pt x="9326" y="34465"/>
                  </a:cubicBezTo>
                  <a:cubicBezTo>
                    <a:pt x="9603" y="33072"/>
                    <a:pt x="9976" y="31684"/>
                    <a:pt x="10435" y="30338"/>
                  </a:cubicBezTo>
                  <a:cubicBezTo>
                    <a:pt x="10447" y="30338"/>
                    <a:pt x="10461" y="30339"/>
                    <a:pt x="10474" y="30339"/>
                  </a:cubicBezTo>
                  <a:lnTo>
                    <a:pt x="10546" y="30339"/>
                  </a:lnTo>
                  <a:cubicBezTo>
                    <a:pt x="10572" y="30339"/>
                    <a:pt x="10597" y="30339"/>
                    <a:pt x="10623" y="30338"/>
                  </a:cubicBezTo>
                  <a:cubicBezTo>
                    <a:pt x="11373" y="31549"/>
                    <a:pt x="11855" y="32923"/>
                    <a:pt x="12022" y="34337"/>
                  </a:cubicBezTo>
                  <a:cubicBezTo>
                    <a:pt x="12028" y="34381"/>
                    <a:pt x="12064" y="34412"/>
                    <a:pt x="12105" y="34412"/>
                  </a:cubicBezTo>
                  <a:cubicBezTo>
                    <a:pt x="12109" y="34412"/>
                    <a:pt x="12112" y="34412"/>
                    <a:pt x="12116" y="34412"/>
                  </a:cubicBezTo>
                  <a:cubicBezTo>
                    <a:pt x="12163" y="34406"/>
                    <a:pt x="12195" y="34364"/>
                    <a:pt x="12189" y="34318"/>
                  </a:cubicBezTo>
                  <a:cubicBezTo>
                    <a:pt x="12024" y="32908"/>
                    <a:pt x="11548" y="31540"/>
                    <a:pt x="10813" y="30326"/>
                  </a:cubicBezTo>
                  <a:cubicBezTo>
                    <a:pt x="11152" y="30300"/>
                    <a:pt x="11474" y="30223"/>
                    <a:pt x="11767" y="30116"/>
                  </a:cubicBezTo>
                  <a:cubicBezTo>
                    <a:pt x="11927" y="30535"/>
                    <a:pt x="12125" y="30914"/>
                    <a:pt x="12325" y="31209"/>
                  </a:cubicBezTo>
                  <a:cubicBezTo>
                    <a:pt x="12917" y="32086"/>
                    <a:pt x="13642" y="32859"/>
                    <a:pt x="14420" y="33444"/>
                  </a:cubicBezTo>
                  <a:cubicBezTo>
                    <a:pt x="14587" y="33571"/>
                    <a:pt x="14757" y="33687"/>
                    <a:pt x="14930" y="33797"/>
                  </a:cubicBezTo>
                  <a:cubicBezTo>
                    <a:pt x="14997" y="34269"/>
                    <a:pt x="14996" y="34730"/>
                    <a:pt x="14924" y="35162"/>
                  </a:cubicBezTo>
                  <a:cubicBezTo>
                    <a:pt x="14853" y="35582"/>
                    <a:pt x="14717" y="35976"/>
                    <a:pt x="14519" y="36324"/>
                  </a:cubicBezTo>
                  <a:cubicBezTo>
                    <a:pt x="14096" y="37064"/>
                    <a:pt x="13396" y="37538"/>
                    <a:pt x="12689" y="37561"/>
                  </a:cubicBezTo>
                  <a:cubicBezTo>
                    <a:pt x="12673" y="37562"/>
                    <a:pt x="12657" y="37562"/>
                    <a:pt x="12641" y="37562"/>
                  </a:cubicBezTo>
                  <a:cubicBezTo>
                    <a:pt x="12254" y="37562"/>
                    <a:pt x="11856" y="37397"/>
                    <a:pt x="11566" y="37115"/>
                  </a:cubicBezTo>
                  <a:cubicBezTo>
                    <a:pt x="11308" y="36866"/>
                    <a:pt x="11167" y="36554"/>
                    <a:pt x="11167" y="36239"/>
                  </a:cubicBezTo>
                  <a:lnTo>
                    <a:pt x="10998" y="36238"/>
                  </a:lnTo>
                  <a:cubicBezTo>
                    <a:pt x="10991" y="36626"/>
                    <a:pt x="10749" y="36995"/>
                    <a:pt x="10317" y="37279"/>
                  </a:cubicBezTo>
                  <a:cubicBezTo>
                    <a:pt x="9907" y="37546"/>
                    <a:pt x="9388" y="37695"/>
                    <a:pt x="8940" y="37695"/>
                  </a:cubicBezTo>
                  <a:cubicBezTo>
                    <a:pt x="8731" y="37695"/>
                    <a:pt x="8538" y="37663"/>
                    <a:pt x="8377" y="37596"/>
                  </a:cubicBezTo>
                  <a:cubicBezTo>
                    <a:pt x="7732" y="37325"/>
                    <a:pt x="7404" y="36599"/>
                    <a:pt x="7240" y="36037"/>
                  </a:cubicBezTo>
                  <a:cubicBezTo>
                    <a:pt x="6996" y="35198"/>
                    <a:pt x="6932" y="34289"/>
                    <a:pt x="7047" y="33336"/>
                  </a:cubicBezTo>
                  <a:cubicBezTo>
                    <a:pt x="7162" y="32387"/>
                    <a:pt x="7464" y="31392"/>
                    <a:pt x="7920" y="30457"/>
                  </a:cubicBezTo>
                  <a:cubicBezTo>
                    <a:pt x="8059" y="30175"/>
                    <a:pt x="8255" y="29858"/>
                    <a:pt x="8496" y="29547"/>
                  </a:cubicBezTo>
                  <a:close/>
                  <a:moveTo>
                    <a:pt x="27662" y="0"/>
                  </a:moveTo>
                  <a:cubicBezTo>
                    <a:pt x="27178" y="0"/>
                    <a:pt x="26625" y="157"/>
                    <a:pt x="26191" y="442"/>
                  </a:cubicBezTo>
                  <a:cubicBezTo>
                    <a:pt x="25870" y="651"/>
                    <a:pt x="25644" y="909"/>
                    <a:pt x="25527" y="1190"/>
                  </a:cubicBezTo>
                  <a:cubicBezTo>
                    <a:pt x="25452" y="984"/>
                    <a:pt x="25327" y="794"/>
                    <a:pt x="25154" y="625"/>
                  </a:cubicBezTo>
                  <a:cubicBezTo>
                    <a:pt x="24830" y="312"/>
                    <a:pt x="24386" y="132"/>
                    <a:pt x="23952" y="132"/>
                  </a:cubicBezTo>
                  <a:cubicBezTo>
                    <a:pt x="23937" y="132"/>
                    <a:pt x="23922" y="132"/>
                    <a:pt x="23907" y="133"/>
                  </a:cubicBezTo>
                  <a:cubicBezTo>
                    <a:pt x="23141" y="157"/>
                    <a:pt x="22385" y="664"/>
                    <a:pt x="21934" y="1453"/>
                  </a:cubicBezTo>
                  <a:cubicBezTo>
                    <a:pt x="21725" y="1820"/>
                    <a:pt x="21581" y="2231"/>
                    <a:pt x="21509" y="2673"/>
                  </a:cubicBezTo>
                  <a:cubicBezTo>
                    <a:pt x="21442" y="3079"/>
                    <a:pt x="21433" y="3511"/>
                    <a:pt x="21483" y="3950"/>
                  </a:cubicBezTo>
                  <a:cubicBezTo>
                    <a:pt x="20905" y="3606"/>
                    <a:pt x="20301" y="3354"/>
                    <a:pt x="19680" y="3201"/>
                  </a:cubicBezTo>
                  <a:cubicBezTo>
                    <a:pt x="19420" y="3138"/>
                    <a:pt x="19113" y="3087"/>
                    <a:pt x="18801" y="3087"/>
                  </a:cubicBezTo>
                  <a:cubicBezTo>
                    <a:pt x="18389" y="3087"/>
                    <a:pt x="17966" y="3175"/>
                    <a:pt x="17621" y="3438"/>
                  </a:cubicBezTo>
                  <a:cubicBezTo>
                    <a:pt x="17143" y="3799"/>
                    <a:pt x="16816" y="4653"/>
                    <a:pt x="16858" y="5419"/>
                  </a:cubicBezTo>
                  <a:cubicBezTo>
                    <a:pt x="16880" y="5802"/>
                    <a:pt x="16988" y="6126"/>
                    <a:pt x="17172" y="6368"/>
                  </a:cubicBezTo>
                  <a:cubicBezTo>
                    <a:pt x="17093" y="6354"/>
                    <a:pt x="17011" y="6347"/>
                    <a:pt x="16928" y="6347"/>
                  </a:cubicBezTo>
                  <a:cubicBezTo>
                    <a:pt x="16787" y="6347"/>
                    <a:pt x="16643" y="6367"/>
                    <a:pt x="16499" y="6410"/>
                  </a:cubicBezTo>
                  <a:cubicBezTo>
                    <a:pt x="16052" y="6537"/>
                    <a:pt x="15658" y="6849"/>
                    <a:pt x="15448" y="7242"/>
                  </a:cubicBezTo>
                  <a:cubicBezTo>
                    <a:pt x="15088" y="7918"/>
                    <a:pt x="15147" y="8825"/>
                    <a:pt x="15607" y="9611"/>
                  </a:cubicBezTo>
                  <a:cubicBezTo>
                    <a:pt x="15818" y="9977"/>
                    <a:pt x="16103" y="10305"/>
                    <a:pt x="16449" y="10589"/>
                  </a:cubicBezTo>
                  <a:cubicBezTo>
                    <a:pt x="16767" y="10852"/>
                    <a:pt x="17136" y="11073"/>
                    <a:pt x="17543" y="11250"/>
                  </a:cubicBezTo>
                  <a:cubicBezTo>
                    <a:pt x="16954" y="11580"/>
                    <a:pt x="16436" y="11977"/>
                    <a:pt x="15992" y="12438"/>
                  </a:cubicBezTo>
                  <a:cubicBezTo>
                    <a:pt x="15563" y="12886"/>
                    <a:pt x="15071" y="13581"/>
                    <a:pt x="15169" y="14340"/>
                  </a:cubicBezTo>
                  <a:cubicBezTo>
                    <a:pt x="15245" y="14935"/>
                    <a:pt x="15818" y="15645"/>
                    <a:pt x="16505" y="15991"/>
                  </a:cubicBezTo>
                  <a:cubicBezTo>
                    <a:pt x="16783" y="16131"/>
                    <a:pt x="17059" y="16203"/>
                    <a:pt x="17314" y="16203"/>
                  </a:cubicBezTo>
                  <a:cubicBezTo>
                    <a:pt x="17372" y="16203"/>
                    <a:pt x="17429" y="16200"/>
                    <a:pt x="17484" y="16192"/>
                  </a:cubicBezTo>
                  <a:lnTo>
                    <a:pt x="17484" y="16192"/>
                  </a:lnTo>
                  <a:cubicBezTo>
                    <a:pt x="17343" y="16358"/>
                    <a:pt x="17241" y="16565"/>
                    <a:pt x="17182" y="16797"/>
                  </a:cubicBezTo>
                  <a:cubicBezTo>
                    <a:pt x="17068" y="17249"/>
                    <a:pt x="17142" y="17746"/>
                    <a:pt x="17378" y="18125"/>
                  </a:cubicBezTo>
                  <a:cubicBezTo>
                    <a:pt x="17778" y="18770"/>
                    <a:pt x="18589" y="19172"/>
                    <a:pt x="19495" y="19172"/>
                  </a:cubicBezTo>
                  <a:lnTo>
                    <a:pt x="19509" y="19172"/>
                  </a:lnTo>
                  <a:cubicBezTo>
                    <a:pt x="19932" y="19170"/>
                    <a:pt x="20359" y="19090"/>
                    <a:pt x="20778" y="18930"/>
                  </a:cubicBezTo>
                  <a:cubicBezTo>
                    <a:pt x="21165" y="18784"/>
                    <a:pt x="21541" y="18575"/>
                    <a:pt x="21898" y="18313"/>
                  </a:cubicBezTo>
                  <a:lnTo>
                    <a:pt x="21898" y="18313"/>
                  </a:lnTo>
                  <a:cubicBezTo>
                    <a:pt x="21888" y="18986"/>
                    <a:pt x="21973" y="19635"/>
                    <a:pt x="22152" y="20250"/>
                  </a:cubicBezTo>
                  <a:cubicBezTo>
                    <a:pt x="22324" y="20845"/>
                    <a:pt x="22679" y="21620"/>
                    <a:pt x="23386" y="21915"/>
                  </a:cubicBezTo>
                  <a:cubicBezTo>
                    <a:pt x="23564" y="21990"/>
                    <a:pt x="23780" y="22026"/>
                    <a:pt x="24011" y="22026"/>
                  </a:cubicBezTo>
                  <a:cubicBezTo>
                    <a:pt x="24495" y="22026"/>
                    <a:pt x="25048" y="21870"/>
                    <a:pt x="25484" y="21585"/>
                  </a:cubicBezTo>
                  <a:cubicBezTo>
                    <a:pt x="25804" y="21376"/>
                    <a:pt x="26031" y="21119"/>
                    <a:pt x="26148" y="20838"/>
                  </a:cubicBezTo>
                  <a:cubicBezTo>
                    <a:pt x="26221" y="21044"/>
                    <a:pt x="26348" y="21234"/>
                    <a:pt x="26521" y="21402"/>
                  </a:cubicBezTo>
                  <a:cubicBezTo>
                    <a:pt x="26844" y="21715"/>
                    <a:pt x="27289" y="21895"/>
                    <a:pt x="27723" y="21895"/>
                  </a:cubicBezTo>
                  <a:cubicBezTo>
                    <a:pt x="27738" y="21895"/>
                    <a:pt x="27753" y="21895"/>
                    <a:pt x="27768" y="21895"/>
                  </a:cubicBezTo>
                  <a:cubicBezTo>
                    <a:pt x="28532" y="21870"/>
                    <a:pt x="29289" y="21363"/>
                    <a:pt x="29741" y="20574"/>
                  </a:cubicBezTo>
                  <a:cubicBezTo>
                    <a:pt x="29949" y="20207"/>
                    <a:pt x="30094" y="19798"/>
                    <a:pt x="30166" y="19355"/>
                  </a:cubicBezTo>
                  <a:cubicBezTo>
                    <a:pt x="30232" y="18948"/>
                    <a:pt x="30239" y="18516"/>
                    <a:pt x="30190" y="18077"/>
                  </a:cubicBezTo>
                  <a:lnTo>
                    <a:pt x="30190" y="18077"/>
                  </a:lnTo>
                  <a:cubicBezTo>
                    <a:pt x="30334" y="18162"/>
                    <a:pt x="30481" y="18243"/>
                    <a:pt x="30626" y="18316"/>
                  </a:cubicBezTo>
                  <a:cubicBezTo>
                    <a:pt x="33061" y="21762"/>
                    <a:pt x="35193" y="25514"/>
                    <a:pt x="37184" y="29243"/>
                  </a:cubicBezTo>
                  <a:cubicBezTo>
                    <a:pt x="32383" y="26697"/>
                    <a:pt x="26925" y="25357"/>
                    <a:pt x="21485" y="25357"/>
                  </a:cubicBezTo>
                  <a:cubicBezTo>
                    <a:pt x="21211" y="25357"/>
                    <a:pt x="20936" y="25362"/>
                    <a:pt x="20663" y="25370"/>
                  </a:cubicBezTo>
                  <a:cubicBezTo>
                    <a:pt x="21079" y="24922"/>
                    <a:pt x="21527" y="24254"/>
                    <a:pt x="21434" y="23522"/>
                  </a:cubicBezTo>
                  <a:cubicBezTo>
                    <a:pt x="21360" y="22929"/>
                    <a:pt x="20785" y="22217"/>
                    <a:pt x="20100" y="21872"/>
                  </a:cubicBezTo>
                  <a:cubicBezTo>
                    <a:pt x="19819" y="21730"/>
                    <a:pt x="19545" y="21659"/>
                    <a:pt x="19289" y="21659"/>
                  </a:cubicBezTo>
                  <a:cubicBezTo>
                    <a:pt x="19232" y="21659"/>
                    <a:pt x="19176" y="21663"/>
                    <a:pt x="19120" y="21670"/>
                  </a:cubicBezTo>
                  <a:cubicBezTo>
                    <a:pt x="19260" y="21505"/>
                    <a:pt x="19362" y="21297"/>
                    <a:pt x="19423" y="21065"/>
                  </a:cubicBezTo>
                  <a:cubicBezTo>
                    <a:pt x="19535" y="20613"/>
                    <a:pt x="19462" y="20116"/>
                    <a:pt x="19225" y="19739"/>
                  </a:cubicBezTo>
                  <a:cubicBezTo>
                    <a:pt x="18825" y="19092"/>
                    <a:pt x="18014" y="18691"/>
                    <a:pt x="17109" y="18691"/>
                  </a:cubicBezTo>
                  <a:lnTo>
                    <a:pt x="17094" y="18691"/>
                  </a:lnTo>
                  <a:cubicBezTo>
                    <a:pt x="16672" y="18694"/>
                    <a:pt x="16244" y="18774"/>
                    <a:pt x="15825" y="18933"/>
                  </a:cubicBezTo>
                  <a:cubicBezTo>
                    <a:pt x="15438" y="19078"/>
                    <a:pt x="15062" y="19287"/>
                    <a:pt x="14707" y="19550"/>
                  </a:cubicBezTo>
                  <a:cubicBezTo>
                    <a:pt x="14715" y="18876"/>
                    <a:pt x="14630" y="18227"/>
                    <a:pt x="14452" y="17614"/>
                  </a:cubicBezTo>
                  <a:cubicBezTo>
                    <a:pt x="14279" y="17017"/>
                    <a:pt x="13923" y="16243"/>
                    <a:pt x="13218" y="15947"/>
                  </a:cubicBezTo>
                  <a:cubicBezTo>
                    <a:pt x="13039" y="15872"/>
                    <a:pt x="12824" y="15837"/>
                    <a:pt x="12593" y="15837"/>
                  </a:cubicBezTo>
                  <a:cubicBezTo>
                    <a:pt x="12109" y="15837"/>
                    <a:pt x="11556" y="15994"/>
                    <a:pt x="11121" y="16279"/>
                  </a:cubicBezTo>
                  <a:cubicBezTo>
                    <a:pt x="10800" y="16487"/>
                    <a:pt x="10574" y="16745"/>
                    <a:pt x="10455" y="17026"/>
                  </a:cubicBezTo>
                  <a:cubicBezTo>
                    <a:pt x="10382" y="16821"/>
                    <a:pt x="10257" y="16630"/>
                    <a:pt x="10084" y="16463"/>
                  </a:cubicBezTo>
                  <a:cubicBezTo>
                    <a:pt x="9758" y="16149"/>
                    <a:pt x="9312" y="15968"/>
                    <a:pt x="8876" y="15968"/>
                  </a:cubicBezTo>
                  <a:cubicBezTo>
                    <a:pt x="8862" y="15968"/>
                    <a:pt x="8849" y="15969"/>
                    <a:pt x="8835" y="15969"/>
                  </a:cubicBezTo>
                  <a:cubicBezTo>
                    <a:pt x="8071" y="15995"/>
                    <a:pt x="7315" y="16500"/>
                    <a:pt x="6863" y="17291"/>
                  </a:cubicBezTo>
                  <a:cubicBezTo>
                    <a:pt x="6654" y="17658"/>
                    <a:pt x="6510" y="18069"/>
                    <a:pt x="6438" y="18509"/>
                  </a:cubicBezTo>
                  <a:cubicBezTo>
                    <a:pt x="6371" y="18917"/>
                    <a:pt x="6364" y="19349"/>
                    <a:pt x="6413" y="19788"/>
                  </a:cubicBezTo>
                  <a:cubicBezTo>
                    <a:pt x="5833" y="19444"/>
                    <a:pt x="5231" y="19192"/>
                    <a:pt x="4609" y="19039"/>
                  </a:cubicBezTo>
                  <a:cubicBezTo>
                    <a:pt x="4348" y="18975"/>
                    <a:pt x="4042" y="18924"/>
                    <a:pt x="3728" y="18924"/>
                  </a:cubicBezTo>
                  <a:cubicBezTo>
                    <a:pt x="3317" y="18924"/>
                    <a:pt x="2895" y="19012"/>
                    <a:pt x="2550" y="19274"/>
                  </a:cubicBezTo>
                  <a:cubicBezTo>
                    <a:pt x="2073" y="19637"/>
                    <a:pt x="1746" y="20489"/>
                    <a:pt x="1786" y="21257"/>
                  </a:cubicBezTo>
                  <a:cubicBezTo>
                    <a:pt x="1808" y="21640"/>
                    <a:pt x="1916" y="21964"/>
                    <a:pt x="2102" y="22204"/>
                  </a:cubicBezTo>
                  <a:cubicBezTo>
                    <a:pt x="2023" y="22191"/>
                    <a:pt x="1942" y="22184"/>
                    <a:pt x="1860" y="22184"/>
                  </a:cubicBezTo>
                  <a:cubicBezTo>
                    <a:pt x="1718" y="22184"/>
                    <a:pt x="1573" y="22204"/>
                    <a:pt x="1429" y="22246"/>
                  </a:cubicBezTo>
                  <a:cubicBezTo>
                    <a:pt x="980" y="22374"/>
                    <a:pt x="588" y="22685"/>
                    <a:pt x="378" y="23080"/>
                  </a:cubicBezTo>
                  <a:cubicBezTo>
                    <a:pt x="18" y="23755"/>
                    <a:pt x="77" y="24661"/>
                    <a:pt x="536" y="25449"/>
                  </a:cubicBezTo>
                  <a:cubicBezTo>
                    <a:pt x="748" y="25815"/>
                    <a:pt x="1033" y="26141"/>
                    <a:pt x="1379" y="26427"/>
                  </a:cubicBezTo>
                  <a:cubicBezTo>
                    <a:pt x="1697" y="26689"/>
                    <a:pt x="2066" y="26910"/>
                    <a:pt x="2473" y="27086"/>
                  </a:cubicBezTo>
                  <a:cubicBezTo>
                    <a:pt x="1884" y="27416"/>
                    <a:pt x="1366" y="27813"/>
                    <a:pt x="922" y="28274"/>
                  </a:cubicBezTo>
                  <a:cubicBezTo>
                    <a:pt x="493" y="28723"/>
                    <a:pt x="1" y="29418"/>
                    <a:pt x="99" y="30178"/>
                  </a:cubicBezTo>
                  <a:cubicBezTo>
                    <a:pt x="173" y="30771"/>
                    <a:pt x="748" y="31483"/>
                    <a:pt x="1434" y="31828"/>
                  </a:cubicBezTo>
                  <a:cubicBezTo>
                    <a:pt x="1714" y="31969"/>
                    <a:pt x="1990" y="32040"/>
                    <a:pt x="2245" y="32040"/>
                  </a:cubicBezTo>
                  <a:cubicBezTo>
                    <a:pt x="2302" y="32040"/>
                    <a:pt x="2358" y="32037"/>
                    <a:pt x="2413" y="32030"/>
                  </a:cubicBezTo>
                  <a:lnTo>
                    <a:pt x="2413" y="32030"/>
                  </a:lnTo>
                  <a:cubicBezTo>
                    <a:pt x="2273" y="32195"/>
                    <a:pt x="2171" y="32401"/>
                    <a:pt x="2110" y="32635"/>
                  </a:cubicBezTo>
                  <a:cubicBezTo>
                    <a:pt x="1998" y="33087"/>
                    <a:pt x="2071" y="33584"/>
                    <a:pt x="2308" y="33961"/>
                  </a:cubicBezTo>
                  <a:cubicBezTo>
                    <a:pt x="2708" y="34608"/>
                    <a:pt x="3519" y="35009"/>
                    <a:pt x="4425" y="35009"/>
                  </a:cubicBezTo>
                  <a:lnTo>
                    <a:pt x="4439" y="35009"/>
                  </a:lnTo>
                  <a:cubicBezTo>
                    <a:pt x="4861" y="35006"/>
                    <a:pt x="5289" y="34926"/>
                    <a:pt x="5708" y="34767"/>
                  </a:cubicBezTo>
                  <a:cubicBezTo>
                    <a:pt x="6095" y="34622"/>
                    <a:pt x="6471" y="34413"/>
                    <a:pt x="6827" y="34150"/>
                  </a:cubicBezTo>
                  <a:lnTo>
                    <a:pt x="6827" y="34150"/>
                  </a:lnTo>
                  <a:cubicBezTo>
                    <a:pt x="6818" y="34824"/>
                    <a:pt x="6903" y="35473"/>
                    <a:pt x="7081" y="36086"/>
                  </a:cubicBezTo>
                  <a:cubicBezTo>
                    <a:pt x="7254" y="36683"/>
                    <a:pt x="7610" y="37457"/>
                    <a:pt x="8316" y="37753"/>
                  </a:cubicBezTo>
                  <a:cubicBezTo>
                    <a:pt x="8494" y="37827"/>
                    <a:pt x="8710" y="37863"/>
                    <a:pt x="8941" y="37863"/>
                  </a:cubicBezTo>
                  <a:cubicBezTo>
                    <a:pt x="9424" y="37863"/>
                    <a:pt x="9977" y="37706"/>
                    <a:pt x="10412" y="37423"/>
                  </a:cubicBezTo>
                  <a:cubicBezTo>
                    <a:pt x="10733" y="37214"/>
                    <a:pt x="10959" y="36956"/>
                    <a:pt x="11078" y="36675"/>
                  </a:cubicBezTo>
                  <a:cubicBezTo>
                    <a:pt x="11151" y="36881"/>
                    <a:pt x="11276" y="37071"/>
                    <a:pt x="11449" y="37238"/>
                  </a:cubicBezTo>
                  <a:cubicBezTo>
                    <a:pt x="11773" y="37552"/>
                    <a:pt x="12216" y="37733"/>
                    <a:pt x="12653" y="37733"/>
                  </a:cubicBezTo>
                  <a:cubicBezTo>
                    <a:pt x="12668" y="37733"/>
                    <a:pt x="12683" y="37733"/>
                    <a:pt x="12698" y="37732"/>
                  </a:cubicBezTo>
                  <a:cubicBezTo>
                    <a:pt x="13462" y="37706"/>
                    <a:pt x="14218" y="37201"/>
                    <a:pt x="14671" y="36410"/>
                  </a:cubicBezTo>
                  <a:cubicBezTo>
                    <a:pt x="14879" y="36043"/>
                    <a:pt x="15023" y="35633"/>
                    <a:pt x="15095" y="35192"/>
                  </a:cubicBezTo>
                  <a:cubicBezTo>
                    <a:pt x="15162" y="34786"/>
                    <a:pt x="15170" y="34354"/>
                    <a:pt x="15120" y="33915"/>
                  </a:cubicBezTo>
                  <a:lnTo>
                    <a:pt x="15120" y="33915"/>
                  </a:lnTo>
                  <a:cubicBezTo>
                    <a:pt x="15700" y="34258"/>
                    <a:pt x="16302" y="34510"/>
                    <a:pt x="16924" y="34664"/>
                  </a:cubicBezTo>
                  <a:cubicBezTo>
                    <a:pt x="17185" y="34728"/>
                    <a:pt x="17490" y="34779"/>
                    <a:pt x="17804" y="34779"/>
                  </a:cubicBezTo>
                  <a:cubicBezTo>
                    <a:pt x="18214" y="34779"/>
                    <a:pt x="18638" y="34690"/>
                    <a:pt x="18985" y="34428"/>
                  </a:cubicBezTo>
                  <a:cubicBezTo>
                    <a:pt x="19462" y="34066"/>
                    <a:pt x="19790" y="33212"/>
                    <a:pt x="19748" y="32446"/>
                  </a:cubicBezTo>
                  <a:cubicBezTo>
                    <a:pt x="19727" y="32062"/>
                    <a:pt x="19619" y="31737"/>
                    <a:pt x="19433" y="31497"/>
                  </a:cubicBezTo>
                  <a:lnTo>
                    <a:pt x="19433" y="31497"/>
                  </a:lnTo>
                  <a:cubicBezTo>
                    <a:pt x="19512" y="31511"/>
                    <a:pt x="19592" y="31518"/>
                    <a:pt x="19675" y="31518"/>
                  </a:cubicBezTo>
                  <a:cubicBezTo>
                    <a:pt x="19816" y="31518"/>
                    <a:pt x="19961" y="31497"/>
                    <a:pt x="20107" y="31455"/>
                  </a:cubicBezTo>
                  <a:cubicBezTo>
                    <a:pt x="20555" y="31327"/>
                    <a:pt x="20946" y="31016"/>
                    <a:pt x="21158" y="30621"/>
                  </a:cubicBezTo>
                  <a:cubicBezTo>
                    <a:pt x="21518" y="29948"/>
                    <a:pt x="21457" y="29040"/>
                    <a:pt x="21000" y="28253"/>
                  </a:cubicBezTo>
                  <a:cubicBezTo>
                    <a:pt x="20786" y="27887"/>
                    <a:pt x="20503" y="27560"/>
                    <a:pt x="20157" y="27275"/>
                  </a:cubicBezTo>
                  <a:cubicBezTo>
                    <a:pt x="19941" y="27099"/>
                    <a:pt x="19704" y="26941"/>
                    <a:pt x="19446" y="26802"/>
                  </a:cubicBezTo>
                  <a:cubicBezTo>
                    <a:pt x="20125" y="26756"/>
                    <a:pt x="20809" y="26733"/>
                    <a:pt x="21493" y="26733"/>
                  </a:cubicBezTo>
                  <a:cubicBezTo>
                    <a:pt x="27481" y="26733"/>
                    <a:pt x="33493" y="28431"/>
                    <a:pt x="38545" y="31621"/>
                  </a:cubicBezTo>
                  <a:cubicBezTo>
                    <a:pt x="38658" y="31693"/>
                    <a:pt x="38786" y="31727"/>
                    <a:pt x="38912" y="31727"/>
                  </a:cubicBezTo>
                  <a:cubicBezTo>
                    <a:pt x="39081" y="31727"/>
                    <a:pt x="39248" y="31665"/>
                    <a:pt x="39378" y="31545"/>
                  </a:cubicBezTo>
                  <a:cubicBezTo>
                    <a:pt x="39604" y="31331"/>
                    <a:pt x="39663" y="30993"/>
                    <a:pt x="39517" y="30718"/>
                  </a:cubicBezTo>
                  <a:cubicBezTo>
                    <a:pt x="37445" y="26761"/>
                    <a:pt x="35250" y="22707"/>
                    <a:pt x="32724" y="18935"/>
                  </a:cubicBezTo>
                  <a:lnTo>
                    <a:pt x="32724" y="18935"/>
                  </a:lnTo>
                  <a:cubicBezTo>
                    <a:pt x="32773" y="18938"/>
                    <a:pt x="32822" y="18940"/>
                    <a:pt x="32873" y="18940"/>
                  </a:cubicBezTo>
                  <a:cubicBezTo>
                    <a:pt x="33283" y="18940"/>
                    <a:pt x="33707" y="18852"/>
                    <a:pt x="34054" y="18588"/>
                  </a:cubicBezTo>
                  <a:cubicBezTo>
                    <a:pt x="34530" y="18227"/>
                    <a:pt x="34859" y="17373"/>
                    <a:pt x="34817" y="16607"/>
                  </a:cubicBezTo>
                  <a:cubicBezTo>
                    <a:pt x="34795" y="16224"/>
                    <a:pt x="34687" y="15900"/>
                    <a:pt x="34502" y="15658"/>
                  </a:cubicBezTo>
                  <a:lnTo>
                    <a:pt x="34502" y="15658"/>
                  </a:lnTo>
                  <a:cubicBezTo>
                    <a:pt x="34581" y="15672"/>
                    <a:pt x="34663" y="15679"/>
                    <a:pt x="34747" y="15679"/>
                  </a:cubicBezTo>
                  <a:cubicBezTo>
                    <a:pt x="34887" y="15679"/>
                    <a:pt x="35032" y="15659"/>
                    <a:pt x="35175" y="15616"/>
                  </a:cubicBezTo>
                  <a:cubicBezTo>
                    <a:pt x="35623" y="15489"/>
                    <a:pt x="36015" y="15177"/>
                    <a:pt x="36227" y="14784"/>
                  </a:cubicBezTo>
                  <a:cubicBezTo>
                    <a:pt x="36587" y="14108"/>
                    <a:pt x="36526" y="13201"/>
                    <a:pt x="36068" y="12415"/>
                  </a:cubicBezTo>
                  <a:cubicBezTo>
                    <a:pt x="35855" y="12049"/>
                    <a:pt x="35571" y="11721"/>
                    <a:pt x="35226" y="11437"/>
                  </a:cubicBezTo>
                  <a:cubicBezTo>
                    <a:pt x="34906" y="11174"/>
                    <a:pt x="34538" y="10953"/>
                    <a:pt x="34131" y="10776"/>
                  </a:cubicBezTo>
                  <a:cubicBezTo>
                    <a:pt x="34719" y="10446"/>
                    <a:pt x="35237" y="10049"/>
                    <a:pt x="35681" y="9588"/>
                  </a:cubicBezTo>
                  <a:cubicBezTo>
                    <a:pt x="36111" y="9140"/>
                    <a:pt x="36603" y="8445"/>
                    <a:pt x="36505" y="7686"/>
                  </a:cubicBezTo>
                  <a:cubicBezTo>
                    <a:pt x="36430" y="7091"/>
                    <a:pt x="35855" y="6383"/>
                    <a:pt x="35170" y="6036"/>
                  </a:cubicBezTo>
                  <a:cubicBezTo>
                    <a:pt x="34890" y="5895"/>
                    <a:pt x="34616" y="5823"/>
                    <a:pt x="34361" y="5823"/>
                  </a:cubicBezTo>
                  <a:cubicBezTo>
                    <a:pt x="34303" y="5823"/>
                    <a:pt x="34246" y="5826"/>
                    <a:pt x="34190" y="5834"/>
                  </a:cubicBezTo>
                  <a:cubicBezTo>
                    <a:pt x="34330" y="5665"/>
                    <a:pt x="34434" y="5461"/>
                    <a:pt x="34493" y="5229"/>
                  </a:cubicBezTo>
                  <a:cubicBezTo>
                    <a:pt x="34607" y="4777"/>
                    <a:pt x="34532" y="4280"/>
                    <a:pt x="34297" y="3901"/>
                  </a:cubicBezTo>
                  <a:cubicBezTo>
                    <a:pt x="33895" y="3256"/>
                    <a:pt x="33084" y="2854"/>
                    <a:pt x="32180" y="2854"/>
                  </a:cubicBezTo>
                  <a:lnTo>
                    <a:pt x="32166" y="2854"/>
                  </a:lnTo>
                  <a:cubicBezTo>
                    <a:pt x="31742" y="2856"/>
                    <a:pt x="31316" y="2937"/>
                    <a:pt x="30896" y="3095"/>
                  </a:cubicBezTo>
                  <a:cubicBezTo>
                    <a:pt x="30510" y="3242"/>
                    <a:pt x="30132" y="3451"/>
                    <a:pt x="29777" y="3711"/>
                  </a:cubicBezTo>
                  <a:cubicBezTo>
                    <a:pt x="29785" y="3037"/>
                    <a:pt x="29700" y="2389"/>
                    <a:pt x="29523" y="1776"/>
                  </a:cubicBezTo>
                  <a:cubicBezTo>
                    <a:pt x="29350" y="1180"/>
                    <a:pt x="28995" y="406"/>
                    <a:pt x="28288" y="111"/>
                  </a:cubicBezTo>
                  <a:cubicBezTo>
                    <a:pt x="28109" y="36"/>
                    <a:pt x="27893" y="0"/>
                    <a:pt x="27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940038" y="2950294"/>
              <a:ext cx="166345" cy="69606"/>
            </a:xfrm>
            <a:custGeom>
              <a:avLst/>
              <a:gdLst/>
              <a:ahLst/>
              <a:cxnLst/>
              <a:rect l="l" t="t" r="r" b="b"/>
              <a:pathLst>
                <a:path w="2060" h="862" extrusionOk="0">
                  <a:moveTo>
                    <a:pt x="1030" y="1"/>
                  </a:moveTo>
                  <a:cubicBezTo>
                    <a:pt x="461" y="1"/>
                    <a:pt x="0" y="194"/>
                    <a:pt x="0" y="431"/>
                  </a:cubicBezTo>
                  <a:cubicBezTo>
                    <a:pt x="0" y="669"/>
                    <a:pt x="461" y="862"/>
                    <a:pt x="1030" y="862"/>
                  </a:cubicBezTo>
                  <a:cubicBezTo>
                    <a:pt x="1599" y="862"/>
                    <a:pt x="2059" y="669"/>
                    <a:pt x="2059" y="431"/>
                  </a:cubicBezTo>
                  <a:cubicBezTo>
                    <a:pt x="2059" y="195"/>
                    <a:pt x="1599" y="2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56658" y="2950294"/>
              <a:ext cx="166345" cy="69606"/>
            </a:xfrm>
            <a:custGeom>
              <a:avLst/>
              <a:gdLst/>
              <a:ahLst/>
              <a:cxnLst/>
              <a:rect l="l" t="t" r="r" b="b"/>
              <a:pathLst>
                <a:path w="2060" h="862" extrusionOk="0">
                  <a:moveTo>
                    <a:pt x="1030" y="1"/>
                  </a:moveTo>
                  <a:cubicBezTo>
                    <a:pt x="461" y="1"/>
                    <a:pt x="0" y="194"/>
                    <a:pt x="0" y="431"/>
                  </a:cubicBezTo>
                  <a:cubicBezTo>
                    <a:pt x="0" y="669"/>
                    <a:pt x="461" y="862"/>
                    <a:pt x="1030" y="862"/>
                  </a:cubicBezTo>
                  <a:cubicBezTo>
                    <a:pt x="1599" y="862"/>
                    <a:pt x="2060" y="669"/>
                    <a:pt x="2060" y="431"/>
                  </a:cubicBezTo>
                  <a:cubicBezTo>
                    <a:pt x="2060" y="195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" name="Google Shape;71;p2"/>
          <p:cNvSpPr txBox="1"/>
          <p:nvPr>
            <p:ph type="ctrTitle"/>
          </p:nvPr>
        </p:nvSpPr>
        <p:spPr>
          <a:xfrm>
            <a:off x="1434900" y="707396"/>
            <a:ext cx="62742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"/>
          <p:cNvSpPr txBox="1"/>
          <p:nvPr>
            <p:ph type="subTitle" idx="1"/>
          </p:nvPr>
        </p:nvSpPr>
        <p:spPr>
          <a:xfrm>
            <a:off x="2194500" y="2711646"/>
            <a:ext cx="475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"/>
          <p:cNvSpPr/>
          <p:nvPr/>
        </p:nvSpPr>
        <p:spPr>
          <a:xfrm rot="-164237">
            <a:off x="169961" y="-122050"/>
            <a:ext cx="1086551" cy="1929837"/>
          </a:xfrm>
          <a:custGeom>
            <a:avLst/>
            <a:gdLst/>
            <a:ahLst/>
            <a:cxnLst/>
            <a:rect l="l" t="t" r="r" b="b"/>
            <a:pathLst>
              <a:path w="36478" h="64789" extrusionOk="0">
                <a:moveTo>
                  <a:pt x="23871" y="18942"/>
                </a:moveTo>
                <a:cubicBezTo>
                  <a:pt x="24272" y="18942"/>
                  <a:pt x="24658" y="18999"/>
                  <a:pt x="25028" y="19114"/>
                </a:cubicBezTo>
                <a:cubicBezTo>
                  <a:pt x="25959" y="19402"/>
                  <a:pt x="26580" y="19958"/>
                  <a:pt x="27044" y="20916"/>
                </a:cubicBezTo>
                <a:cubicBezTo>
                  <a:pt x="27264" y="21372"/>
                  <a:pt x="27430" y="21872"/>
                  <a:pt x="27607" y="22399"/>
                </a:cubicBezTo>
                <a:cubicBezTo>
                  <a:pt x="27660" y="22559"/>
                  <a:pt x="27715" y="22722"/>
                  <a:pt x="27771" y="22883"/>
                </a:cubicBezTo>
                <a:cubicBezTo>
                  <a:pt x="26921" y="22659"/>
                  <a:pt x="26046" y="22571"/>
                  <a:pt x="25171" y="22571"/>
                </a:cubicBezTo>
                <a:cubicBezTo>
                  <a:pt x="23301" y="22571"/>
                  <a:pt x="21431" y="22977"/>
                  <a:pt x="19803" y="23344"/>
                </a:cubicBezTo>
                <a:cubicBezTo>
                  <a:pt x="19797" y="23342"/>
                  <a:pt x="19792" y="23341"/>
                  <a:pt x="19787" y="23341"/>
                </a:cubicBezTo>
                <a:cubicBezTo>
                  <a:pt x="19725" y="22578"/>
                  <a:pt x="19735" y="21650"/>
                  <a:pt x="20162" y="20890"/>
                </a:cubicBezTo>
                <a:cubicBezTo>
                  <a:pt x="20401" y="20464"/>
                  <a:pt x="20782" y="20073"/>
                  <a:pt x="21298" y="19734"/>
                </a:cubicBezTo>
                <a:cubicBezTo>
                  <a:pt x="21874" y="19353"/>
                  <a:pt x="22531" y="19096"/>
                  <a:pt x="23199" y="18993"/>
                </a:cubicBezTo>
                <a:cubicBezTo>
                  <a:pt x="23426" y="18957"/>
                  <a:pt x="23650" y="18942"/>
                  <a:pt x="23871" y="18942"/>
                </a:cubicBezTo>
                <a:close/>
                <a:moveTo>
                  <a:pt x="2766" y="477"/>
                </a:moveTo>
                <a:cubicBezTo>
                  <a:pt x="2811" y="477"/>
                  <a:pt x="2855" y="483"/>
                  <a:pt x="2898" y="495"/>
                </a:cubicBezTo>
                <a:cubicBezTo>
                  <a:pt x="12305" y="2658"/>
                  <a:pt x="20155" y="9555"/>
                  <a:pt x="23929" y="18629"/>
                </a:cubicBezTo>
                <a:cubicBezTo>
                  <a:pt x="23913" y="18629"/>
                  <a:pt x="23897" y="18629"/>
                  <a:pt x="23881" y="18629"/>
                </a:cubicBezTo>
                <a:cubicBezTo>
                  <a:pt x="23641" y="18629"/>
                  <a:pt x="23398" y="18649"/>
                  <a:pt x="23151" y="18685"/>
                </a:cubicBezTo>
                <a:cubicBezTo>
                  <a:pt x="23000" y="18708"/>
                  <a:pt x="22849" y="18740"/>
                  <a:pt x="22698" y="18779"/>
                </a:cubicBezTo>
                <a:cubicBezTo>
                  <a:pt x="19396" y="11088"/>
                  <a:pt x="13020" y="5012"/>
                  <a:pt x="5210" y="2382"/>
                </a:cubicBezTo>
                <a:lnTo>
                  <a:pt x="4029" y="1985"/>
                </a:lnTo>
                <a:lnTo>
                  <a:pt x="4029" y="1985"/>
                </a:lnTo>
                <a:lnTo>
                  <a:pt x="4642" y="3068"/>
                </a:lnTo>
                <a:cubicBezTo>
                  <a:pt x="7751" y="8555"/>
                  <a:pt x="10042" y="14493"/>
                  <a:pt x="11452" y="20716"/>
                </a:cubicBezTo>
                <a:cubicBezTo>
                  <a:pt x="12669" y="26087"/>
                  <a:pt x="13201" y="31542"/>
                  <a:pt x="13038" y="36965"/>
                </a:cubicBezTo>
                <a:cubicBezTo>
                  <a:pt x="12863" y="36944"/>
                  <a:pt x="12684" y="36933"/>
                  <a:pt x="12504" y="36933"/>
                </a:cubicBezTo>
                <a:cubicBezTo>
                  <a:pt x="12378" y="36933"/>
                  <a:pt x="12251" y="36939"/>
                  <a:pt x="12123" y="36949"/>
                </a:cubicBezTo>
                <a:cubicBezTo>
                  <a:pt x="12033" y="36957"/>
                  <a:pt x="11939" y="36967"/>
                  <a:pt x="11847" y="36980"/>
                </a:cubicBezTo>
                <a:cubicBezTo>
                  <a:pt x="12233" y="24517"/>
                  <a:pt x="8866" y="11969"/>
                  <a:pt x="2262" y="1389"/>
                </a:cubicBezTo>
                <a:cubicBezTo>
                  <a:pt x="2134" y="1183"/>
                  <a:pt x="2141" y="924"/>
                  <a:pt x="2282" y="728"/>
                </a:cubicBezTo>
                <a:cubicBezTo>
                  <a:pt x="2393" y="571"/>
                  <a:pt x="2573" y="477"/>
                  <a:pt x="2766" y="477"/>
                </a:cubicBezTo>
                <a:close/>
                <a:moveTo>
                  <a:pt x="5061" y="2835"/>
                </a:moveTo>
                <a:cubicBezTo>
                  <a:pt x="12689" y="5402"/>
                  <a:pt x="18975" y="11331"/>
                  <a:pt x="22243" y="18917"/>
                </a:cubicBezTo>
                <a:cubicBezTo>
                  <a:pt x="21851" y="19055"/>
                  <a:pt x="21478" y="19244"/>
                  <a:pt x="21128" y="19473"/>
                </a:cubicBezTo>
                <a:cubicBezTo>
                  <a:pt x="20572" y="19843"/>
                  <a:pt x="20157" y="20268"/>
                  <a:pt x="19894" y="20737"/>
                </a:cubicBezTo>
                <a:cubicBezTo>
                  <a:pt x="19456" y="21516"/>
                  <a:pt x="19420" y="22435"/>
                  <a:pt x="19470" y="23214"/>
                </a:cubicBezTo>
                <a:cubicBezTo>
                  <a:pt x="17529" y="25020"/>
                  <a:pt x="16060" y="27794"/>
                  <a:pt x="15391" y="29522"/>
                </a:cubicBezTo>
                <a:cubicBezTo>
                  <a:pt x="14423" y="32014"/>
                  <a:pt x="14109" y="34683"/>
                  <a:pt x="14056" y="37213"/>
                </a:cubicBezTo>
                <a:cubicBezTo>
                  <a:pt x="13882" y="37147"/>
                  <a:pt x="13702" y="37091"/>
                  <a:pt x="13516" y="37047"/>
                </a:cubicBezTo>
                <a:cubicBezTo>
                  <a:pt x="13883" y="25155"/>
                  <a:pt x="10925" y="13186"/>
                  <a:pt x="5061" y="2835"/>
                </a:cubicBezTo>
                <a:close/>
                <a:moveTo>
                  <a:pt x="12504" y="37242"/>
                </a:moveTo>
                <a:cubicBezTo>
                  <a:pt x="13018" y="37242"/>
                  <a:pt x="13519" y="37333"/>
                  <a:pt x="13969" y="37511"/>
                </a:cubicBezTo>
                <a:cubicBezTo>
                  <a:pt x="14875" y="37867"/>
                  <a:pt x="15454" y="38469"/>
                  <a:pt x="15844" y="39457"/>
                </a:cubicBezTo>
                <a:cubicBezTo>
                  <a:pt x="16032" y="39927"/>
                  <a:pt x="16161" y="40437"/>
                  <a:pt x="16298" y="40977"/>
                </a:cubicBezTo>
                <a:cubicBezTo>
                  <a:pt x="16340" y="41141"/>
                  <a:pt x="16382" y="41306"/>
                  <a:pt x="16426" y="41471"/>
                </a:cubicBezTo>
                <a:cubicBezTo>
                  <a:pt x="15261" y="41071"/>
                  <a:pt x="14030" y="40931"/>
                  <a:pt x="12806" y="40931"/>
                </a:cubicBezTo>
                <a:cubicBezTo>
                  <a:pt x="11284" y="40931"/>
                  <a:pt x="9777" y="41147"/>
                  <a:pt x="8432" y="41349"/>
                </a:cubicBezTo>
                <a:cubicBezTo>
                  <a:pt x="8425" y="40583"/>
                  <a:pt x="8500" y="39654"/>
                  <a:pt x="8983" y="38927"/>
                </a:cubicBezTo>
                <a:cubicBezTo>
                  <a:pt x="9253" y="38519"/>
                  <a:pt x="9664" y="38159"/>
                  <a:pt x="10202" y="37857"/>
                </a:cubicBezTo>
                <a:cubicBezTo>
                  <a:pt x="10567" y="37651"/>
                  <a:pt x="10958" y="37497"/>
                  <a:pt x="11359" y="37391"/>
                </a:cubicBezTo>
                <a:lnTo>
                  <a:pt x="11359" y="37391"/>
                </a:lnTo>
                <a:cubicBezTo>
                  <a:pt x="11359" y="37412"/>
                  <a:pt x="11357" y="37432"/>
                  <a:pt x="11357" y="37449"/>
                </a:cubicBezTo>
                <a:cubicBezTo>
                  <a:pt x="11517" y="37410"/>
                  <a:pt x="11678" y="37374"/>
                  <a:pt x="11838" y="37341"/>
                </a:cubicBezTo>
                <a:cubicBezTo>
                  <a:pt x="11838" y="37325"/>
                  <a:pt x="11840" y="37309"/>
                  <a:pt x="11840" y="37292"/>
                </a:cubicBezTo>
                <a:cubicBezTo>
                  <a:pt x="11945" y="37276"/>
                  <a:pt x="12048" y="37263"/>
                  <a:pt x="12154" y="37256"/>
                </a:cubicBezTo>
                <a:cubicBezTo>
                  <a:pt x="12271" y="37247"/>
                  <a:pt x="12388" y="37242"/>
                  <a:pt x="12504" y="37242"/>
                </a:cubicBezTo>
                <a:close/>
                <a:moveTo>
                  <a:pt x="28459" y="37109"/>
                </a:moveTo>
                <a:cubicBezTo>
                  <a:pt x="29545" y="39055"/>
                  <a:pt x="30955" y="40842"/>
                  <a:pt x="32591" y="42339"/>
                </a:cubicBezTo>
                <a:cubicBezTo>
                  <a:pt x="32604" y="42351"/>
                  <a:pt x="32614" y="42361"/>
                  <a:pt x="32627" y="42373"/>
                </a:cubicBezTo>
                <a:cubicBezTo>
                  <a:pt x="32546" y="42916"/>
                  <a:pt x="32411" y="43458"/>
                  <a:pt x="32216" y="43991"/>
                </a:cubicBezTo>
                <a:cubicBezTo>
                  <a:pt x="32100" y="44308"/>
                  <a:pt x="31924" y="44688"/>
                  <a:pt x="31610" y="44816"/>
                </a:cubicBezTo>
                <a:cubicBezTo>
                  <a:pt x="31527" y="44850"/>
                  <a:pt x="31439" y="44864"/>
                  <a:pt x="31348" y="44864"/>
                </a:cubicBezTo>
                <a:cubicBezTo>
                  <a:pt x="31116" y="44864"/>
                  <a:pt x="30868" y="44773"/>
                  <a:pt x="30661" y="44684"/>
                </a:cubicBezTo>
                <a:cubicBezTo>
                  <a:pt x="29853" y="44334"/>
                  <a:pt x="29142" y="43847"/>
                  <a:pt x="28508" y="43268"/>
                </a:cubicBezTo>
                <a:cubicBezTo>
                  <a:pt x="28940" y="41360"/>
                  <a:pt x="28788" y="39272"/>
                  <a:pt x="28459" y="37109"/>
                </a:cubicBezTo>
                <a:close/>
                <a:moveTo>
                  <a:pt x="21083" y="37933"/>
                </a:moveTo>
                <a:cubicBezTo>
                  <a:pt x="21350" y="39796"/>
                  <a:pt x="21854" y="41644"/>
                  <a:pt x="22564" y="43391"/>
                </a:cubicBezTo>
                <a:cubicBezTo>
                  <a:pt x="22008" y="44639"/>
                  <a:pt x="21353" y="45708"/>
                  <a:pt x="20646" y="46169"/>
                </a:cubicBezTo>
                <a:cubicBezTo>
                  <a:pt x="20142" y="45120"/>
                  <a:pt x="19442" y="43967"/>
                  <a:pt x="18583" y="42900"/>
                </a:cubicBezTo>
                <a:cubicBezTo>
                  <a:pt x="19615" y="41359"/>
                  <a:pt x="20463" y="39678"/>
                  <a:pt x="21083" y="37933"/>
                </a:cubicBezTo>
                <a:close/>
                <a:moveTo>
                  <a:pt x="25160" y="22872"/>
                </a:moveTo>
                <a:cubicBezTo>
                  <a:pt x="25873" y="22872"/>
                  <a:pt x="26585" y="22934"/>
                  <a:pt x="27286" y="23083"/>
                </a:cubicBezTo>
                <a:cubicBezTo>
                  <a:pt x="29443" y="24343"/>
                  <a:pt x="31288" y="26384"/>
                  <a:pt x="32309" y="27994"/>
                </a:cubicBezTo>
                <a:cubicBezTo>
                  <a:pt x="34665" y="31711"/>
                  <a:pt x="35442" y="36222"/>
                  <a:pt x="35858" y="39737"/>
                </a:cubicBezTo>
                <a:cubicBezTo>
                  <a:pt x="35940" y="40436"/>
                  <a:pt x="35995" y="41062"/>
                  <a:pt x="35825" y="41645"/>
                </a:cubicBezTo>
                <a:cubicBezTo>
                  <a:pt x="35674" y="42167"/>
                  <a:pt x="35259" y="42733"/>
                  <a:pt x="34665" y="42819"/>
                </a:cubicBezTo>
                <a:cubicBezTo>
                  <a:pt x="34610" y="42827"/>
                  <a:pt x="34555" y="42831"/>
                  <a:pt x="34500" y="42831"/>
                </a:cubicBezTo>
                <a:cubicBezTo>
                  <a:pt x="33914" y="42831"/>
                  <a:pt x="33348" y="42387"/>
                  <a:pt x="32912" y="41987"/>
                </a:cubicBezTo>
                <a:cubicBezTo>
                  <a:pt x="30943" y="40185"/>
                  <a:pt x="29312" y="37953"/>
                  <a:pt x="28191" y="35532"/>
                </a:cubicBezTo>
                <a:lnTo>
                  <a:pt x="27427" y="33878"/>
                </a:lnTo>
                <a:lnTo>
                  <a:pt x="27742" y="35675"/>
                </a:lnTo>
                <a:cubicBezTo>
                  <a:pt x="28377" y="39297"/>
                  <a:pt x="28803" y="42777"/>
                  <a:pt x="27081" y="45542"/>
                </a:cubicBezTo>
                <a:cubicBezTo>
                  <a:pt x="26666" y="46209"/>
                  <a:pt x="26217" y="46570"/>
                  <a:pt x="25743" y="46616"/>
                </a:cubicBezTo>
                <a:cubicBezTo>
                  <a:pt x="25705" y="46620"/>
                  <a:pt x="25668" y="46622"/>
                  <a:pt x="25630" y="46622"/>
                </a:cubicBezTo>
                <a:cubicBezTo>
                  <a:pt x="24833" y="46622"/>
                  <a:pt x="24222" y="45764"/>
                  <a:pt x="23840" y="45022"/>
                </a:cubicBezTo>
                <a:cubicBezTo>
                  <a:pt x="22529" y="42491"/>
                  <a:pt x="21694" y="39652"/>
                  <a:pt x="21428" y="36813"/>
                </a:cubicBezTo>
                <a:lnTo>
                  <a:pt x="21314" y="35599"/>
                </a:lnTo>
                <a:lnTo>
                  <a:pt x="20962" y="36765"/>
                </a:lnTo>
                <a:cubicBezTo>
                  <a:pt x="20356" y="38785"/>
                  <a:pt x="19434" y="40741"/>
                  <a:pt x="18264" y="42515"/>
                </a:cubicBezTo>
                <a:cubicBezTo>
                  <a:pt x="17753" y="41916"/>
                  <a:pt x="17189" y="41356"/>
                  <a:pt x="16586" y="40863"/>
                </a:cubicBezTo>
                <a:cubicBezTo>
                  <a:pt x="16449" y="40328"/>
                  <a:pt x="16320" y="39822"/>
                  <a:pt x="16130" y="39343"/>
                </a:cubicBezTo>
                <a:cubicBezTo>
                  <a:pt x="15771" y="38438"/>
                  <a:pt x="15268" y="37832"/>
                  <a:pt x="14527" y="37430"/>
                </a:cubicBezTo>
                <a:cubicBezTo>
                  <a:pt x="14567" y="34884"/>
                  <a:pt x="14865" y="32191"/>
                  <a:pt x="15834" y="29694"/>
                </a:cubicBezTo>
                <a:cubicBezTo>
                  <a:pt x="16560" y="27827"/>
                  <a:pt x="17958" y="25340"/>
                  <a:pt x="19675" y="23688"/>
                </a:cubicBezTo>
                <a:lnTo>
                  <a:pt x="19685" y="23685"/>
                </a:lnTo>
                <a:cubicBezTo>
                  <a:pt x="21412" y="23296"/>
                  <a:pt x="23291" y="22872"/>
                  <a:pt x="25160" y="22872"/>
                </a:cubicBezTo>
                <a:close/>
                <a:moveTo>
                  <a:pt x="5776" y="44756"/>
                </a:moveTo>
                <a:cubicBezTo>
                  <a:pt x="5997" y="44756"/>
                  <a:pt x="6228" y="44779"/>
                  <a:pt x="6447" y="44806"/>
                </a:cubicBezTo>
                <a:cubicBezTo>
                  <a:pt x="6638" y="44829"/>
                  <a:pt x="6890" y="44878"/>
                  <a:pt x="7178" y="44947"/>
                </a:cubicBezTo>
                <a:cubicBezTo>
                  <a:pt x="6631" y="45133"/>
                  <a:pt x="6166" y="45637"/>
                  <a:pt x="5997" y="46315"/>
                </a:cubicBezTo>
                <a:cubicBezTo>
                  <a:pt x="5858" y="46873"/>
                  <a:pt x="5935" y="47416"/>
                  <a:pt x="6172" y="47830"/>
                </a:cubicBezTo>
                <a:cubicBezTo>
                  <a:pt x="6022" y="47745"/>
                  <a:pt x="5872" y="47652"/>
                  <a:pt x="5724" y="47552"/>
                </a:cubicBezTo>
                <a:cubicBezTo>
                  <a:pt x="5365" y="47312"/>
                  <a:pt x="4863" y="46932"/>
                  <a:pt x="4624" y="46408"/>
                </a:cubicBezTo>
                <a:cubicBezTo>
                  <a:pt x="4436" y="45997"/>
                  <a:pt x="4431" y="45404"/>
                  <a:pt x="4783" y="45064"/>
                </a:cubicBezTo>
                <a:cubicBezTo>
                  <a:pt x="5031" y="44824"/>
                  <a:pt x="5394" y="44756"/>
                  <a:pt x="5776" y="44756"/>
                </a:cubicBezTo>
                <a:close/>
                <a:moveTo>
                  <a:pt x="18431" y="44782"/>
                </a:moveTo>
                <a:cubicBezTo>
                  <a:pt x="18815" y="44782"/>
                  <a:pt x="19177" y="44850"/>
                  <a:pt x="19426" y="45089"/>
                </a:cubicBezTo>
                <a:cubicBezTo>
                  <a:pt x="19780" y="45427"/>
                  <a:pt x="19774" y="46023"/>
                  <a:pt x="19586" y="46434"/>
                </a:cubicBezTo>
                <a:cubicBezTo>
                  <a:pt x="19347" y="46958"/>
                  <a:pt x="18843" y="47336"/>
                  <a:pt x="18485" y="47578"/>
                </a:cubicBezTo>
                <a:cubicBezTo>
                  <a:pt x="18349" y="47671"/>
                  <a:pt x="18210" y="47757"/>
                  <a:pt x="18069" y="47838"/>
                </a:cubicBezTo>
                <a:cubicBezTo>
                  <a:pt x="18172" y="47673"/>
                  <a:pt x="18254" y="47491"/>
                  <a:pt x="18305" y="47292"/>
                </a:cubicBezTo>
                <a:cubicBezTo>
                  <a:pt x="17796" y="47100"/>
                  <a:pt x="17283" y="46912"/>
                  <a:pt x="16765" y="46724"/>
                </a:cubicBezTo>
                <a:cubicBezTo>
                  <a:pt x="17119" y="46277"/>
                  <a:pt x="17483" y="45836"/>
                  <a:pt x="17852" y="45404"/>
                </a:cubicBezTo>
                <a:cubicBezTo>
                  <a:pt x="17656" y="45191"/>
                  <a:pt x="17413" y="45032"/>
                  <a:pt x="17148" y="44945"/>
                </a:cubicBezTo>
                <a:cubicBezTo>
                  <a:pt x="17387" y="44888"/>
                  <a:pt x="17598" y="44851"/>
                  <a:pt x="17763" y="44831"/>
                </a:cubicBezTo>
                <a:cubicBezTo>
                  <a:pt x="17981" y="44804"/>
                  <a:pt x="18210" y="44782"/>
                  <a:pt x="18431" y="44782"/>
                </a:cubicBezTo>
                <a:close/>
                <a:moveTo>
                  <a:pt x="8841" y="45510"/>
                </a:moveTo>
                <a:cubicBezTo>
                  <a:pt x="9573" y="45836"/>
                  <a:pt x="10234" y="46261"/>
                  <a:pt x="10498" y="46763"/>
                </a:cubicBezTo>
                <a:cubicBezTo>
                  <a:pt x="10666" y="47087"/>
                  <a:pt x="10657" y="47419"/>
                  <a:pt x="10469" y="47774"/>
                </a:cubicBezTo>
                <a:cubicBezTo>
                  <a:pt x="10339" y="48019"/>
                  <a:pt x="10076" y="48213"/>
                  <a:pt x="9687" y="48350"/>
                </a:cubicBezTo>
                <a:cubicBezTo>
                  <a:pt x="9344" y="48472"/>
                  <a:pt x="8976" y="48532"/>
                  <a:pt x="8593" y="48532"/>
                </a:cubicBezTo>
                <a:cubicBezTo>
                  <a:pt x="8371" y="48532"/>
                  <a:pt x="8143" y="48512"/>
                  <a:pt x="7913" y="48473"/>
                </a:cubicBezTo>
                <a:cubicBezTo>
                  <a:pt x="8229" y="48357"/>
                  <a:pt x="8520" y="48141"/>
                  <a:pt x="8745" y="47852"/>
                </a:cubicBezTo>
                <a:cubicBezTo>
                  <a:pt x="8352" y="47479"/>
                  <a:pt x="7953" y="47103"/>
                  <a:pt x="7550" y="46727"/>
                </a:cubicBezTo>
                <a:cubicBezTo>
                  <a:pt x="8052" y="46452"/>
                  <a:pt x="8558" y="46190"/>
                  <a:pt x="9068" y="45937"/>
                </a:cubicBezTo>
                <a:cubicBezTo>
                  <a:pt x="9011" y="45784"/>
                  <a:pt x="8935" y="45640"/>
                  <a:pt x="8841" y="45510"/>
                </a:cubicBezTo>
                <a:close/>
                <a:moveTo>
                  <a:pt x="15503" y="45476"/>
                </a:moveTo>
                <a:lnTo>
                  <a:pt x="15503" y="45476"/>
                </a:lnTo>
                <a:cubicBezTo>
                  <a:pt x="15218" y="45860"/>
                  <a:pt x="15086" y="46392"/>
                  <a:pt x="15173" y="46952"/>
                </a:cubicBezTo>
                <a:cubicBezTo>
                  <a:pt x="15293" y="47699"/>
                  <a:pt x="15748" y="48278"/>
                  <a:pt x="16311" y="48496"/>
                </a:cubicBezTo>
                <a:cubicBezTo>
                  <a:pt x="16075" y="48537"/>
                  <a:pt x="15843" y="48558"/>
                  <a:pt x="15616" y="48558"/>
                </a:cubicBezTo>
                <a:cubicBezTo>
                  <a:pt x="15232" y="48558"/>
                  <a:pt x="14863" y="48498"/>
                  <a:pt x="14520" y="48375"/>
                </a:cubicBezTo>
                <a:cubicBezTo>
                  <a:pt x="14131" y="48236"/>
                  <a:pt x="13869" y="48042"/>
                  <a:pt x="13739" y="47799"/>
                </a:cubicBezTo>
                <a:cubicBezTo>
                  <a:pt x="13550" y="47443"/>
                  <a:pt x="13540" y="47112"/>
                  <a:pt x="13710" y="46788"/>
                </a:cubicBezTo>
                <a:cubicBezTo>
                  <a:pt x="13990" y="46254"/>
                  <a:pt x="14717" y="45807"/>
                  <a:pt x="15503" y="45476"/>
                </a:cubicBezTo>
                <a:close/>
                <a:moveTo>
                  <a:pt x="7701" y="54902"/>
                </a:moveTo>
                <a:cubicBezTo>
                  <a:pt x="7612" y="56783"/>
                  <a:pt x="7757" y="58691"/>
                  <a:pt x="8129" y="60542"/>
                </a:cubicBezTo>
                <a:cubicBezTo>
                  <a:pt x="7210" y="61858"/>
                  <a:pt x="6206" y="62908"/>
                  <a:pt x="5316" y="63016"/>
                </a:cubicBezTo>
                <a:cubicBezTo>
                  <a:pt x="5268" y="63021"/>
                  <a:pt x="5221" y="63024"/>
                  <a:pt x="5175" y="63024"/>
                </a:cubicBezTo>
                <a:cubicBezTo>
                  <a:pt x="4709" y="63024"/>
                  <a:pt x="4310" y="62735"/>
                  <a:pt x="3952" y="62147"/>
                </a:cubicBezTo>
                <a:cubicBezTo>
                  <a:pt x="3660" y="61669"/>
                  <a:pt x="3410" y="61057"/>
                  <a:pt x="3232" y="60326"/>
                </a:cubicBezTo>
                <a:cubicBezTo>
                  <a:pt x="4985" y="58778"/>
                  <a:pt x="6513" y="56924"/>
                  <a:pt x="7701" y="54902"/>
                </a:cubicBezTo>
                <a:close/>
                <a:moveTo>
                  <a:pt x="15103" y="55484"/>
                </a:moveTo>
                <a:cubicBezTo>
                  <a:pt x="15801" y="57601"/>
                  <a:pt x="16850" y="59623"/>
                  <a:pt x="18173" y="61401"/>
                </a:cubicBezTo>
                <a:cubicBezTo>
                  <a:pt x="18182" y="61413"/>
                  <a:pt x="18192" y="61426"/>
                  <a:pt x="18202" y="61439"/>
                </a:cubicBezTo>
                <a:cubicBezTo>
                  <a:pt x="18022" y="61959"/>
                  <a:pt x="17787" y="62464"/>
                  <a:pt x="17493" y="62952"/>
                </a:cubicBezTo>
                <a:cubicBezTo>
                  <a:pt x="17319" y="63242"/>
                  <a:pt x="17076" y="63585"/>
                  <a:pt x="16742" y="63649"/>
                </a:cubicBezTo>
                <a:cubicBezTo>
                  <a:pt x="16703" y="63657"/>
                  <a:pt x="16663" y="63660"/>
                  <a:pt x="16623" y="63660"/>
                </a:cubicBezTo>
                <a:cubicBezTo>
                  <a:pt x="16347" y="63660"/>
                  <a:pt x="16061" y="63493"/>
                  <a:pt x="15836" y="63340"/>
                </a:cubicBezTo>
                <a:cubicBezTo>
                  <a:pt x="15109" y="62844"/>
                  <a:pt x="14501" y="62231"/>
                  <a:pt x="13990" y="61543"/>
                </a:cubicBezTo>
                <a:cubicBezTo>
                  <a:pt x="14774" y="59753"/>
                  <a:pt x="15016" y="57672"/>
                  <a:pt x="15103" y="55484"/>
                </a:cubicBezTo>
                <a:close/>
                <a:moveTo>
                  <a:pt x="12816" y="41231"/>
                </a:moveTo>
                <a:cubicBezTo>
                  <a:pt x="14101" y="41231"/>
                  <a:pt x="15383" y="41392"/>
                  <a:pt x="16598" y="41860"/>
                </a:cubicBezTo>
                <a:lnTo>
                  <a:pt x="16886" y="41969"/>
                </a:lnTo>
                <a:lnTo>
                  <a:pt x="16886" y="41969"/>
                </a:lnTo>
                <a:lnTo>
                  <a:pt x="16801" y="41673"/>
                </a:lnTo>
                <a:cubicBezTo>
                  <a:pt x="16799" y="41668"/>
                  <a:pt x="16799" y="41666"/>
                  <a:pt x="16798" y="41661"/>
                </a:cubicBezTo>
                <a:lnTo>
                  <a:pt x="16798" y="41661"/>
                </a:lnTo>
                <a:cubicBezTo>
                  <a:pt x="17670" y="42462"/>
                  <a:pt x="18441" y="43411"/>
                  <a:pt x="19080" y="44373"/>
                </a:cubicBezTo>
                <a:cubicBezTo>
                  <a:pt x="18874" y="44319"/>
                  <a:pt x="18656" y="44299"/>
                  <a:pt x="18435" y="44299"/>
                </a:cubicBezTo>
                <a:cubicBezTo>
                  <a:pt x="18190" y="44299"/>
                  <a:pt x="17942" y="44324"/>
                  <a:pt x="17705" y="44353"/>
                </a:cubicBezTo>
                <a:cubicBezTo>
                  <a:pt x="16773" y="44466"/>
                  <a:pt x="14001" y="45201"/>
                  <a:pt x="13291" y="46562"/>
                </a:cubicBezTo>
                <a:cubicBezTo>
                  <a:pt x="13046" y="47027"/>
                  <a:pt x="13056" y="47516"/>
                  <a:pt x="13320" y="48016"/>
                </a:cubicBezTo>
                <a:cubicBezTo>
                  <a:pt x="13507" y="48369"/>
                  <a:pt x="13857" y="48638"/>
                  <a:pt x="14364" y="48818"/>
                </a:cubicBezTo>
                <a:cubicBezTo>
                  <a:pt x="14757" y="48959"/>
                  <a:pt x="15181" y="49027"/>
                  <a:pt x="15618" y="49027"/>
                </a:cubicBezTo>
                <a:cubicBezTo>
                  <a:pt x="16625" y="49027"/>
                  <a:pt x="17715" y="48666"/>
                  <a:pt x="18750" y="47967"/>
                </a:cubicBezTo>
                <a:cubicBezTo>
                  <a:pt x="19155" y="47694"/>
                  <a:pt x="19728" y="47257"/>
                  <a:pt x="20018" y="46627"/>
                </a:cubicBezTo>
                <a:cubicBezTo>
                  <a:pt x="20077" y="46497"/>
                  <a:pt x="20120" y="46363"/>
                  <a:pt x="20149" y="46231"/>
                </a:cubicBezTo>
                <a:cubicBezTo>
                  <a:pt x="20323" y="46586"/>
                  <a:pt x="20477" y="46930"/>
                  <a:pt x="20604" y="47256"/>
                </a:cubicBezTo>
                <a:cubicBezTo>
                  <a:pt x="22217" y="51354"/>
                  <a:pt x="22129" y="55932"/>
                  <a:pt x="21874" y="59462"/>
                </a:cubicBezTo>
                <a:cubicBezTo>
                  <a:pt x="21824" y="60164"/>
                  <a:pt x="21759" y="60789"/>
                  <a:pt x="21482" y="61331"/>
                </a:cubicBezTo>
                <a:cubicBezTo>
                  <a:pt x="21243" y="61802"/>
                  <a:pt x="20746" y="62267"/>
                  <a:pt x="20169" y="62267"/>
                </a:cubicBezTo>
                <a:cubicBezTo>
                  <a:pt x="20155" y="62267"/>
                  <a:pt x="20139" y="62267"/>
                  <a:pt x="20121" y="62264"/>
                </a:cubicBezTo>
                <a:cubicBezTo>
                  <a:pt x="19470" y="62235"/>
                  <a:pt x="18943" y="61636"/>
                  <a:pt x="18556" y="61116"/>
                </a:cubicBezTo>
                <a:cubicBezTo>
                  <a:pt x="16963" y="58976"/>
                  <a:pt x="15783" y="56476"/>
                  <a:pt x="15139" y="53887"/>
                </a:cubicBezTo>
                <a:lnTo>
                  <a:pt x="14700" y="52117"/>
                </a:lnTo>
                <a:lnTo>
                  <a:pt x="14669" y="53939"/>
                </a:lnTo>
                <a:cubicBezTo>
                  <a:pt x="14609" y="57617"/>
                  <a:pt x="14371" y="61115"/>
                  <a:pt x="12161" y="63505"/>
                </a:cubicBezTo>
                <a:cubicBezTo>
                  <a:pt x="11663" y="64044"/>
                  <a:pt x="11186" y="64314"/>
                  <a:pt x="10738" y="64314"/>
                </a:cubicBezTo>
                <a:cubicBezTo>
                  <a:pt x="10706" y="64314"/>
                  <a:pt x="10675" y="64313"/>
                  <a:pt x="10644" y="64310"/>
                </a:cubicBezTo>
                <a:cubicBezTo>
                  <a:pt x="9796" y="64234"/>
                  <a:pt x="9324" y="63220"/>
                  <a:pt x="9076" y="62384"/>
                </a:cubicBezTo>
                <a:cubicBezTo>
                  <a:pt x="8267" y="59649"/>
                  <a:pt x="7983" y="56704"/>
                  <a:pt x="8255" y="53866"/>
                </a:cubicBezTo>
                <a:lnTo>
                  <a:pt x="8373" y="52653"/>
                </a:lnTo>
                <a:lnTo>
                  <a:pt x="7807" y="53733"/>
                </a:lnTo>
                <a:cubicBezTo>
                  <a:pt x="6534" y="56167"/>
                  <a:pt x="4759" y="58399"/>
                  <a:pt x="2671" y="60185"/>
                </a:cubicBezTo>
                <a:cubicBezTo>
                  <a:pt x="2382" y="60431"/>
                  <a:pt x="2001" y="60688"/>
                  <a:pt x="1670" y="60688"/>
                </a:cubicBezTo>
                <a:cubicBezTo>
                  <a:pt x="1575" y="60688"/>
                  <a:pt x="1484" y="60666"/>
                  <a:pt x="1401" y="60618"/>
                </a:cubicBezTo>
                <a:cubicBezTo>
                  <a:pt x="1262" y="60539"/>
                  <a:pt x="1152" y="60388"/>
                  <a:pt x="1036" y="60128"/>
                </a:cubicBezTo>
                <a:cubicBezTo>
                  <a:pt x="492" y="58899"/>
                  <a:pt x="648" y="57451"/>
                  <a:pt x="853" y="56076"/>
                </a:cubicBezTo>
                <a:cubicBezTo>
                  <a:pt x="1340" y="52830"/>
                  <a:pt x="2096" y="49098"/>
                  <a:pt x="4026" y="45953"/>
                </a:cubicBezTo>
                <a:cubicBezTo>
                  <a:pt x="4042" y="46173"/>
                  <a:pt x="4096" y="46393"/>
                  <a:pt x="4193" y="46605"/>
                </a:cubicBezTo>
                <a:cubicBezTo>
                  <a:pt x="4482" y="47236"/>
                  <a:pt x="5056" y="47673"/>
                  <a:pt x="5460" y="47946"/>
                </a:cubicBezTo>
                <a:cubicBezTo>
                  <a:pt x="6497" y="48644"/>
                  <a:pt x="7589" y="49005"/>
                  <a:pt x="8592" y="49005"/>
                </a:cubicBezTo>
                <a:cubicBezTo>
                  <a:pt x="9032" y="49005"/>
                  <a:pt x="9453" y="48938"/>
                  <a:pt x="9847" y="48797"/>
                </a:cubicBezTo>
                <a:cubicBezTo>
                  <a:pt x="10354" y="48618"/>
                  <a:pt x="10703" y="48349"/>
                  <a:pt x="10891" y="47995"/>
                </a:cubicBezTo>
                <a:cubicBezTo>
                  <a:pt x="11154" y="47495"/>
                  <a:pt x="11164" y="47005"/>
                  <a:pt x="10919" y="46540"/>
                </a:cubicBezTo>
                <a:cubicBezTo>
                  <a:pt x="10210" y="45179"/>
                  <a:pt x="7435" y="44445"/>
                  <a:pt x="6506" y="44331"/>
                </a:cubicBezTo>
                <a:cubicBezTo>
                  <a:pt x="6267" y="44302"/>
                  <a:pt x="6018" y="44277"/>
                  <a:pt x="5772" y="44277"/>
                </a:cubicBezTo>
                <a:cubicBezTo>
                  <a:pt x="5557" y="44277"/>
                  <a:pt x="5344" y="44296"/>
                  <a:pt x="5142" y="44347"/>
                </a:cubicBezTo>
                <a:cubicBezTo>
                  <a:pt x="5973" y="43276"/>
                  <a:pt x="7007" y="42171"/>
                  <a:pt x="8123" y="41287"/>
                </a:cubicBezTo>
                <a:cubicBezTo>
                  <a:pt x="8123" y="41370"/>
                  <a:pt x="8124" y="41451"/>
                  <a:pt x="8126" y="41527"/>
                </a:cubicBezTo>
                <a:lnTo>
                  <a:pt x="8130" y="41703"/>
                </a:lnTo>
                <a:lnTo>
                  <a:pt x="8303" y="41677"/>
                </a:lnTo>
                <a:cubicBezTo>
                  <a:pt x="9739" y="41461"/>
                  <a:pt x="11280" y="41231"/>
                  <a:pt x="12816" y="41231"/>
                </a:cubicBezTo>
                <a:close/>
                <a:moveTo>
                  <a:pt x="2766" y="1"/>
                </a:moveTo>
                <a:cubicBezTo>
                  <a:pt x="2423" y="1"/>
                  <a:pt x="2098" y="165"/>
                  <a:pt x="1895" y="451"/>
                </a:cubicBezTo>
                <a:cubicBezTo>
                  <a:pt x="1643" y="804"/>
                  <a:pt x="1628" y="1274"/>
                  <a:pt x="1859" y="1641"/>
                </a:cubicBezTo>
                <a:cubicBezTo>
                  <a:pt x="8432" y="12173"/>
                  <a:pt x="11773" y="24667"/>
                  <a:pt x="11370" y="37069"/>
                </a:cubicBezTo>
                <a:cubicBezTo>
                  <a:pt x="10912" y="37180"/>
                  <a:pt x="10464" y="37354"/>
                  <a:pt x="10051" y="37586"/>
                </a:cubicBezTo>
                <a:cubicBezTo>
                  <a:pt x="9469" y="37911"/>
                  <a:pt x="9024" y="38306"/>
                  <a:pt x="8726" y="38757"/>
                </a:cubicBezTo>
                <a:cubicBezTo>
                  <a:pt x="8313" y="39377"/>
                  <a:pt x="8173" y="40118"/>
                  <a:pt x="8133" y="40797"/>
                </a:cubicBezTo>
                <a:cubicBezTo>
                  <a:pt x="8126" y="40783"/>
                  <a:pt x="8121" y="40770"/>
                  <a:pt x="8114" y="40755"/>
                </a:cubicBezTo>
                <a:cubicBezTo>
                  <a:pt x="8104" y="40738"/>
                  <a:pt x="8100" y="40718"/>
                  <a:pt x="8091" y="40698"/>
                </a:cubicBezTo>
                <a:cubicBezTo>
                  <a:pt x="6187" y="42131"/>
                  <a:pt x="4563" y="44189"/>
                  <a:pt x="3699" y="45570"/>
                </a:cubicBezTo>
                <a:cubicBezTo>
                  <a:pt x="1664" y="48815"/>
                  <a:pt x="879" y="52669"/>
                  <a:pt x="378" y="56008"/>
                </a:cubicBezTo>
                <a:cubicBezTo>
                  <a:pt x="162" y="57453"/>
                  <a:pt x="1" y="58976"/>
                  <a:pt x="597" y="60323"/>
                </a:cubicBezTo>
                <a:cubicBezTo>
                  <a:pt x="694" y="60545"/>
                  <a:pt x="859" y="60859"/>
                  <a:pt x="1160" y="61031"/>
                </a:cubicBezTo>
                <a:cubicBezTo>
                  <a:pt x="1290" y="61107"/>
                  <a:pt x="1457" y="61165"/>
                  <a:pt x="1664" y="61165"/>
                </a:cubicBezTo>
                <a:cubicBezTo>
                  <a:pt x="1962" y="61165"/>
                  <a:pt x="2343" y="61044"/>
                  <a:pt x="2812" y="60681"/>
                </a:cubicBezTo>
                <a:cubicBezTo>
                  <a:pt x="2985" y="61295"/>
                  <a:pt x="3227" y="61871"/>
                  <a:pt x="3545" y="62395"/>
                </a:cubicBezTo>
                <a:cubicBezTo>
                  <a:pt x="3992" y="63127"/>
                  <a:pt x="4537" y="63500"/>
                  <a:pt x="5166" y="63500"/>
                </a:cubicBezTo>
                <a:cubicBezTo>
                  <a:pt x="5234" y="63500"/>
                  <a:pt x="5303" y="63495"/>
                  <a:pt x="5372" y="63487"/>
                </a:cubicBezTo>
                <a:cubicBezTo>
                  <a:pt x="6330" y="63370"/>
                  <a:pt x="7341" y="62407"/>
                  <a:pt x="8261" y="61167"/>
                </a:cubicBezTo>
                <a:cubicBezTo>
                  <a:pt x="8365" y="61622"/>
                  <a:pt x="8484" y="62074"/>
                  <a:pt x="8615" y="62519"/>
                </a:cubicBezTo>
                <a:cubicBezTo>
                  <a:pt x="9032" y="63923"/>
                  <a:pt x="9717" y="64706"/>
                  <a:pt x="10600" y="64783"/>
                </a:cubicBezTo>
                <a:cubicBezTo>
                  <a:pt x="10646" y="64787"/>
                  <a:pt x="10692" y="64788"/>
                  <a:pt x="10738" y="64788"/>
                </a:cubicBezTo>
                <a:cubicBezTo>
                  <a:pt x="11321" y="64788"/>
                  <a:pt x="11917" y="64466"/>
                  <a:pt x="12508" y="63828"/>
                </a:cubicBezTo>
                <a:cubicBezTo>
                  <a:pt x="13019" y="63275"/>
                  <a:pt x="13429" y="62672"/>
                  <a:pt x="13759" y="62024"/>
                </a:cubicBezTo>
                <a:cubicBezTo>
                  <a:pt x="14268" y="62670"/>
                  <a:pt x="14864" y="63249"/>
                  <a:pt x="15568" y="63729"/>
                </a:cubicBezTo>
                <a:cubicBezTo>
                  <a:pt x="15852" y="63923"/>
                  <a:pt x="16217" y="64132"/>
                  <a:pt x="16619" y="64132"/>
                </a:cubicBezTo>
                <a:cubicBezTo>
                  <a:pt x="16690" y="64132"/>
                  <a:pt x="16759" y="64125"/>
                  <a:pt x="16831" y="64112"/>
                </a:cubicBezTo>
                <a:cubicBezTo>
                  <a:pt x="17356" y="64011"/>
                  <a:pt x="17693" y="63540"/>
                  <a:pt x="17901" y="63194"/>
                </a:cubicBezTo>
                <a:cubicBezTo>
                  <a:pt x="18160" y="62764"/>
                  <a:pt x="18373" y="62319"/>
                  <a:pt x="18550" y="61865"/>
                </a:cubicBezTo>
                <a:cubicBezTo>
                  <a:pt x="18955" y="62316"/>
                  <a:pt x="19465" y="62709"/>
                  <a:pt x="20098" y="62736"/>
                </a:cubicBezTo>
                <a:cubicBezTo>
                  <a:pt x="20118" y="62737"/>
                  <a:pt x="20138" y="62737"/>
                  <a:pt x="20158" y="62737"/>
                </a:cubicBezTo>
                <a:cubicBezTo>
                  <a:pt x="20849" y="62737"/>
                  <a:pt x="21530" y="62277"/>
                  <a:pt x="21904" y="61543"/>
                </a:cubicBezTo>
                <a:cubicBezTo>
                  <a:pt x="22221" y="60922"/>
                  <a:pt x="22290" y="60246"/>
                  <a:pt x="22345" y="59493"/>
                </a:cubicBezTo>
                <a:cubicBezTo>
                  <a:pt x="22604" y="55912"/>
                  <a:pt x="22690" y="51266"/>
                  <a:pt x="21043" y="47082"/>
                </a:cubicBezTo>
                <a:cubicBezTo>
                  <a:pt x="20983" y="46925"/>
                  <a:pt x="20913" y="46763"/>
                  <a:pt x="20841" y="46598"/>
                </a:cubicBezTo>
                <a:cubicBezTo>
                  <a:pt x="21583" y="46137"/>
                  <a:pt x="22247" y="45146"/>
                  <a:pt x="22811" y="43977"/>
                </a:cubicBezTo>
                <a:cubicBezTo>
                  <a:pt x="23000" y="44405"/>
                  <a:pt x="23202" y="44824"/>
                  <a:pt x="23413" y="45238"/>
                </a:cubicBezTo>
                <a:cubicBezTo>
                  <a:pt x="24046" y="46458"/>
                  <a:pt x="24807" y="47096"/>
                  <a:pt x="25627" y="47096"/>
                </a:cubicBezTo>
                <a:cubicBezTo>
                  <a:pt x="25680" y="47096"/>
                  <a:pt x="25735" y="47092"/>
                  <a:pt x="25788" y="47087"/>
                </a:cubicBezTo>
                <a:cubicBezTo>
                  <a:pt x="26416" y="47023"/>
                  <a:pt x="26985" y="46586"/>
                  <a:pt x="27482" y="45788"/>
                </a:cubicBezTo>
                <a:cubicBezTo>
                  <a:pt x="27880" y="45150"/>
                  <a:pt x="28168" y="44481"/>
                  <a:pt x="28371" y="43782"/>
                </a:cubicBezTo>
                <a:cubicBezTo>
                  <a:pt x="28994" y="44320"/>
                  <a:pt x="29689" y="44778"/>
                  <a:pt x="30470" y="45114"/>
                </a:cubicBezTo>
                <a:cubicBezTo>
                  <a:pt x="30723" y="45224"/>
                  <a:pt x="31029" y="45333"/>
                  <a:pt x="31344" y="45333"/>
                </a:cubicBezTo>
                <a:cubicBezTo>
                  <a:pt x="31491" y="45333"/>
                  <a:pt x="31639" y="45310"/>
                  <a:pt x="31784" y="45251"/>
                </a:cubicBezTo>
                <a:cubicBezTo>
                  <a:pt x="32281" y="45053"/>
                  <a:pt x="32522" y="44525"/>
                  <a:pt x="32661" y="44147"/>
                </a:cubicBezTo>
                <a:cubicBezTo>
                  <a:pt x="32834" y="43676"/>
                  <a:pt x="32962" y="43199"/>
                  <a:pt x="33047" y="42720"/>
                </a:cubicBezTo>
                <a:cubicBezTo>
                  <a:pt x="33468" y="43038"/>
                  <a:pt x="33958" y="43300"/>
                  <a:pt x="34493" y="43300"/>
                </a:cubicBezTo>
                <a:cubicBezTo>
                  <a:pt x="34572" y="43300"/>
                  <a:pt x="34652" y="43295"/>
                  <a:pt x="34732" y="43283"/>
                </a:cubicBezTo>
                <a:cubicBezTo>
                  <a:pt x="35439" y="43179"/>
                  <a:pt x="36046" y="42584"/>
                  <a:pt x="36280" y="41769"/>
                </a:cubicBezTo>
                <a:cubicBezTo>
                  <a:pt x="36478" y="41108"/>
                  <a:pt x="36420" y="40431"/>
                  <a:pt x="36332" y="39681"/>
                </a:cubicBezTo>
                <a:cubicBezTo>
                  <a:pt x="35910" y="36116"/>
                  <a:pt x="35118" y="31538"/>
                  <a:pt x="32712" y="27737"/>
                </a:cubicBezTo>
                <a:cubicBezTo>
                  <a:pt x="31764" y="26244"/>
                  <a:pt x="30123" y="24389"/>
                  <a:pt x="28170" y="23082"/>
                </a:cubicBezTo>
                <a:lnTo>
                  <a:pt x="28161" y="23057"/>
                </a:lnTo>
                <a:cubicBezTo>
                  <a:pt x="28069" y="22804"/>
                  <a:pt x="27984" y="22550"/>
                  <a:pt x="27901" y="22300"/>
                </a:cubicBezTo>
                <a:cubicBezTo>
                  <a:pt x="27721" y="21764"/>
                  <a:pt x="27551" y="21256"/>
                  <a:pt x="27322" y="20781"/>
                </a:cubicBezTo>
                <a:cubicBezTo>
                  <a:pt x="26821" y="19741"/>
                  <a:pt x="26141" y="19133"/>
                  <a:pt x="25123" y="18816"/>
                </a:cubicBezTo>
                <a:cubicBezTo>
                  <a:pt x="24908" y="18750"/>
                  <a:pt x="24686" y="18701"/>
                  <a:pt x="24462" y="18669"/>
                </a:cubicBezTo>
                <a:cubicBezTo>
                  <a:pt x="20666" y="9344"/>
                  <a:pt x="12639" y="2246"/>
                  <a:pt x="3006" y="28"/>
                </a:cubicBezTo>
                <a:cubicBezTo>
                  <a:pt x="2926" y="9"/>
                  <a:pt x="2847" y="1"/>
                  <a:pt x="2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 txBox="1"/>
          <p:nvPr>
            <p:ph type="title" hasCustomPrompt="1"/>
          </p:nvPr>
        </p:nvSpPr>
        <p:spPr>
          <a:xfrm>
            <a:off x="713250" y="18408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1"/>
          <p:cNvSpPr txBox="1"/>
          <p:nvPr>
            <p:ph type="body" idx="1"/>
          </p:nvPr>
        </p:nvSpPr>
        <p:spPr>
          <a:xfrm flipH="1">
            <a:off x="713100" y="2695208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i="0"/>
            </a:lvl1pPr>
            <a:lvl2pPr marL="914400" lvl="1" indent="-330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 i="0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496" name="Google Shape;496;p11"/>
          <p:cNvGrpSpPr/>
          <p:nvPr/>
        </p:nvGrpSpPr>
        <p:grpSpPr>
          <a:xfrm>
            <a:off x="272436" y="4464911"/>
            <a:ext cx="440804" cy="409741"/>
            <a:chOff x="1396538" y="829472"/>
            <a:chExt cx="860945" cy="800276"/>
          </a:xfrm>
        </p:grpSpPr>
        <p:sp>
          <p:nvSpPr>
            <p:cNvPr id="497" name="Google Shape;497;p11"/>
            <p:cNvSpPr/>
            <p:nvPr/>
          </p:nvSpPr>
          <p:spPr>
            <a:xfrm>
              <a:off x="1416862" y="848884"/>
              <a:ext cx="820905" cy="761301"/>
            </a:xfrm>
            <a:custGeom>
              <a:avLst/>
              <a:gdLst/>
              <a:ahLst/>
              <a:cxnLst/>
              <a:rect l="l" t="t" r="r" b="b"/>
              <a:pathLst>
                <a:path w="10784" h="10001" extrusionOk="0">
                  <a:moveTo>
                    <a:pt x="4844" y="1"/>
                  </a:moveTo>
                  <a:cubicBezTo>
                    <a:pt x="4803" y="1"/>
                    <a:pt x="4762" y="2"/>
                    <a:pt x="4722" y="6"/>
                  </a:cubicBezTo>
                  <a:cubicBezTo>
                    <a:pt x="4208" y="53"/>
                    <a:pt x="3726" y="379"/>
                    <a:pt x="3492" y="839"/>
                  </a:cubicBezTo>
                  <a:cubicBezTo>
                    <a:pt x="3322" y="1181"/>
                    <a:pt x="3289" y="1588"/>
                    <a:pt x="3394" y="1956"/>
                  </a:cubicBezTo>
                  <a:cubicBezTo>
                    <a:pt x="3430" y="2085"/>
                    <a:pt x="3484" y="2209"/>
                    <a:pt x="3554" y="2323"/>
                  </a:cubicBezTo>
                  <a:lnTo>
                    <a:pt x="3691" y="2560"/>
                  </a:lnTo>
                  <a:cubicBezTo>
                    <a:pt x="3910" y="2894"/>
                    <a:pt x="4303" y="3060"/>
                    <a:pt x="4702" y="3060"/>
                  </a:cubicBezTo>
                  <a:cubicBezTo>
                    <a:pt x="5021" y="3060"/>
                    <a:pt x="5343" y="2954"/>
                    <a:pt x="5583" y="2743"/>
                  </a:cubicBezTo>
                  <a:cubicBezTo>
                    <a:pt x="6020" y="2365"/>
                    <a:pt x="6175" y="1735"/>
                    <a:pt x="6067" y="1164"/>
                  </a:cubicBezTo>
                  <a:cubicBezTo>
                    <a:pt x="6041" y="1025"/>
                    <a:pt x="6001" y="891"/>
                    <a:pt x="5943" y="763"/>
                  </a:cubicBezTo>
                  <a:cubicBezTo>
                    <a:pt x="5838" y="528"/>
                    <a:pt x="5683" y="307"/>
                    <a:pt x="5464" y="168"/>
                  </a:cubicBezTo>
                  <a:cubicBezTo>
                    <a:pt x="5281" y="51"/>
                    <a:pt x="5062" y="1"/>
                    <a:pt x="4844" y="1"/>
                  </a:cubicBezTo>
                  <a:close/>
                  <a:moveTo>
                    <a:pt x="9297" y="5529"/>
                  </a:moveTo>
                  <a:cubicBezTo>
                    <a:pt x="9256" y="5529"/>
                    <a:pt x="9216" y="5531"/>
                    <a:pt x="9176" y="5534"/>
                  </a:cubicBezTo>
                  <a:cubicBezTo>
                    <a:pt x="8795" y="5566"/>
                    <a:pt x="8430" y="5753"/>
                    <a:pt x="8172" y="6034"/>
                  </a:cubicBezTo>
                  <a:cubicBezTo>
                    <a:pt x="8082" y="6133"/>
                    <a:pt x="8004" y="6243"/>
                    <a:pt x="7945" y="6362"/>
                  </a:cubicBezTo>
                  <a:lnTo>
                    <a:pt x="7812" y="6603"/>
                  </a:lnTo>
                  <a:cubicBezTo>
                    <a:pt x="7507" y="7253"/>
                    <a:pt x="7961" y="8099"/>
                    <a:pt x="8646" y="8310"/>
                  </a:cubicBezTo>
                  <a:cubicBezTo>
                    <a:pt x="8783" y="8353"/>
                    <a:pt x="8924" y="8373"/>
                    <a:pt x="9065" y="8373"/>
                  </a:cubicBezTo>
                  <a:cubicBezTo>
                    <a:pt x="9493" y="8373"/>
                    <a:pt x="9921" y="8189"/>
                    <a:pt x="10246" y="7896"/>
                  </a:cubicBezTo>
                  <a:cubicBezTo>
                    <a:pt x="10351" y="7802"/>
                    <a:pt x="10445" y="7696"/>
                    <a:pt x="10523" y="7580"/>
                  </a:cubicBezTo>
                  <a:cubicBezTo>
                    <a:pt x="10668" y="7369"/>
                    <a:pt x="10776" y="7120"/>
                    <a:pt x="10779" y="6860"/>
                  </a:cubicBezTo>
                  <a:cubicBezTo>
                    <a:pt x="10783" y="6603"/>
                    <a:pt x="10682" y="6351"/>
                    <a:pt x="10530" y="6145"/>
                  </a:cubicBezTo>
                  <a:cubicBezTo>
                    <a:pt x="10244" y="5761"/>
                    <a:pt x="9772" y="5529"/>
                    <a:pt x="9297" y="5529"/>
                  </a:cubicBezTo>
                  <a:close/>
                  <a:moveTo>
                    <a:pt x="1351" y="6950"/>
                  </a:moveTo>
                  <a:cubicBezTo>
                    <a:pt x="1334" y="6950"/>
                    <a:pt x="1318" y="6950"/>
                    <a:pt x="1302" y="6951"/>
                  </a:cubicBezTo>
                  <a:cubicBezTo>
                    <a:pt x="1044" y="6963"/>
                    <a:pt x="798" y="7081"/>
                    <a:pt x="602" y="7246"/>
                  </a:cubicBezTo>
                  <a:cubicBezTo>
                    <a:pt x="206" y="7580"/>
                    <a:pt x="0" y="8125"/>
                    <a:pt x="76" y="8636"/>
                  </a:cubicBezTo>
                  <a:cubicBezTo>
                    <a:pt x="131" y="9015"/>
                    <a:pt x="340" y="9366"/>
                    <a:pt x="638" y="9605"/>
                  </a:cubicBezTo>
                  <a:cubicBezTo>
                    <a:pt x="742" y="9690"/>
                    <a:pt x="857" y="9762"/>
                    <a:pt x="979" y="9814"/>
                  </a:cubicBezTo>
                  <a:lnTo>
                    <a:pt x="1229" y="9929"/>
                  </a:lnTo>
                  <a:cubicBezTo>
                    <a:pt x="1352" y="9978"/>
                    <a:pt x="1480" y="10001"/>
                    <a:pt x="1609" y="10001"/>
                  </a:cubicBezTo>
                  <a:cubicBezTo>
                    <a:pt x="2176" y="10001"/>
                    <a:pt x="2743" y="9560"/>
                    <a:pt x="2880" y="8990"/>
                  </a:cubicBezTo>
                  <a:cubicBezTo>
                    <a:pt x="3017" y="8429"/>
                    <a:pt x="2784" y="7825"/>
                    <a:pt x="2368" y="7419"/>
                  </a:cubicBezTo>
                  <a:cubicBezTo>
                    <a:pt x="2267" y="7321"/>
                    <a:pt x="2157" y="7235"/>
                    <a:pt x="2036" y="7163"/>
                  </a:cubicBezTo>
                  <a:cubicBezTo>
                    <a:pt x="1829" y="7039"/>
                    <a:pt x="1592" y="6950"/>
                    <a:pt x="1351" y="6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465429" y="937415"/>
              <a:ext cx="731461" cy="672771"/>
            </a:xfrm>
            <a:custGeom>
              <a:avLst/>
              <a:gdLst/>
              <a:ahLst/>
              <a:cxnLst/>
              <a:rect l="l" t="t" r="r" b="b"/>
              <a:pathLst>
                <a:path w="9609" h="8838" extrusionOk="0">
                  <a:moveTo>
                    <a:pt x="5429" y="1"/>
                  </a:moveTo>
                  <a:cubicBezTo>
                    <a:pt x="4991" y="582"/>
                    <a:pt x="4271" y="947"/>
                    <a:pt x="3541" y="947"/>
                  </a:cubicBezTo>
                  <a:cubicBezTo>
                    <a:pt x="3537" y="947"/>
                    <a:pt x="3533" y="947"/>
                    <a:pt x="3528" y="947"/>
                  </a:cubicBezTo>
                  <a:cubicBezTo>
                    <a:pt x="3256" y="945"/>
                    <a:pt x="3001" y="886"/>
                    <a:pt x="2758" y="794"/>
                  </a:cubicBezTo>
                  <a:lnTo>
                    <a:pt x="2758" y="794"/>
                  </a:lnTo>
                  <a:cubicBezTo>
                    <a:pt x="2794" y="924"/>
                    <a:pt x="2847" y="1047"/>
                    <a:pt x="2918" y="1161"/>
                  </a:cubicBezTo>
                  <a:lnTo>
                    <a:pt x="3054" y="1399"/>
                  </a:lnTo>
                  <a:cubicBezTo>
                    <a:pt x="3274" y="1733"/>
                    <a:pt x="3667" y="1898"/>
                    <a:pt x="4066" y="1898"/>
                  </a:cubicBezTo>
                  <a:cubicBezTo>
                    <a:pt x="4385" y="1898"/>
                    <a:pt x="4707" y="1793"/>
                    <a:pt x="4947" y="1583"/>
                  </a:cubicBezTo>
                  <a:cubicBezTo>
                    <a:pt x="5382" y="1202"/>
                    <a:pt x="5537" y="572"/>
                    <a:pt x="5429" y="1"/>
                  </a:cubicBezTo>
                  <a:close/>
                  <a:moveTo>
                    <a:pt x="7534" y="4869"/>
                  </a:moveTo>
                  <a:cubicBezTo>
                    <a:pt x="7444" y="4969"/>
                    <a:pt x="7366" y="5078"/>
                    <a:pt x="7307" y="5198"/>
                  </a:cubicBezTo>
                  <a:lnTo>
                    <a:pt x="7174" y="5438"/>
                  </a:lnTo>
                  <a:cubicBezTo>
                    <a:pt x="6869" y="6088"/>
                    <a:pt x="7323" y="6934"/>
                    <a:pt x="8008" y="7146"/>
                  </a:cubicBezTo>
                  <a:cubicBezTo>
                    <a:pt x="8146" y="7189"/>
                    <a:pt x="8287" y="7209"/>
                    <a:pt x="8429" y="7209"/>
                  </a:cubicBezTo>
                  <a:cubicBezTo>
                    <a:pt x="8856" y="7209"/>
                    <a:pt x="9284" y="7026"/>
                    <a:pt x="9608" y="6733"/>
                  </a:cubicBezTo>
                  <a:cubicBezTo>
                    <a:pt x="8879" y="6662"/>
                    <a:pt x="8188" y="6236"/>
                    <a:pt x="7807" y="5608"/>
                  </a:cubicBezTo>
                  <a:cubicBezTo>
                    <a:pt x="7667" y="5375"/>
                    <a:pt x="7583" y="5127"/>
                    <a:pt x="7534" y="4869"/>
                  </a:cubicBezTo>
                  <a:close/>
                  <a:moveTo>
                    <a:pt x="1728" y="6256"/>
                  </a:moveTo>
                  <a:cubicBezTo>
                    <a:pt x="1702" y="6988"/>
                    <a:pt x="1319" y="7705"/>
                    <a:pt x="717" y="8124"/>
                  </a:cubicBezTo>
                  <a:cubicBezTo>
                    <a:pt x="494" y="8281"/>
                    <a:pt x="252" y="8377"/>
                    <a:pt x="0" y="8442"/>
                  </a:cubicBezTo>
                  <a:cubicBezTo>
                    <a:pt x="104" y="8527"/>
                    <a:pt x="219" y="8599"/>
                    <a:pt x="341" y="8651"/>
                  </a:cubicBezTo>
                  <a:lnTo>
                    <a:pt x="591" y="8766"/>
                  </a:lnTo>
                  <a:cubicBezTo>
                    <a:pt x="714" y="8815"/>
                    <a:pt x="842" y="8838"/>
                    <a:pt x="971" y="8838"/>
                  </a:cubicBezTo>
                  <a:cubicBezTo>
                    <a:pt x="1538" y="8838"/>
                    <a:pt x="2105" y="8397"/>
                    <a:pt x="2242" y="7827"/>
                  </a:cubicBezTo>
                  <a:cubicBezTo>
                    <a:pt x="2379" y="7266"/>
                    <a:pt x="2146" y="6662"/>
                    <a:pt x="1728" y="6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396538" y="829472"/>
              <a:ext cx="860945" cy="800276"/>
            </a:xfrm>
            <a:custGeom>
              <a:avLst/>
              <a:gdLst/>
              <a:ahLst/>
              <a:cxnLst/>
              <a:rect l="l" t="t" r="r" b="b"/>
              <a:pathLst>
                <a:path w="11310" h="10513" extrusionOk="0">
                  <a:moveTo>
                    <a:pt x="5113" y="513"/>
                  </a:moveTo>
                  <a:cubicBezTo>
                    <a:pt x="5296" y="513"/>
                    <a:pt x="5463" y="556"/>
                    <a:pt x="5592" y="642"/>
                  </a:cubicBezTo>
                  <a:cubicBezTo>
                    <a:pt x="5785" y="765"/>
                    <a:pt x="5905" y="972"/>
                    <a:pt x="5974" y="1126"/>
                  </a:cubicBezTo>
                  <a:cubicBezTo>
                    <a:pt x="6023" y="1231"/>
                    <a:pt x="6056" y="1347"/>
                    <a:pt x="6081" y="1469"/>
                  </a:cubicBezTo>
                  <a:cubicBezTo>
                    <a:pt x="6177" y="1986"/>
                    <a:pt x="6020" y="2512"/>
                    <a:pt x="5680" y="2810"/>
                  </a:cubicBezTo>
                  <a:cubicBezTo>
                    <a:pt x="5494" y="2972"/>
                    <a:pt x="5236" y="3062"/>
                    <a:pt x="4969" y="3062"/>
                  </a:cubicBezTo>
                  <a:cubicBezTo>
                    <a:pt x="4916" y="3062"/>
                    <a:pt x="4863" y="3059"/>
                    <a:pt x="4811" y="3052"/>
                  </a:cubicBezTo>
                  <a:cubicBezTo>
                    <a:pt x="4533" y="3013"/>
                    <a:pt x="4305" y="2880"/>
                    <a:pt x="4181" y="2692"/>
                  </a:cubicBezTo>
                  <a:lnTo>
                    <a:pt x="4040" y="2447"/>
                  </a:lnTo>
                  <a:cubicBezTo>
                    <a:pt x="3985" y="2355"/>
                    <a:pt x="3939" y="2254"/>
                    <a:pt x="3909" y="2144"/>
                  </a:cubicBezTo>
                  <a:cubicBezTo>
                    <a:pt x="3821" y="1832"/>
                    <a:pt x="3850" y="1492"/>
                    <a:pt x="3990" y="1213"/>
                  </a:cubicBezTo>
                  <a:cubicBezTo>
                    <a:pt x="4183" y="830"/>
                    <a:pt x="4584" y="556"/>
                    <a:pt x="5012" y="518"/>
                  </a:cubicBezTo>
                  <a:cubicBezTo>
                    <a:pt x="5047" y="514"/>
                    <a:pt x="5081" y="513"/>
                    <a:pt x="5113" y="513"/>
                  </a:cubicBezTo>
                  <a:close/>
                  <a:moveTo>
                    <a:pt x="5111" y="1"/>
                  </a:moveTo>
                  <a:cubicBezTo>
                    <a:pt x="5063" y="1"/>
                    <a:pt x="5015" y="3"/>
                    <a:pt x="4966" y="7"/>
                  </a:cubicBezTo>
                  <a:cubicBezTo>
                    <a:pt x="4367" y="59"/>
                    <a:pt x="3802" y="442"/>
                    <a:pt x="3532" y="981"/>
                  </a:cubicBezTo>
                  <a:cubicBezTo>
                    <a:pt x="3334" y="1375"/>
                    <a:pt x="3291" y="1849"/>
                    <a:pt x="3417" y="2283"/>
                  </a:cubicBezTo>
                  <a:cubicBezTo>
                    <a:pt x="3460" y="2437"/>
                    <a:pt x="3522" y="2581"/>
                    <a:pt x="3599" y="2707"/>
                  </a:cubicBezTo>
                  <a:lnTo>
                    <a:pt x="3743" y="2958"/>
                  </a:lnTo>
                  <a:cubicBezTo>
                    <a:pt x="3957" y="3282"/>
                    <a:pt x="4319" y="3499"/>
                    <a:pt x="4743" y="3557"/>
                  </a:cubicBezTo>
                  <a:cubicBezTo>
                    <a:pt x="4818" y="3567"/>
                    <a:pt x="4894" y="3573"/>
                    <a:pt x="4969" y="3573"/>
                  </a:cubicBezTo>
                  <a:cubicBezTo>
                    <a:pt x="5361" y="3573"/>
                    <a:pt x="5742" y="3437"/>
                    <a:pt x="6020" y="3194"/>
                  </a:cubicBezTo>
                  <a:cubicBezTo>
                    <a:pt x="6501" y="2774"/>
                    <a:pt x="6717" y="2075"/>
                    <a:pt x="6586" y="1372"/>
                  </a:cubicBezTo>
                  <a:cubicBezTo>
                    <a:pt x="6556" y="1211"/>
                    <a:pt x="6507" y="1057"/>
                    <a:pt x="6444" y="916"/>
                  </a:cubicBezTo>
                  <a:cubicBezTo>
                    <a:pt x="6301" y="598"/>
                    <a:pt x="6109" y="360"/>
                    <a:pt x="5868" y="207"/>
                  </a:cubicBezTo>
                  <a:cubicBezTo>
                    <a:pt x="5654" y="72"/>
                    <a:pt x="5390" y="1"/>
                    <a:pt x="5111" y="1"/>
                  </a:cubicBezTo>
                  <a:close/>
                  <a:moveTo>
                    <a:pt x="9563" y="6040"/>
                  </a:moveTo>
                  <a:cubicBezTo>
                    <a:pt x="9959" y="6040"/>
                    <a:pt x="10353" y="6234"/>
                    <a:pt x="10591" y="6552"/>
                  </a:cubicBezTo>
                  <a:cubicBezTo>
                    <a:pt x="10722" y="6728"/>
                    <a:pt x="10792" y="6928"/>
                    <a:pt x="10791" y="7111"/>
                  </a:cubicBezTo>
                  <a:cubicBezTo>
                    <a:pt x="10787" y="7290"/>
                    <a:pt x="10715" y="7490"/>
                    <a:pt x="10578" y="7690"/>
                  </a:cubicBezTo>
                  <a:cubicBezTo>
                    <a:pt x="10512" y="7785"/>
                    <a:pt x="10432" y="7877"/>
                    <a:pt x="10340" y="7959"/>
                  </a:cubicBezTo>
                  <a:cubicBezTo>
                    <a:pt x="10049" y="8223"/>
                    <a:pt x="9679" y="8370"/>
                    <a:pt x="9330" y="8370"/>
                  </a:cubicBezTo>
                  <a:cubicBezTo>
                    <a:pt x="9213" y="8370"/>
                    <a:pt x="9098" y="8353"/>
                    <a:pt x="8990" y="8319"/>
                  </a:cubicBezTo>
                  <a:cubicBezTo>
                    <a:pt x="8706" y="8233"/>
                    <a:pt x="8460" y="8002"/>
                    <a:pt x="8329" y="7706"/>
                  </a:cubicBezTo>
                  <a:cubicBezTo>
                    <a:pt x="8215" y="7447"/>
                    <a:pt x="8208" y="7183"/>
                    <a:pt x="8306" y="6979"/>
                  </a:cubicBezTo>
                  <a:lnTo>
                    <a:pt x="8439" y="6729"/>
                  </a:lnTo>
                  <a:cubicBezTo>
                    <a:pt x="8488" y="6634"/>
                    <a:pt x="8552" y="6545"/>
                    <a:pt x="8630" y="6460"/>
                  </a:cubicBezTo>
                  <a:cubicBezTo>
                    <a:pt x="8848" y="6221"/>
                    <a:pt x="9152" y="6070"/>
                    <a:pt x="9465" y="6043"/>
                  </a:cubicBezTo>
                  <a:cubicBezTo>
                    <a:pt x="9496" y="6041"/>
                    <a:pt x="9531" y="6040"/>
                    <a:pt x="9563" y="6040"/>
                  </a:cubicBezTo>
                  <a:close/>
                  <a:moveTo>
                    <a:pt x="9561" y="5528"/>
                  </a:moveTo>
                  <a:cubicBezTo>
                    <a:pt x="9514" y="5528"/>
                    <a:pt x="9468" y="5530"/>
                    <a:pt x="9422" y="5534"/>
                  </a:cubicBezTo>
                  <a:cubicBezTo>
                    <a:pt x="8982" y="5570"/>
                    <a:pt x="8555" y="5783"/>
                    <a:pt x="8251" y="6116"/>
                  </a:cubicBezTo>
                  <a:cubicBezTo>
                    <a:pt x="8141" y="6235"/>
                    <a:pt x="8051" y="6365"/>
                    <a:pt x="7984" y="6496"/>
                  </a:cubicBezTo>
                  <a:lnTo>
                    <a:pt x="7848" y="6750"/>
                  </a:lnTo>
                  <a:cubicBezTo>
                    <a:pt x="7682" y="7099"/>
                    <a:pt x="7686" y="7524"/>
                    <a:pt x="7859" y="7915"/>
                  </a:cubicBezTo>
                  <a:cubicBezTo>
                    <a:pt x="8049" y="8345"/>
                    <a:pt x="8415" y="8679"/>
                    <a:pt x="8838" y="8812"/>
                  </a:cubicBezTo>
                  <a:cubicBezTo>
                    <a:pt x="8998" y="8862"/>
                    <a:pt x="9165" y="8885"/>
                    <a:pt x="9335" y="8885"/>
                  </a:cubicBezTo>
                  <a:cubicBezTo>
                    <a:pt x="9808" y="8885"/>
                    <a:pt x="10296" y="8694"/>
                    <a:pt x="10686" y="8341"/>
                  </a:cubicBezTo>
                  <a:cubicBezTo>
                    <a:pt x="10807" y="8231"/>
                    <a:pt x="10913" y="8109"/>
                    <a:pt x="11001" y="7981"/>
                  </a:cubicBezTo>
                  <a:cubicBezTo>
                    <a:pt x="11197" y="7694"/>
                    <a:pt x="11301" y="7405"/>
                    <a:pt x="11304" y="7121"/>
                  </a:cubicBezTo>
                  <a:cubicBezTo>
                    <a:pt x="11309" y="6826"/>
                    <a:pt x="11201" y="6516"/>
                    <a:pt x="11003" y="6247"/>
                  </a:cubicBezTo>
                  <a:cubicBezTo>
                    <a:pt x="10671" y="5801"/>
                    <a:pt x="10114" y="5528"/>
                    <a:pt x="9561" y="5528"/>
                  </a:cubicBezTo>
                  <a:close/>
                  <a:moveTo>
                    <a:pt x="1614" y="7462"/>
                  </a:moveTo>
                  <a:cubicBezTo>
                    <a:pt x="1785" y="7462"/>
                    <a:pt x="1976" y="7523"/>
                    <a:pt x="2169" y="7640"/>
                  </a:cubicBezTo>
                  <a:cubicBezTo>
                    <a:pt x="2270" y="7699"/>
                    <a:pt x="2367" y="7772"/>
                    <a:pt x="2455" y="7858"/>
                  </a:cubicBezTo>
                  <a:cubicBezTo>
                    <a:pt x="2830" y="8226"/>
                    <a:pt x="3005" y="8747"/>
                    <a:pt x="2900" y="9186"/>
                  </a:cubicBezTo>
                  <a:cubicBezTo>
                    <a:pt x="2829" y="9474"/>
                    <a:pt x="2614" y="9735"/>
                    <a:pt x="2326" y="9885"/>
                  </a:cubicBezTo>
                  <a:cubicBezTo>
                    <a:pt x="2175" y="9963"/>
                    <a:pt x="2019" y="10002"/>
                    <a:pt x="1873" y="10002"/>
                  </a:cubicBezTo>
                  <a:cubicBezTo>
                    <a:pt x="1778" y="10002"/>
                    <a:pt x="1687" y="9985"/>
                    <a:pt x="1604" y="9952"/>
                  </a:cubicBezTo>
                  <a:lnTo>
                    <a:pt x="1347" y="9834"/>
                  </a:lnTo>
                  <a:cubicBezTo>
                    <a:pt x="1248" y="9790"/>
                    <a:pt x="1153" y="9733"/>
                    <a:pt x="1065" y="9661"/>
                  </a:cubicBezTo>
                  <a:cubicBezTo>
                    <a:pt x="813" y="9455"/>
                    <a:pt x="642" y="9162"/>
                    <a:pt x="595" y="8852"/>
                  </a:cubicBezTo>
                  <a:cubicBezTo>
                    <a:pt x="534" y="8427"/>
                    <a:pt x="705" y="7974"/>
                    <a:pt x="1033" y="7697"/>
                  </a:cubicBezTo>
                  <a:cubicBezTo>
                    <a:pt x="1202" y="7555"/>
                    <a:pt x="1396" y="7472"/>
                    <a:pt x="1580" y="7462"/>
                  </a:cubicBezTo>
                  <a:close/>
                  <a:moveTo>
                    <a:pt x="1619" y="6952"/>
                  </a:moveTo>
                  <a:cubicBezTo>
                    <a:pt x="1598" y="6952"/>
                    <a:pt x="1577" y="6953"/>
                    <a:pt x="1556" y="6954"/>
                  </a:cubicBezTo>
                  <a:cubicBezTo>
                    <a:pt x="1261" y="6968"/>
                    <a:pt x="957" y="7094"/>
                    <a:pt x="703" y="7308"/>
                  </a:cubicBezTo>
                  <a:cubicBezTo>
                    <a:pt x="243" y="7699"/>
                    <a:pt x="1" y="8336"/>
                    <a:pt x="90" y="8931"/>
                  </a:cubicBezTo>
                  <a:cubicBezTo>
                    <a:pt x="155" y="9368"/>
                    <a:pt x="392" y="9779"/>
                    <a:pt x="742" y="10062"/>
                  </a:cubicBezTo>
                  <a:cubicBezTo>
                    <a:pt x="869" y="10162"/>
                    <a:pt x="1004" y="10246"/>
                    <a:pt x="1138" y="10304"/>
                  </a:cubicBezTo>
                  <a:lnTo>
                    <a:pt x="1402" y="10425"/>
                  </a:lnTo>
                  <a:cubicBezTo>
                    <a:pt x="1552" y="10484"/>
                    <a:pt x="1712" y="10512"/>
                    <a:pt x="1876" y="10512"/>
                  </a:cubicBezTo>
                  <a:cubicBezTo>
                    <a:pt x="2106" y="10512"/>
                    <a:pt x="2341" y="10453"/>
                    <a:pt x="2564" y="10341"/>
                  </a:cubicBezTo>
                  <a:cubicBezTo>
                    <a:pt x="2982" y="10124"/>
                    <a:pt x="3294" y="9738"/>
                    <a:pt x="3398" y="9309"/>
                  </a:cubicBezTo>
                  <a:cubicBezTo>
                    <a:pt x="3549" y="8686"/>
                    <a:pt x="3326" y="7991"/>
                    <a:pt x="2813" y="7494"/>
                  </a:cubicBezTo>
                  <a:cubicBezTo>
                    <a:pt x="2697" y="7380"/>
                    <a:pt x="2568" y="7281"/>
                    <a:pt x="2434" y="7202"/>
                  </a:cubicBezTo>
                  <a:cubicBezTo>
                    <a:pt x="2158" y="7036"/>
                    <a:pt x="1886" y="6952"/>
                    <a:pt x="1619" y="6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0" name="Google Shape;500;p11"/>
          <p:cNvGrpSpPr/>
          <p:nvPr/>
        </p:nvGrpSpPr>
        <p:grpSpPr>
          <a:xfrm rot="364799">
            <a:off x="314919" y="3379573"/>
            <a:ext cx="1955804" cy="1907098"/>
            <a:chOff x="209519" y="3085077"/>
            <a:chExt cx="1733490" cy="1690320"/>
          </a:xfrm>
        </p:grpSpPr>
        <p:sp>
          <p:nvSpPr>
            <p:cNvPr id="501" name="Google Shape;501;p11"/>
            <p:cNvSpPr/>
            <p:nvPr/>
          </p:nvSpPr>
          <p:spPr>
            <a:xfrm>
              <a:off x="220040" y="3452682"/>
              <a:ext cx="1712071" cy="675771"/>
            </a:xfrm>
            <a:custGeom>
              <a:avLst/>
              <a:gdLst/>
              <a:ahLst/>
              <a:cxnLst/>
              <a:rect l="l" t="t" r="r" b="b"/>
              <a:pathLst>
                <a:path w="36290" h="14324" extrusionOk="0">
                  <a:moveTo>
                    <a:pt x="10561" y="0"/>
                  </a:moveTo>
                  <a:cubicBezTo>
                    <a:pt x="8880" y="0"/>
                    <a:pt x="4984" y="2631"/>
                    <a:pt x="4403" y="3053"/>
                  </a:cubicBezTo>
                  <a:cubicBezTo>
                    <a:pt x="4179" y="3216"/>
                    <a:pt x="3963" y="3381"/>
                    <a:pt x="3749" y="3554"/>
                  </a:cubicBezTo>
                  <a:cubicBezTo>
                    <a:pt x="2374" y="4664"/>
                    <a:pt x="1181" y="6019"/>
                    <a:pt x="460" y="7625"/>
                  </a:cubicBezTo>
                  <a:cubicBezTo>
                    <a:pt x="177" y="8253"/>
                    <a:pt x="0" y="9072"/>
                    <a:pt x="480" y="9566"/>
                  </a:cubicBezTo>
                  <a:cubicBezTo>
                    <a:pt x="687" y="9778"/>
                    <a:pt x="974" y="9871"/>
                    <a:pt x="1270" y="9871"/>
                  </a:cubicBezTo>
                  <a:cubicBezTo>
                    <a:pt x="1543" y="9871"/>
                    <a:pt x="1824" y="9792"/>
                    <a:pt x="2058" y="9653"/>
                  </a:cubicBezTo>
                  <a:cubicBezTo>
                    <a:pt x="2496" y="9393"/>
                    <a:pt x="2807" y="8976"/>
                    <a:pt x="3095" y="8551"/>
                  </a:cubicBezTo>
                  <a:cubicBezTo>
                    <a:pt x="3128" y="8502"/>
                    <a:pt x="3161" y="8452"/>
                    <a:pt x="3196" y="8401"/>
                  </a:cubicBezTo>
                  <a:lnTo>
                    <a:pt x="3196" y="8401"/>
                  </a:lnTo>
                  <a:cubicBezTo>
                    <a:pt x="3180" y="8446"/>
                    <a:pt x="3160" y="8489"/>
                    <a:pt x="3143" y="8535"/>
                  </a:cubicBezTo>
                  <a:cubicBezTo>
                    <a:pt x="2878" y="9183"/>
                    <a:pt x="2628" y="9861"/>
                    <a:pt x="2705" y="10554"/>
                  </a:cubicBezTo>
                  <a:cubicBezTo>
                    <a:pt x="2784" y="11278"/>
                    <a:pt x="3352" y="12002"/>
                    <a:pt x="4075" y="12002"/>
                  </a:cubicBezTo>
                  <a:cubicBezTo>
                    <a:pt x="4091" y="12002"/>
                    <a:pt x="4107" y="12002"/>
                    <a:pt x="4123" y="12001"/>
                  </a:cubicBezTo>
                  <a:cubicBezTo>
                    <a:pt x="4853" y="11970"/>
                    <a:pt x="5347" y="11265"/>
                    <a:pt x="5723" y="10639"/>
                  </a:cubicBezTo>
                  <a:cubicBezTo>
                    <a:pt x="5815" y="10484"/>
                    <a:pt x="5907" y="10329"/>
                    <a:pt x="6001" y="10174"/>
                  </a:cubicBezTo>
                  <a:cubicBezTo>
                    <a:pt x="6030" y="10128"/>
                    <a:pt x="6056" y="10080"/>
                    <a:pt x="6085" y="10034"/>
                  </a:cubicBezTo>
                  <a:lnTo>
                    <a:pt x="6085" y="10034"/>
                  </a:lnTo>
                  <a:cubicBezTo>
                    <a:pt x="5889" y="10547"/>
                    <a:pt x="5732" y="11080"/>
                    <a:pt x="5763" y="11625"/>
                  </a:cubicBezTo>
                  <a:cubicBezTo>
                    <a:pt x="5799" y="12250"/>
                    <a:pt x="6139" y="12894"/>
                    <a:pt x="6723" y="13116"/>
                  </a:cubicBezTo>
                  <a:cubicBezTo>
                    <a:pt x="6873" y="13173"/>
                    <a:pt x="7026" y="13199"/>
                    <a:pt x="7179" y="13199"/>
                  </a:cubicBezTo>
                  <a:cubicBezTo>
                    <a:pt x="7824" y="13199"/>
                    <a:pt x="8466" y="12741"/>
                    <a:pt x="8898" y="12222"/>
                  </a:cubicBezTo>
                  <a:cubicBezTo>
                    <a:pt x="9421" y="11595"/>
                    <a:pt x="9891" y="11036"/>
                    <a:pt x="10098" y="10217"/>
                  </a:cubicBezTo>
                  <a:lnTo>
                    <a:pt x="10098" y="10217"/>
                  </a:lnTo>
                  <a:cubicBezTo>
                    <a:pt x="10098" y="10966"/>
                    <a:pt x="10094" y="11856"/>
                    <a:pt x="10193" y="12596"/>
                  </a:cubicBezTo>
                  <a:cubicBezTo>
                    <a:pt x="10292" y="13352"/>
                    <a:pt x="10828" y="14110"/>
                    <a:pt x="11586" y="14199"/>
                  </a:cubicBezTo>
                  <a:cubicBezTo>
                    <a:pt x="11637" y="14205"/>
                    <a:pt x="11689" y="14208"/>
                    <a:pt x="11740" y="14208"/>
                  </a:cubicBezTo>
                  <a:cubicBezTo>
                    <a:pt x="12123" y="14208"/>
                    <a:pt x="12492" y="14039"/>
                    <a:pt x="12788" y="13781"/>
                  </a:cubicBezTo>
                  <a:cubicBezTo>
                    <a:pt x="12870" y="13840"/>
                    <a:pt x="12958" y="13894"/>
                    <a:pt x="13057" y="13938"/>
                  </a:cubicBezTo>
                  <a:cubicBezTo>
                    <a:pt x="13256" y="14029"/>
                    <a:pt x="13471" y="14071"/>
                    <a:pt x="13686" y="14071"/>
                  </a:cubicBezTo>
                  <a:cubicBezTo>
                    <a:pt x="14310" y="14071"/>
                    <a:pt x="14943" y="13718"/>
                    <a:pt x="15225" y="13159"/>
                  </a:cubicBezTo>
                  <a:cubicBezTo>
                    <a:pt x="15248" y="13112"/>
                    <a:pt x="15269" y="13066"/>
                    <a:pt x="15287" y="13017"/>
                  </a:cubicBezTo>
                  <a:lnTo>
                    <a:pt x="15287" y="13017"/>
                  </a:lnTo>
                  <a:cubicBezTo>
                    <a:pt x="15284" y="13051"/>
                    <a:pt x="15284" y="13087"/>
                    <a:pt x="15284" y="13120"/>
                  </a:cubicBezTo>
                  <a:cubicBezTo>
                    <a:pt x="15293" y="13774"/>
                    <a:pt x="15959" y="14317"/>
                    <a:pt x="16625" y="14317"/>
                  </a:cubicBezTo>
                  <a:cubicBezTo>
                    <a:pt x="16652" y="14317"/>
                    <a:pt x="16678" y="14316"/>
                    <a:pt x="16705" y="14314"/>
                  </a:cubicBezTo>
                  <a:cubicBezTo>
                    <a:pt x="17432" y="14267"/>
                    <a:pt x="18049" y="13703"/>
                    <a:pt x="18354" y="13044"/>
                  </a:cubicBezTo>
                  <a:cubicBezTo>
                    <a:pt x="18391" y="12959"/>
                    <a:pt x="18427" y="12874"/>
                    <a:pt x="18459" y="12788"/>
                  </a:cubicBezTo>
                  <a:cubicBezTo>
                    <a:pt x="18492" y="12881"/>
                    <a:pt x="18532" y="12975"/>
                    <a:pt x="18576" y="13067"/>
                  </a:cubicBezTo>
                  <a:cubicBezTo>
                    <a:pt x="18887" y="13724"/>
                    <a:pt x="19509" y="14279"/>
                    <a:pt x="20236" y="14321"/>
                  </a:cubicBezTo>
                  <a:cubicBezTo>
                    <a:pt x="20259" y="14323"/>
                    <a:pt x="20281" y="14323"/>
                    <a:pt x="20304" y="14323"/>
                  </a:cubicBezTo>
                  <a:cubicBezTo>
                    <a:pt x="20974" y="14323"/>
                    <a:pt x="21643" y="13772"/>
                    <a:pt x="21647" y="13114"/>
                  </a:cubicBezTo>
                  <a:cubicBezTo>
                    <a:pt x="21647" y="13080"/>
                    <a:pt x="21644" y="13044"/>
                    <a:pt x="21641" y="13009"/>
                  </a:cubicBezTo>
                  <a:lnTo>
                    <a:pt x="21641" y="13009"/>
                  </a:lnTo>
                  <a:cubicBezTo>
                    <a:pt x="21662" y="13058"/>
                    <a:pt x="21683" y="13104"/>
                    <a:pt x="21706" y="13150"/>
                  </a:cubicBezTo>
                  <a:cubicBezTo>
                    <a:pt x="21989" y="13702"/>
                    <a:pt x="22617" y="14048"/>
                    <a:pt x="23236" y="14048"/>
                  </a:cubicBezTo>
                  <a:cubicBezTo>
                    <a:pt x="23411" y="14048"/>
                    <a:pt x="23586" y="14020"/>
                    <a:pt x="23753" y="13961"/>
                  </a:cubicBezTo>
                  <a:cubicBezTo>
                    <a:pt x="23998" y="14112"/>
                    <a:pt x="24273" y="14203"/>
                    <a:pt x="24555" y="14203"/>
                  </a:cubicBezTo>
                  <a:cubicBezTo>
                    <a:pt x="24605" y="14203"/>
                    <a:pt x="24655" y="14200"/>
                    <a:pt x="24704" y="14195"/>
                  </a:cubicBezTo>
                  <a:cubicBezTo>
                    <a:pt x="25461" y="14104"/>
                    <a:pt x="25999" y="13348"/>
                    <a:pt x="26098" y="12590"/>
                  </a:cubicBezTo>
                  <a:cubicBezTo>
                    <a:pt x="26133" y="12320"/>
                    <a:pt x="26126" y="12050"/>
                    <a:pt x="26091" y="11782"/>
                  </a:cubicBezTo>
                  <a:cubicBezTo>
                    <a:pt x="26029" y="11297"/>
                    <a:pt x="25878" y="10819"/>
                    <a:pt x="25730" y="10351"/>
                  </a:cubicBezTo>
                  <a:lnTo>
                    <a:pt x="25730" y="10351"/>
                  </a:lnTo>
                  <a:cubicBezTo>
                    <a:pt x="26317" y="10710"/>
                    <a:pt x="26698" y="11301"/>
                    <a:pt x="27114" y="11859"/>
                  </a:cubicBezTo>
                  <a:cubicBezTo>
                    <a:pt x="27203" y="11981"/>
                    <a:pt x="27297" y="12101"/>
                    <a:pt x="27393" y="12216"/>
                  </a:cubicBezTo>
                  <a:cubicBezTo>
                    <a:pt x="27827" y="12735"/>
                    <a:pt x="28469" y="13193"/>
                    <a:pt x="29113" y="13193"/>
                  </a:cubicBezTo>
                  <a:cubicBezTo>
                    <a:pt x="29266" y="13193"/>
                    <a:pt x="29419" y="13167"/>
                    <a:pt x="29569" y="13110"/>
                  </a:cubicBezTo>
                  <a:cubicBezTo>
                    <a:pt x="30154" y="12888"/>
                    <a:pt x="30492" y="12245"/>
                    <a:pt x="30528" y="11620"/>
                  </a:cubicBezTo>
                  <a:cubicBezTo>
                    <a:pt x="30561" y="11075"/>
                    <a:pt x="30401" y="10541"/>
                    <a:pt x="30205" y="10028"/>
                  </a:cubicBezTo>
                  <a:lnTo>
                    <a:pt x="30205" y="10028"/>
                  </a:lnTo>
                  <a:cubicBezTo>
                    <a:pt x="30234" y="10076"/>
                    <a:pt x="30262" y="10122"/>
                    <a:pt x="30290" y="10170"/>
                  </a:cubicBezTo>
                  <a:cubicBezTo>
                    <a:pt x="30383" y="10324"/>
                    <a:pt x="30473" y="10479"/>
                    <a:pt x="30568" y="10633"/>
                  </a:cubicBezTo>
                  <a:cubicBezTo>
                    <a:pt x="30944" y="11261"/>
                    <a:pt x="31437" y="11964"/>
                    <a:pt x="32168" y="11996"/>
                  </a:cubicBezTo>
                  <a:cubicBezTo>
                    <a:pt x="32184" y="11996"/>
                    <a:pt x="32200" y="11997"/>
                    <a:pt x="32216" y="11997"/>
                  </a:cubicBezTo>
                  <a:cubicBezTo>
                    <a:pt x="32937" y="11997"/>
                    <a:pt x="33506" y="11272"/>
                    <a:pt x="33587" y="10548"/>
                  </a:cubicBezTo>
                  <a:cubicBezTo>
                    <a:pt x="33665" y="9856"/>
                    <a:pt x="33414" y="9177"/>
                    <a:pt x="33149" y="8529"/>
                  </a:cubicBezTo>
                  <a:cubicBezTo>
                    <a:pt x="33132" y="8485"/>
                    <a:pt x="33112" y="8442"/>
                    <a:pt x="33093" y="8395"/>
                  </a:cubicBezTo>
                  <a:lnTo>
                    <a:pt x="33093" y="8395"/>
                  </a:lnTo>
                  <a:cubicBezTo>
                    <a:pt x="33127" y="8444"/>
                    <a:pt x="33162" y="8495"/>
                    <a:pt x="33194" y="8545"/>
                  </a:cubicBezTo>
                  <a:cubicBezTo>
                    <a:pt x="33482" y="8970"/>
                    <a:pt x="33794" y="9388"/>
                    <a:pt x="34230" y="9647"/>
                  </a:cubicBezTo>
                  <a:cubicBezTo>
                    <a:pt x="34466" y="9786"/>
                    <a:pt x="34747" y="9865"/>
                    <a:pt x="35021" y="9865"/>
                  </a:cubicBezTo>
                  <a:cubicBezTo>
                    <a:pt x="35317" y="9865"/>
                    <a:pt x="35603" y="9772"/>
                    <a:pt x="35810" y="9560"/>
                  </a:cubicBezTo>
                  <a:cubicBezTo>
                    <a:pt x="36290" y="9068"/>
                    <a:pt x="36114" y="8249"/>
                    <a:pt x="35827" y="7625"/>
                  </a:cubicBezTo>
                  <a:cubicBezTo>
                    <a:pt x="35106" y="6019"/>
                    <a:pt x="33914" y="4664"/>
                    <a:pt x="32538" y="3554"/>
                  </a:cubicBezTo>
                  <a:cubicBezTo>
                    <a:pt x="32325" y="3381"/>
                    <a:pt x="32106" y="3216"/>
                    <a:pt x="31886" y="3053"/>
                  </a:cubicBezTo>
                  <a:cubicBezTo>
                    <a:pt x="31303" y="2631"/>
                    <a:pt x="27407" y="1"/>
                    <a:pt x="25726" y="1"/>
                  </a:cubicBezTo>
                  <a:cubicBezTo>
                    <a:pt x="25188" y="1"/>
                    <a:pt x="24877" y="270"/>
                    <a:pt x="24974" y="966"/>
                  </a:cubicBezTo>
                  <a:cubicBezTo>
                    <a:pt x="25031" y="1382"/>
                    <a:pt x="25250" y="1755"/>
                    <a:pt x="25466" y="2115"/>
                  </a:cubicBezTo>
                  <a:cubicBezTo>
                    <a:pt x="25682" y="2478"/>
                    <a:pt x="25900" y="2843"/>
                    <a:pt x="26119" y="3206"/>
                  </a:cubicBezTo>
                  <a:cubicBezTo>
                    <a:pt x="25421" y="2346"/>
                    <a:pt x="24122" y="813"/>
                    <a:pt x="23204" y="813"/>
                  </a:cubicBezTo>
                  <a:cubicBezTo>
                    <a:pt x="22738" y="813"/>
                    <a:pt x="22371" y="1207"/>
                    <a:pt x="22230" y="2284"/>
                  </a:cubicBezTo>
                  <a:cubicBezTo>
                    <a:pt x="22166" y="2785"/>
                    <a:pt x="22112" y="3289"/>
                    <a:pt x="22074" y="3793"/>
                  </a:cubicBezTo>
                  <a:cubicBezTo>
                    <a:pt x="21879" y="3440"/>
                    <a:pt x="21685" y="3089"/>
                    <a:pt x="21489" y="2740"/>
                  </a:cubicBezTo>
                  <a:cubicBezTo>
                    <a:pt x="21464" y="2699"/>
                    <a:pt x="21440" y="2655"/>
                    <a:pt x="21414" y="2614"/>
                  </a:cubicBezTo>
                  <a:cubicBezTo>
                    <a:pt x="21065" y="2042"/>
                    <a:pt x="20484" y="1414"/>
                    <a:pt x="19930" y="1414"/>
                  </a:cubicBezTo>
                  <a:cubicBezTo>
                    <a:pt x="19619" y="1414"/>
                    <a:pt x="19317" y="1612"/>
                    <a:pt x="19070" y="2128"/>
                  </a:cubicBezTo>
                  <a:cubicBezTo>
                    <a:pt x="18566" y="3177"/>
                    <a:pt x="18532" y="4718"/>
                    <a:pt x="18433" y="5947"/>
                  </a:cubicBezTo>
                  <a:cubicBezTo>
                    <a:pt x="18321" y="4716"/>
                    <a:pt x="18278" y="3161"/>
                    <a:pt x="17761" y="2110"/>
                  </a:cubicBezTo>
                  <a:cubicBezTo>
                    <a:pt x="17509" y="1600"/>
                    <a:pt x="17208" y="1404"/>
                    <a:pt x="16899" y="1404"/>
                  </a:cubicBezTo>
                  <a:cubicBezTo>
                    <a:pt x="16343" y="1404"/>
                    <a:pt x="15764" y="2040"/>
                    <a:pt x="15419" y="2618"/>
                  </a:cubicBezTo>
                  <a:cubicBezTo>
                    <a:pt x="15393" y="2658"/>
                    <a:pt x="15369" y="2701"/>
                    <a:pt x="15344" y="2743"/>
                  </a:cubicBezTo>
                  <a:cubicBezTo>
                    <a:pt x="15003" y="3368"/>
                    <a:pt x="14663" y="3995"/>
                    <a:pt x="14333" y="4630"/>
                  </a:cubicBezTo>
                  <a:cubicBezTo>
                    <a:pt x="14313" y="4667"/>
                    <a:pt x="14293" y="4707"/>
                    <a:pt x="14274" y="4745"/>
                  </a:cubicBezTo>
                  <a:cubicBezTo>
                    <a:pt x="14235" y="3923"/>
                    <a:pt x="14163" y="3102"/>
                    <a:pt x="14058" y="2284"/>
                  </a:cubicBezTo>
                  <a:cubicBezTo>
                    <a:pt x="13918" y="1207"/>
                    <a:pt x="13550" y="813"/>
                    <a:pt x="13085" y="813"/>
                  </a:cubicBezTo>
                  <a:cubicBezTo>
                    <a:pt x="12167" y="813"/>
                    <a:pt x="10867" y="2346"/>
                    <a:pt x="10170" y="3206"/>
                  </a:cubicBezTo>
                  <a:cubicBezTo>
                    <a:pt x="10386" y="2843"/>
                    <a:pt x="10603" y="2478"/>
                    <a:pt x="10821" y="2115"/>
                  </a:cubicBezTo>
                  <a:cubicBezTo>
                    <a:pt x="11037" y="1755"/>
                    <a:pt x="11257" y="1382"/>
                    <a:pt x="11315" y="966"/>
                  </a:cubicBezTo>
                  <a:cubicBezTo>
                    <a:pt x="11411" y="270"/>
                    <a:pt x="11099" y="0"/>
                    <a:pt x="10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499250" y="3731452"/>
              <a:ext cx="213620" cy="343641"/>
            </a:xfrm>
            <a:custGeom>
              <a:avLst/>
              <a:gdLst/>
              <a:ahLst/>
              <a:cxnLst/>
              <a:rect l="l" t="t" r="r" b="b"/>
              <a:pathLst>
                <a:path w="4528" h="7284" extrusionOk="0">
                  <a:moveTo>
                    <a:pt x="985" y="1"/>
                  </a:moveTo>
                  <a:lnTo>
                    <a:pt x="985" y="1"/>
                  </a:lnTo>
                  <a:cubicBezTo>
                    <a:pt x="344" y="1550"/>
                    <a:pt x="4528" y="3444"/>
                    <a:pt x="2006" y="5542"/>
                  </a:cubicBezTo>
                  <a:cubicBezTo>
                    <a:pt x="1616" y="5867"/>
                    <a:pt x="1110" y="6026"/>
                    <a:pt x="603" y="6026"/>
                  </a:cubicBezTo>
                  <a:cubicBezTo>
                    <a:pt x="400" y="6026"/>
                    <a:pt x="196" y="6000"/>
                    <a:pt x="0" y="5950"/>
                  </a:cubicBezTo>
                  <a:lnTo>
                    <a:pt x="0" y="5950"/>
                  </a:lnTo>
                  <a:cubicBezTo>
                    <a:pt x="91" y="6071"/>
                    <a:pt x="184" y="6192"/>
                    <a:pt x="280" y="6307"/>
                  </a:cubicBezTo>
                  <a:cubicBezTo>
                    <a:pt x="712" y="6826"/>
                    <a:pt x="1354" y="7284"/>
                    <a:pt x="1999" y="7284"/>
                  </a:cubicBezTo>
                  <a:cubicBezTo>
                    <a:pt x="2152" y="7284"/>
                    <a:pt x="2305" y="7258"/>
                    <a:pt x="2455" y="7201"/>
                  </a:cubicBezTo>
                  <a:cubicBezTo>
                    <a:pt x="3039" y="6979"/>
                    <a:pt x="3379" y="6336"/>
                    <a:pt x="3415" y="5711"/>
                  </a:cubicBezTo>
                  <a:cubicBezTo>
                    <a:pt x="3451" y="5089"/>
                    <a:pt x="3239" y="4479"/>
                    <a:pt x="3007" y="3901"/>
                  </a:cubicBezTo>
                  <a:cubicBezTo>
                    <a:pt x="2460" y="2540"/>
                    <a:pt x="1776" y="1236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988085" y="4102831"/>
              <a:ext cx="142618" cy="662985"/>
            </a:xfrm>
            <a:custGeom>
              <a:avLst/>
              <a:gdLst/>
              <a:ahLst/>
              <a:cxnLst/>
              <a:rect l="l" t="t" r="r" b="b"/>
              <a:pathLst>
                <a:path w="3023" h="14053" extrusionOk="0">
                  <a:moveTo>
                    <a:pt x="1695" y="0"/>
                  </a:moveTo>
                  <a:cubicBezTo>
                    <a:pt x="1682" y="12"/>
                    <a:pt x="1668" y="22"/>
                    <a:pt x="1655" y="32"/>
                  </a:cubicBezTo>
                  <a:cubicBezTo>
                    <a:pt x="1568" y="94"/>
                    <a:pt x="1475" y="147"/>
                    <a:pt x="1391" y="213"/>
                  </a:cubicBezTo>
                  <a:cubicBezTo>
                    <a:pt x="1175" y="431"/>
                    <a:pt x="988" y="661"/>
                    <a:pt x="686" y="771"/>
                  </a:cubicBezTo>
                  <a:cubicBezTo>
                    <a:pt x="618" y="797"/>
                    <a:pt x="549" y="807"/>
                    <a:pt x="481" y="810"/>
                  </a:cubicBezTo>
                  <a:cubicBezTo>
                    <a:pt x="350" y="1756"/>
                    <a:pt x="258" y="2710"/>
                    <a:pt x="202" y="3668"/>
                  </a:cubicBezTo>
                  <a:cubicBezTo>
                    <a:pt x="0" y="7131"/>
                    <a:pt x="300" y="10641"/>
                    <a:pt x="1106" y="14052"/>
                  </a:cubicBezTo>
                  <a:lnTo>
                    <a:pt x="1185" y="14031"/>
                  </a:lnTo>
                  <a:lnTo>
                    <a:pt x="3023" y="13534"/>
                  </a:lnTo>
                  <a:cubicBezTo>
                    <a:pt x="1718" y="9278"/>
                    <a:pt x="1252" y="4729"/>
                    <a:pt x="1671" y="236"/>
                  </a:cubicBezTo>
                  <a:cubicBezTo>
                    <a:pt x="1678" y="157"/>
                    <a:pt x="1685" y="79"/>
                    <a:pt x="1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997521" y="4110757"/>
              <a:ext cx="133135" cy="654116"/>
            </a:xfrm>
            <a:custGeom>
              <a:avLst/>
              <a:gdLst/>
              <a:ahLst/>
              <a:cxnLst/>
              <a:rect l="l" t="t" r="r" b="b"/>
              <a:pathLst>
                <a:path w="2822" h="13865" extrusionOk="0">
                  <a:moveTo>
                    <a:pt x="1347" y="1"/>
                  </a:moveTo>
                  <a:cubicBezTo>
                    <a:pt x="1097" y="282"/>
                    <a:pt x="757" y="488"/>
                    <a:pt x="386" y="488"/>
                  </a:cubicBezTo>
                  <a:cubicBezTo>
                    <a:pt x="358" y="488"/>
                    <a:pt x="330" y="487"/>
                    <a:pt x="301" y="485"/>
                  </a:cubicBezTo>
                  <a:cubicBezTo>
                    <a:pt x="159" y="1484"/>
                    <a:pt x="58" y="2489"/>
                    <a:pt x="0" y="3500"/>
                  </a:cubicBezTo>
                  <a:cubicBezTo>
                    <a:pt x="1121" y="5698"/>
                    <a:pt x="1484" y="8066"/>
                    <a:pt x="1368" y="10625"/>
                  </a:cubicBezTo>
                  <a:cubicBezTo>
                    <a:pt x="1358" y="10912"/>
                    <a:pt x="1209" y="12500"/>
                    <a:pt x="984" y="13864"/>
                  </a:cubicBezTo>
                  <a:lnTo>
                    <a:pt x="2821" y="13367"/>
                  </a:lnTo>
                  <a:cubicBezTo>
                    <a:pt x="1517" y="9110"/>
                    <a:pt x="1052" y="4561"/>
                    <a:pt x="1471" y="68"/>
                  </a:cubicBezTo>
                  <a:cubicBezTo>
                    <a:pt x="1430" y="45"/>
                    <a:pt x="1390" y="22"/>
                    <a:pt x="1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937794" y="3561519"/>
              <a:ext cx="66284" cy="430117"/>
            </a:xfrm>
            <a:custGeom>
              <a:avLst/>
              <a:gdLst/>
              <a:ahLst/>
              <a:cxnLst/>
              <a:rect l="l" t="t" r="r" b="b"/>
              <a:pathLst>
                <a:path w="1405" h="9117" extrusionOk="0">
                  <a:moveTo>
                    <a:pt x="1404" y="1"/>
                  </a:moveTo>
                  <a:cubicBezTo>
                    <a:pt x="936" y="3039"/>
                    <a:pt x="468" y="6077"/>
                    <a:pt x="1" y="911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1173869" y="3561897"/>
              <a:ext cx="70247" cy="429504"/>
            </a:xfrm>
            <a:custGeom>
              <a:avLst/>
              <a:gdLst/>
              <a:ahLst/>
              <a:cxnLst/>
              <a:rect l="l" t="t" r="r" b="b"/>
              <a:pathLst>
                <a:path w="1489" h="9104" extrusionOk="0">
                  <a:moveTo>
                    <a:pt x="1" y="1"/>
                  </a:moveTo>
                  <a:cubicBezTo>
                    <a:pt x="248" y="1518"/>
                    <a:pt x="496" y="3035"/>
                    <a:pt x="745" y="4552"/>
                  </a:cubicBezTo>
                  <a:lnTo>
                    <a:pt x="745" y="4552"/>
                  </a:lnTo>
                  <a:lnTo>
                    <a:pt x="1" y="1"/>
                  </a:lnTo>
                  <a:close/>
                  <a:moveTo>
                    <a:pt x="745" y="4552"/>
                  </a:moveTo>
                  <a:lnTo>
                    <a:pt x="1488" y="9103"/>
                  </a:lnTo>
                  <a:cubicBezTo>
                    <a:pt x="1241" y="7586"/>
                    <a:pt x="993" y="6069"/>
                    <a:pt x="745" y="4552"/>
                  </a:cubicBez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344163" y="3853405"/>
              <a:ext cx="159130" cy="165263"/>
            </a:xfrm>
            <a:custGeom>
              <a:avLst/>
              <a:gdLst/>
              <a:ahLst/>
              <a:cxnLst/>
              <a:rect l="l" t="t" r="r" b="b"/>
              <a:pathLst>
                <a:path w="3373" h="3503" extrusionOk="0">
                  <a:moveTo>
                    <a:pt x="592" y="1"/>
                  </a:moveTo>
                  <a:lnTo>
                    <a:pt x="592" y="1"/>
                  </a:lnTo>
                  <a:cubicBezTo>
                    <a:pt x="569" y="15"/>
                    <a:pt x="542" y="24"/>
                    <a:pt x="514" y="35"/>
                  </a:cubicBezTo>
                  <a:cubicBezTo>
                    <a:pt x="249" y="683"/>
                    <a:pt x="0" y="1362"/>
                    <a:pt x="77" y="2054"/>
                  </a:cubicBezTo>
                  <a:cubicBezTo>
                    <a:pt x="157" y="2778"/>
                    <a:pt x="727" y="3503"/>
                    <a:pt x="1447" y="3503"/>
                  </a:cubicBezTo>
                  <a:cubicBezTo>
                    <a:pt x="1463" y="3503"/>
                    <a:pt x="1479" y="3502"/>
                    <a:pt x="1495" y="3502"/>
                  </a:cubicBezTo>
                  <a:cubicBezTo>
                    <a:pt x="2227" y="3470"/>
                    <a:pt x="2719" y="2767"/>
                    <a:pt x="3096" y="2139"/>
                  </a:cubicBezTo>
                  <a:cubicBezTo>
                    <a:pt x="3190" y="1985"/>
                    <a:pt x="3281" y="1830"/>
                    <a:pt x="3373" y="1676"/>
                  </a:cubicBezTo>
                  <a:lnTo>
                    <a:pt x="3373" y="1676"/>
                  </a:lnTo>
                  <a:cubicBezTo>
                    <a:pt x="2987" y="1901"/>
                    <a:pt x="2545" y="2038"/>
                    <a:pt x="2112" y="2038"/>
                  </a:cubicBezTo>
                  <a:cubicBezTo>
                    <a:pt x="1818" y="2038"/>
                    <a:pt x="1529" y="1975"/>
                    <a:pt x="1265" y="1834"/>
                  </a:cubicBezTo>
                  <a:cubicBezTo>
                    <a:pt x="634" y="1496"/>
                    <a:pt x="332" y="624"/>
                    <a:pt x="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439603" y="3731452"/>
              <a:ext cx="213573" cy="343735"/>
            </a:xfrm>
            <a:custGeom>
              <a:avLst/>
              <a:gdLst/>
              <a:ahLst/>
              <a:cxnLst/>
              <a:rect l="l" t="t" r="r" b="b"/>
              <a:pathLst>
                <a:path w="4527" h="7286" extrusionOk="0">
                  <a:moveTo>
                    <a:pt x="3543" y="1"/>
                  </a:moveTo>
                  <a:lnTo>
                    <a:pt x="3543" y="1"/>
                  </a:lnTo>
                  <a:cubicBezTo>
                    <a:pt x="2753" y="1235"/>
                    <a:pt x="2070" y="2538"/>
                    <a:pt x="1521" y="3899"/>
                  </a:cubicBezTo>
                  <a:cubicBezTo>
                    <a:pt x="1289" y="4479"/>
                    <a:pt x="1076" y="5090"/>
                    <a:pt x="1112" y="5712"/>
                  </a:cubicBezTo>
                  <a:cubicBezTo>
                    <a:pt x="1148" y="6337"/>
                    <a:pt x="1487" y="6981"/>
                    <a:pt x="2071" y="7203"/>
                  </a:cubicBezTo>
                  <a:cubicBezTo>
                    <a:pt x="2222" y="7260"/>
                    <a:pt x="2375" y="7285"/>
                    <a:pt x="2527" y="7285"/>
                  </a:cubicBezTo>
                  <a:cubicBezTo>
                    <a:pt x="3171" y="7285"/>
                    <a:pt x="3814" y="6827"/>
                    <a:pt x="4249" y="6308"/>
                  </a:cubicBezTo>
                  <a:cubicBezTo>
                    <a:pt x="4344" y="6193"/>
                    <a:pt x="4437" y="6075"/>
                    <a:pt x="4527" y="5951"/>
                  </a:cubicBezTo>
                  <a:lnTo>
                    <a:pt x="4527" y="5951"/>
                  </a:lnTo>
                  <a:cubicBezTo>
                    <a:pt x="4330" y="6001"/>
                    <a:pt x="4127" y="6027"/>
                    <a:pt x="3924" y="6027"/>
                  </a:cubicBezTo>
                  <a:cubicBezTo>
                    <a:pt x="3418" y="6027"/>
                    <a:pt x="2913" y="5868"/>
                    <a:pt x="2522" y="5542"/>
                  </a:cubicBezTo>
                  <a:cubicBezTo>
                    <a:pt x="1" y="3443"/>
                    <a:pt x="4183" y="1549"/>
                    <a:pt x="3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699313" y="3670876"/>
              <a:ext cx="239096" cy="452055"/>
            </a:xfrm>
            <a:custGeom>
              <a:avLst/>
              <a:gdLst/>
              <a:ahLst/>
              <a:cxnLst/>
              <a:rect l="l" t="t" r="r" b="b"/>
              <a:pathLst>
                <a:path w="5068" h="958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3477" y="1363"/>
                    <a:pt x="2841" y="2761"/>
                    <a:pt x="2422" y="4238"/>
                  </a:cubicBezTo>
                  <a:cubicBezTo>
                    <a:pt x="2177" y="5102"/>
                    <a:pt x="1733" y="6712"/>
                    <a:pt x="1948" y="7924"/>
                  </a:cubicBezTo>
                  <a:cubicBezTo>
                    <a:pt x="1726" y="8009"/>
                    <a:pt x="1495" y="8060"/>
                    <a:pt x="1263" y="8060"/>
                  </a:cubicBezTo>
                  <a:cubicBezTo>
                    <a:pt x="1168" y="8060"/>
                    <a:pt x="1072" y="8051"/>
                    <a:pt x="976" y="8033"/>
                  </a:cubicBezTo>
                  <a:cubicBezTo>
                    <a:pt x="537" y="7949"/>
                    <a:pt x="148" y="7576"/>
                    <a:pt x="43" y="7160"/>
                  </a:cubicBezTo>
                  <a:cubicBezTo>
                    <a:pt x="8" y="7428"/>
                    <a:pt x="1" y="7699"/>
                    <a:pt x="35" y="7968"/>
                  </a:cubicBezTo>
                  <a:cubicBezTo>
                    <a:pt x="135" y="8727"/>
                    <a:pt x="673" y="9483"/>
                    <a:pt x="1429" y="9572"/>
                  </a:cubicBezTo>
                  <a:cubicBezTo>
                    <a:pt x="1480" y="9578"/>
                    <a:pt x="1531" y="9581"/>
                    <a:pt x="1582" y="9581"/>
                  </a:cubicBezTo>
                  <a:cubicBezTo>
                    <a:pt x="1965" y="9581"/>
                    <a:pt x="2334" y="9413"/>
                    <a:pt x="2632" y="9155"/>
                  </a:cubicBezTo>
                  <a:cubicBezTo>
                    <a:pt x="2713" y="9214"/>
                    <a:pt x="2802" y="9267"/>
                    <a:pt x="2900" y="9312"/>
                  </a:cubicBezTo>
                  <a:cubicBezTo>
                    <a:pt x="3098" y="9402"/>
                    <a:pt x="3313" y="9445"/>
                    <a:pt x="3528" y="9445"/>
                  </a:cubicBezTo>
                  <a:cubicBezTo>
                    <a:pt x="4152" y="9445"/>
                    <a:pt x="4785" y="9091"/>
                    <a:pt x="5067" y="8531"/>
                  </a:cubicBezTo>
                  <a:lnTo>
                    <a:pt x="5067" y="8531"/>
                  </a:lnTo>
                  <a:cubicBezTo>
                    <a:pt x="4810" y="8683"/>
                    <a:pt x="4509" y="8761"/>
                    <a:pt x="4208" y="8761"/>
                  </a:cubicBezTo>
                  <a:cubicBezTo>
                    <a:pt x="3977" y="8761"/>
                    <a:pt x="3745" y="8715"/>
                    <a:pt x="3533" y="8621"/>
                  </a:cubicBezTo>
                  <a:cubicBezTo>
                    <a:pt x="2383" y="8104"/>
                    <a:pt x="2399" y="6619"/>
                    <a:pt x="2550" y="5563"/>
                  </a:cubicBezTo>
                  <a:cubicBezTo>
                    <a:pt x="2828" y="3615"/>
                    <a:pt x="3484" y="1811"/>
                    <a:pt x="4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928548" y="3950071"/>
              <a:ext cx="326374" cy="178142"/>
            </a:xfrm>
            <a:custGeom>
              <a:avLst/>
              <a:gdLst/>
              <a:ahLst/>
              <a:cxnLst/>
              <a:rect l="l" t="t" r="r" b="b"/>
              <a:pathLst>
                <a:path w="6918" h="3776" extrusionOk="0">
                  <a:moveTo>
                    <a:pt x="401" y="2479"/>
                  </a:moveTo>
                  <a:cubicBezTo>
                    <a:pt x="399" y="2481"/>
                    <a:pt x="396" y="2483"/>
                    <a:pt x="394" y="2485"/>
                  </a:cubicBezTo>
                  <a:lnTo>
                    <a:pt x="394" y="2485"/>
                  </a:lnTo>
                  <a:cubicBezTo>
                    <a:pt x="396" y="2483"/>
                    <a:pt x="399" y="2481"/>
                    <a:pt x="401" y="2479"/>
                  </a:cubicBezTo>
                  <a:close/>
                  <a:moveTo>
                    <a:pt x="3160" y="1"/>
                  </a:moveTo>
                  <a:cubicBezTo>
                    <a:pt x="3162" y="131"/>
                    <a:pt x="3163" y="260"/>
                    <a:pt x="3169" y="390"/>
                  </a:cubicBezTo>
                  <a:cubicBezTo>
                    <a:pt x="3177" y="685"/>
                    <a:pt x="3192" y="982"/>
                    <a:pt x="3226" y="1275"/>
                  </a:cubicBezTo>
                  <a:cubicBezTo>
                    <a:pt x="3065" y="1588"/>
                    <a:pt x="2874" y="1887"/>
                    <a:pt x="2656" y="2164"/>
                  </a:cubicBezTo>
                  <a:cubicBezTo>
                    <a:pt x="2312" y="2603"/>
                    <a:pt x="1867" y="3006"/>
                    <a:pt x="1297" y="3097"/>
                  </a:cubicBezTo>
                  <a:cubicBezTo>
                    <a:pt x="1289" y="3098"/>
                    <a:pt x="1279" y="3099"/>
                    <a:pt x="1268" y="3099"/>
                  </a:cubicBezTo>
                  <a:cubicBezTo>
                    <a:pt x="1024" y="3099"/>
                    <a:pt x="0" y="2814"/>
                    <a:pt x="394" y="2485"/>
                  </a:cubicBezTo>
                  <a:lnTo>
                    <a:pt x="394" y="2485"/>
                  </a:lnTo>
                  <a:cubicBezTo>
                    <a:pt x="354" y="2517"/>
                    <a:pt x="312" y="2546"/>
                    <a:pt x="271" y="2573"/>
                  </a:cubicBezTo>
                  <a:cubicBezTo>
                    <a:pt x="281" y="3227"/>
                    <a:pt x="947" y="3769"/>
                    <a:pt x="1615" y="3769"/>
                  </a:cubicBezTo>
                  <a:cubicBezTo>
                    <a:pt x="1641" y="3769"/>
                    <a:pt x="1667" y="3768"/>
                    <a:pt x="1693" y="3767"/>
                  </a:cubicBezTo>
                  <a:cubicBezTo>
                    <a:pt x="2420" y="3718"/>
                    <a:pt x="3036" y="3156"/>
                    <a:pt x="3342" y="2495"/>
                  </a:cubicBezTo>
                  <a:cubicBezTo>
                    <a:pt x="3382" y="2410"/>
                    <a:pt x="3415" y="2327"/>
                    <a:pt x="3447" y="2240"/>
                  </a:cubicBezTo>
                  <a:cubicBezTo>
                    <a:pt x="3480" y="2335"/>
                    <a:pt x="3519" y="2429"/>
                    <a:pt x="3563" y="2518"/>
                  </a:cubicBezTo>
                  <a:cubicBezTo>
                    <a:pt x="3874" y="3176"/>
                    <a:pt x="4495" y="3732"/>
                    <a:pt x="5222" y="3774"/>
                  </a:cubicBezTo>
                  <a:cubicBezTo>
                    <a:pt x="5245" y="3775"/>
                    <a:pt x="5267" y="3776"/>
                    <a:pt x="5290" y="3776"/>
                  </a:cubicBezTo>
                  <a:cubicBezTo>
                    <a:pt x="5962" y="3776"/>
                    <a:pt x="6629" y="3223"/>
                    <a:pt x="6634" y="2566"/>
                  </a:cubicBezTo>
                  <a:cubicBezTo>
                    <a:pt x="6589" y="2537"/>
                    <a:pt x="6546" y="2507"/>
                    <a:pt x="6503" y="2474"/>
                  </a:cubicBezTo>
                  <a:lnTo>
                    <a:pt x="6503" y="2474"/>
                  </a:lnTo>
                  <a:cubicBezTo>
                    <a:pt x="6918" y="2807"/>
                    <a:pt x="5872" y="3106"/>
                    <a:pt x="5633" y="3106"/>
                  </a:cubicBezTo>
                  <a:cubicBezTo>
                    <a:pt x="5624" y="3106"/>
                    <a:pt x="5615" y="3105"/>
                    <a:pt x="5608" y="3104"/>
                  </a:cubicBezTo>
                  <a:cubicBezTo>
                    <a:pt x="5038" y="3016"/>
                    <a:pt x="4589" y="2618"/>
                    <a:pt x="4240" y="2183"/>
                  </a:cubicBezTo>
                  <a:cubicBezTo>
                    <a:pt x="3729" y="1543"/>
                    <a:pt x="3362" y="793"/>
                    <a:pt x="3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244116" y="3979179"/>
              <a:ext cx="208949" cy="143655"/>
            </a:xfrm>
            <a:custGeom>
              <a:avLst/>
              <a:gdLst/>
              <a:ahLst/>
              <a:cxnLst/>
              <a:rect l="l" t="t" r="r" b="b"/>
              <a:pathLst>
                <a:path w="4429" h="3045" extrusionOk="0">
                  <a:moveTo>
                    <a:pt x="732" y="0"/>
                  </a:moveTo>
                  <a:lnTo>
                    <a:pt x="732" y="0"/>
                  </a:lnTo>
                  <a:cubicBezTo>
                    <a:pt x="758" y="156"/>
                    <a:pt x="787" y="310"/>
                    <a:pt x="819" y="465"/>
                  </a:cubicBezTo>
                  <a:cubicBezTo>
                    <a:pt x="930" y="1044"/>
                    <a:pt x="1066" y="1633"/>
                    <a:pt x="1380" y="2130"/>
                  </a:cubicBezTo>
                  <a:cubicBezTo>
                    <a:pt x="1210" y="2187"/>
                    <a:pt x="1030" y="2215"/>
                    <a:pt x="850" y="2215"/>
                  </a:cubicBezTo>
                  <a:cubicBezTo>
                    <a:pt x="554" y="2215"/>
                    <a:pt x="257" y="2139"/>
                    <a:pt x="1" y="1992"/>
                  </a:cubicBezTo>
                  <a:lnTo>
                    <a:pt x="1" y="1992"/>
                  </a:lnTo>
                  <a:cubicBezTo>
                    <a:pt x="286" y="2544"/>
                    <a:pt x="914" y="2891"/>
                    <a:pt x="1532" y="2891"/>
                  </a:cubicBezTo>
                  <a:cubicBezTo>
                    <a:pt x="1707" y="2891"/>
                    <a:pt x="1881" y="2863"/>
                    <a:pt x="2047" y="2804"/>
                  </a:cubicBezTo>
                  <a:cubicBezTo>
                    <a:pt x="2292" y="2954"/>
                    <a:pt x="2567" y="3045"/>
                    <a:pt x="2850" y="3045"/>
                  </a:cubicBezTo>
                  <a:cubicBezTo>
                    <a:pt x="2900" y="3045"/>
                    <a:pt x="2950" y="3042"/>
                    <a:pt x="3000" y="3036"/>
                  </a:cubicBezTo>
                  <a:cubicBezTo>
                    <a:pt x="3758" y="2945"/>
                    <a:pt x="4294" y="2188"/>
                    <a:pt x="4393" y="1432"/>
                  </a:cubicBezTo>
                  <a:cubicBezTo>
                    <a:pt x="4429" y="1162"/>
                    <a:pt x="4422" y="892"/>
                    <a:pt x="4386" y="624"/>
                  </a:cubicBezTo>
                  <a:cubicBezTo>
                    <a:pt x="4283" y="1037"/>
                    <a:pt x="3895" y="1410"/>
                    <a:pt x="3455" y="1495"/>
                  </a:cubicBezTo>
                  <a:cubicBezTo>
                    <a:pt x="3360" y="1514"/>
                    <a:pt x="3264" y="1522"/>
                    <a:pt x="3168" y="1522"/>
                  </a:cubicBezTo>
                  <a:cubicBezTo>
                    <a:pt x="2631" y="1522"/>
                    <a:pt x="2104" y="1249"/>
                    <a:pt x="1668" y="918"/>
                  </a:cubicBezTo>
                  <a:cubicBezTo>
                    <a:pt x="1318" y="653"/>
                    <a:pt x="1006" y="343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707947" y="3567464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2162" y="1"/>
                  </a:moveTo>
                  <a:lnTo>
                    <a:pt x="1" y="6508"/>
                  </a:lnTo>
                  <a:lnTo>
                    <a:pt x="302" y="6608"/>
                  </a:lnTo>
                  <a:lnTo>
                    <a:pt x="2462" y="100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930057" y="3559727"/>
              <a:ext cx="80957" cy="432382"/>
            </a:xfrm>
            <a:custGeom>
              <a:avLst/>
              <a:gdLst/>
              <a:ahLst/>
              <a:cxnLst/>
              <a:rect l="l" t="t" r="r" b="b"/>
              <a:pathLst>
                <a:path w="1716" h="9165" extrusionOk="0">
                  <a:moveTo>
                    <a:pt x="1403" y="0"/>
                  </a:moveTo>
                  <a:lnTo>
                    <a:pt x="0" y="9116"/>
                  </a:lnTo>
                  <a:lnTo>
                    <a:pt x="313" y="9165"/>
                  </a:lnTo>
                  <a:lnTo>
                    <a:pt x="1715" y="4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166274" y="3560623"/>
              <a:ext cx="84967" cy="431910"/>
            </a:xfrm>
            <a:custGeom>
              <a:avLst/>
              <a:gdLst/>
              <a:ahLst/>
              <a:cxnLst/>
              <a:rect l="l" t="t" r="r" b="b"/>
              <a:pathLst>
                <a:path w="1801" h="9155" extrusionOk="0">
                  <a:moveTo>
                    <a:pt x="313" y="0"/>
                  </a:moveTo>
                  <a:lnTo>
                    <a:pt x="0" y="52"/>
                  </a:lnTo>
                  <a:lnTo>
                    <a:pt x="1488" y="9155"/>
                  </a:lnTo>
                  <a:lnTo>
                    <a:pt x="1801" y="910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328705" y="3568360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302" y="0"/>
                  </a:moveTo>
                  <a:lnTo>
                    <a:pt x="1" y="101"/>
                  </a:lnTo>
                  <a:lnTo>
                    <a:pt x="2161" y="6607"/>
                  </a:lnTo>
                  <a:lnTo>
                    <a:pt x="2462" y="650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209519" y="3462023"/>
              <a:ext cx="1733490" cy="1313374"/>
            </a:xfrm>
            <a:custGeom>
              <a:avLst/>
              <a:gdLst/>
              <a:ahLst/>
              <a:cxnLst/>
              <a:rect l="l" t="t" r="r" b="b"/>
              <a:pathLst>
                <a:path w="36744" h="27839" extrusionOk="0">
                  <a:moveTo>
                    <a:pt x="23434" y="764"/>
                  </a:moveTo>
                  <a:cubicBezTo>
                    <a:pt x="24337" y="764"/>
                    <a:pt x="25796" y="2571"/>
                    <a:pt x="26365" y="3277"/>
                  </a:cubicBezTo>
                  <a:lnTo>
                    <a:pt x="26434" y="3363"/>
                  </a:lnTo>
                  <a:cubicBezTo>
                    <a:pt x="27070" y="4149"/>
                    <a:pt x="27661" y="4967"/>
                    <a:pt x="28188" y="5793"/>
                  </a:cubicBezTo>
                  <a:cubicBezTo>
                    <a:pt x="28990" y="7048"/>
                    <a:pt x="29665" y="8352"/>
                    <a:pt x="30195" y="9665"/>
                  </a:cubicBezTo>
                  <a:cubicBezTo>
                    <a:pt x="30407" y="10196"/>
                    <a:pt x="30630" y="10808"/>
                    <a:pt x="30594" y="11413"/>
                  </a:cubicBezTo>
                  <a:cubicBezTo>
                    <a:pt x="30564" y="11934"/>
                    <a:pt x="30289" y="12554"/>
                    <a:pt x="29737" y="12762"/>
                  </a:cubicBezTo>
                  <a:cubicBezTo>
                    <a:pt x="29607" y="12812"/>
                    <a:pt x="29474" y="12834"/>
                    <a:pt x="29340" y="12834"/>
                  </a:cubicBezTo>
                  <a:cubicBezTo>
                    <a:pt x="28735" y="12834"/>
                    <a:pt x="28125" y="12375"/>
                    <a:pt x="27740" y="11913"/>
                  </a:cubicBezTo>
                  <a:cubicBezTo>
                    <a:pt x="27646" y="11800"/>
                    <a:pt x="27554" y="11682"/>
                    <a:pt x="27466" y="11564"/>
                  </a:cubicBezTo>
                  <a:lnTo>
                    <a:pt x="27299" y="11337"/>
                  </a:lnTo>
                  <a:cubicBezTo>
                    <a:pt x="26941" y="10847"/>
                    <a:pt x="26572" y="10342"/>
                    <a:pt x="26036" y="10016"/>
                  </a:cubicBezTo>
                  <a:lnTo>
                    <a:pt x="25675" y="9794"/>
                  </a:lnTo>
                  <a:lnTo>
                    <a:pt x="25675" y="9794"/>
                  </a:lnTo>
                  <a:lnTo>
                    <a:pt x="25803" y="10199"/>
                  </a:lnTo>
                  <a:cubicBezTo>
                    <a:pt x="25941" y="10634"/>
                    <a:pt x="26098" y="11125"/>
                    <a:pt x="26159" y="11603"/>
                  </a:cubicBezTo>
                  <a:cubicBezTo>
                    <a:pt x="26195" y="11881"/>
                    <a:pt x="26196" y="12132"/>
                    <a:pt x="26164" y="12371"/>
                  </a:cubicBezTo>
                  <a:cubicBezTo>
                    <a:pt x="26080" y="13019"/>
                    <a:pt x="25610" y="13753"/>
                    <a:pt x="24910" y="13838"/>
                  </a:cubicBezTo>
                  <a:cubicBezTo>
                    <a:pt x="24868" y="13843"/>
                    <a:pt x="24825" y="13846"/>
                    <a:pt x="24781" y="13846"/>
                  </a:cubicBezTo>
                  <a:cubicBezTo>
                    <a:pt x="24313" y="13846"/>
                    <a:pt x="23816" y="13558"/>
                    <a:pt x="23492" y="13079"/>
                  </a:cubicBezTo>
                  <a:cubicBezTo>
                    <a:pt x="23153" y="12585"/>
                    <a:pt x="23017" y="11976"/>
                    <a:pt x="22903" y="11393"/>
                  </a:cubicBezTo>
                  <a:cubicBezTo>
                    <a:pt x="22874" y="11240"/>
                    <a:pt x="22844" y="11085"/>
                    <a:pt x="22818" y="10932"/>
                  </a:cubicBezTo>
                  <a:lnTo>
                    <a:pt x="22818" y="10931"/>
                  </a:lnTo>
                  <a:cubicBezTo>
                    <a:pt x="22298" y="8007"/>
                    <a:pt x="22229" y="5035"/>
                    <a:pt x="22613" y="2097"/>
                  </a:cubicBezTo>
                  <a:cubicBezTo>
                    <a:pt x="22714" y="1321"/>
                    <a:pt x="22937" y="879"/>
                    <a:pt x="23273" y="786"/>
                  </a:cubicBezTo>
                  <a:cubicBezTo>
                    <a:pt x="23323" y="771"/>
                    <a:pt x="23378" y="764"/>
                    <a:pt x="23434" y="764"/>
                  </a:cubicBezTo>
                  <a:close/>
                  <a:moveTo>
                    <a:pt x="18015" y="13831"/>
                  </a:moveTo>
                  <a:lnTo>
                    <a:pt x="18015" y="13831"/>
                  </a:lnTo>
                  <a:cubicBezTo>
                    <a:pt x="17605" y="18246"/>
                    <a:pt x="18058" y="22797"/>
                    <a:pt x="19326" y="27009"/>
                  </a:cubicBezTo>
                  <a:lnTo>
                    <a:pt x="17726" y="27441"/>
                  </a:lnTo>
                  <a:cubicBezTo>
                    <a:pt x="16955" y="24109"/>
                    <a:pt x="16664" y="20686"/>
                    <a:pt x="16863" y="17261"/>
                  </a:cubicBezTo>
                  <a:cubicBezTo>
                    <a:pt x="16921" y="16255"/>
                    <a:pt x="17022" y="15244"/>
                    <a:pt x="17166" y="14243"/>
                  </a:cubicBezTo>
                  <a:cubicBezTo>
                    <a:pt x="17467" y="14181"/>
                    <a:pt x="17759" y="14037"/>
                    <a:pt x="18015" y="13831"/>
                  </a:cubicBezTo>
                  <a:close/>
                  <a:moveTo>
                    <a:pt x="9322" y="1"/>
                  </a:moveTo>
                  <a:cubicBezTo>
                    <a:pt x="8841" y="189"/>
                    <a:pt x="8288" y="451"/>
                    <a:pt x="7658" y="793"/>
                  </a:cubicBezTo>
                  <a:cubicBezTo>
                    <a:pt x="6191" y="1585"/>
                    <a:pt x="4824" y="2521"/>
                    <a:pt x="4538" y="2730"/>
                  </a:cubicBezTo>
                  <a:cubicBezTo>
                    <a:pt x="4315" y="2894"/>
                    <a:pt x="4094" y="3062"/>
                    <a:pt x="3880" y="3235"/>
                  </a:cubicBezTo>
                  <a:cubicBezTo>
                    <a:pt x="2340" y="4478"/>
                    <a:pt x="1218" y="5866"/>
                    <a:pt x="546" y="7367"/>
                  </a:cubicBezTo>
                  <a:cubicBezTo>
                    <a:pt x="308" y="7894"/>
                    <a:pt x="0" y="8867"/>
                    <a:pt x="598" y="9483"/>
                  </a:cubicBezTo>
                  <a:cubicBezTo>
                    <a:pt x="842" y="9733"/>
                    <a:pt x="1167" y="9837"/>
                    <a:pt x="1496" y="9837"/>
                  </a:cubicBezTo>
                  <a:cubicBezTo>
                    <a:pt x="1805" y="9837"/>
                    <a:pt x="2118" y="9745"/>
                    <a:pt x="2370" y="9594"/>
                  </a:cubicBezTo>
                  <a:cubicBezTo>
                    <a:pt x="2575" y="9473"/>
                    <a:pt x="2751" y="9321"/>
                    <a:pt x="2909" y="9155"/>
                  </a:cubicBezTo>
                  <a:lnTo>
                    <a:pt x="2909" y="9155"/>
                  </a:lnTo>
                  <a:cubicBezTo>
                    <a:pt x="2794" y="9553"/>
                    <a:pt x="2730" y="9962"/>
                    <a:pt x="2777" y="10378"/>
                  </a:cubicBezTo>
                  <a:cubicBezTo>
                    <a:pt x="2860" y="11154"/>
                    <a:pt x="3465" y="11967"/>
                    <a:pt x="4303" y="11967"/>
                  </a:cubicBezTo>
                  <a:cubicBezTo>
                    <a:pt x="4322" y="11967"/>
                    <a:pt x="4340" y="11967"/>
                    <a:pt x="4361" y="11966"/>
                  </a:cubicBezTo>
                  <a:cubicBezTo>
                    <a:pt x="5006" y="11937"/>
                    <a:pt x="5480" y="11446"/>
                    <a:pt x="5858" y="10889"/>
                  </a:cubicBezTo>
                  <a:lnTo>
                    <a:pt x="5858" y="10889"/>
                  </a:lnTo>
                  <a:cubicBezTo>
                    <a:pt x="5832" y="11070"/>
                    <a:pt x="5822" y="11255"/>
                    <a:pt x="5832" y="11442"/>
                  </a:cubicBezTo>
                  <a:cubicBezTo>
                    <a:pt x="5868" y="12065"/>
                    <a:pt x="6211" y="12811"/>
                    <a:pt x="6895" y="13071"/>
                  </a:cubicBezTo>
                  <a:cubicBezTo>
                    <a:pt x="7067" y="13136"/>
                    <a:pt x="7241" y="13165"/>
                    <a:pt x="7412" y="13165"/>
                  </a:cubicBezTo>
                  <a:cubicBezTo>
                    <a:pt x="8117" y="13165"/>
                    <a:pt x="8795" y="12671"/>
                    <a:pt x="9247" y="12129"/>
                  </a:cubicBezTo>
                  <a:lnTo>
                    <a:pt x="9264" y="12109"/>
                  </a:lnTo>
                  <a:cubicBezTo>
                    <a:pt x="9600" y="11705"/>
                    <a:pt x="9926" y="11315"/>
                    <a:pt x="10168" y="10859"/>
                  </a:cubicBezTo>
                  <a:cubicBezTo>
                    <a:pt x="10176" y="11391"/>
                    <a:pt x="10197" y="11934"/>
                    <a:pt x="10262" y="12423"/>
                  </a:cubicBezTo>
                  <a:cubicBezTo>
                    <a:pt x="10366" y="13209"/>
                    <a:pt x="10924" y="14058"/>
                    <a:pt x="11794" y="14164"/>
                  </a:cubicBezTo>
                  <a:cubicBezTo>
                    <a:pt x="11850" y="14171"/>
                    <a:pt x="11907" y="14172"/>
                    <a:pt x="11961" y="14172"/>
                  </a:cubicBezTo>
                  <a:cubicBezTo>
                    <a:pt x="12328" y="14172"/>
                    <a:pt x="12703" y="14031"/>
                    <a:pt x="13025" y="13785"/>
                  </a:cubicBezTo>
                  <a:cubicBezTo>
                    <a:pt x="13087" y="13822"/>
                    <a:pt x="13152" y="13857"/>
                    <a:pt x="13220" y="13890"/>
                  </a:cubicBezTo>
                  <a:cubicBezTo>
                    <a:pt x="13439" y="13990"/>
                    <a:pt x="13676" y="14037"/>
                    <a:pt x="13915" y="14037"/>
                  </a:cubicBezTo>
                  <a:cubicBezTo>
                    <a:pt x="14488" y="14037"/>
                    <a:pt x="15068" y="13766"/>
                    <a:pt x="15423" y="13308"/>
                  </a:cubicBezTo>
                  <a:cubicBezTo>
                    <a:pt x="15495" y="13510"/>
                    <a:pt x="15622" y="13697"/>
                    <a:pt x="15796" y="13857"/>
                  </a:cubicBezTo>
                  <a:cubicBezTo>
                    <a:pt x="16084" y="14123"/>
                    <a:pt x="16467" y="14279"/>
                    <a:pt x="16842" y="14282"/>
                  </a:cubicBezTo>
                  <a:cubicBezTo>
                    <a:pt x="16703" y="15267"/>
                    <a:pt x="16604" y="16260"/>
                    <a:pt x="16548" y="17248"/>
                  </a:cubicBezTo>
                  <a:cubicBezTo>
                    <a:pt x="16345" y="20756"/>
                    <a:pt x="16649" y="24267"/>
                    <a:pt x="17455" y="27680"/>
                  </a:cubicBezTo>
                  <a:lnTo>
                    <a:pt x="17494" y="27838"/>
                  </a:lnTo>
                  <a:lnTo>
                    <a:pt x="19727" y="27235"/>
                  </a:lnTo>
                  <a:lnTo>
                    <a:pt x="19678" y="27078"/>
                  </a:lnTo>
                  <a:cubicBezTo>
                    <a:pt x="18384" y="22856"/>
                    <a:pt x="17920" y="18278"/>
                    <a:pt x="18333" y="13841"/>
                  </a:cubicBezTo>
                  <a:cubicBezTo>
                    <a:pt x="18345" y="13724"/>
                    <a:pt x="18358" y="13605"/>
                    <a:pt x="18368" y="13487"/>
                  </a:cubicBezTo>
                  <a:cubicBezTo>
                    <a:pt x="18489" y="13338"/>
                    <a:pt x="18597" y="13174"/>
                    <a:pt x="18686" y="12999"/>
                  </a:cubicBezTo>
                  <a:cubicBezTo>
                    <a:pt x="19061" y="13745"/>
                    <a:pt x="19750" y="14250"/>
                    <a:pt x="20455" y="14289"/>
                  </a:cubicBezTo>
                  <a:cubicBezTo>
                    <a:pt x="20479" y="14290"/>
                    <a:pt x="20505" y="14290"/>
                    <a:pt x="20530" y="14290"/>
                  </a:cubicBezTo>
                  <a:cubicBezTo>
                    <a:pt x="20911" y="14290"/>
                    <a:pt x="21306" y="14130"/>
                    <a:pt x="21600" y="13855"/>
                  </a:cubicBezTo>
                  <a:cubicBezTo>
                    <a:pt x="21772" y="13694"/>
                    <a:pt x="21896" y="13504"/>
                    <a:pt x="21967" y="13302"/>
                  </a:cubicBezTo>
                  <a:cubicBezTo>
                    <a:pt x="22322" y="13753"/>
                    <a:pt x="22898" y="14018"/>
                    <a:pt x="23466" y="14018"/>
                  </a:cubicBezTo>
                  <a:cubicBezTo>
                    <a:pt x="23634" y="14018"/>
                    <a:pt x="23801" y="13994"/>
                    <a:pt x="23961" y="13946"/>
                  </a:cubicBezTo>
                  <a:cubicBezTo>
                    <a:pt x="24222" y="14092"/>
                    <a:pt x="24504" y="14172"/>
                    <a:pt x="24782" y="14172"/>
                  </a:cubicBezTo>
                  <a:cubicBezTo>
                    <a:pt x="24838" y="14172"/>
                    <a:pt x="24893" y="14169"/>
                    <a:pt x="24949" y="14164"/>
                  </a:cubicBezTo>
                  <a:cubicBezTo>
                    <a:pt x="25819" y="14058"/>
                    <a:pt x="26379" y="13209"/>
                    <a:pt x="26481" y="12423"/>
                  </a:cubicBezTo>
                  <a:cubicBezTo>
                    <a:pt x="26517" y="12156"/>
                    <a:pt x="26516" y="11880"/>
                    <a:pt x="26476" y="11573"/>
                  </a:cubicBezTo>
                  <a:cubicBezTo>
                    <a:pt x="26432" y="11239"/>
                    <a:pt x="26347" y="10903"/>
                    <a:pt x="26254" y="10586"/>
                  </a:cubicBezTo>
                  <a:lnTo>
                    <a:pt x="26254" y="10586"/>
                  </a:lnTo>
                  <a:cubicBezTo>
                    <a:pt x="26548" y="10854"/>
                    <a:pt x="26791" y="11188"/>
                    <a:pt x="27043" y="11535"/>
                  </a:cubicBezTo>
                  <a:cubicBezTo>
                    <a:pt x="27099" y="11613"/>
                    <a:pt x="27154" y="11688"/>
                    <a:pt x="27211" y="11766"/>
                  </a:cubicBezTo>
                  <a:cubicBezTo>
                    <a:pt x="27304" y="11890"/>
                    <a:pt x="27399" y="12011"/>
                    <a:pt x="27497" y="12127"/>
                  </a:cubicBezTo>
                  <a:cubicBezTo>
                    <a:pt x="27948" y="12669"/>
                    <a:pt x="28628" y="13164"/>
                    <a:pt x="29333" y="13164"/>
                  </a:cubicBezTo>
                  <a:cubicBezTo>
                    <a:pt x="29505" y="13164"/>
                    <a:pt x="29679" y="13134"/>
                    <a:pt x="29851" y="13069"/>
                  </a:cubicBezTo>
                  <a:cubicBezTo>
                    <a:pt x="30534" y="12810"/>
                    <a:pt x="30875" y="12064"/>
                    <a:pt x="30911" y="11440"/>
                  </a:cubicBezTo>
                  <a:cubicBezTo>
                    <a:pt x="30922" y="11255"/>
                    <a:pt x="30911" y="11069"/>
                    <a:pt x="30886" y="10887"/>
                  </a:cubicBezTo>
                  <a:lnTo>
                    <a:pt x="30886" y="10887"/>
                  </a:lnTo>
                  <a:cubicBezTo>
                    <a:pt x="31264" y="11445"/>
                    <a:pt x="31738" y="11933"/>
                    <a:pt x="32384" y="11963"/>
                  </a:cubicBezTo>
                  <a:cubicBezTo>
                    <a:pt x="32401" y="11963"/>
                    <a:pt x="32420" y="11966"/>
                    <a:pt x="32437" y="11966"/>
                  </a:cubicBezTo>
                  <a:cubicBezTo>
                    <a:pt x="33251" y="11966"/>
                    <a:pt x="33882" y="11155"/>
                    <a:pt x="33968" y="10376"/>
                  </a:cubicBezTo>
                  <a:cubicBezTo>
                    <a:pt x="34013" y="9960"/>
                    <a:pt x="33949" y="9551"/>
                    <a:pt x="33834" y="9154"/>
                  </a:cubicBezTo>
                  <a:lnTo>
                    <a:pt x="33834" y="9154"/>
                  </a:lnTo>
                  <a:cubicBezTo>
                    <a:pt x="33993" y="9319"/>
                    <a:pt x="34170" y="9472"/>
                    <a:pt x="34371" y="9593"/>
                  </a:cubicBezTo>
                  <a:cubicBezTo>
                    <a:pt x="34625" y="9744"/>
                    <a:pt x="34938" y="9836"/>
                    <a:pt x="35247" y="9836"/>
                  </a:cubicBezTo>
                  <a:cubicBezTo>
                    <a:pt x="35576" y="9836"/>
                    <a:pt x="35900" y="9732"/>
                    <a:pt x="36144" y="9482"/>
                  </a:cubicBezTo>
                  <a:cubicBezTo>
                    <a:pt x="36743" y="8858"/>
                    <a:pt x="36436" y="7885"/>
                    <a:pt x="36199" y="7358"/>
                  </a:cubicBezTo>
                  <a:cubicBezTo>
                    <a:pt x="35525" y="5860"/>
                    <a:pt x="34402" y="4471"/>
                    <a:pt x="32865" y="3226"/>
                  </a:cubicBezTo>
                  <a:cubicBezTo>
                    <a:pt x="32651" y="3054"/>
                    <a:pt x="32429" y="2884"/>
                    <a:pt x="32206" y="2721"/>
                  </a:cubicBezTo>
                  <a:cubicBezTo>
                    <a:pt x="31922" y="2514"/>
                    <a:pt x="30555" y="1578"/>
                    <a:pt x="29086" y="784"/>
                  </a:cubicBezTo>
                  <a:cubicBezTo>
                    <a:pt x="28546" y="492"/>
                    <a:pt x="28064" y="258"/>
                    <a:pt x="27633" y="78"/>
                  </a:cubicBezTo>
                  <a:lnTo>
                    <a:pt x="27633" y="78"/>
                  </a:lnTo>
                  <a:cubicBezTo>
                    <a:pt x="27646" y="119"/>
                    <a:pt x="27655" y="161"/>
                    <a:pt x="27659" y="204"/>
                  </a:cubicBezTo>
                  <a:cubicBezTo>
                    <a:pt x="27668" y="280"/>
                    <a:pt x="27664" y="359"/>
                    <a:pt x="27652" y="436"/>
                  </a:cubicBezTo>
                  <a:cubicBezTo>
                    <a:pt x="29233" y="1125"/>
                    <a:pt x="31189" y="2372"/>
                    <a:pt x="32018" y="2976"/>
                  </a:cubicBezTo>
                  <a:cubicBezTo>
                    <a:pt x="32239" y="3136"/>
                    <a:pt x="32455" y="3301"/>
                    <a:pt x="32665" y="3471"/>
                  </a:cubicBezTo>
                  <a:cubicBezTo>
                    <a:pt x="34164" y="4682"/>
                    <a:pt x="35257" y="6033"/>
                    <a:pt x="35908" y="7485"/>
                  </a:cubicBezTo>
                  <a:cubicBezTo>
                    <a:pt x="36072" y="7850"/>
                    <a:pt x="36403" y="8752"/>
                    <a:pt x="35919" y="9249"/>
                  </a:cubicBezTo>
                  <a:cubicBezTo>
                    <a:pt x="35743" y="9431"/>
                    <a:pt x="35498" y="9506"/>
                    <a:pt x="35248" y="9506"/>
                  </a:cubicBezTo>
                  <a:cubicBezTo>
                    <a:pt x="34997" y="9506"/>
                    <a:pt x="34739" y="9430"/>
                    <a:pt x="34536" y="9309"/>
                  </a:cubicBezTo>
                  <a:cubicBezTo>
                    <a:pt x="34114" y="9059"/>
                    <a:pt x="33805" y="8634"/>
                    <a:pt x="33551" y="8255"/>
                  </a:cubicBezTo>
                  <a:cubicBezTo>
                    <a:pt x="33517" y="8205"/>
                    <a:pt x="33484" y="8154"/>
                    <a:pt x="33450" y="8104"/>
                  </a:cubicBezTo>
                  <a:lnTo>
                    <a:pt x="32603" y="6861"/>
                  </a:lnTo>
                  <a:lnTo>
                    <a:pt x="33225" y="8388"/>
                  </a:lnTo>
                  <a:cubicBezTo>
                    <a:pt x="33491" y="9038"/>
                    <a:pt x="33723" y="9676"/>
                    <a:pt x="33651" y="10329"/>
                  </a:cubicBezTo>
                  <a:cubicBezTo>
                    <a:pt x="33581" y="10970"/>
                    <a:pt x="33069" y="11636"/>
                    <a:pt x="32433" y="11636"/>
                  </a:cubicBezTo>
                  <a:cubicBezTo>
                    <a:pt x="32421" y="11636"/>
                    <a:pt x="32409" y="11635"/>
                    <a:pt x="32397" y="11635"/>
                  </a:cubicBezTo>
                  <a:cubicBezTo>
                    <a:pt x="31763" y="11606"/>
                    <a:pt x="31314" y="11001"/>
                    <a:pt x="30925" y="10349"/>
                  </a:cubicBezTo>
                  <a:lnTo>
                    <a:pt x="30705" y="9980"/>
                  </a:lnTo>
                  <a:lnTo>
                    <a:pt x="30705" y="9980"/>
                  </a:lnTo>
                  <a:cubicBezTo>
                    <a:pt x="30760" y="10160"/>
                    <a:pt x="30799" y="10346"/>
                    <a:pt x="30820" y="10535"/>
                  </a:cubicBezTo>
                  <a:cubicBezTo>
                    <a:pt x="30737" y="10185"/>
                    <a:pt x="30611" y="9852"/>
                    <a:pt x="30490" y="9548"/>
                  </a:cubicBezTo>
                  <a:cubicBezTo>
                    <a:pt x="29953" y="8215"/>
                    <a:pt x="29268" y="6894"/>
                    <a:pt x="28456" y="5624"/>
                  </a:cubicBezTo>
                  <a:cubicBezTo>
                    <a:pt x="27923" y="4787"/>
                    <a:pt x="27325" y="3961"/>
                    <a:pt x="26681" y="3164"/>
                  </a:cubicBezTo>
                  <a:lnTo>
                    <a:pt x="26611" y="3078"/>
                  </a:lnTo>
                  <a:cubicBezTo>
                    <a:pt x="25906" y="2202"/>
                    <a:pt x="24490" y="447"/>
                    <a:pt x="23422" y="447"/>
                  </a:cubicBezTo>
                  <a:cubicBezTo>
                    <a:pt x="23341" y="447"/>
                    <a:pt x="23262" y="457"/>
                    <a:pt x="23185" y="479"/>
                  </a:cubicBezTo>
                  <a:cubicBezTo>
                    <a:pt x="22708" y="614"/>
                    <a:pt x="22417" y="1130"/>
                    <a:pt x="22297" y="2056"/>
                  </a:cubicBezTo>
                  <a:cubicBezTo>
                    <a:pt x="21908" y="5026"/>
                    <a:pt x="21978" y="8030"/>
                    <a:pt x="22504" y="10987"/>
                  </a:cubicBezTo>
                  <a:cubicBezTo>
                    <a:pt x="22530" y="11141"/>
                    <a:pt x="22559" y="11298"/>
                    <a:pt x="22590" y="11452"/>
                  </a:cubicBezTo>
                  <a:cubicBezTo>
                    <a:pt x="22708" y="12067"/>
                    <a:pt x="22857" y="12712"/>
                    <a:pt x="23228" y="13258"/>
                  </a:cubicBezTo>
                  <a:cubicBezTo>
                    <a:pt x="23339" y="13418"/>
                    <a:pt x="23463" y="13560"/>
                    <a:pt x="23601" y="13681"/>
                  </a:cubicBezTo>
                  <a:cubicBezTo>
                    <a:pt x="23556" y="13685"/>
                    <a:pt x="23510" y="13688"/>
                    <a:pt x="23464" y="13688"/>
                  </a:cubicBezTo>
                  <a:cubicBezTo>
                    <a:pt x="22906" y="13688"/>
                    <a:pt x="22328" y="13377"/>
                    <a:pt x="22069" y="12876"/>
                  </a:cubicBezTo>
                  <a:cubicBezTo>
                    <a:pt x="22047" y="12837"/>
                    <a:pt x="22030" y="12794"/>
                    <a:pt x="22011" y="12752"/>
                  </a:cubicBezTo>
                  <a:cubicBezTo>
                    <a:pt x="21987" y="12691"/>
                    <a:pt x="21929" y="12652"/>
                    <a:pt x="21866" y="12652"/>
                  </a:cubicBezTo>
                  <a:cubicBezTo>
                    <a:pt x="21853" y="12652"/>
                    <a:pt x="21840" y="12654"/>
                    <a:pt x="21827" y="12657"/>
                  </a:cubicBezTo>
                  <a:cubicBezTo>
                    <a:pt x="21749" y="12676"/>
                    <a:pt x="21699" y="12748"/>
                    <a:pt x="21708" y="12827"/>
                  </a:cubicBezTo>
                  <a:cubicBezTo>
                    <a:pt x="21712" y="12856"/>
                    <a:pt x="21712" y="12885"/>
                    <a:pt x="21712" y="12914"/>
                  </a:cubicBezTo>
                  <a:cubicBezTo>
                    <a:pt x="21709" y="13166"/>
                    <a:pt x="21591" y="13415"/>
                    <a:pt x="21376" y="13616"/>
                  </a:cubicBezTo>
                  <a:cubicBezTo>
                    <a:pt x="21142" y="13837"/>
                    <a:pt x="20830" y="13965"/>
                    <a:pt x="20529" y="13965"/>
                  </a:cubicBezTo>
                  <a:cubicBezTo>
                    <a:pt x="20508" y="13965"/>
                    <a:pt x="20488" y="13965"/>
                    <a:pt x="20468" y="13963"/>
                  </a:cubicBezTo>
                  <a:cubicBezTo>
                    <a:pt x="19861" y="13929"/>
                    <a:pt x="19261" y="13472"/>
                    <a:pt x="18943" y="12798"/>
                  </a:cubicBezTo>
                  <a:cubicBezTo>
                    <a:pt x="18633" y="12147"/>
                    <a:pt x="18587" y="11390"/>
                    <a:pt x="18567" y="10729"/>
                  </a:cubicBezTo>
                  <a:cubicBezTo>
                    <a:pt x="18562" y="10599"/>
                    <a:pt x="18560" y="10471"/>
                    <a:pt x="18558" y="10342"/>
                  </a:cubicBezTo>
                  <a:cubicBezTo>
                    <a:pt x="18539" y="9086"/>
                    <a:pt x="18610" y="7727"/>
                    <a:pt x="18776" y="6186"/>
                  </a:cubicBezTo>
                  <a:cubicBezTo>
                    <a:pt x="18807" y="5876"/>
                    <a:pt x="18833" y="5541"/>
                    <a:pt x="18856" y="5186"/>
                  </a:cubicBezTo>
                  <a:cubicBezTo>
                    <a:pt x="18899" y="4560"/>
                    <a:pt x="18948" y="3883"/>
                    <a:pt x="19059" y="3258"/>
                  </a:cubicBezTo>
                  <a:lnTo>
                    <a:pt x="19059" y="3258"/>
                  </a:lnTo>
                  <a:cubicBezTo>
                    <a:pt x="18994" y="3280"/>
                    <a:pt x="18925" y="3291"/>
                    <a:pt x="18857" y="3291"/>
                  </a:cubicBezTo>
                  <a:cubicBezTo>
                    <a:pt x="18835" y="3291"/>
                    <a:pt x="18812" y="3289"/>
                    <a:pt x="18790" y="3287"/>
                  </a:cubicBezTo>
                  <a:cubicBezTo>
                    <a:pt x="18771" y="3285"/>
                    <a:pt x="18754" y="3283"/>
                    <a:pt x="18734" y="3278"/>
                  </a:cubicBezTo>
                  <a:cubicBezTo>
                    <a:pt x="18699" y="3480"/>
                    <a:pt x="18673" y="3686"/>
                    <a:pt x="18649" y="3890"/>
                  </a:cubicBezTo>
                  <a:cubicBezTo>
                    <a:pt x="18630" y="3723"/>
                    <a:pt x="18606" y="3558"/>
                    <a:pt x="18580" y="3393"/>
                  </a:cubicBezTo>
                  <a:cubicBezTo>
                    <a:pt x="18472" y="3392"/>
                    <a:pt x="18364" y="3385"/>
                    <a:pt x="18256" y="3376"/>
                  </a:cubicBezTo>
                  <a:lnTo>
                    <a:pt x="18256" y="3376"/>
                  </a:lnTo>
                  <a:cubicBezTo>
                    <a:pt x="18354" y="3961"/>
                    <a:pt x="18404" y="4581"/>
                    <a:pt x="18450" y="5162"/>
                  </a:cubicBezTo>
                  <a:cubicBezTo>
                    <a:pt x="18466" y="5361"/>
                    <a:pt x="18480" y="5555"/>
                    <a:pt x="18498" y="5742"/>
                  </a:cubicBezTo>
                  <a:cubicBezTo>
                    <a:pt x="18488" y="5883"/>
                    <a:pt x="18475" y="6020"/>
                    <a:pt x="18460" y="6151"/>
                  </a:cubicBezTo>
                  <a:cubicBezTo>
                    <a:pt x="18295" y="7705"/>
                    <a:pt x="18223" y="9076"/>
                    <a:pt x="18240" y="10346"/>
                  </a:cubicBezTo>
                  <a:cubicBezTo>
                    <a:pt x="18243" y="10476"/>
                    <a:pt x="18244" y="10607"/>
                    <a:pt x="18250" y="10738"/>
                  </a:cubicBezTo>
                  <a:cubicBezTo>
                    <a:pt x="18267" y="11318"/>
                    <a:pt x="18306" y="11973"/>
                    <a:pt x="18515" y="12587"/>
                  </a:cubicBezTo>
                  <a:cubicBezTo>
                    <a:pt x="18489" y="12652"/>
                    <a:pt x="18465" y="12715"/>
                    <a:pt x="18436" y="12777"/>
                  </a:cubicBezTo>
                  <a:cubicBezTo>
                    <a:pt x="18122" y="13454"/>
                    <a:pt x="17528" y="13917"/>
                    <a:pt x="16921" y="13956"/>
                  </a:cubicBezTo>
                  <a:cubicBezTo>
                    <a:pt x="16899" y="13958"/>
                    <a:pt x="16876" y="13958"/>
                    <a:pt x="16854" y="13958"/>
                  </a:cubicBezTo>
                  <a:cubicBezTo>
                    <a:pt x="16553" y="13958"/>
                    <a:pt x="16242" y="13834"/>
                    <a:pt x="16008" y="13618"/>
                  </a:cubicBezTo>
                  <a:cubicBezTo>
                    <a:pt x="15792" y="13418"/>
                    <a:pt x="15672" y="13171"/>
                    <a:pt x="15668" y="12919"/>
                  </a:cubicBezTo>
                  <a:cubicBezTo>
                    <a:pt x="15668" y="12891"/>
                    <a:pt x="15668" y="12862"/>
                    <a:pt x="15672" y="12833"/>
                  </a:cubicBezTo>
                  <a:cubicBezTo>
                    <a:pt x="15681" y="12754"/>
                    <a:pt x="15629" y="12680"/>
                    <a:pt x="15551" y="12662"/>
                  </a:cubicBezTo>
                  <a:cubicBezTo>
                    <a:pt x="15538" y="12659"/>
                    <a:pt x="15527" y="12659"/>
                    <a:pt x="15514" y="12659"/>
                  </a:cubicBezTo>
                  <a:cubicBezTo>
                    <a:pt x="15449" y="12659"/>
                    <a:pt x="15390" y="12698"/>
                    <a:pt x="15366" y="12761"/>
                  </a:cubicBezTo>
                  <a:cubicBezTo>
                    <a:pt x="15350" y="12804"/>
                    <a:pt x="15331" y="12846"/>
                    <a:pt x="15309" y="12888"/>
                  </a:cubicBezTo>
                  <a:cubicBezTo>
                    <a:pt x="15054" y="13395"/>
                    <a:pt x="14471" y="13711"/>
                    <a:pt x="13909" y="13711"/>
                  </a:cubicBezTo>
                  <a:cubicBezTo>
                    <a:pt x="13716" y="13711"/>
                    <a:pt x="13525" y="13674"/>
                    <a:pt x="13351" y="13595"/>
                  </a:cubicBezTo>
                  <a:cubicBezTo>
                    <a:pt x="11780" y="12878"/>
                    <a:pt x="12635" y="9851"/>
                    <a:pt x="12958" y="8709"/>
                  </a:cubicBezTo>
                  <a:cubicBezTo>
                    <a:pt x="13313" y="7447"/>
                    <a:pt x="13852" y="6148"/>
                    <a:pt x="14702" y="4501"/>
                  </a:cubicBezTo>
                  <a:cubicBezTo>
                    <a:pt x="14910" y="4096"/>
                    <a:pt x="15121" y="3702"/>
                    <a:pt x="15342" y="3294"/>
                  </a:cubicBezTo>
                  <a:lnTo>
                    <a:pt x="14981" y="3294"/>
                  </a:lnTo>
                  <a:cubicBezTo>
                    <a:pt x="14788" y="3651"/>
                    <a:pt x="14602" y="4000"/>
                    <a:pt x="14419" y="4357"/>
                  </a:cubicBezTo>
                  <a:cubicBezTo>
                    <a:pt x="13558" y="6026"/>
                    <a:pt x="13012" y="7341"/>
                    <a:pt x="12651" y="8625"/>
                  </a:cubicBezTo>
                  <a:cubicBezTo>
                    <a:pt x="12313" y="9822"/>
                    <a:pt x="11565" y="12466"/>
                    <a:pt x="12760" y="13580"/>
                  </a:cubicBezTo>
                  <a:cubicBezTo>
                    <a:pt x="12512" y="13753"/>
                    <a:pt x="12233" y="13849"/>
                    <a:pt x="11963" y="13849"/>
                  </a:cubicBezTo>
                  <a:cubicBezTo>
                    <a:pt x="11919" y="13849"/>
                    <a:pt x="11874" y="13846"/>
                    <a:pt x="11830" y="13841"/>
                  </a:cubicBezTo>
                  <a:cubicBezTo>
                    <a:pt x="11129" y="13756"/>
                    <a:pt x="10661" y="13022"/>
                    <a:pt x="10576" y="12374"/>
                  </a:cubicBezTo>
                  <a:cubicBezTo>
                    <a:pt x="10482" y="11671"/>
                    <a:pt x="10482" y="10833"/>
                    <a:pt x="10482" y="10095"/>
                  </a:cubicBezTo>
                  <a:lnTo>
                    <a:pt x="10482" y="10018"/>
                  </a:lnTo>
                  <a:cubicBezTo>
                    <a:pt x="10482" y="9937"/>
                    <a:pt x="10423" y="9871"/>
                    <a:pt x="10344" y="9859"/>
                  </a:cubicBezTo>
                  <a:cubicBezTo>
                    <a:pt x="10337" y="9859"/>
                    <a:pt x="10331" y="9858"/>
                    <a:pt x="10324" y="9858"/>
                  </a:cubicBezTo>
                  <a:cubicBezTo>
                    <a:pt x="10252" y="9858"/>
                    <a:pt x="10189" y="9907"/>
                    <a:pt x="10171" y="9979"/>
                  </a:cubicBezTo>
                  <a:cubicBezTo>
                    <a:pt x="9974" y="10754"/>
                    <a:pt x="9532" y="11285"/>
                    <a:pt x="9019" y="11901"/>
                  </a:cubicBezTo>
                  <a:lnTo>
                    <a:pt x="9002" y="11920"/>
                  </a:lnTo>
                  <a:cubicBezTo>
                    <a:pt x="8617" y="12380"/>
                    <a:pt x="8009" y="12840"/>
                    <a:pt x="7404" y="12840"/>
                  </a:cubicBezTo>
                  <a:cubicBezTo>
                    <a:pt x="7270" y="12840"/>
                    <a:pt x="7137" y="12818"/>
                    <a:pt x="7006" y="12768"/>
                  </a:cubicBezTo>
                  <a:cubicBezTo>
                    <a:pt x="6456" y="12559"/>
                    <a:pt x="6179" y="11940"/>
                    <a:pt x="6149" y="11419"/>
                  </a:cubicBezTo>
                  <a:cubicBezTo>
                    <a:pt x="6115" y="10811"/>
                    <a:pt x="6336" y="10199"/>
                    <a:pt x="6547" y="9673"/>
                  </a:cubicBezTo>
                  <a:cubicBezTo>
                    <a:pt x="7077" y="8360"/>
                    <a:pt x="7752" y="7057"/>
                    <a:pt x="8554" y="5803"/>
                  </a:cubicBezTo>
                  <a:cubicBezTo>
                    <a:pt x="9081" y="4976"/>
                    <a:pt x="9672" y="4158"/>
                    <a:pt x="10308" y="3372"/>
                  </a:cubicBezTo>
                  <a:lnTo>
                    <a:pt x="10377" y="3285"/>
                  </a:lnTo>
                  <a:cubicBezTo>
                    <a:pt x="10540" y="3085"/>
                    <a:pt x="10772" y="2796"/>
                    <a:pt x="11045" y="2485"/>
                  </a:cubicBezTo>
                  <a:cubicBezTo>
                    <a:pt x="11015" y="2478"/>
                    <a:pt x="10985" y="2469"/>
                    <a:pt x="10953" y="2456"/>
                  </a:cubicBezTo>
                  <a:cubicBezTo>
                    <a:pt x="10886" y="2429"/>
                    <a:pt x="10819" y="2380"/>
                    <a:pt x="10765" y="2321"/>
                  </a:cubicBezTo>
                  <a:cubicBezTo>
                    <a:pt x="10521" y="2603"/>
                    <a:pt x="10305" y="2872"/>
                    <a:pt x="10131" y="3085"/>
                  </a:cubicBezTo>
                  <a:lnTo>
                    <a:pt x="10060" y="3172"/>
                  </a:lnTo>
                  <a:cubicBezTo>
                    <a:pt x="9417" y="3968"/>
                    <a:pt x="8820" y="4795"/>
                    <a:pt x="8286" y="5631"/>
                  </a:cubicBezTo>
                  <a:cubicBezTo>
                    <a:pt x="7473" y="6901"/>
                    <a:pt x="6789" y="8223"/>
                    <a:pt x="6251" y="9557"/>
                  </a:cubicBezTo>
                  <a:cubicBezTo>
                    <a:pt x="6226" y="9626"/>
                    <a:pt x="6198" y="9694"/>
                    <a:pt x="6171" y="9764"/>
                  </a:cubicBezTo>
                  <a:lnTo>
                    <a:pt x="5817" y="10358"/>
                  </a:lnTo>
                  <a:cubicBezTo>
                    <a:pt x="5426" y="11010"/>
                    <a:pt x="4980" y="11615"/>
                    <a:pt x="4346" y="11643"/>
                  </a:cubicBezTo>
                  <a:cubicBezTo>
                    <a:pt x="4332" y="11644"/>
                    <a:pt x="4318" y="11644"/>
                    <a:pt x="4304" y="11644"/>
                  </a:cubicBezTo>
                  <a:cubicBezTo>
                    <a:pt x="3659" y="11644"/>
                    <a:pt x="3161" y="10977"/>
                    <a:pt x="3091" y="10339"/>
                  </a:cubicBezTo>
                  <a:cubicBezTo>
                    <a:pt x="3019" y="9685"/>
                    <a:pt x="3253" y="9046"/>
                    <a:pt x="3520" y="8395"/>
                  </a:cubicBezTo>
                  <a:lnTo>
                    <a:pt x="4140" y="6870"/>
                  </a:lnTo>
                  <a:lnTo>
                    <a:pt x="3295" y="8114"/>
                  </a:lnTo>
                  <a:cubicBezTo>
                    <a:pt x="3260" y="8164"/>
                    <a:pt x="3226" y="8215"/>
                    <a:pt x="3194" y="8262"/>
                  </a:cubicBezTo>
                  <a:cubicBezTo>
                    <a:pt x="2938" y="8641"/>
                    <a:pt x="2628" y="9067"/>
                    <a:pt x="2208" y="9318"/>
                  </a:cubicBezTo>
                  <a:cubicBezTo>
                    <a:pt x="2004" y="9440"/>
                    <a:pt x="1747" y="9516"/>
                    <a:pt x="1496" y="9516"/>
                  </a:cubicBezTo>
                  <a:cubicBezTo>
                    <a:pt x="1245" y="9516"/>
                    <a:pt x="1001" y="9440"/>
                    <a:pt x="822" y="9259"/>
                  </a:cubicBezTo>
                  <a:cubicBezTo>
                    <a:pt x="339" y="8762"/>
                    <a:pt x="670" y="7859"/>
                    <a:pt x="834" y="7495"/>
                  </a:cubicBezTo>
                  <a:cubicBezTo>
                    <a:pt x="1488" y="6042"/>
                    <a:pt x="2578" y="4691"/>
                    <a:pt x="4080" y="3480"/>
                  </a:cubicBezTo>
                  <a:cubicBezTo>
                    <a:pt x="4289" y="3311"/>
                    <a:pt x="4506" y="3143"/>
                    <a:pt x="4725" y="2984"/>
                  </a:cubicBezTo>
                  <a:cubicBezTo>
                    <a:pt x="5595" y="2354"/>
                    <a:pt x="7702" y="1014"/>
                    <a:pt x="9317" y="349"/>
                  </a:cubicBezTo>
                  <a:cubicBezTo>
                    <a:pt x="9283" y="240"/>
                    <a:pt x="9288" y="110"/>
                    <a:pt x="9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487409" y="3506652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201" y="1"/>
                  </a:moveTo>
                  <a:lnTo>
                    <a:pt x="1" y="247"/>
                  </a:lnTo>
                  <a:cubicBezTo>
                    <a:pt x="2027" y="1897"/>
                    <a:pt x="3758" y="3856"/>
                    <a:pt x="5142" y="6071"/>
                  </a:cubicBezTo>
                  <a:lnTo>
                    <a:pt x="5412" y="5902"/>
                  </a:lnTo>
                  <a:cubicBezTo>
                    <a:pt x="4008" y="3657"/>
                    <a:pt x="2254" y="167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882219" y="3617330"/>
              <a:ext cx="18446" cy="61614"/>
            </a:xfrm>
            <a:custGeom>
              <a:avLst/>
              <a:gdLst/>
              <a:ahLst/>
              <a:cxnLst/>
              <a:rect l="l" t="t" r="r" b="b"/>
              <a:pathLst>
                <a:path w="391" h="1306" extrusionOk="0">
                  <a:moveTo>
                    <a:pt x="1" y="1"/>
                  </a:moveTo>
                  <a:cubicBezTo>
                    <a:pt x="38" y="434"/>
                    <a:pt x="68" y="870"/>
                    <a:pt x="87" y="1305"/>
                  </a:cubicBezTo>
                  <a:cubicBezTo>
                    <a:pt x="155" y="1255"/>
                    <a:pt x="232" y="1219"/>
                    <a:pt x="313" y="1207"/>
                  </a:cubicBezTo>
                  <a:cubicBezTo>
                    <a:pt x="342" y="1150"/>
                    <a:pt x="369" y="1089"/>
                    <a:pt x="391" y="1030"/>
                  </a:cubicBezTo>
                  <a:cubicBezTo>
                    <a:pt x="372" y="693"/>
                    <a:pt x="349" y="358"/>
                    <a:pt x="320" y="21"/>
                  </a:cubicBezTo>
                  <a:cubicBezTo>
                    <a:pt x="212" y="19"/>
                    <a:pt x="104" y="16"/>
                    <a:pt x="1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239728" y="3600629"/>
              <a:ext cx="24155" cy="43545"/>
            </a:xfrm>
            <a:custGeom>
              <a:avLst/>
              <a:gdLst/>
              <a:ahLst/>
              <a:cxnLst/>
              <a:rect l="l" t="t" r="r" b="b"/>
              <a:pathLst>
                <a:path w="512" h="923" extrusionOk="0">
                  <a:moveTo>
                    <a:pt x="285" y="0"/>
                  </a:moveTo>
                  <a:cubicBezTo>
                    <a:pt x="203" y="68"/>
                    <a:pt x="107" y="118"/>
                    <a:pt x="0" y="143"/>
                  </a:cubicBezTo>
                  <a:cubicBezTo>
                    <a:pt x="148" y="409"/>
                    <a:pt x="290" y="666"/>
                    <a:pt x="431" y="922"/>
                  </a:cubicBezTo>
                  <a:lnTo>
                    <a:pt x="431" y="777"/>
                  </a:lnTo>
                  <a:cubicBezTo>
                    <a:pt x="431" y="640"/>
                    <a:pt x="451" y="520"/>
                    <a:pt x="511" y="409"/>
                  </a:cubicBezTo>
                  <a:cubicBezTo>
                    <a:pt x="438" y="274"/>
                    <a:pt x="362" y="139"/>
                    <a:pt x="285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409692" y="3506652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5214" y="1"/>
                  </a:moveTo>
                  <a:cubicBezTo>
                    <a:pt x="3158" y="1671"/>
                    <a:pt x="1405" y="3657"/>
                    <a:pt x="1" y="5902"/>
                  </a:cubicBezTo>
                  <a:lnTo>
                    <a:pt x="270" y="6071"/>
                  </a:lnTo>
                  <a:cubicBezTo>
                    <a:pt x="1657" y="3856"/>
                    <a:pt x="3387" y="1897"/>
                    <a:pt x="5413" y="248"/>
                  </a:cubicBezTo>
                  <a:lnTo>
                    <a:pt x="5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639540" y="3092578"/>
              <a:ext cx="874671" cy="530700"/>
            </a:xfrm>
            <a:custGeom>
              <a:avLst/>
              <a:gdLst/>
              <a:ahLst/>
              <a:cxnLst/>
              <a:rect l="l" t="t" r="r" b="b"/>
              <a:pathLst>
                <a:path w="18540" h="11249" extrusionOk="0">
                  <a:moveTo>
                    <a:pt x="9128" y="1"/>
                  </a:moveTo>
                  <a:cubicBezTo>
                    <a:pt x="7241" y="1"/>
                    <a:pt x="5310" y="574"/>
                    <a:pt x="3802" y="1667"/>
                  </a:cubicBezTo>
                  <a:cubicBezTo>
                    <a:pt x="1999" y="2973"/>
                    <a:pt x="947" y="5408"/>
                    <a:pt x="332" y="7601"/>
                  </a:cubicBezTo>
                  <a:cubicBezTo>
                    <a:pt x="264" y="7840"/>
                    <a:pt x="202" y="8078"/>
                    <a:pt x="145" y="8310"/>
                  </a:cubicBezTo>
                  <a:cubicBezTo>
                    <a:pt x="68" y="8624"/>
                    <a:pt x="1" y="8956"/>
                    <a:pt x="107" y="9260"/>
                  </a:cubicBezTo>
                  <a:cubicBezTo>
                    <a:pt x="433" y="10193"/>
                    <a:pt x="2973" y="10448"/>
                    <a:pt x="3813" y="10660"/>
                  </a:cubicBezTo>
                  <a:cubicBezTo>
                    <a:pt x="5386" y="11052"/>
                    <a:pt x="7013" y="11248"/>
                    <a:pt x="8635" y="11248"/>
                  </a:cubicBezTo>
                  <a:cubicBezTo>
                    <a:pt x="8687" y="11248"/>
                    <a:pt x="8739" y="11248"/>
                    <a:pt x="8791" y="11247"/>
                  </a:cubicBezTo>
                  <a:cubicBezTo>
                    <a:pt x="12140" y="11224"/>
                    <a:pt x="15493" y="10365"/>
                    <a:pt x="18390" y="8674"/>
                  </a:cubicBezTo>
                  <a:cubicBezTo>
                    <a:pt x="18517" y="8601"/>
                    <a:pt x="18540" y="8401"/>
                    <a:pt x="18494" y="8120"/>
                  </a:cubicBezTo>
                  <a:cubicBezTo>
                    <a:pt x="18426" y="7729"/>
                    <a:pt x="18216" y="7182"/>
                    <a:pt x="17950" y="6595"/>
                  </a:cubicBezTo>
                  <a:cubicBezTo>
                    <a:pt x="17313" y="5196"/>
                    <a:pt x="16335" y="3572"/>
                    <a:pt x="16118" y="3317"/>
                  </a:cubicBezTo>
                  <a:cubicBezTo>
                    <a:pt x="14771" y="1746"/>
                    <a:pt x="12924" y="584"/>
                    <a:pt x="10886" y="174"/>
                  </a:cubicBezTo>
                  <a:cubicBezTo>
                    <a:pt x="10314" y="58"/>
                    <a:pt x="9723" y="1"/>
                    <a:pt x="9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785742" y="3417676"/>
              <a:ext cx="549476" cy="72182"/>
            </a:xfrm>
            <a:custGeom>
              <a:avLst/>
              <a:gdLst/>
              <a:ahLst/>
              <a:cxnLst/>
              <a:rect l="l" t="t" r="r" b="b"/>
              <a:pathLst>
                <a:path w="11647" h="1530" extrusionOk="0">
                  <a:moveTo>
                    <a:pt x="1427" y="0"/>
                  </a:moveTo>
                  <a:cubicBezTo>
                    <a:pt x="665" y="0"/>
                    <a:pt x="65" y="261"/>
                    <a:pt x="34" y="633"/>
                  </a:cubicBezTo>
                  <a:cubicBezTo>
                    <a:pt x="1" y="1049"/>
                    <a:pt x="695" y="1446"/>
                    <a:pt x="1586" y="1518"/>
                  </a:cubicBezTo>
                  <a:cubicBezTo>
                    <a:pt x="1682" y="1526"/>
                    <a:pt x="1776" y="1530"/>
                    <a:pt x="1868" y="1530"/>
                  </a:cubicBezTo>
                  <a:cubicBezTo>
                    <a:pt x="2631" y="1530"/>
                    <a:pt x="3232" y="1268"/>
                    <a:pt x="3262" y="897"/>
                  </a:cubicBezTo>
                  <a:cubicBezTo>
                    <a:pt x="3294" y="481"/>
                    <a:pt x="2600" y="84"/>
                    <a:pt x="1710" y="12"/>
                  </a:cubicBezTo>
                  <a:cubicBezTo>
                    <a:pt x="1614" y="4"/>
                    <a:pt x="1519" y="0"/>
                    <a:pt x="1427" y="0"/>
                  </a:cubicBezTo>
                  <a:close/>
                  <a:moveTo>
                    <a:pt x="10220" y="0"/>
                  </a:moveTo>
                  <a:cubicBezTo>
                    <a:pt x="10128" y="0"/>
                    <a:pt x="10033" y="4"/>
                    <a:pt x="9937" y="12"/>
                  </a:cubicBezTo>
                  <a:cubicBezTo>
                    <a:pt x="9046" y="84"/>
                    <a:pt x="8350" y="481"/>
                    <a:pt x="8385" y="897"/>
                  </a:cubicBezTo>
                  <a:cubicBezTo>
                    <a:pt x="8416" y="1268"/>
                    <a:pt x="9016" y="1530"/>
                    <a:pt x="9779" y="1530"/>
                  </a:cubicBezTo>
                  <a:cubicBezTo>
                    <a:pt x="9871" y="1530"/>
                    <a:pt x="9965" y="1526"/>
                    <a:pt x="10061" y="1518"/>
                  </a:cubicBezTo>
                  <a:cubicBezTo>
                    <a:pt x="10952" y="1446"/>
                    <a:pt x="11646" y="1049"/>
                    <a:pt x="11612" y="633"/>
                  </a:cubicBezTo>
                  <a:cubicBezTo>
                    <a:pt x="11582" y="261"/>
                    <a:pt x="10981" y="0"/>
                    <a:pt x="10220" y="0"/>
                  </a:cubicBezTo>
                  <a:close/>
                </a:path>
              </a:pathLst>
            </a:custGeom>
            <a:solidFill>
              <a:srgbClr val="E95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1123625" y="3269209"/>
              <a:ext cx="273016" cy="177435"/>
            </a:xfrm>
            <a:custGeom>
              <a:avLst/>
              <a:gdLst/>
              <a:ahLst/>
              <a:cxnLst/>
              <a:rect l="l" t="t" r="r" b="b"/>
              <a:pathLst>
                <a:path w="5787" h="3761" extrusionOk="0">
                  <a:moveTo>
                    <a:pt x="3703" y="0"/>
                  </a:moveTo>
                  <a:cubicBezTo>
                    <a:pt x="3564" y="0"/>
                    <a:pt x="3425" y="12"/>
                    <a:pt x="3289" y="35"/>
                  </a:cubicBezTo>
                  <a:cubicBezTo>
                    <a:pt x="2098" y="243"/>
                    <a:pt x="1007" y="899"/>
                    <a:pt x="373" y="1946"/>
                  </a:cubicBezTo>
                  <a:cubicBezTo>
                    <a:pt x="158" y="2302"/>
                    <a:pt x="0" y="2751"/>
                    <a:pt x="186" y="3123"/>
                  </a:cubicBezTo>
                  <a:cubicBezTo>
                    <a:pt x="321" y="3389"/>
                    <a:pt x="608" y="3548"/>
                    <a:pt x="893" y="3636"/>
                  </a:cubicBezTo>
                  <a:cubicBezTo>
                    <a:pt x="1193" y="3728"/>
                    <a:pt x="1504" y="3761"/>
                    <a:pt x="1818" y="3761"/>
                  </a:cubicBezTo>
                  <a:cubicBezTo>
                    <a:pt x="2105" y="3761"/>
                    <a:pt x="2394" y="3733"/>
                    <a:pt x="2679" y="3699"/>
                  </a:cubicBezTo>
                  <a:cubicBezTo>
                    <a:pt x="3276" y="3627"/>
                    <a:pt x="3881" y="3522"/>
                    <a:pt x="4417" y="3242"/>
                  </a:cubicBezTo>
                  <a:cubicBezTo>
                    <a:pt x="4951" y="2964"/>
                    <a:pt x="5407" y="2486"/>
                    <a:pt x="5530" y="1896"/>
                  </a:cubicBezTo>
                  <a:cubicBezTo>
                    <a:pt x="5787" y="659"/>
                    <a:pt x="4747" y="0"/>
                    <a:pt x="3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724317" y="3269209"/>
              <a:ext cx="272969" cy="177435"/>
            </a:xfrm>
            <a:custGeom>
              <a:avLst/>
              <a:gdLst/>
              <a:ahLst/>
              <a:cxnLst/>
              <a:rect l="l" t="t" r="r" b="b"/>
              <a:pathLst>
                <a:path w="5786" h="3761" extrusionOk="0">
                  <a:moveTo>
                    <a:pt x="2084" y="0"/>
                  </a:moveTo>
                  <a:cubicBezTo>
                    <a:pt x="1041" y="0"/>
                    <a:pt x="0" y="659"/>
                    <a:pt x="256" y="1896"/>
                  </a:cubicBezTo>
                  <a:cubicBezTo>
                    <a:pt x="378" y="2486"/>
                    <a:pt x="836" y="2964"/>
                    <a:pt x="1370" y="3242"/>
                  </a:cubicBezTo>
                  <a:cubicBezTo>
                    <a:pt x="1905" y="3522"/>
                    <a:pt x="2509" y="3627"/>
                    <a:pt x="3107" y="3699"/>
                  </a:cubicBezTo>
                  <a:cubicBezTo>
                    <a:pt x="3392" y="3733"/>
                    <a:pt x="3682" y="3761"/>
                    <a:pt x="3969" y="3761"/>
                  </a:cubicBezTo>
                  <a:cubicBezTo>
                    <a:pt x="4283" y="3761"/>
                    <a:pt x="4594" y="3728"/>
                    <a:pt x="4893" y="3636"/>
                  </a:cubicBezTo>
                  <a:cubicBezTo>
                    <a:pt x="5179" y="3548"/>
                    <a:pt x="5466" y="3389"/>
                    <a:pt x="5601" y="3123"/>
                  </a:cubicBezTo>
                  <a:cubicBezTo>
                    <a:pt x="5786" y="2751"/>
                    <a:pt x="5627" y="2302"/>
                    <a:pt x="5414" y="1946"/>
                  </a:cubicBezTo>
                  <a:cubicBezTo>
                    <a:pt x="4780" y="899"/>
                    <a:pt x="3687" y="243"/>
                    <a:pt x="2498" y="35"/>
                  </a:cubicBezTo>
                  <a:cubicBezTo>
                    <a:pt x="2362" y="12"/>
                    <a:pt x="2223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631850" y="3085077"/>
              <a:ext cx="892079" cy="545561"/>
            </a:xfrm>
            <a:custGeom>
              <a:avLst/>
              <a:gdLst/>
              <a:ahLst/>
              <a:cxnLst/>
              <a:rect l="l" t="t" r="r" b="b"/>
              <a:pathLst>
                <a:path w="18909" h="11564" extrusionOk="0">
                  <a:moveTo>
                    <a:pt x="8054" y="7694"/>
                  </a:moveTo>
                  <a:lnTo>
                    <a:pt x="7852" y="7937"/>
                  </a:lnTo>
                  <a:cubicBezTo>
                    <a:pt x="8244" y="8261"/>
                    <a:pt x="8756" y="8430"/>
                    <a:pt x="9265" y="8430"/>
                  </a:cubicBezTo>
                  <a:cubicBezTo>
                    <a:pt x="9659" y="8430"/>
                    <a:pt x="10054" y="8329"/>
                    <a:pt x="10392" y="8126"/>
                  </a:cubicBezTo>
                  <a:lnTo>
                    <a:pt x="10228" y="7854"/>
                  </a:lnTo>
                  <a:cubicBezTo>
                    <a:pt x="9939" y="8028"/>
                    <a:pt x="9602" y="8114"/>
                    <a:pt x="9263" y="8114"/>
                  </a:cubicBezTo>
                  <a:cubicBezTo>
                    <a:pt x="8827" y="8114"/>
                    <a:pt x="8390" y="7971"/>
                    <a:pt x="8054" y="7694"/>
                  </a:cubicBezTo>
                  <a:close/>
                  <a:moveTo>
                    <a:pt x="9291" y="318"/>
                  </a:moveTo>
                  <a:cubicBezTo>
                    <a:pt x="9871" y="318"/>
                    <a:pt x="10451" y="374"/>
                    <a:pt x="11016" y="488"/>
                  </a:cubicBezTo>
                  <a:cubicBezTo>
                    <a:pt x="12963" y="880"/>
                    <a:pt x="14787" y="1978"/>
                    <a:pt x="16158" y="3578"/>
                  </a:cubicBezTo>
                  <a:cubicBezTo>
                    <a:pt x="16370" y="3829"/>
                    <a:pt x="17333" y="5433"/>
                    <a:pt x="17967" y="6818"/>
                  </a:cubicBezTo>
                  <a:cubicBezTo>
                    <a:pt x="18259" y="7465"/>
                    <a:pt x="18439" y="7963"/>
                    <a:pt x="18500" y="8303"/>
                  </a:cubicBezTo>
                  <a:cubicBezTo>
                    <a:pt x="18545" y="8575"/>
                    <a:pt x="18506" y="8678"/>
                    <a:pt x="18473" y="8696"/>
                  </a:cubicBezTo>
                  <a:cubicBezTo>
                    <a:pt x="15651" y="10341"/>
                    <a:pt x="12360" y="11225"/>
                    <a:pt x="8952" y="11248"/>
                  </a:cubicBezTo>
                  <a:cubicBezTo>
                    <a:pt x="8906" y="11248"/>
                    <a:pt x="8859" y="11249"/>
                    <a:pt x="8812" y="11249"/>
                  </a:cubicBezTo>
                  <a:cubicBezTo>
                    <a:pt x="7185" y="11249"/>
                    <a:pt x="5574" y="11054"/>
                    <a:pt x="4013" y="10663"/>
                  </a:cubicBezTo>
                  <a:cubicBezTo>
                    <a:pt x="3840" y="10620"/>
                    <a:pt x="3604" y="10577"/>
                    <a:pt x="3330" y="10525"/>
                  </a:cubicBezTo>
                  <a:cubicBezTo>
                    <a:pt x="2328" y="10338"/>
                    <a:pt x="650" y="10027"/>
                    <a:pt x="420" y="9367"/>
                  </a:cubicBezTo>
                  <a:cubicBezTo>
                    <a:pt x="328" y="9102"/>
                    <a:pt x="391" y="8799"/>
                    <a:pt x="462" y="8508"/>
                  </a:cubicBezTo>
                  <a:cubicBezTo>
                    <a:pt x="519" y="8277"/>
                    <a:pt x="580" y="8041"/>
                    <a:pt x="646" y="7802"/>
                  </a:cubicBezTo>
                  <a:cubicBezTo>
                    <a:pt x="1434" y="4991"/>
                    <a:pt x="2580" y="3023"/>
                    <a:pt x="4058" y="1953"/>
                  </a:cubicBezTo>
                  <a:cubicBezTo>
                    <a:pt x="5515" y="897"/>
                    <a:pt x="7414" y="318"/>
                    <a:pt x="9291" y="318"/>
                  </a:cubicBezTo>
                  <a:close/>
                  <a:moveTo>
                    <a:pt x="9292" y="1"/>
                  </a:moveTo>
                  <a:cubicBezTo>
                    <a:pt x="7350" y="1"/>
                    <a:pt x="5383" y="600"/>
                    <a:pt x="3872" y="1696"/>
                  </a:cubicBezTo>
                  <a:cubicBezTo>
                    <a:pt x="2337" y="2809"/>
                    <a:pt x="1149" y="4836"/>
                    <a:pt x="342" y="7716"/>
                  </a:cubicBezTo>
                  <a:cubicBezTo>
                    <a:pt x="275" y="7956"/>
                    <a:pt x="211" y="8195"/>
                    <a:pt x="154" y="8430"/>
                  </a:cubicBezTo>
                  <a:cubicBezTo>
                    <a:pt x="70" y="8765"/>
                    <a:pt x="1" y="9124"/>
                    <a:pt x="119" y="9470"/>
                  </a:cubicBezTo>
                  <a:cubicBezTo>
                    <a:pt x="411" y="10303"/>
                    <a:pt x="2063" y="10612"/>
                    <a:pt x="3271" y="10836"/>
                  </a:cubicBezTo>
                  <a:cubicBezTo>
                    <a:pt x="3539" y="10887"/>
                    <a:pt x="3771" y="10930"/>
                    <a:pt x="3935" y="10970"/>
                  </a:cubicBezTo>
                  <a:cubicBezTo>
                    <a:pt x="5518" y="11363"/>
                    <a:pt x="7154" y="11563"/>
                    <a:pt x="8800" y="11563"/>
                  </a:cubicBezTo>
                  <a:lnTo>
                    <a:pt x="8954" y="11563"/>
                  </a:lnTo>
                  <a:cubicBezTo>
                    <a:pt x="12417" y="11539"/>
                    <a:pt x="15764" y="10640"/>
                    <a:pt x="18632" y="8968"/>
                  </a:cubicBezTo>
                  <a:cubicBezTo>
                    <a:pt x="18909" y="8810"/>
                    <a:pt x="18834" y="8390"/>
                    <a:pt x="18811" y="8251"/>
                  </a:cubicBezTo>
                  <a:cubicBezTo>
                    <a:pt x="18748" y="7886"/>
                    <a:pt x="18560" y="7359"/>
                    <a:pt x="18255" y="6689"/>
                  </a:cubicBezTo>
                  <a:cubicBezTo>
                    <a:pt x="17613" y="5278"/>
                    <a:pt x="16621" y="3635"/>
                    <a:pt x="16399" y="3374"/>
                  </a:cubicBezTo>
                  <a:cubicBezTo>
                    <a:pt x="14982" y="1719"/>
                    <a:pt x="13094" y="583"/>
                    <a:pt x="11079" y="177"/>
                  </a:cubicBezTo>
                  <a:cubicBezTo>
                    <a:pt x="10496" y="59"/>
                    <a:pt x="9895" y="1"/>
                    <a:pt x="9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114898" y="3261755"/>
              <a:ext cx="284103" cy="192295"/>
            </a:xfrm>
            <a:custGeom>
              <a:avLst/>
              <a:gdLst/>
              <a:ahLst/>
              <a:cxnLst/>
              <a:rect l="l" t="t" r="r" b="b"/>
              <a:pathLst>
                <a:path w="6022" h="4076" extrusionOk="0">
                  <a:moveTo>
                    <a:pt x="3885" y="319"/>
                  </a:moveTo>
                  <a:cubicBezTo>
                    <a:pt x="4420" y="319"/>
                    <a:pt x="4942" y="506"/>
                    <a:pt x="5254" y="830"/>
                  </a:cubicBezTo>
                  <a:cubicBezTo>
                    <a:pt x="5552" y="1137"/>
                    <a:pt x="5656" y="1551"/>
                    <a:pt x="5559" y="2024"/>
                  </a:cubicBezTo>
                  <a:cubicBezTo>
                    <a:pt x="5459" y="2516"/>
                    <a:pt x="5073" y="2978"/>
                    <a:pt x="4527" y="3261"/>
                  </a:cubicBezTo>
                  <a:cubicBezTo>
                    <a:pt x="4209" y="3426"/>
                    <a:pt x="3862" y="3529"/>
                    <a:pt x="3507" y="3598"/>
                  </a:cubicBezTo>
                  <a:cubicBezTo>
                    <a:pt x="3899" y="3313"/>
                    <a:pt x="4157" y="2706"/>
                    <a:pt x="4137" y="2008"/>
                  </a:cubicBezTo>
                  <a:cubicBezTo>
                    <a:pt x="4115" y="1233"/>
                    <a:pt x="3777" y="599"/>
                    <a:pt x="3324" y="386"/>
                  </a:cubicBezTo>
                  <a:cubicBezTo>
                    <a:pt x="3382" y="373"/>
                    <a:pt x="3442" y="362"/>
                    <a:pt x="3502" y="352"/>
                  </a:cubicBezTo>
                  <a:cubicBezTo>
                    <a:pt x="3627" y="330"/>
                    <a:pt x="3756" y="319"/>
                    <a:pt x="3885" y="319"/>
                  </a:cubicBezTo>
                  <a:close/>
                  <a:moveTo>
                    <a:pt x="2158" y="813"/>
                  </a:moveTo>
                  <a:cubicBezTo>
                    <a:pt x="2053" y="965"/>
                    <a:pt x="1965" y="1145"/>
                    <a:pt x="1903" y="1345"/>
                  </a:cubicBezTo>
                  <a:cubicBezTo>
                    <a:pt x="2253" y="1577"/>
                    <a:pt x="2609" y="1808"/>
                    <a:pt x="2967" y="2041"/>
                  </a:cubicBezTo>
                  <a:cubicBezTo>
                    <a:pt x="2672" y="2415"/>
                    <a:pt x="2371" y="2780"/>
                    <a:pt x="2064" y="3137"/>
                  </a:cubicBezTo>
                  <a:cubicBezTo>
                    <a:pt x="2223" y="3416"/>
                    <a:pt x="2445" y="3625"/>
                    <a:pt x="2697" y="3719"/>
                  </a:cubicBezTo>
                  <a:cubicBezTo>
                    <a:pt x="2472" y="3742"/>
                    <a:pt x="2243" y="3759"/>
                    <a:pt x="2016" y="3759"/>
                  </a:cubicBezTo>
                  <a:cubicBezTo>
                    <a:pt x="1712" y="3759"/>
                    <a:pt x="1410" y="3728"/>
                    <a:pt x="1125" y="3641"/>
                  </a:cubicBezTo>
                  <a:cubicBezTo>
                    <a:pt x="912" y="3576"/>
                    <a:pt x="634" y="3446"/>
                    <a:pt x="513" y="3209"/>
                  </a:cubicBezTo>
                  <a:cubicBezTo>
                    <a:pt x="349" y="2883"/>
                    <a:pt x="521" y="2474"/>
                    <a:pt x="693" y="2188"/>
                  </a:cubicBezTo>
                  <a:cubicBezTo>
                    <a:pt x="1040" y="1612"/>
                    <a:pt x="1549" y="1142"/>
                    <a:pt x="2158" y="813"/>
                  </a:cubicBezTo>
                  <a:close/>
                  <a:moveTo>
                    <a:pt x="3892" y="1"/>
                  </a:moveTo>
                  <a:cubicBezTo>
                    <a:pt x="3744" y="1"/>
                    <a:pt x="3594" y="14"/>
                    <a:pt x="3445" y="39"/>
                  </a:cubicBezTo>
                  <a:cubicBezTo>
                    <a:pt x="2151" y="263"/>
                    <a:pt x="1048" y="985"/>
                    <a:pt x="421" y="2024"/>
                  </a:cubicBezTo>
                  <a:cubicBezTo>
                    <a:pt x="207" y="2379"/>
                    <a:pt x="1" y="2898"/>
                    <a:pt x="228" y="3353"/>
                  </a:cubicBezTo>
                  <a:cubicBezTo>
                    <a:pt x="364" y="3621"/>
                    <a:pt x="640" y="3827"/>
                    <a:pt x="1029" y="3945"/>
                  </a:cubicBezTo>
                  <a:cubicBezTo>
                    <a:pt x="1347" y="4043"/>
                    <a:pt x="1674" y="4076"/>
                    <a:pt x="2004" y="4076"/>
                  </a:cubicBezTo>
                  <a:cubicBezTo>
                    <a:pt x="2299" y="4076"/>
                    <a:pt x="2594" y="4050"/>
                    <a:pt x="2881" y="4014"/>
                  </a:cubicBezTo>
                  <a:cubicBezTo>
                    <a:pt x="3480" y="3942"/>
                    <a:pt x="4109" y="3834"/>
                    <a:pt x="4671" y="3542"/>
                  </a:cubicBezTo>
                  <a:cubicBezTo>
                    <a:pt x="5300" y="3215"/>
                    <a:pt x="5748" y="2670"/>
                    <a:pt x="5866" y="2087"/>
                  </a:cubicBezTo>
                  <a:cubicBezTo>
                    <a:pt x="6022" y="1353"/>
                    <a:pt x="5742" y="877"/>
                    <a:pt x="5482" y="610"/>
                  </a:cubicBezTo>
                  <a:cubicBezTo>
                    <a:pt x="5106" y="221"/>
                    <a:pt x="4513" y="1"/>
                    <a:pt x="3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721911" y="3261755"/>
              <a:ext cx="284009" cy="192295"/>
            </a:xfrm>
            <a:custGeom>
              <a:avLst/>
              <a:gdLst/>
              <a:ahLst/>
              <a:cxnLst/>
              <a:rect l="l" t="t" r="r" b="b"/>
              <a:pathLst>
                <a:path w="6020" h="4076" extrusionOk="0">
                  <a:moveTo>
                    <a:pt x="2139" y="319"/>
                  </a:moveTo>
                  <a:cubicBezTo>
                    <a:pt x="2265" y="319"/>
                    <a:pt x="2393" y="330"/>
                    <a:pt x="2522" y="352"/>
                  </a:cubicBezTo>
                  <a:cubicBezTo>
                    <a:pt x="2581" y="362"/>
                    <a:pt x="2638" y="373"/>
                    <a:pt x="2697" y="386"/>
                  </a:cubicBezTo>
                  <a:cubicBezTo>
                    <a:pt x="2245" y="601"/>
                    <a:pt x="1907" y="1233"/>
                    <a:pt x="1885" y="2008"/>
                  </a:cubicBezTo>
                  <a:cubicBezTo>
                    <a:pt x="1866" y="2706"/>
                    <a:pt x="2126" y="3313"/>
                    <a:pt x="2516" y="3598"/>
                  </a:cubicBezTo>
                  <a:cubicBezTo>
                    <a:pt x="2162" y="3527"/>
                    <a:pt x="1813" y="3426"/>
                    <a:pt x="1495" y="3261"/>
                  </a:cubicBezTo>
                  <a:cubicBezTo>
                    <a:pt x="950" y="2977"/>
                    <a:pt x="563" y="2513"/>
                    <a:pt x="462" y="2024"/>
                  </a:cubicBezTo>
                  <a:cubicBezTo>
                    <a:pt x="364" y="1550"/>
                    <a:pt x="471" y="1138"/>
                    <a:pt x="768" y="830"/>
                  </a:cubicBezTo>
                  <a:cubicBezTo>
                    <a:pt x="1082" y="506"/>
                    <a:pt x="1601" y="319"/>
                    <a:pt x="2139" y="319"/>
                  </a:cubicBezTo>
                  <a:close/>
                  <a:moveTo>
                    <a:pt x="3861" y="811"/>
                  </a:moveTo>
                  <a:lnTo>
                    <a:pt x="3861" y="811"/>
                  </a:lnTo>
                  <a:cubicBezTo>
                    <a:pt x="4471" y="1141"/>
                    <a:pt x="4978" y="1612"/>
                    <a:pt x="5325" y="2188"/>
                  </a:cubicBezTo>
                  <a:cubicBezTo>
                    <a:pt x="5501" y="2474"/>
                    <a:pt x="5674" y="2883"/>
                    <a:pt x="5508" y="3209"/>
                  </a:cubicBezTo>
                  <a:cubicBezTo>
                    <a:pt x="5387" y="3448"/>
                    <a:pt x="5108" y="3576"/>
                    <a:pt x="4896" y="3641"/>
                  </a:cubicBezTo>
                  <a:cubicBezTo>
                    <a:pt x="4614" y="3728"/>
                    <a:pt x="4315" y="3759"/>
                    <a:pt x="4012" y="3759"/>
                  </a:cubicBezTo>
                  <a:cubicBezTo>
                    <a:pt x="3782" y="3759"/>
                    <a:pt x="3550" y="3741"/>
                    <a:pt x="3322" y="3716"/>
                  </a:cubicBezTo>
                  <a:cubicBezTo>
                    <a:pt x="3574" y="3622"/>
                    <a:pt x="3796" y="3413"/>
                    <a:pt x="3954" y="3134"/>
                  </a:cubicBezTo>
                  <a:cubicBezTo>
                    <a:pt x="3651" y="2778"/>
                    <a:pt x="3350" y="2413"/>
                    <a:pt x="3053" y="2038"/>
                  </a:cubicBezTo>
                  <a:cubicBezTo>
                    <a:pt x="3410" y="1806"/>
                    <a:pt x="3766" y="1574"/>
                    <a:pt x="4116" y="1344"/>
                  </a:cubicBezTo>
                  <a:cubicBezTo>
                    <a:pt x="4054" y="1144"/>
                    <a:pt x="3967" y="964"/>
                    <a:pt x="3861" y="811"/>
                  </a:cubicBezTo>
                  <a:close/>
                  <a:moveTo>
                    <a:pt x="2128" y="1"/>
                  </a:moveTo>
                  <a:cubicBezTo>
                    <a:pt x="1508" y="1"/>
                    <a:pt x="916" y="221"/>
                    <a:pt x="540" y="610"/>
                  </a:cubicBezTo>
                  <a:cubicBezTo>
                    <a:pt x="278" y="879"/>
                    <a:pt x="0" y="1353"/>
                    <a:pt x="151" y="2087"/>
                  </a:cubicBezTo>
                  <a:cubicBezTo>
                    <a:pt x="271" y="2670"/>
                    <a:pt x="717" y="3213"/>
                    <a:pt x="1346" y="3542"/>
                  </a:cubicBezTo>
                  <a:cubicBezTo>
                    <a:pt x="1908" y="3835"/>
                    <a:pt x="2539" y="3940"/>
                    <a:pt x="3136" y="4012"/>
                  </a:cubicBezTo>
                  <a:cubicBezTo>
                    <a:pt x="3423" y="4047"/>
                    <a:pt x="3718" y="4076"/>
                    <a:pt x="4013" y="4076"/>
                  </a:cubicBezTo>
                  <a:cubicBezTo>
                    <a:pt x="4343" y="4076"/>
                    <a:pt x="4670" y="4041"/>
                    <a:pt x="4987" y="3945"/>
                  </a:cubicBezTo>
                  <a:cubicBezTo>
                    <a:pt x="5376" y="3824"/>
                    <a:pt x="5654" y="3619"/>
                    <a:pt x="5789" y="3353"/>
                  </a:cubicBezTo>
                  <a:cubicBezTo>
                    <a:pt x="6019" y="2896"/>
                    <a:pt x="5811" y="2378"/>
                    <a:pt x="5596" y="2024"/>
                  </a:cubicBezTo>
                  <a:cubicBezTo>
                    <a:pt x="4973" y="985"/>
                    <a:pt x="3871" y="263"/>
                    <a:pt x="2575" y="39"/>
                  </a:cubicBezTo>
                  <a:cubicBezTo>
                    <a:pt x="2426" y="14"/>
                    <a:pt x="2276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8" name="Google Shape;528;p11"/>
          <p:cNvGrpSpPr/>
          <p:nvPr/>
        </p:nvGrpSpPr>
        <p:grpSpPr>
          <a:xfrm rot="-10544534">
            <a:off x="8589538" y="4060257"/>
            <a:ext cx="789010" cy="890248"/>
            <a:chOff x="7245181" y="1832580"/>
            <a:chExt cx="581718" cy="656162"/>
          </a:xfrm>
        </p:grpSpPr>
        <p:sp>
          <p:nvSpPr>
            <p:cNvPr id="529" name="Google Shape;529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3" name="Google Shape;533;p11"/>
          <p:cNvGrpSpPr/>
          <p:nvPr/>
        </p:nvGrpSpPr>
        <p:grpSpPr>
          <a:xfrm rot="9370204">
            <a:off x="8340398" y="4426836"/>
            <a:ext cx="788874" cy="890068"/>
            <a:chOff x="7245181" y="1832580"/>
            <a:chExt cx="581718" cy="656162"/>
          </a:xfrm>
        </p:grpSpPr>
        <p:sp>
          <p:nvSpPr>
            <p:cNvPr id="534" name="Google Shape;534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8" name="Google Shape;538;p11"/>
          <p:cNvGrpSpPr/>
          <p:nvPr/>
        </p:nvGrpSpPr>
        <p:grpSpPr>
          <a:xfrm>
            <a:off x="7202082" y="45272"/>
            <a:ext cx="1625055" cy="1614185"/>
            <a:chOff x="5315038" y="695650"/>
            <a:chExt cx="1437466" cy="1427724"/>
          </a:xfrm>
        </p:grpSpPr>
        <p:sp>
          <p:nvSpPr>
            <p:cNvPr id="539" name="Google Shape;539;p11"/>
            <p:cNvSpPr/>
            <p:nvPr/>
          </p:nvSpPr>
          <p:spPr>
            <a:xfrm>
              <a:off x="5321516" y="702224"/>
              <a:ext cx="1424509" cy="1415343"/>
            </a:xfrm>
            <a:custGeom>
              <a:avLst/>
              <a:gdLst/>
              <a:ahLst/>
              <a:cxnLst/>
              <a:rect l="l" t="t" r="r" b="b"/>
              <a:pathLst>
                <a:path w="29685" h="29494" extrusionOk="0">
                  <a:moveTo>
                    <a:pt x="7586" y="12107"/>
                  </a:moveTo>
                  <a:lnTo>
                    <a:pt x="7490" y="12262"/>
                  </a:lnTo>
                  <a:cubicBezTo>
                    <a:pt x="7522" y="12210"/>
                    <a:pt x="7554" y="12159"/>
                    <a:pt x="7586" y="12107"/>
                  </a:cubicBezTo>
                  <a:close/>
                  <a:moveTo>
                    <a:pt x="16799" y="8175"/>
                  </a:moveTo>
                  <a:cubicBezTo>
                    <a:pt x="16819" y="8175"/>
                    <a:pt x="16836" y="8175"/>
                    <a:pt x="16856" y="8178"/>
                  </a:cubicBezTo>
                  <a:lnTo>
                    <a:pt x="16872" y="8178"/>
                  </a:lnTo>
                  <a:cubicBezTo>
                    <a:pt x="16950" y="8180"/>
                    <a:pt x="17026" y="8183"/>
                    <a:pt x="17101" y="8188"/>
                  </a:cubicBezTo>
                  <a:lnTo>
                    <a:pt x="17103" y="8188"/>
                  </a:lnTo>
                  <a:cubicBezTo>
                    <a:pt x="17129" y="8190"/>
                    <a:pt x="17153" y="8193"/>
                    <a:pt x="17178" y="8196"/>
                  </a:cubicBezTo>
                  <a:lnTo>
                    <a:pt x="17182" y="8196"/>
                  </a:lnTo>
                  <a:cubicBezTo>
                    <a:pt x="17208" y="8197"/>
                    <a:pt x="17232" y="8201"/>
                    <a:pt x="17258" y="8203"/>
                  </a:cubicBezTo>
                  <a:cubicBezTo>
                    <a:pt x="17394" y="8219"/>
                    <a:pt x="17526" y="8243"/>
                    <a:pt x="17657" y="8275"/>
                  </a:cubicBezTo>
                  <a:cubicBezTo>
                    <a:pt x="18193" y="8410"/>
                    <a:pt x="18679" y="8622"/>
                    <a:pt x="19152" y="8907"/>
                  </a:cubicBezTo>
                  <a:cubicBezTo>
                    <a:pt x="19258" y="8972"/>
                    <a:pt x="19362" y="9037"/>
                    <a:pt x="19469" y="9103"/>
                  </a:cubicBezTo>
                  <a:cubicBezTo>
                    <a:pt x="19464" y="9117"/>
                    <a:pt x="19463" y="9129"/>
                    <a:pt x="19464" y="9137"/>
                  </a:cubicBezTo>
                  <a:cubicBezTo>
                    <a:pt x="19479" y="9225"/>
                    <a:pt x="19643" y="9283"/>
                    <a:pt x="19824" y="9333"/>
                  </a:cubicBezTo>
                  <a:lnTo>
                    <a:pt x="19981" y="9435"/>
                  </a:lnTo>
                  <a:cubicBezTo>
                    <a:pt x="19993" y="9418"/>
                    <a:pt x="20003" y="9402"/>
                    <a:pt x="20016" y="9384"/>
                  </a:cubicBezTo>
                  <a:cubicBezTo>
                    <a:pt x="20209" y="9435"/>
                    <a:pt x="20363" y="9484"/>
                    <a:pt x="20307" y="9561"/>
                  </a:cubicBezTo>
                  <a:cubicBezTo>
                    <a:pt x="20292" y="9579"/>
                    <a:pt x="20277" y="9600"/>
                    <a:pt x="20259" y="9618"/>
                  </a:cubicBezTo>
                  <a:cubicBezTo>
                    <a:pt x="20354" y="9680"/>
                    <a:pt x="20448" y="9742"/>
                    <a:pt x="20544" y="9803"/>
                  </a:cubicBezTo>
                  <a:cubicBezTo>
                    <a:pt x="20793" y="9958"/>
                    <a:pt x="21033" y="10124"/>
                    <a:pt x="21256" y="10314"/>
                  </a:cubicBezTo>
                  <a:cubicBezTo>
                    <a:pt x="21686" y="10680"/>
                    <a:pt x="22084" y="11109"/>
                    <a:pt x="22398" y="11581"/>
                  </a:cubicBezTo>
                  <a:cubicBezTo>
                    <a:pt x="22494" y="11512"/>
                    <a:pt x="22592" y="11441"/>
                    <a:pt x="22689" y="11369"/>
                  </a:cubicBezTo>
                  <a:lnTo>
                    <a:pt x="22689" y="11369"/>
                  </a:lnTo>
                  <a:cubicBezTo>
                    <a:pt x="22660" y="11506"/>
                    <a:pt x="22586" y="11629"/>
                    <a:pt x="22491" y="11731"/>
                  </a:cubicBezTo>
                  <a:cubicBezTo>
                    <a:pt x="22680" y="12042"/>
                    <a:pt x="22841" y="12372"/>
                    <a:pt x="22956" y="12716"/>
                  </a:cubicBezTo>
                  <a:cubicBezTo>
                    <a:pt x="23069" y="12840"/>
                    <a:pt x="23168" y="13020"/>
                    <a:pt x="23170" y="13175"/>
                  </a:cubicBezTo>
                  <a:cubicBezTo>
                    <a:pt x="23171" y="13439"/>
                    <a:pt x="23214" y="13701"/>
                    <a:pt x="23273" y="13957"/>
                  </a:cubicBezTo>
                  <a:cubicBezTo>
                    <a:pt x="23350" y="14251"/>
                    <a:pt x="23436" y="14545"/>
                    <a:pt x="23495" y="14841"/>
                  </a:cubicBezTo>
                  <a:cubicBezTo>
                    <a:pt x="23499" y="14856"/>
                    <a:pt x="23501" y="14870"/>
                    <a:pt x="23502" y="14886"/>
                  </a:cubicBezTo>
                  <a:cubicBezTo>
                    <a:pt x="23668" y="14849"/>
                    <a:pt x="23832" y="14807"/>
                    <a:pt x="23998" y="14762"/>
                  </a:cubicBezTo>
                  <a:lnTo>
                    <a:pt x="23998" y="14762"/>
                  </a:lnTo>
                  <a:cubicBezTo>
                    <a:pt x="23910" y="14860"/>
                    <a:pt x="23796" y="14934"/>
                    <a:pt x="23676" y="14985"/>
                  </a:cubicBezTo>
                  <a:cubicBezTo>
                    <a:pt x="23629" y="15007"/>
                    <a:pt x="23576" y="15020"/>
                    <a:pt x="23522" y="15029"/>
                  </a:cubicBezTo>
                  <a:cubicBezTo>
                    <a:pt x="23544" y="15281"/>
                    <a:pt x="23509" y="15540"/>
                    <a:pt x="23443" y="15782"/>
                  </a:cubicBezTo>
                  <a:cubicBezTo>
                    <a:pt x="23371" y="16038"/>
                    <a:pt x="23291" y="16294"/>
                    <a:pt x="23200" y="16546"/>
                  </a:cubicBezTo>
                  <a:cubicBezTo>
                    <a:pt x="23118" y="16775"/>
                    <a:pt x="23027" y="17000"/>
                    <a:pt x="22928" y="17222"/>
                  </a:cubicBezTo>
                  <a:cubicBezTo>
                    <a:pt x="22925" y="17229"/>
                    <a:pt x="22920" y="17238"/>
                    <a:pt x="22918" y="17245"/>
                  </a:cubicBezTo>
                  <a:cubicBezTo>
                    <a:pt x="22903" y="17279"/>
                    <a:pt x="22887" y="17311"/>
                    <a:pt x="22870" y="17346"/>
                  </a:cubicBezTo>
                  <a:cubicBezTo>
                    <a:pt x="22863" y="17362"/>
                    <a:pt x="22854" y="17380"/>
                    <a:pt x="22847" y="17396"/>
                  </a:cubicBezTo>
                  <a:cubicBezTo>
                    <a:pt x="22833" y="17425"/>
                    <a:pt x="22818" y="17455"/>
                    <a:pt x="22805" y="17484"/>
                  </a:cubicBezTo>
                  <a:cubicBezTo>
                    <a:pt x="22795" y="17506"/>
                    <a:pt x="22784" y="17527"/>
                    <a:pt x="22775" y="17547"/>
                  </a:cubicBezTo>
                  <a:cubicBezTo>
                    <a:pt x="22762" y="17575"/>
                    <a:pt x="22751" y="17599"/>
                    <a:pt x="22736" y="17625"/>
                  </a:cubicBezTo>
                  <a:cubicBezTo>
                    <a:pt x="22723" y="17651"/>
                    <a:pt x="22709" y="17677"/>
                    <a:pt x="22694" y="17704"/>
                  </a:cubicBezTo>
                  <a:cubicBezTo>
                    <a:pt x="22683" y="17726"/>
                    <a:pt x="22673" y="17747"/>
                    <a:pt x="22661" y="17766"/>
                  </a:cubicBezTo>
                  <a:cubicBezTo>
                    <a:pt x="22637" y="17814"/>
                    <a:pt x="22611" y="17863"/>
                    <a:pt x="22585" y="17909"/>
                  </a:cubicBezTo>
                  <a:cubicBezTo>
                    <a:pt x="22582" y="17913"/>
                    <a:pt x="22581" y="17914"/>
                    <a:pt x="22579" y="17917"/>
                  </a:cubicBezTo>
                  <a:cubicBezTo>
                    <a:pt x="22553" y="17963"/>
                    <a:pt x="22529" y="18010"/>
                    <a:pt x="22501" y="18054"/>
                  </a:cubicBezTo>
                  <a:cubicBezTo>
                    <a:pt x="22494" y="18067"/>
                    <a:pt x="22487" y="18079"/>
                    <a:pt x="22480" y="18090"/>
                  </a:cubicBezTo>
                  <a:cubicBezTo>
                    <a:pt x="22458" y="18126"/>
                    <a:pt x="22437" y="18165"/>
                    <a:pt x="22415" y="18201"/>
                  </a:cubicBezTo>
                  <a:cubicBezTo>
                    <a:pt x="22408" y="18213"/>
                    <a:pt x="22399" y="18226"/>
                    <a:pt x="22392" y="18239"/>
                  </a:cubicBezTo>
                  <a:cubicBezTo>
                    <a:pt x="22370" y="18275"/>
                    <a:pt x="22347" y="18311"/>
                    <a:pt x="22326" y="18347"/>
                  </a:cubicBezTo>
                  <a:cubicBezTo>
                    <a:pt x="22257" y="18456"/>
                    <a:pt x="22185" y="18564"/>
                    <a:pt x="22111" y="18671"/>
                  </a:cubicBezTo>
                  <a:cubicBezTo>
                    <a:pt x="21910" y="18959"/>
                    <a:pt x="21679" y="19228"/>
                    <a:pt x="21421" y="19473"/>
                  </a:cubicBezTo>
                  <a:cubicBezTo>
                    <a:pt x="21336" y="19555"/>
                    <a:pt x="21249" y="19631"/>
                    <a:pt x="21159" y="19706"/>
                  </a:cubicBezTo>
                  <a:lnTo>
                    <a:pt x="21154" y="19710"/>
                  </a:lnTo>
                  <a:cubicBezTo>
                    <a:pt x="21126" y="19735"/>
                    <a:pt x="21097" y="19756"/>
                    <a:pt x="21070" y="19778"/>
                  </a:cubicBezTo>
                  <a:cubicBezTo>
                    <a:pt x="21067" y="19779"/>
                    <a:pt x="21063" y="19782"/>
                    <a:pt x="21061" y="19785"/>
                  </a:cubicBezTo>
                  <a:cubicBezTo>
                    <a:pt x="21001" y="19831"/>
                    <a:pt x="20939" y="19879"/>
                    <a:pt x="20878" y="19922"/>
                  </a:cubicBezTo>
                  <a:cubicBezTo>
                    <a:pt x="20876" y="19923"/>
                    <a:pt x="20874" y="19923"/>
                    <a:pt x="20873" y="19925"/>
                  </a:cubicBezTo>
                  <a:cubicBezTo>
                    <a:pt x="20844" y="19945"/>
                    <a:pt x="20817" y="19965"/>
                    <a:pt x="20788" y="19984"/>
                  </a:cubicBezTo>
                  <a:cubicBezTo>
                    <a:pt x="20782" y="19988"/>
                    <a:pt x="20775" y="19994"/>
                    <a:pt x="20770" y="19997"/>
                  </a:cubicBezTo>
                  <a:cubicBezTo>
                    <a:pt x="20745" y="20016"/>
                    <a:pt x="20717" y="20031"/>
                    <a:pt x="20691" y="20047"/>
                  </a:cubicBezTo>
                  <a:lnTo>
                    <a:pt x="20674" y="20059"/>
                  </a:lnTo>
                  <a:cubicBezTo>
                    <a:pt x="20612" y="20098"/>
                    <a:pt x="20549" y="20135"/>
                    <a:pt x="20485" y="20171"/>
                  </a:cubicBezTo>
                  <a:cubicBezTo>
                    <a:pt x="20478" y="20175"/>
                    <a:pt x="20469" y="20181"/>
                    <a:pt x="20462" y="20184"/>
                  </a:cubicBezTo>
                  <a:cubicBezTo>
                    <a:pt x="20439" y="20198"/>
                    <a:pt x="20413" y="20211"/>
                    <a:pt x="20389" y="20224"/>
                  </a:cubicBezTo>
                  <a:cubicBezTo>
                    <a:pt x="20379" y="20229"/>
                    <a:pt x="20370" y="20233"/>
                    <a:pt x="20361" y="20239"/>
                  </a:cubicBezTo>
                  <a:cubicBezTo>
                    <a:pt x="20334" y="20253"/>
                    <a:pt x="20310" y="20265"/>
                    <a:pt x="20282" y="20279"/>
                  </a:cubicBezTo>
                  <a:cubicBezTo>
                    <a:pt x="20277" y="20283"/>
                    <a:pt x="20271" y="20285"/>
                    <a:pt x="20264" y="20289"/>
                  </a:cubicBezTo>
                  <a:cubicBezTo>
                    <a:pt x="20232" y="20305"/>
                    <a:pt x="20199" y="20321"/>
                    <a:pt x="20167" y="20335"/>
                  </a:cubicBezTo>
                  <a:lnTo>
                    <a:pt x="20145" y="20347"/>
                  </a:lnTo>
                  <a:cubicBezTo>
                    <a:pt x="20120" y="20357"/>
                    <a:pt x="20095" y="20370"/>
                    <a:pt x="20069" y="20380"/>
                  </a:cubicBezTo>
                  <a:cubicBezTo>
                    <a:pt x="20059" y="20386"/>
                    <a:pt x="20048" y="20390"/>
                    <a:pt x="20037" y="20394"/>
                  </a:cubicBezTo>
                  <a:cubicBezTo>
                    <a:pt x="20014" y="20406"/>
                    <a:pt x="19990" y="20414"/>
                    <a:pt x="19965" y="20423"/>
                  </a:cubicBezTo>
                  <a:cubicBezTo>
                    <a:pt x="19954" y="20427"/>
                    <a:pt x="19945" y="20433"/>
                    <a:pt x="19935" y="20436"/>
                  </a:cubicBezTo>
                  <a:cubicBezTo>
                    <a:pt x="19901" y="20449"/>
                    <a:pt x="19868" y="20462"/>
                    <a:pt x="19834" y="20473"/>
                  </a:cubicBezTo>
                  <a:cubicBezTo>
                    <a:pt x="19830" y="20476"/>
                    <a:pt x="19827" y="20476"/>
                    <a:pt x="19823" y="20478"/>
                  </a:cubicBezTo>
                  <a:cubicBezTo>
                    <a:pt x="19803" y="20492"/>
                    <a:pt x="19784" y="20507"/>
                    <a:pt x="19764" y="20520"/>
                  </a:cubicBezTo>
                  <a:cubicBezTo>
                    <a:pt x="19760" y="20521"/>
                    <a:pt x="19758" y="20522"/>
                    <a:pt x="19755" y="20524"/>
                  </a:cubicBezTo>
                  <a:cubicBezTo>
                    <a:pt x="19713" y="20551"/>
                    <a:pt x="19670" y="20579"/>
                    <a:pt x="19626" y="20602"/>
                  </a:cubicBezTo>
                  <a:cubicBezTo>
                    <a:pt x="19626" y="20602"/>
                    <a:pt x="19623" y="20602"/>
                    <a:pt x="19623" y="20603"/>
                  </a:cubicBezTo>
                  <a:cubicBezTo>
                    <a:pt x="19600" y="20616"/>
                    <a:pt x="19577" y="20628"/>
                    <a:pt x="19554" y="20638"/>
                  </a:cubicBezTo>
                  <a:cubicBezTo>
                    <a:pt x="19518" y="20653"/>
                    <a:pt x="19482" y="20671"/>
                    <a:pt x="19443" y="20682"/>
                  </a:cubicBezTo>
                  <a:cubicBezTo>
                    <a:pt x="19247" y="20754"/>
                    <a:pt x="19038" y="20790"/>
                    <a:pt x="18835" y="20833"/>
                  </a:cubicBezTo>
                  <a:cubicBezTo>
                    <a:pt x="18599" y="20903"/>
                    <a:pt x="18383" y="21012"/>
                    <a:pt x="18161" y="21117"/>
                  </a:cubicBezTo>
                  <a:cubicBezTo>
                    <a:pt x="18125" y="21133"/>
                    <a:pt x="18092" y="21149"/>
                    <a:pt x="18056" y="21165"/>
                  </a:cubicBezTo>
                  <a:cubicBezTo>
                    <a:pt x="17769" y="21294"/>
                    <a:pt x="17454" y="21372"/>
                    <a:pt x="17152" y="21453"/>
                  </a:cubicBezTo>
                  <a:cubicBezTo>
                    <a:pt x="17106" y="21466"/>
                    <a:pt x="17058" y="21479"/>
                    <a:pt x="17012" y="21489"/>
                  </a:cubicBezTo>
                  <a:cubicBezTo>
                    <a:pt x="17000" y="21492"/>
                    <a:pt x="16990" y="21494"/>
                    <a:pt x="16979" y="21496"/>
                  </a:cubicBezTo>
                  <a:lnTo>
                    <a:pt x="16849" y="21529"/>
                  </a:lnTo>
                  <a:cubicBezTo>
                    <a:pt x="16846" y="21530"/>
                    <a:pt x="16842" y="21530"/>
                    <a:pt x="16839" y="21532"/>
                  </a:cubicBezTo>
                  <a:cubicBezTo>
                    <a:pt x="16735" y="21558"/>
                    <a:pt x="16633" y="21581"/>
                    <a:pt x="16531" y="21604"/>
                  </a:cubicBezTo>
                  <a:cubicBezTo>
                    <a:pt x="16136" y="21690"/>
                    <a:pt x="15733" y="21767"/>
                    <a:pt x="15327" y="21818"/>
                  </a:cubicBezTo>
                  <a:cubicBezTo>
                    <a:pt x="15241" y="21830"/>
                    <a:pt x="15154" y="21840"/>
                    <a:pt x="15068" y="21849"/>
                  </a:cubicBezTo>
                  <a:cubicBezTo>
                    <a:pt x="15003" y="21856"/>
                    <a:pt x="14940" y="21862"/>
                    <a:pt x="14875" y="21867"/>
                  </a:cubicBezTo>
                  <a:cubicBezTo>
                    <a:pt x="14869" y="21867"/>
                    <a:pt x="14866" y="21867"/>
                    <a:pt x="14860" y="21869"/>
                  </a:cubicBezTo>
                  <a:cubicBezTo>
                    <a:pt x="14797" y="21875"/>
                    <a:pt x="14732" y="21880"/>
                    <a:pt x="14669" y="21883"/>
                  </a:cubicBezTo>
                  <a:cubicBezTo>
                    <a:pt x="14665" y="21883"/>
                    <a:pt x="14657" y="21883"/>
                    <a:pt x="14652" y="21885"/>
                  </a:cubicBezTo>
                  <a:cubicBezTo>
                    <a:pt x="14588" y="21889"/>
                    <a:pt x="14525" y="21892"/>
                    <a:pt x="14464" y="21896"/>
                  </a:cubicBezTo>
                  <a:cubicBezTo>
                    <a:pt x="14457" y="21896"/>
                    <a:pt x="14450" y="21896"/>
                    <a:pt x="14443" y="21898"/>
                  </a:cubicBezTo>
                  <a:cubicBezTo>
                    <a:pt x="14381" y="21902"/>
                    <a:pt x="14320" y="21903"/>
                    <a:pt x="14259" y="21905"/>
                  </a:cubicBezTo>
                  <a:lnTo>
                    <a:pt x="14231" y="21905"/>
                  </a:lnTo>
                  <a:cubicBezTo>
                    <a:pt x="14174" y="21906"/>
                    <a:pt x="14117" y="21909"/>
                    <a:pt x="14058" y="21909"/>
                  </a:cubicBezTo>
                  <a:lnTo>
                    <a:pt x="13811" y="21909"/>
                  </a:lnTo>
                  <a:cubicBezTo>
                    <a:pt x="13762" y="21909"/>
                    <a:pt x="13711" y="21909"/>
                    <a:pt x="13662" y="21906"/>
                  </a:cubicBezTo>
                  <a:lnTo>
                    <a:pt x="13622" y="21906"/>
                  </a:lnTo>
                  <a:lnTo>
                    <a:pt x="13422" y="21902"/>
                  </a:lnTo>
                  <a:cubicBezTo>
                    <a:pt x="12954" y="21885"/>
                    <a:pt x="12482" y="21833"/>
                    <a:pt x="12019" y="21739"/>
                  </a:cubicBezTo>
                  <a:cubicBezTo>
                    <a:pt x="11976" y="21731"/>
                    <a:pt x="11934" y="21722"/>
                    <a:pt x="11891" y="21712"/>
                  </a:cubicBezTo>
                  <a:cubicBezTo>
                    <a:pt x="11887" y="21710"/>
                    <a:pt x="11882" y="21710"/>
                    <a:pt x="11878" y="21709"/>
                  </a:cubicBezTo>
                  <a:cubicBezTo>
                    <a:pt x="11795" y="21690"/>
                    <a:pt x="11714" y="21672"/>
                    <a:pt x="11633" y="21651"/>
                  </a:cubicBezTo>
                  <a:cubicBezTo>
                    <a:pt x="11623" y="21650"/>
                    <a:pt x="11615" y="21647"/>
                    <a:pt x="11607" y="21644"/>
                  </a:cubicBezTo>
                  <a:cubicBezTo>
                    <a:pt x="11570" y="21636"/>
                    <a:pt x="11534" y="21624"/>
                    <a:pt x="11495" y="21614"/>
                  </a:cubicBezTo>
                  <a:cubicBezTo>
                    <a:pt x="11492" y="21611"/>
                    <a:pt x="11489" y="21611"/>
                    <a:pt x="11485" y="21610"/>
                  </a:cubicBezTo>
                  <a:cubicBezTo>
                    <a:pt x="11449" y="21600"/>
                    <a:pt x="11413" y="21590"/>
                    <a:pt x="11376" y="21579"/>
                  </a:cubicBezTo>
                  <a:lnTo>
                    <a:pt x="11337" y="21568"/>
                  </a:lnTo>
                  <a:cubicBezTo>
                    <a:pt x="11305" y="21559"/>
                    <a:pt x="11272" y="21549"/>
                    <a:pt x="11240" y="21539"/>
                  </a:cubicBezTo>
                  <a:cubicBezTo>
                    <a:pt x="11226" y="21536"/>
                    <a:pt x="11213" y="21530"/>
                    <a:pt x="11198" y="21528"/>
                  </a:cubicBezTo>
                  <a:cubicBezTo>
                    <a:pt x="11171" y="21517"/>
                    <a:pt x="11147" y="21510"/>
                    <a:pt x="11119" y="21502"/>
                  </a:cubicBezTo>
                  <a:cubicBezTo>
                    <a:pt x="11103" y="21496"/>
                    <a:pt x="11089" y="21492"/>
                    <a:pt x="11073" y="21486"/>
                  </a:cubicBezTo>
                  <a:cubicBezTo>
                    <a:pt x="11046" y="21477"/>
                    <a:pt x="11018" y="21467"/>
                    <a:pt x="10991" y="21457"/>
                  </a:cubicBezTo>
                  <a:cubicBezTo>
                    <a:pt x="10969" y="21450"/>
                    <a:pt x="10951" y="21443"/>
                    <a:pt x="10929" y="21435"/>
                  </a:cubicBezTo>
                  <a:lnTo>
                    <a:pt x="10870" y="21414"/>
                  </a:lnTo>
                  <a:cubicBezTo>
                    <a:pt x="10851" y="21407"/>
                    <a:pt x="10834" y="21399"/>
                    <a:pt x="10815" y="21394"/>
                  </a:cubicBezTo>
                  <a:cubicBezTo>
                    <a:pt x="10792" y="21385"/>
                    <a:pt x="10771" y="21376"/>
                    <a:pt x="10748" y="21366"/>
                  </a:cubicBezTo>
                  <a:cubicBezTo>
                    <a:pt x="10722" y="21356"/>
                    <a:pt x="10694" y="21348"/>
                    <a:pt x="10670" y="21336"/>
                  </a:cubicBezTo>
                  <a:cubicBezTo>
                    <a:pt x="10432" y="21240"/>
                    <a:pt x="10200" y="21127"/>
                    <a:pt x="9974" y="21003"/>
                  </a:cubicBezTo>
                  <a:cubicBezTo>
                    <a:pt x="9874" y="20947"/>
                    <a:pt x="9790" y="20887"/>
                    <a:pt x="9718" y="20810"/>
                  </a:cubicBezTo>
                  <a:cubicBezTo>
                    <a:pt x="9485" y="20692"/>
                    <a:pt x="9260" y="20558"/>
                    <a:pt x="9038" y="20420"/>
                  </a:cubicBezTo>
                  <a:cubicBezTo>
                    <a:pt x="9034" y="20416"/>
                    <a:pt x="9030" y="20414"/>
                    <a:pt x="9024" y="20412"/>
                  </a:cubicBezTo>
                  <a:cubicBezTo>
                    <a:pt x="8755" y="20240"/>
                    <a:pt x="8487" y="20060"/>
                    <a:pt x="8232" y="19867"/>
                  </a:cubicBezTo>
                  <a:cubicBezTo>
                    <a:pt x="8206" y="19847"/>
                    <a:pt x="8180" y="19825"/>
                    <a:pt x="8153" y="19807"/>
                  </a:cubicBezTo>
                  <a:cubicBezTo>
                    <a:pt x="8148" y="19801"/>
                    <a:pt x="8143" y="19797"/>
                    <a:pt x="8135" y="19792"/>
                  </a:cubicBezTo>
                  <a:cubicBezTo>
                    <a:pt x="8109" y="19772"/>
                    <a:pt x="8084" y="19751"/>
                    <a:pt x="8058" y="19729"/>
                  </a:cubicBezTo>
                  <a:cubicBezTo>
                    <a:pt x="8029" y="19706"/>
                    <a:pt x="8001" y="19681"/>
                    <a:pt x="7973" y="19658"/>
                  </a:cubicBezTo>
                  <a:lnTo>
                    <a:pt x="7971" y="19657"/>
                  </a:lnTo>
                  <a:cubicBezTo>
                    <a:pt x="7944" y="19634"/>
                    <a:pt x="7915" y="19608"/>
                    <a:pt x="7889" y="19585"/>
                  </a:cubicBezTo>
                  <a:cubicBezTo>
                    <a:pt x="7569" y="19300"/>
                    <a:pt x="7286" y="18973"/>
                    <a:pt x="7093" y="18597"/>
                  </a:cubicBezTo>
                  <a:cubicBezTo>
                    <a:pt x="7087" y="18584"/>
                    <a:pt x="7080" y="18571"/>
                    <a:pt x="7076" y="18561"/>
                  </a:cubicBezTo>
                  <a:cubicBezTo>
                    <a:pt x="7073" y="18557"/>
                    <a:pt x="7071" y="18555"/>
                    <a:pt x="7071" y="18551"/>
                  </a:cubicBezTo>
                  <a:cubicBezTo>
                    <a:pt x="7064" y="18539"/>
                    <a:pt x="7058" y="18527"/>
                    <a:pt x="7054" y="18512"/>
                  </a:cubicBezTo>
                  <a:cubicBezTo>
                    <a:pt x="7051" y="18506"/>
                    <a:pt x="7050" y="18503"/>
                    <a:pt x="7047" y="18498"/>
                  </a:cubicBezTo>
                  <a:cubicBezTo>
                    <a:pt x="7037" y="18478"/>
                    <a:pt x="7028" y="18456"/>
                    <a:pt x="7019" y="18436"/>
                  </a:cubicBezTo>
                  <a:cubicBezTo>
                    <a:pt x="7015" y="18427"/>
                    <a:pt x="7012" y="18420"/>
                    <a:pt x="7008" y="18411"/>
                  </a:cubicBezTo>
                  <a:cubicBezTo>
                    <a:pt x="7005" y="18400"/>
                    <a:pt x="6999" y="18390"/>
                    <a:pt x="6995" y="18378"/>
                  </a:cubicBezTo>
                  <a:cubicBezTo>
                    <a:pt x="6989" y="18362"/>
                    <a:pt x="6983" y="18347"/>
                    <a:pt x="6976" y="18328"/>
                  </a:cubicBezTo>
                  <a:lnTo>
                    <a:pt x="6965" y="18302"/>
                  </a:lnTo>
                  <a:cubicBezTo>
                    <a:pt x="6959" y="18287"/>
                    <a:pt x="6956" y="18275"/>
                    <a:pt x="6950" y="18260"/>
                  </a:cubicBezTo>
                  <a:cubicBezTo>
                    <a:pt x="6947" y="18251"/>
                    <a:pt x="6946" y="18241"/>
                    <a:pt x="6942" y="18233"/>
                  </a:cubicBezTo>
                  <a:cubicBezTo>
                    <a:pt x="6936" y="18217"/>
                    <a:pt x="6930" y="18198"/>
                    <a:pt x="6926" y="18182"/>
                  </a:cubicBezTo>
                  <a:lnTo>
                    <a:pt x="6920" y="18161"/>
                  </a:lnTo>
                  <a:cubicBezTo>
                    <a:pt x="6914" y="18141"/>
                    <a:pt x="6910" y="18119"/>
                    <a:pt x="6904" y="18100"/>
                  </a:cubicBezTo>
                  <a:cubicBezTo>
                    <a:pt x="6903" y="18094"/>
                    <a:pt x="6903" y="18089"/>
                    <a:pt x="6900" y="18086"/>
                  </a:cubicBezTo>
                  <a:cubicBezTo>
                    <a:pt x="6897" y="18067"/>
                    <a:pt x="6891" y="18047"/>
                    <a:pt x="6887" y="18030"/>
                  </a:cubicBezTo>
                  <a:cubicBezTo>
                    <a:pt x="6885" y="18024"/>
                    <a:pt x="6885" y="18021"/>
                    <a:pt x="6884" y="18015"/>
                  </a:cubicBezTo>
                  <a:cubicBezTo>
                    <a:pt x="6880" y="17994"/>
                    <a:pt x="6875" y="17971"/>
                    <a:pt x="6871" y="17949"/>
                  </a:cubicBezTo>
                  <a:cubicBezTo>
                    <a:pt x="6871" y="17943"/>
                    <a:pt x="6870" y="17938"/>
                    <a:pt x="6870" y="17932"/>
                  </a:cubicBezTo>
                  <a:lnTo>
                    <a:pt x="6858" y="17863"/>
                  </a:lnTo>
                  <a:cubicBezTo>
                    <a:pt x="6855" y="17834"/>
                    <a:pt x="6854" y="17806"/>
                    <a:pt x="6854" y="17779"/>
                  </a:cubicBezTo>
                  <a:cubicBezTo>
                    <a:pt x="6776" y="17668"/>
                    <a:pt x="6717" y="17533"/>
                    <a:pt x="6717" y="17416"/>
                  </a:cubicBezTo>
                  <a:cubicBezTo>
                    <a:pt x="6717" y="17302"/>
                    <a:pt x="6714" y="17190"/>
                    <a:pt x="6711" y="17078"/>
                  </a:cubicBezTo>
                  <a:cubicBezTo>
                    <a:pt x="6684" y="17035"/>
                    <a:pt x="6661" y="16991"/>
                    <a:pt x="6642" y="16944"/>
                  </a:cubicBezTo>
                  <a:cubicBezTo>
                    <a:pt x="6633" y="16919"/>
                    <a:pt x="6625" y="16895"/>
                    <a:pt x="6616" y="16870"/>
                  </a:cubicBezTo>
                  <a:cubicBezTo>
                    <a:pt x="6612" y="16862"/>
                    <a:pt x="6610" y="16852"/>
                    <a:pt x="6606" y="16843"/>
                  </a:cubicBezTo>
                  <a:cubicBezTo>
                    <a:pt x="6602" y="16829"/>
                    <a:pt x="6597" y="16813"/>
                    <a:pt x="6593" y="16798"/>
                  </a:cubicBezTo>
                  <a:cubicBezTo>
                    <a:pt x="6589" y="16785"/>
                    <a:pt x="6586" y="16775"/>
                    <a:pt x="6582" y="16762"/>
                  </a:cubicBezTo>
                  <a:cubicBezTo>
                    <a:pt x="6577" y="16749"/>
                    <a:pt x="6574" y="16739"/>
                    <a:pt x="6573" y="16726"/>
                  </a:cubicBezTo>
                  <a:lnTo>
                    <a:pt x="6561" y="16683"/>
                  </a:lnTo>
                  <a:cubicBezTo>
                    <a:pt x="6560" y="16676"/>
                    <a:pt x="6559" y="16667"/>
                    <a:pt x="6557" y="16660"/>
                  </a:cubicBezTo>
                  <a:cubicBezTo>
                    <a:pt x="6537" y="16575"/>
                    <a:pt x="6523" y="16490"/>
                    <a:pt x="6514" y="16405"/>
                  </a:cubicBezTo>
                  <a:cubicBezTo>
                    <a:pt x="6482" y="16146"/>
                    <a:pt x="6497" y="15885"/>
                    <a:pt x="6544" y="15626"/>
                  </a:cubicBezTo>
                  <a:cubicBezTo>
                    <a:pt x="6525" y="15386"/>
                    <a:pt x="6515" y="15144"/>
                    <a:pt x="6518" y="14903"/>
                  </a:cubicBezTo>
                  <a:cubicBezTo>
                    <a:pt x="6521" y="14827"/>
                    <a:pt x="6523" y="14749"/>
                    <a:pt x="6525" y="14674"/>
                  </a:cubicBezTo>
                  <a:cubicBezTo>
                    <a:pt x="6543" y="14335"/>
                    <a:pt x="6626" y="14008"/>
                    <a:pt x="6741" y="13688"/>
                  </a:cubicBezTo>
                  <a:lnTo>
                    <a:pt x="6780" y="13586"/>
                  </a:lnTo>
                  <a:cubicBezTo>
                    <a:pt x="6785" y="13573"/>
                    <a:pt x="6790" y="13560"/>
                    <a:pt x="6795" y="13547"/>
                  </a:cubicBezTo>
                  <a:cubicBezTo>
                    <a:pt x="6803" y="13525"/>
                    <a:pt x="6811" y="13504"/>
                    <a:pt x="6819" y="13485"/>
                  </a:cubicBezTo>
                  <a:cubicBezTo>
                    <a:pt x="6826" y="13468"/>
                    <a:pt x="6832" y="13453"/>
                    <a:pt x="6839" y="13437"/>
                  </a:cubicBezTo>
                  <a:cubicBezTo>
                    <a:pt x="6847" y="13420"/>
                    <a:pt x="6854" y="13401"/>
                    <a:pt x="6862" y="13386"/>
                  </a:cubicBezTo>
                  <a:cubicBezTo>
                    <a:pt x="6870" y="13367"/>
                    <a:pt x="6878" y="13351"/>
                    <a:pt x="6885" y="13334"/>
                  </a:cubicBezTo>
                  <a:cubicBezTo>
                    <a:pt x="6893" y="13319"/>
                    <a:pt x="6900" y="13302"/>
                    <a:pt x="6907" y="13288"/>
                  </a:cubicBezTo>
                  <a:cubicBezTo>
                    <a:pt x="6917" y="13270"/>
                    <a:pt x="6926" y="13250"/>
                    <a:pt x="6934" y="13233"/>
                  </a:cubicBezTo>
                  <a:cubicBezTo>
                    <a:pt x="6940" y="13220"/>
                    <a:pt x="6947" y="13207"/>
                    <a:pt x="6953" y="13194"/>
                  </a:cubicBezTo>
                  <a:cubicBezTo>
                    <a:pt x="6963" y="13175"/>
                    <a:pt x="6972" y="13154"/>
                    <a:pt x="6983" y="13134"/>
                  </a:cubicBezTo>
                  <a:cubicBezTo>
                    <a:pt x="6989" y="13122"/>
                    <a:pt x="6993" y="13113"/>
                    <a:pt x="6999" y="13103"/>
                  </a:cubicBezTo>
                  <a:cubicBezTo>
                    <a:pt x="7011" y="13082"/>
                    <a:pt x="7022" y="13057"/>
                    <a:pt x="7035" y="13036"/>
                  </a:cubicBezTo>
                  <a:cubicBezTo>
                    <a:pt x="7040" y="13028"/>
                    <a:pt x="7042" y="13024"/>
                    <a:pt x="7047" y="13017"/>
                  </a:cubicBezTo>
                  <a:cubicBezTo>
                    <a:pt x="7061" y="12991"/>
                    <a:pt x="7073" y="12966"/>
                    <a:pt x="7087" y="12941"/>
                  </a:cubicBezTo>
                  <a:cubicBezTo>
                    <a:pt x="7248" y="12651"/>
                    <a:pt x="7425" y="12371"/>
                    <a:pt x="7597" y="12089"/>
                  </a:cubicBezTo>
                  <a:lnTo>
                    <a:pt x="7597" y="12089"/>
                  </a:lnTo>
                  <a:cubicBezTo>
                    <a:pt x="7677" y="11961"/>
                    <a:pt x="7757" y="11835"/>
                    <a:pt x="7840" y="11711"/>
                  </a:cubicBezTo>
                  <a:cubicBezTo>
                    <a:pt x="7855" y="11692"/>
                    <a:pt x="7868" y="11672"/>
                    <a:pt x="7882" y="11652"/>
                  </a:cubicBezTo>
                  <a:cubicBezTo>
                    <a:pt x="7883" y="11650"/>
                    <a:pt x="7885" y="11646"/>
                    <a:pt x="7886" y="11645"/>
                  </a:cubicBezTo>
                  <a:cubicBezTo>
                    <a:pt x="7909" y="11613"/>
                    <a:pt x="7931" y="11580"/>
                    <a:pt x="7955" y="11545"/>
                  </a:cubicBezTo>
                  <a:cubicBezTo>
                    <a:pt x="7963" y="11537"/>
                    <a:pt x="7967" y="11528"/>
                    <a:pt x="7974" y="11519"/>
                  </a:cubicBezTo>
                  <a:cubicBezTo>
                    <a:pt x="7986" y="11505"/>
                    <a:pt x="7997" y="11488"/>
                    <a:pt x="8007" y="11473"/>
                  </a:cubicBezTo>
                  <a:cubicBezTo>
                    <a:pt x="8020" y="11456"/>
                    <a:pt x="8035" y="11437"/>
                    <a:pt x="8046" y="11420"/>
                  </a:cubicBezTo>
                  <a:cubicBezTo>
                    <a:pt x="8058" y="11405"/>
                    <a:pt x="8071" y="11390"/>
                    <a:pt x="8081" y="11375"/>
                  </a:cubicBezTo>
                  <a:cubicBezTo>
                    <a:pt x="8092" y="11361"/>
                    <a:pt x="8104" y="11346"/>
                    <a:pt x="8115" y="11332"/>
                  </a:cubicBezTo>
                  <a:cubicBezTo>
                    <a:pt x="8124" y="11321"/>
                    <a:pt x="8133" y="11310"/>
                    <a:pt x="8140" y="11299"/>
                  </a:cubicBezTo>
                  <a:cubicBezTo>
                    <a:pt x="8158" y="11276"/>
                    <a:pt x="8179" y="11254"/>
                    <a:pt x="8196" y="11231"/>
                  </a:cubicBezTo>
                  <a:cubicBezTo>
                    <a:pt x="8203" y="11221"/>
                    <a:pt x="8210" y="11213"/>
                    <a:pt x="8218" y="11205"/>
                  </a:cubicBezTo>
                  <a:lnTo>
                    <a:pt x="8266" y="11152"/>
                  </a:lnTo>
                  <a:cubicBezTo>
                    <a:pt x="8272" y="11145"/>
                    <a:pt x="8279" y="11138"/>
                    <a:pt x="8285" y="11130"/>
                  </a:cubicBezTo>
                  <a:lnTo>
                    <a:pt x="8350" y="11060"/>
                  </a:lnTo>
                  <a:lnTo>
                    <a:pt x="8369" y="11040"/>
                  </a:lnTo>
                  <a:cubicBezTo>
                    <a:pt x="8389" y="11018"/>
                    <a:pt x="8410" y="10998"/>
                    <a:pt x="8432" y="10976"/>
                  </a:cubicBezTo>
                  <a:lnTo>
                    <a:pt x="8444" y="10966"/>
                  </a:lnTo>
                  <a:cubicBezTo>
                    <a:pt x="8467" y="10943"/>
                    <a:pt x="8491" y="10919"/>
                    <a:pt x="8517" y="10897"/>
                  </a:cubicBezTo>
                  <a:cubicBezTo>
                    <a:pt x="8523" y="10893"/>
                    <a:pt x="8530" y="10887"/>
                    <a:pt x="8534" y="10881"/>
                  </a:cubicBezTo>
                  <a:cubicBezTo>
                    <a:pt x="8560" y="10858"/>
                    <a:pt x="8588" y="10837"/>
                    <a:pt x="8614" y="10814"/>
                  </a:cubicBezTo>
                  <a:cubicBezTo>
                    <a:pt x="8720" y="10724"/>
                    <a:pt x="8832" y="10652"/>
                    <a:pt x="8949" y="10593"/>
                  </a:cubicBezTo>
                  <a:cubicBezTo>
                    <a:pt x="8959" y="10543"/>
                    <a:pt x="8976" y="10497"/>
                    <a:pt x="8995" y="10454"/>
                  </a:cubicBezTo>
                  <a:cubicBezTo>
                    <a:pt x="9001" y="10441"/>
                    <a:pt x="9007" y="10429"/>
                    <a:pt x="9014" y="10418"/>
                  </a:cubicBezTo>
                  <a:lnTo>
                    <a:pt x="9020" y="10406"/>
                  </a:lnTo>
                  <a:lnTo>
                    <a:pt x="9035" y="10379"/>
                  </a:lnTo>
                  <a:cubicBezTo>
                    <a:pt x="9037" y="10376"/>
                    <a:pt x="9041" y="10372"/>
                    <a:pt x="9043" y="10369"/>
                  </a:cubicBezTo>
                  <a:cubicBezTo>
                    <a:pt x="9047" y="10360"/>
                    <a:pt x="9056" y="10350"/>
                    <a:pt x="9060" y="10340"/>
                  </a:cubicBezTo>
                  <a:cubicBezTo>
                    <a:pt x="9063" y="10336"/>
                    <a:pt x="9064" y="10334"/>
                    <a:pt x="9066" y="10331"/>
                  </a:cubicBezTo>
                  <a:lnTo>
                    <a:pt x="9093" y="10292"/>
                  </a:lnTo>
                  <a:cubicBezTo>
                    <a:pt x="9185" y="10173"/>
                    <a:pt x="9312" y="10062"/>
                    <a:pt x="9440" y="10030"/>
                  </a:cubicBezTo>
                  <a:cubicBezTo>
                    <a:pt x="9529" y="10007"/>
                    <a:pt x="9616" y="9974"/>
                    <a:pt x="9701" y="9937"/>
                  </a:cubicBezTo>
                  <a:cubicBezTo>
                    <a:pt x="9892" y="9820"/>
                    <a:pt x="10067" y="9679"/>
                    <a:pt x="10241" y="9539"/>
                  </a:cubicBezTo>
                  <a:cubicBezTo>
                    <a:pt x="10259" y="9525"/>
                    <a:pt x="10278" y="9510"/>
                    <a:pt x="10297" y="9493"/>
                  </a:cubicBezTo>
                  <a:cubicBezTo>
                    <a:pt x="10558" y="9284"/>
                    <a:pt x="10837" y="9093"/>
                    <a:pt x="11148" y="8965"/>
                  </a:cubicBezTo>
                  <a:cubicBezTo>
                    <a:pt x="11170" y="8956"/>
                    <a:pt x="11190" y="8949"/>
                    <a:pt x="11211" y="8939"/>
                  </a:cubicBezTo>
                  <a:cubicBezTo>
                    <a:pt x="11219" y="8937"/>
                    <a:pt x="11224" y="8934"/>
                    <a:pt x="11232" y="8931"/>
                  </a:cubicBezTo>
                  <a:cubicBezTo>
                    <a:pt x="11246" y="8927"/>
                    <a:pt x="11260" y="8921"/>
                    <a:pt x="11276" y="8916"/>
                  </a:cubicBezTo>
                  <a:cubicBezTo>
                    <a:pt x="11283" y="8913"/>
                    <a:pt x="11291" y="8910"/>
                    <a:pt x="11298" y="8908"/>
                  </a:cubicBezTo>
                  <a:cubicBezTo>
                    <a:pt x="11312" y="8903"/>
                    <a:pt x="11328" y="8898"/>
                    <a:pt x="11342" y="8893"/>
                  </a:cubicBezTo>
                  <a:cubicBezTo>
                    <a:pt x="11350" y="8891"/>
                    <a:pt x="11355" y="8887"/>
                    <a:pt x="11363" y="8885"/>
                  </a:cubicBezTo>
                  <a:cubicBezTo>
                    <a:pt x="11384" y="8878"/>
                    <a:pt x="11406" y="8871"/>
                    <a:pt x="11426" y="8864"/>
                  </a:cubicBezTo>
                  <a:cubicBezTo>
                    <a:pt x="11448" y="8857"/>
                    <a:pt x="11469" y="8849"/>
                    <a:pt x="11491" y="8844"/>
                  </a:cubicBezTo>
                  <a:cubicBezTo>
                    <a:pt x="11498" y="8842"/>
                    <a:pt x="11504" y="8841"/>
                    <a:pt x="11511" y="8838"/>
                  </a:cubicBezTo>
                  <a:cubicBezTo>
                    <a:pt x="11527" y="8834"/>
                    <a:pt x="11541" y="8829"/>
                    <a:pt x="11557" y="8823"/>
                  </a:cubicBezTo>
                  <a:cubicBezTo>
                    <a:pt x="11564" y="8822"/>
                    <a:pt x="11571" y="8821"/>
                    <a:pt x="11579" y="8816"/>
                  </a:cubicBezTo>
                  <a:cubicBezTo>
                    <a:pt x="11594" y="8812"/>
                    <a:pt x="11612" y="8808"/>
                    <a:pt x="11626" y="8802"/>
                  </a:cubicBezTo>
                  <a:cubicBezTo>
                    <a:pt x="11630" y="8800"/>
                    <a:pt x="11638" y="8799"/>
                    <a:pt x="11643" y="8798"/>
                  </a:cubicBezTo>
                  <a:cubicBezTo>
                    <a:pt x="11665" y="8792"/>
                    <a:pt x="11687" y="8785"/>
                    <a:pt x="11708" y="8779"/>
                  </a:cubicBezTo>
                  <a:cubicBezTo>
                    <a:pt x="11823" y="8749"/>
                    <a:pt x="11939" y="8720"/>
                    <a:pt x="12054" y="8691"/>
                  </a:cubicBezTo>
                  <a:cubicBezTo>
                    <a:pt x="12088" y="8682"/>
                    <a:pt x="12123" y="8672"/>
                    <a:pt x="12156" y="8665"/>
                  </a:cubicBezTo>
                  <a:cubicBezTo>
                    <a:pt x="12254" y="8641"/>
                    <a:pt x="12353" y="8615"/>
                    <a:pt x="12450" y="8590"/>
                  </a:cubicBezTo>
                  <a:cubicBezTo>
                    <a:pt x="12497" y="8577"/>
                    <a:pt x="12545" y="8564"/>
                    <a:pt x="12592" y="8554"/>
                  </a:cubicBezTo>
                  <a:cubicBezTo>
                    <a:pt x="12613" y="8548"/>
                    <a:pt x="12631" y="8543"/>
                    <a:pt x="12650" y="8540"/>
                  </a:cubicBezTo>
                  <a:cubicBezTo>
                    <a:pt x="12718" y="8521"/>
                    <a:pt x="12785" y="8505"/>
                    <a:pt x="12853" y="8488"/>
                  </a:cubicBezTo>
                  <a:cubicBezTo>
                    <a:pt x="12862" y="8485"/>
                    <a:pt x="12873" y="8482"/>
                    <a:pt x="12882" y="8481"/>
                  </a:cubicBezTo>
                  <a:cubicBezTo>
                    <a:pt x="12955" y="8462"/>
                    <a:pt x="13030" y="8445"/>
                    <a:pt x="13102" y="8426"/>
                  </a:cubicBezTo>
                  <a:cubicBezTo>
                    <a:pt x="13153" y="8416"/>
                    <a:pt x="13200" y="8403"/>
                    <a:pt x="13250" y="8394"/>
                  </a:cubicBezTo>
                  <a:cubicBezTo>
                    <a:pt x="13262" y="8391"/>
                    <a:pt x="13272" y="8389"/>
                    <a:pt x="13284" y="8387"/>
                  </a:cubicBezTo>
                  <a:cubicBezTo>
                    <a:pt x="13334" y="8376"/>
                    <a:pt x="13383" y="8367"/>
                    <a:pt x="13433" y="8358"/>
                  </a:cubicBezTo>
                  <a:cubicBezTo>
                    <a:pt x="13436" y="8358"/>
                    <a:pt x="13442" y="8355"/>
                    <a:pt x="13445" y="8355"/>
                  </a:cubicBezTo>
                  <a:cubicBezTo>
                    <a:pt x="13494" y="8347"/>
                    <a:pt x="13543" y="8338"/>
                    <a:pt x="13589" y="8331"/>
                  </a:cubicBezTo>
                  <a:cubicBezTo>
                    <a:pt x="13596" y="8330"/>
                    <a:pt x="13606" y="8330"/>
                    <a:pt x="13613" y="8327"/>
                  </a:cubicBezTo>
                  <a:cubicBezTo>
                    <a:pt x="13665" y="8318"/>
                    <a:pt x="13717" y="8311"/>
                    <a:pt x="13769" y="8304"/>
                  </a:cubicBezTo>
                  <a:cubicBezTo>
                    <a:pt x="13773" y="8304"/>
                    <a:pt x="13776" y="8302"/>
                    <a:pt x="13780" y="8302"/>
                  </a:cubicBezTo>
                  <a:cubicBezTo>
                    <a:pt x="13834" y="8295"/>
                    <a:pt x="13887" y="8288"/>
                    <a:pt x="13940" y="8281"/>
                  </a:cubicBezTo>
                  <a:lnTo>
                    <a:pt x="13945" y="8281"/>
                  </a:lnTo>
                  <a:cubicBezTo>
                    <a:pt x="13999" y="8273"/>
                    <a:pt x="14055" y="8268"/>
                    <a:pt x="14112" y="8260"/>
                  </a:cubicBezTo>
                  <a:lnTo>
                    <a:pt x="14117" y="8260"/>
                  </a:lnTo>
                  <a:cubicBezTo>
                    <a:pt x="14230" y="8247"/>
                    <a:pt x="14342" y="8239"/>
                    <a:pt x="14456" y="8232"/>
                  </a:cubicBezTo>
                  <a:cubicBezTo>
                    <a:pt x="14585" y="8223"/>
                    <a:pt x="14715" y="8216"/>
                    <a:pt x="14845" y="8211"/>
                  </a:cubicBezTo>
                  <a:cubicBezTo>
                    <a:pt x="14968" y="8208"/>
                    <a:pt x="15092" y="8206"/>
                    <a:pt x="15216" y="8206"/>
                  </a:cubicBezTo>
                  <a:cubicBezTo>
                    <a:pt x="15513" y="8206"/>
                    <a:pt x="15810" y="8216"/>
                    <a:pt x="16106" y="8239"/>
                  </a:cubicBezTo>
                  <a:cubicBezTo>
                    <a:pt x="16141" y="8240"/>
                    <a:pt x="16174" y="8245"/>
                    <a:pt x="16207" y="8247"/>
                  </a:cubicBezTo>
                  <a:cubicBezTo>
                    <a:pt x="16252" y="8252"/>
                    <a:pt x="16296" y="8258"/>
                    <a:pt x="16342" y="8260"/>
                  </a:cubicBezTo>
                  <a:lnTo>
                    <a:pt x="16347" y="8260"/>
                  </a:lnTo>
                  <a:cubicBezTo>
                    <a:pt x="16360" y="8253"/>
                    <a:pt x="16373" y="8246"/>
                    <a:pt x="16387" y="8240"/>
                  </a:cubicBezTo>
                  <a:cubicBezTo>
                    <a:pt x="16414" y="8229"/>
                    <a:pt x="16440" y="8216"/>
                    <a:pt x="16468" y="8207"/>
                  </a:cubicBezTo>
                  <a:cubicBezTo>
                    <a:pt x="16482" y="8201"/>
                    <a:pt x="16498" y="8196"/>
                    <a:pt x="16512" y="8193"/>
                  </a:cubicBezTo>
                  <a:cubicBezTo>
                    <a:pt x="16540" y="8186"/>
                    <a:pt x="16567" y="8180"/>
                    <a:pt x="16594" y="8178"/>
                  </a:cubicBezTo>
                  <a:cubicBezTo>
                    <a:pt x="16604" y="8175"/>
                    <a:pt x="16617" y="8175"/>
                    <a:pt x="16627" y="8175"/>
                  </a:cubicBezTo>
                  <a:close/>
                  <a:moveTo>
                    <a:pt x="14163" y="1"/>
                  </a:moveTo>
                  <a:cubicBezTo>
                    <a:pt x="13147" y="1"/>
                    <a:pt x="12134" y="528"/>
                    <a:pt x="11583" y="1383"/>
                  </a:cubicBezTo>
                  <a:cubicBezTo>
                    <a:pt x="11489" y="1528"/>
                    <a:pt x="11407" y="1681"/>
                    <a:pt x="11340" y="1839"/>
                  </a:cubicBezTo>
                  <a:cubicBezTo>
                    <a:pt x="10787" y="1456"/>
                    <a:pt x="10113" y="1251"/>
                    <a:pt x="9443" y="1251"/>
                  </a:cubicBezTo>
                  <a:cubicBezTo>
                    <a:pt x="9079" y="1251"/>
                    <a:pt x="8715" y="1312"/>
                    <a:pt x="8372" y="1437"/>
                  </a:cubicBezTo>
                  <a:cubicBezTo>
                    <a:pt x="7352" y="1810"/>
                    <a:pt x="6557" y="2754"/>
                    <a:pt x="6392" y="3825"/>
                  </a:cubicBezTo>
                  <a:cubicBezTo>
                    <a:pt x="6364" y="3998"/>
                    <a:pt x="6353" y="4169"/>
                    <a:pt x="6356" y="4339"/>
                  </a:cubicBezTo>
                  <a:cubicBezTo>
                    <a:pt x="6157" y="4302"/>
                    <a:pt x="5956" y="4284"/>
                    <a:pt x="5755" y="4284"/>
                  </a:cubicBezTo>
                  <a:cubicBezTo>
                    <a:pt x="4918" y="4284"/>
                    <a:pt x="4081" y="4599"/>
                    <a:pt x="3478" y="5180"/>
                  </a:cubicBezTo>
                  <a:cubicBezTo>
                    <a:pt x="2699" y="5936"/>
                    <a:pt x="2356" y="7121"/>
                    <a:pt x="2640" y="8167"/>
                  </a:cubicBezTo>
                  <a:cubicBezTo>
                    <a:pt x="2679" y="8314"/>
                    <a:pt x="2731" y="8458"/>
                    <a:pt x="2793" y="8597"/>
                  </a:cubicBezTo>
                  <a:cubicBezTo>
                    <a:pt x="2817" y="8595"/>
                    <a:pt x="2841" y="8594"/>
                    <a:pt x="2865" y="8594"/>
                  </a:cubicBezTo>
                  <a:cubicBezTo>
                    <a:pt x="2918" y="8594"/>
                    <a:pt x="2970" y="8600"/>
                    <a:pt x="3022" y="8612"/>
                  </a:cubicBezTo>
                  <a:cubicBezTo>
                    <a:pt x="2997" y="8615"/>
                    <a:pt x="2976" y="8619"/>
                    <a:pt x="2953" y="8623"/>
                  </a:cubicBezTo>
                  <a:cubicBezTo>
                    <a:pt x="1887" y="8825"/>
                    <a:pt x="937" y="9585"/>
                    <a:pt x="532" y="10589"/>
                  </a:cubicBezTo>
                  <a:cubicBezTo>
                    <a:pt x="127" y="11596"/>
                    <a:pt x="296" y="12818"/>
                    <a:pt x="980" y="13659"/>
                  </a:cubicBezTo>
                  <a:cubicBezTo>
                    <a:pt x="1058" y="13754"/>
                    <a:pt x="1140" y="13843"/>
                    <a:pt x="1229" y="13928"/>
                  </a:cubicBezTo>
                  <a:cubicBezTo>
                    <a:pt x="1337" y="13856"/>
                    <a:pt x="1462" y="13805"/>
                    <a:pt x="1577" y="13803"/>
                  </a:cubicBezTo>
                  <a:cubicBezTo>
                    <a:pt x="1613" y="13803"/>
                    <a:pt x="1649" y="13803"/>
                    <a:pt x="1685" y="13800"/>
                  </a:cubicBezTo>
                  <a:lnTo>
                    <a:pt x="1685" y="13800"/>
                  </a:lnTo>
                  <a:cubicBezTo>
                    <a:pt x="1606" y="13848"/>
                    <a:pt x="1527" y="13897"/>
                    <a:pt x="1452" y="13949"/>
                  </a:cubicBezTo>
                  <a:cubicBezTo>
                    <a:pt x="561" y="14566"/>
                    <a:pt x="1" y="15646"/>
                    <a:pt x="41" y="16729"/>
                  </a:cubicBezTo>
                  <a:cubicBezTo>
                    <a:pt x="80" y="17814"/>
                    <a:pt x="732" y="18861"/>
                    <a:pt x="1698" y="19352"/>
                  </a:cubicBezTo>
                  <a:cubicBezTo>
                    <a:pt x="1821" y="19415"/>
                    <a:pt x="1949" y="19467"/>
                    <a:pt x="2076" y="19513"/>
                  </a:cubicBezTo>
                  <a:cubicBezTo>
                    <a:pt x="2102" y="19463"/>
                    <a:pt x="2132" y="19415"/>
                    <a:pt x="2165" y="19376"/>
                  </a:cubicBezTo>
                  <a:cubicBezTo>
                    <a:pt x="2224" y="19304"/>
                    <a:pt x="2316" y="19228"/>
                    <a:pt x="2414" y="19172"/>
                  </a:cubicBezTo>
                  <a:lnTo>
                    <a:pt x="2414" y="19172"/>
                  </a:lnTo>
                  <a:cubicBezTo>
                    <a:pt x="2355" y="19254"/>
                    <a:pt x="2297" y="19337"/>
                    <a:pt x="2246" y="19424"/>
                  </a:cubicBezTo>
                  <a:cubicBezTo>
                    <a:pt x="1683" y="20351"/>
                    <a:pt x="1611" y="21565"/>
                    <a:pt x="2087" y="22540"/>
                  </a:cubicBezTo>
                  <a:cubicBezTo>
                    <a:pt x="2564" y="23513"/>
                    <a:pt x="3586" y="24208"/>
                    <a:pt x="4668" y="24261"/>
                  </a:cubicBezTo>
                  <a:cubicBezTo>
                    <a:pt x="4717" y="24263"/>
                    <a:pt x="4766" y="24264"/>
                    <a:pt x="4814" y="24264"/>
                  </a:cubicBezTo>
                  <a:cubicBezTo>
                    <a:pt x="4938" y="24264"/>
                    <a:pt x="5060" y="24257"/>
                    <a:pt x="5182" y="24244"/>
                  </a:cubicBezTo>
                  <a:lnTo>
                    <a:pt x="5182" y="24238"/>
                  </a:lnTo>
                  <a:lnTo>
                    <a:pt x="5186" y="24210"/>
                  </a:lnTo>
                  <a:lnTo>
                    <a:pt x="5186" y="24210"/>
                  </a:lnTo>
                  <a:cubicBezTo>
                    <a:pt x="5090" y="25254"/>
                    <a:pt x="5516" y="26342"/>
                    <a:pt x="6321" y="27016"/>
                  </a:cubicBezTo>
                  <a:cubicBezTo>
                    <a:pt x="6877" y="27479"/>
                    <a:pt x="7602" y="27729"/>
                    <a:pt x="8323" y="27729"/>
                  </a:cubicBezTo>
                  <a:cubicBezTo>
                    <a:pt x="8683" y="27729"/>
                    <a:pt x="9042" y="27667"/>
                    <a:pt x="9380" y="27537"/>
                  </a:cubicBezTo>
                  <a:cubicBezTo>
                    <a:pt x="9521" y="27481"/>
                    <a:pt x="9660" y="27414"/>
                    <a:pt x="9791" y="27341"/>
                  </a:cubicBezTo>
                  <a:cubicBezTo>
                    <a:pt x="9755" y="27229"/>
                    <a:pt x="9743" y="27109"/>
                    <a:pt x="9751" y="26998"/>
                  </a:cubicBezTo>
                  <a:lnTo>
                    <a:pt x="9751" y="26998"/>
                  </a:lnTo>
                  <a:cubicBezTo>
                    <a:pt x="9766" y="27059"/>
                    <a:pt x="9783" y="27119"/>
                    <a:pt x="9800" y="27178"/>
                  </a:cubicBezTo>
                  <a:cubicBezTo>
                    <a:pt x="10111" y="28218"/>
                    <a:pt x="10967" y="29084"/>
                    <a:pt x="12009" y="29380"/>
                  </a:cubicBezTo>
                  <a:cubicBezTo>
                    <a:pt x="12278" y="29456"/>
                    <a:pt x="12557" y="29494"/>
                    <a:pt x="12835" y="29494"/>
                  </a:cubicBezTo>
                  <a:cubicBezTo>
                    <a:pt x="13640" y="29494"/>
                    <a:pt x="14447" y="29184"/>
                    <a:pt x="15015" y="28614"/>
                  </a:cubicBezTo>
                  <a:cubicBezTo>
                    <a:pt x="15137" y="28489"/>
                    <a:pt x="15248" y="28358"/>
                    <a:pt x="15346" y="28218"/>
                  </a:cubicBezTo>
                  <a:cubicBezTo>
                    <a:pt x="15960" y="28871"/>
                    <a:pt x="16850" y="29257"/>
                    <a:pt x="17743" y="29257"/>
                  </a:cubicBezTo>
                  <a:cubicBezTo>
                    <a:pt x="17884" y="29257"/>
                    <a:pt x="18026" y="29247"/>
                    <a:pt x="18167" y="29228"/>
                  </a:cubicBezTo>
                  <a:cubicBezTo>
                    <a:pt x="19241" y="29075"/>
                    <a:pt x="20216" y="28316"/>
                    <a:pt x="20601" y="27304"/>
                  </a:cubicBezTo>
                  <a:cubicBezTo>
                    <a:pt x="20662" y="27141"/>
                    <a:pt x="20709" y="26974"/>
                    <a:pt x="20743" y="26807"/>
                  </a:cubicBezTo>
                  <a:cubicBezTo>
                    <a:pt x="21147" y="26976"/>
                    <a:pt x="21586" y="27060"/>
                    <a:pt x="22024" y="27060"/>
                  </a:cubicBezTo>
                  <a:cubicBezTo>
                    <a:pt x="22624" y="27060"/>
                    <a:pt x="23223" y="26902"/>
                    <a:pt x="23731" y="26584"/>
                  </a:cubicBezTo>
                  <a:cubicBezTo>
                    <a:pt x="24649" y="26008"/>
                    <a:pt x="25232" y="24917"/>
                    <a:pt x="25173" y="23836"/>
                  </a:cubicBezTo>
                  <a:cubicBezTo>
                    <a:pt x="25164" y="23675"/>
                    <a:pt x="25142" y="23516"/>
                    <a:pt x="25108" y="23361"/>
                  </a:cubicBezTo>
                  <a:lnTo>
                    <a:pt x="25106" y="23361"/>
                  </a:lnTo>
                  <a:cubicBezTo>
                    <a:pt x="25056" y="23354"/>
                    <a:pt x="25009" y="23341"/>
                    <a:pt x="24965" y="23325"/>
                  </a:cubicBezTo>
                  <a:lnTo>
                    <a:pt x="24965" y="23325"/>
                  </a:lnTo>
                  <a:cubicBezTo>
                    <a:pt x="24987" y="23325"/>
                    <a:pt x="25010" y="23325"/>
                    <a:pt x="25032" y="23325"/>
                  </a:cubicBezTo>
                  <a:cubicBezTo>
                    <a:pt x="26094" y="23325"/>
                    <a:pt x="27145" y="22785"/>
                    <a:pt x="27737" y="21905"/>
                  </a:cubicBezTo>
                  <a:cubicBezTo>
                    <a:pt x="28342" y="21005"/>
                    <a:pt x="28432" y="19774"/>
                    <a:pt x="27938" y="18809"/>
                  </a:cubicBezTo>
                  <a:cubicBezTo>
                    <a:pt x="27866" y="18671"/>
                    <a:pt x="27785" y="18538"/>
                    <a:pt x="27694" y="18414"/>
                  </a:cubicBezTo>
                  <a:cubicBezTo>
                    <a:pt x="27592" y="18476"/>
                    <a:pt x="27475" y="18515"/>
                    <a:pt x="27367" y="18527"/>
                  </a:cubicBezTo>
                  <a:cubicBezTo>
                    <a:pt x="27340" y="18529"/>
                    <a:pt x="27313" y="18530"/>
                    <a:pt x="27287" y="18530"/>
                  </a:cubicBezTo>
                  <a:cubicBezTo>
                    <a:pt x="27277" y="18530"/>
                    <a:pt x="27268" y="18530"/>
                    <a:pt x="27258" y="18529"/>
                  </a:cubicBezTo>
                  <a:cubicBezTo>
                    <a:pt x="27352" y="18499"/>
                    <a:pt x="27445" y="18465"/>
                    <a:pt x="27536" y="18427"/>
                  </a:cubicBezTo>
                  <a:cubicBezTo>
                    <a:pt x="28537" y="18008"/>
                    <a:pt x="29310" y="17068"/>
                    <a:pt x="29494" y="16001"/>
                  </a:cubicBezTo>
                  <a:cubicBezTo>
                    <a:pt x="29684" y="14928"/>
                    <a:pt x="29264" y="13769"/>
                    <a:pt x="28420" y="13089"/>
                  </a:cubicBezTo>
                  <a:cubicBezTo>
                    <a:pt x="28299" y="12991"/>
                    <a:pt x="28172" y="12905"/>
                    <a:pt x="28038" y="12825"/>
                  </a:cubicBezTo>
                  <a:cubicBezTo>
                    <a:pt x="27988" y="12864"/>
                    <a:pt x="27930" y="12900"/>
                    <a:pt x="27873" y="12930"/>
                  </a:cubicBezTo>
                  <a:lnTo>
                    <a:pt x="27900" y="12903"/>
                  </a:lnTo>
                  <a:cubicBezTo>
                    <a:pt x="28643" y="12113"/>
                    <a:pt x="28967" y="10940"/>
                    <a:pt x="28702" y="9889"/>
                  </a:cubicBezTo>
                  <a:cubicBezTo>
                    <a:pt x="28437" y="8838"/>
                    <a:pt x="27583" y="7948"/>
                    <a:pt x="26535" y="7670"/>
                  </a:cubicBezTo>
                  <a:cubicBezTo>
                    <a:pt x="26368" y="7625"/>
                    <a:pt x="26198" y="7597"/>
                    <a:pt x="26028" y="7581"/>
                  </a:cubicBezTo>
                  <a:cubicBezTo>
                    <a:pt x="26025" y="7584"/>
                    <a:pt x="26024" y="7589"/>
                    <a:pt x="26022" y="7592"/>
                  </a:cubicBezTo>
                  <a:cubicBezTo>
                    <a:pt x="26326" y="6596"/>
                    <a:pt x="26135" y="5452"/>
                    <a:pt x="25491" y="4631"/>
                  </a:cubicBezTo>
                  <a:cubicBezTo>
                    <a:pt x="24914" y="3897"/>
                    <a:pt x="23985" y="3450"/>
                    <a:pt x="23055" y="3450"/>
                  </a:cubicBezTo>
                  <a:cubicBezTo>
                    <a:pt x="22905" y="3450"/>
                    <a:pt x="22756" y="3462"/>
                    <a:pt x="22608" y="3485"/>
                  </a:cubicBezTo>
                  <a:cubicBezTo>
                    <a:pt x="22461" y="3508"/>
                    <a:pt x="22317" y="3543"/>
                    <a:pt x="22179" y="3587"/>
                  </a:cubicBezTo>
                  <a:cubicBezTo>
                    <a:pt x="22223" y="3716"/>
                    <a:pt x="22236" y="3860"/>
                    <a:pt x="22219" y="3982"/>
                  </a:cubicBezTo>
                  <a:cubicBezTo>
                    <a:pt x="22205" y="4071"/>
                    <a:pt x="22175" y="4163"/>
                    <a:pt x="22127" y="4246"/>
                  </a:cubicBezTo>
                  <a:cubicBezTo>
                    <a:pt x="22136" y="4080"/>
                    <a:pt x="22136" y="3916"/>
                    <a:pt x="22121" y="3749"/>
                  </a:cubicBezTo>
                  <a:cubicBezTo>
                    <a:pt x="22032" y="2667"/>
                    <a:pt x="21377" y="1643"/>
                    <a:pt x="20419" y="1135"/>
                  </a:cubicBezTo>
                  <a:cubicBezTo>
                    <a:pt x="19976" y="901"/>
                    <a:pt x="19475" y="784"/>
                    <a:pt x="18974" y="784"/>
                  </a:cubicBezTo>
                  <a:cubicBezTo>
                    <a:pt x="18390" y="784"/>
                    <a:pt x="17807" y="943"/>
                    <a:pt x="17319" y="1262"/>
                  </a:cubicBezTo>
                  <a:cubicBezTo>
                    <a:pt x="17175" y="1357"/>
                    <a:pt x="17039" y="1462"/>
                    <a:pt x="16914" y="1579"/>
                  </a:cubicBezTo>
                  <a:cubicBezTo>
                    <a:pt x="16930" y="1606"/>
                    <a:pt x="16949" y="1636"/>
                    <a:pt x="16963" y="1668"/>
                  </a:cubicBezTo>
                  <a:cubicBezTo>
                    <a:pt x="16436" y="735"/>
                    <a:pt x="15432" y="79"/>
                    <a:pt x="14364" y="7"/>
                  </a:cubicBezTo>
                  <a:cubicBezTo>
                    <a:pt x="14297" y="3"/>
                    <a:pt x="14230" y="1"/>
                    <a:pt x="14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5466580" y="856117"/>
              <a:ext cx="1126459" cy="1123339"/>
            </a:xfrm>
            <a:custGeom>
              <a:avLst/>
              <a:gdLst/>
              <a:ahLst/>
              <a:cxnLst/>
              <a:rect l="l" t="t" r="r" b="b"/>
              <a:pathLst>
                <a:path w="23474" h="23409" extrusionOk="0">
                  <a:moveTo>
                    <a:pt x="14447" y="126"/>
                  </a:moveTo>
                  <a:cubicBezTo>
                    <a:pt x="14296" y="1007"/>
                    <a:pt x="14085" y="1865"/>
                    <a:pt x="13640" y="2640"/>
                  </a:cubicBezTo>
                  <a:cubicBezTo>
                    <a:pt x="13136" y="3517"/>
                    <a:pt x="12383" y="4182"/>
                    <a:pt x="11509" y="4663"/>
                  </a:cubicBezTo>
                  <a:cubicBezTo>
                    <a:pt x="11501" y="4669"/>
                    <a:pt x="11490" y="4673"/>
                    <a:pt x="11479" y="4679"/>
                  </a:cubicBezTo>
                  <a:cubicBezTo>
                    <a:pt x="11447" y="4697"/>
                    <a:pt x="11415" y="4714"/>
                    <a:pt x="11383" y="4731"/>
                  </a:cubicBezTo>
                  <a:lnTo>
                    <a:pt x="11383" y="4731"/>
                  </a:lnTo>
                  <a:cubicBezTo>
                    <a:pt x="11404" y="4826"/>
                    <a:pt x="11425" y="4920"/>
                    <a:pt x="11444" y="5015"/>
                  </a:cubicBezTo>
                  <a:lnTo>
                    <a:pt x="11444" y="5015"/>
                  </a:lnTo>
                  <a:cubicBezTo>
                    <a:pt x="11574" y="5006"/>
                    <a:pt x="11703" y="5000"/>
                    <a:pt x="11833" y="4996"/>
                  </a:cubicBezTo>
                  <a:cubicBezTo>
                    <a:pt x="11964" y="4992"/>
                    <a:pt x="12095" y="4989"/>
                    <a:pt x="12227" y="4989"/>
                  </a:cubicBezTo>
                  <a:cubicBezTo>
                    <a:pt x="12597" y="4989"/>
                    <a:pt x="12969" y="5007"/>
                    <a:pt x="13338" y="5046"/>
                  </a:cubicBezTo>
                  <a:cubicBezTo>
                    <a:pt x="13429" y="4996"/>
                    <a:pt x="13528" y="4961"/>
                    <a:pt x="13617" y="4961"/>
                  </a:cubicBezTo>
                  <a:cubicBezTo>
                    <a:pt x="13637" y="4961"/>
                    <a:pt x="13657" y="4961"/>
                    <a:pt x="13676" y="4961"/>
                  </a:cubicBezTo>
                  <a:cubicBezTo>
                    <a:pt x="13867" y="4961"/>
                    <a:pt x="14058" y="4968"/>
                    <a:pt x="14245" y="4990"/>
                  </a:cubicBezTo>
                  <a:cubicBezTo>
                    <a:pt x="14497" y="3646"/>
                    <a:pt x="14589" y="2273"/>
                    <a:pt x="14516" y="906"/>
                  </a:cubicBezTo>
                  <a:cubicBezTo>
                    <a:pt x="14502" y="647"/>
                    <a:pt x="14481" y="386"/>
                    <a:pt x="14447" y="126"/>
                  </a:cubicBezTo>
                  <a:close/>
                  <a:moveTo>
                    <a:pt x="9541" y="0"/>
                  </a:moveTo>
                  <a:lnTo>
                    <a:pt x="9541" y="0"/>
                  </a:lnTo>
                  <a:cubicBezTo>
                    <a:pt x="9759" y="869"/>
                    <a:pt x="9918" y="1740"/>
                    <a:pt x="9827" y="2627"/>
                  </a:cubicBezTo>
                  <a:cubicBezTo>
                    <a:pt x="9722" y="3634"/>
                    <a:pt x="9304" y="4548"/>
                    <a:pt x="8704" y="5343"/>
                  </a:cubicBezTo>
                  <a:cubicBezTo>
                    <a:pt x="8695" y="5354"/>
                    <a:pt x="8688" y="5363"/>
                    <a:pt x="8682" y="5372"/>
                  </a:cubicBezTo>
                  <a:cubicBezTo>
                    <a:pt x="8660" y="5401"/>
                    <a:pt x="8637" y="5431"/>
                    <a:pt x="8614" y="5460"/>
                  </a:cubicBezTo>
                  <a:lnTo>
                    <a:pt x="8614" y="5460"/>
                  </a:lnTo>
                  <a:cubicBezTo>
                    <a:pt x="8640" y="5496"/>
                    <a:pt x="8667" y="5532"/>
                    <a:pt x="8693" y="5568"/>
                  </a:cubicBezTo>
                  <a:lnTo>
                    <a:pt x="8693" y="5568"/>
                  </a:lnTo>
                  <a:cubicBezTo>
                    <a:pt x="8809" y="5537"/>
                    <a:pt x="8926" y="5508"/>
                    <a:pt x="9042" y="5478"/>
                  </a:cubicBezTo>
                  <a:cubicBezTo>
                    <a:pt x="9391" y="5390"/>
                    <a:pt x="9741" y="5297"/>
                    <a:pt x="10091" y="5213"/>
                  </a:cubicBezTo>
                  <a:cubicBezTo>
                    <a:pt x="10536" y="5110"/>
                    <a:pt x="10989" y="5046"/>
                    <a:pt x="11444" y="5016"/>
                  </a:cubicBezTo>
                  <a:cubicBezTo>
                    <a:pt x="11444" y="5016"/>
                    <a:pt x="11444" y="5015"/>
                    <a:pt x="11444" y="5015"/>
                  </a:cubicBezTo>
                  <a:lnTo>
                    <a:pt x="11444" y="5015"/>
                  </a:lnTo>
                  <a:cubicBezTo>
                    <a:pt x="11121" y="5037"/>
                    <a:pt x="10798" y="5075"/>
                    <a:pt x="10480" y="5133"/>
                  </a:cubicBezTo>
                  <a:cubicBezTo>
                    <a:pt x="10789" y="5017"/>
                    <a:pt x="11092" y="4885"/>
                    <a:pt x="11383" y="4731"/>
                  </a:cubicBezTo>
                  <a:lnTo>
                    <a:pt x="11383" y="4731"/>
                  </a:lnTo>
                  <a:cubicBezTo>
                    <a:pt x="11069" y="3328"/>
                    <a:pt x="10578" y="1966"/>
                    <a:pt x="9922" y="687"/>
                  </a:cubicBezTo>
                  <a:cubicBezTo>
                    <a:pt x="9803" y="454"/>
                    <a:pt x="9677" y="223"/>
                    <a:pt x="9541" y="0"/>
                  </a:cubicBezTo>
                  <a:close/>
                  <a:moveTo>
                    <a:pt x="18881" y="2231"/>
                  </a:moveTo>
                  <a:lnTo>
                    <a:pt x="18881" y="2231"/>
                  </a:lnTo>
                  <a:cubicBezTo>
                    <a:pt x="18384" y="2974"/>
                    <a:pt x="17843" y="3675"/>
                    <a:pt x="17121" y="4201"/>
                  </a:cubicBezTo>
                  <a:cubicBezTo>
                    <a:pt x="16444" y="4693"/>
                    <a:pt x="15669" y="4986"/>
                    <a:pt x="14860" y="5118"/>
                  </a:cubicBezTo>
                  <a:cubicBezTo>
                    <a:pt x="15311" y="5255"/>
                    <a:pt x="15733" y="5448"/>
                    <a:pt x="16140" y="5693"/>
                  </a:cubicBezTo>
                  <a:cubicBezTo>
                    <a:pt x="16423" y="5861"/>
                    <a:pt x="16695" y="6041"/>
                    <a:pt x="16968" y="6221"/>
                  </a:cubicBezTo>
                  <a:cubicBezTo>
                    <a:pt x="17635" y="5202"/>
                    <a:pt x="18192" y="4110"/>
                    <a:pt x="18627" y="2973"/>
                  </a:cubicBezTo>
                  <a:cubicBezTo>
                    <a:pt x="18719" y="2729"/>
                    <a:pt x="18807" y="2483"/>
                    <a:pt x="18881" y="2231"/>
                  </a:cubicBezTo>
                  <a:close/>
                  <a:moveTo>
                    <a:pt x="5006" y="1887"/>
                  </a:moveTo>
                  <a:lnTo>
                    <a:pt x="5006" y="1887"/>
                  </a:lnTo>
                  <a:cubicBezTo>
                    <a:pt x="5560" y="2591"/>
                    <a:pt x="6057" y="3322"/>
                    <a:pt x="6336" y="4169"/>
                  </a:cubicBezTo>
                  <a:cubicBezTo>
                    <a:pt x="6619" y="5030"/>
                    <a:pt x="6639" y="5929"/>
                    <a:pt x="6479" y="6805"/>
                  </a:cubicBezTo>
                  <a:cubicBezTo>
                    <a:pt x="6551" y="6783"/>
                    <a:pt x="6620" y="6757"/>
                    <a:pt x="6688" y="6725"/>
                  </a:cubicBezTo>
                  <a:cubicBezTo>
                    <a:pt x="6898" y="6596"/>
                    <a:pt x="7088" y="6437"/>
                    <a:pt x="7281" y="6283"/>
                  </a:cubicBezTo>
                  <a:cubicBezTo>
                    <a:pt x="7542" y="6074"/>
                    <a:pt x="7821" y="5881"/>
                    <a:pt x="8132" y="5753"/>
                  </a:cubicBezTo>
                  <a:cubicBezTo>
                    <a:pt x="8315" y="5678"/>
                    <a:pt x="8504" y="5621"/>
                    <a:pt x="8694" y="5569"/>
                  </a:cubicBezTo>
                  <a:cubicBezTo>
                    <a:pt x="8694" y="5569"/>
                    <a:pt x="8694" y="5569"/>
                    <a:pt x="8693" y="5568"/>
                  </a:cubicBezTo>
                  <a:lnTo>
                    <a:pt x="8693" y="5568"/>
                  </a:lnTo>
                  <a:cubicBezTo>
                    <a:pt x="8620" y="5588"/>
                    <a:pt x="8547" y="5609"/>
                    <a:pt x="8475" y="5631"/>
                  </a:cubicBezTo>
                  <a:cubicBezTo>
                    <a:pt x="8521" y="5575"/>
                    <a:pt x="8568" y="5518"/>
                    <a:pt x="8614" y="5460"/>
                  </a:cubicBezTo>
                  <a:lnTo>
                    <a:pt x="8614" y="5460"/>
                  </a:lnTo>
                  <a:cubicBezTo>
                    <a:pt x="7757" y="4305"/>
                    <a:pt x="6754" y="3261"/>
                    <a:pt x="5632" y="2359"/>
                  </a:cubicBezTo>
                  <a:cubicBezTo>
                    <a:pt x="5431" y="2196"/>
                    <a:pt x="5222" y="2037"/>
                    <a:pt x="5006" y="1887"/>
                  </a:cubicBezTo>
                  <a:close/>
                  <a:moveTo>
                    <a:pt x="22075" y="5961"/>
                  </a:moveTo>
                  <a:lnTo>
                    <a:pt x="22075" y="5961"/>
                  </a:lnTo>
                  <a:cubicBezTo>
                    <a:pt x="21316" y="6437"/>
                    <a:pt x="20537" y="6858"/>
                    <a:pt x="19664" y="7045"/>
                  </a:cubicBezTo>
                  <a:cubicBezTo>
                    <a:pt x="19322" y="7118"/>
                    <a:pt x="18978" y="7152"/>
                    <a:pt x="18637" y="7152"/>
                  </a:cubicBezTo>
                  <a:cubicBezTo>
                    <a:pt x="18520" y="7152"/>
                    <a:pt x="18404" y="7148"/>
                    <a:pt x="18287" y="7140"/>
                  </a:cubicBezTo>
                  <a:lnTo>
                    <a:pt x="18287" y="7140"/>
                  </a:lnTo>
                  <a:cubicBezTo>
                    <a:pt x="18701" y="7496"/>
                    <a:pt x="19081" y="7910"/>
                    <a:pt x="19380" y="8367"/>
                  </a:cubicBezTo>
                  <a:cubicBezTo>
                    <a:pt x="20149" y="7817"/>
                    <a:pt x="20874" y="7205"/>
                    <a:pt x="21539" y="6535"/>
                  </a:cubicBezTo>
                  <a:cubicBezTo>
                    <a:pt x="21723" y="6351"/>
                    <a:pt x="21903" y="6161"/>
                    <a:pt x="22075" y="5961"/>
                  </a:cubicBezTo>
                  <a:close/>
                  <a:moveTo>
                    <a:pt x="1633" y="5451"/>
                  </a:moveTo>
                  <a:cubicBezTo>
                    <a:pt x="2424" y="5868"/>
                    <a:pt x="3177" y="6335"/>
                    <a:pt x="3775" y="6997"/>
                  </a:cubicBezTo>
                  <a:cubicBezTo>
                    <a:pt x="4207" y="7474"/>
                    <a:pt x="4525" y="8024"/>
                    <a:pt x="4748" y="8610"/>
                  </a:cubicBezTo>
                  <a:cubicBezTo>
                    <a:pt x="4990" y="8240"/>
                    <a:pt x="5251" y="7890"/>
                    <a:pt x="5598" y="7601"/>
                  </a:cubicBezTo>
                  <a:cubicBezTo>
                    <a:pt x="5704" y="7513"/>
                    <a:pt x="5817" y="7441"/>
                    <a:pt x="5933" y="7381"/>
                  </a:cubicBezTo>
                  <a:cubicBezTo>
                    <a:pt x="5943" y="7330"/>
                    <a:pt x="5961" y="7284"/>
                    <a:pt x="5979" y="7241"/>
                  </a:cubicBezTo>
                  <a:cubicBezTo>
                    <a:pt x="6004" y="7190"/>
                    <a:pt x="6035" y="7134"/>
                    <a:pt x="6077" y="7081"/>
                  </a:cubicBezTo>
                  <a:cubicBezTo>
                    <a:pt x="4912" y="6456"/>
                    <a:pt x="3674" y="5966"/>
                    <a:pt x="2396" y="5627"/>
                  </a:cubicBezTo>
                  <a:cubicBezTo>
                    <a:pt x="2146" y="5559"/>
                    <a:pt x="1890" y="5498"/>
                    <a:pt x="1633" y="5451"/>
                  </a:cubicBezTo>
                  <a:close/>
                  <a:moveTo>
                    <a:pt x="3475" y="9716"/>
                  </a:moveTo>
                  <a:cubicBezTo>
                    <a:pt x="2569" y="9716"/>
                    <a:pt x="1663" y="9787"/>
                    <a:pt x="769" y="9931"/>
                  </a:cubicBezTo>
                  <a:cubicBezTo>
                    <a:pt x="513" y="9973"/>
                    <a:pt x="254" y="10022"/>
                    <a:pt x="0" y="10082"/>
                  </a:cubicBezTo>
                  <a:cubicBezTo>
                    <a:pt x="893" y="10143"/>
                    <a:pt x="1770" y="10261"/>
                    <a:pt x="2587" y="10622"/>
                  </a:cubicBezTo>
                  <a:cubicBezTo>
                    <a:pt x="2929" y="10773"/>
                    <a:pt x="3246" y="10963"/>
                    <a:pt x="3538" y="11182"/>
                  </a:cubicBezTo>
                  <a:cubicBezTo>
                    <a:pt x="3574" y="10942"/>
                    <a:pt x="3642" y="10706"/>
                    <a:pt x="3724" y="10475"/>
                  </a:cubicBezTo>
                  <a:cubicBezTo>
                    <a:pt x="3818" y="10215"/>
                    <a:pt x="3939" y="9968"/>
                    <a:pt x="4070" y="9726"/>
                  </a:cubicBezTo>
                  <a:cubicBezTo>
                    <a:pt x="3872" y="9720"/>
                    <a:pt x="3673" y="9716"/>
                    <a:pt x="3475" y="9716"/>
                  </a:cubicBezTo>
                  <a:close/>
                  <a:moveTo>
                    <a:pt x="20207" y="10498"/>
                  </a:moveTo>
                  <a:cubicBezTo>
                    <a:pt x="20221" y="10580"/>
                    <a:pt x="20239" y="10661"/>
                    <a:pt x="20256" y="10742"/>
                  </a:cubicBezTo>
                  <a:cubicBezTo>
                    <a:pt x="20332" y="11035"/>
                    <a:pt x="20419" y="11329"/>
                    <a:pt x="20478" y="11626"/>
                  </a:cubicBezTo>
                  <a:cubicBezTo>
                    <a:pt x="20481" y="11640"/>
                    <a:pt x="20482" y="11655"/>
                    <a:pt x="20485" y="11670"/>
                  </a:cubicBezTo>
                  <a:cubicBezTo>
                    <a:pt x="21255" y="11490"/>
                    <a:pt x="22013" y="11259"/>
                    <a:pt x="22750" y="10972"/>
                  </a:cubicBezTo>
                  <a:cubicBezTo>
                    <a:pt x="22992" y="10878"/>
                    <a:pt x="23236" y="10778"/>
                    <a:pt x="23473" y="10664"/>
                  </a:cubicBezTo>
                  <a:lnTo>
                    <a:pt x="23473" y="10664"/>
                  </a:lnTo>
                  <a:cubicBezTo>
                    <a:pt x="22979" y="10736"/>
                    <a:pt x="22485" y="10788"/>
                    <a:pt x="21993" y="10788"/>
                  </a:cubicBezTo>
                  <a:cubicBezTo>
                    <a:pt x="21605" y="10788"/>
                    <a:pt x="21218" y="10756"/>
                    <a:pt x="20832" y="10675"/>
                  </a:cubicBezTo>
                  <a:cubicBezTo>
                    <a:pt x="20617" y="10631"/>
                    <a:pt x="20412" y="10570"/>
                    <a:pt x="20207" y="10498"/>
                  </a:cubicBezTo>
                  <a:close/>
                  <a:moveTo>
                    <a:pt x="3495" y="13194"/>
                  </a:moveTo>
                  <a:cubicBezTo>
                    <a:pt x="2641" y="13570"/>
                    <a:pt x="1815" y="14015"/>
                    <a:pt x="1033" y="14526"/>
                  </a:cubicBezTo>
                  <a:cubicBezTo>
                    <a:pt x="815" y="14667"/>
                    <a:pt x="599" y="14817"/>
                    <a:pt x="392" y="14975"/>
                  </a:cubicBezTo>
                  <a:cubicBezTo>
                    <a:pt x="1233" y="14666"/>
                    <a:pt x="2081" y="14418"/>
                    <a:pt x="2974" y="14418"/>
                  </a:cubicBezTo>
                  <a:cubicBezTo>
                    <a:pt x="3249" y="14418"/>
                    <a:pt x="3521" y="14441"/>
                    <a:pt x="3788" y="14486"/>
                  </a:cubicBezTo>
                  <a:cubicBezTo>
                    <a:pt x="3736" y="14392"/>
                    <a:pt x="3701" y="14291"/>
                    <a:pt x="3701" y="14202"/>
                  </a:cubicBezTo>
                  <a:cubicBezTo>
                    <a:pt x="3701" y="14088"/>
                    <a:pt x="3700" y="13976"/>
                    <a:pt x="3695" y="13864"/>
                  </a:cubicBezTo>
                  <a:cubicBezTo>
                    <a:pt x="3668" y="13820"/>
                    <a:pt x="3645" y="13777"/>
                    <a:pt x="3628" y="13730"/>
                  </a:cubicBezTo>
                  <a:cubicBezTo>
                    <a:pt x="3559" y="13554"/>
                    <a:pt x="3517" y="13375"/>
                    <a:pt x="3495" y="13194"/>
                  </a:cubicBezTo>
                  <a:close/>
                  <a:moveTo>
                    <a:pt x="19902" y="14031"/>
                  </a:moveTo>
                  <a:cubicBezTo>
                    <a:pt x="19728" y="14419"/>
                    <a:pt x="19527" y="14794"/>
                    <a:pt x="19298" y="15154"/>
                  </a:cubicBezTo>
                  <a:cubicBezTo>
                    <a:pt x="20206" y="15350"/>
                    <a:pt x="21129" y="15474"/>
                    <a:pt x="22056" y="15521"/>
                  </a:cubicBezTo>
                  <a:cubicBezTo>
                    <a:pt x="22242" y="15529"/>
                    <a:pt x="22430" y="15536"/>
                    <a:pt x="22617" y="15536"/>
                  </a:cubicBezTo>
                  <a:cubicBezTo>
                    <a:pt x="22691" y="15536"/>
                    <a:pt x="22766" y="15535"/>
                    <a:pt x="22839" y="15533"/>
                  </a:cubicBezTo>
                  <a:cubicBezTo>
                    <a:pt x="21978" y="15291"/>
                    <a:pt x="21145" y="14991"/>
                    <a:pt x="20423" y="14468"/>
                  </a:cubicBezTo>
                  <a:cubicBezTo>
                    <a:pt x="20239" y="14333"/>
                    <a:pt x="20063" y="14188"/>
                    <a:pt x="19902" y="14031"/>
                  </a:cubicBezTo>
                  <a:close/>
                  <a:moveTo>
                    <a:pt x="4870" y="16374"/>
                  </a:moveTo>
                  <a:cubicBezTo>
                    <a:pt x="4234" y="17071"/>
                    <a:pt x="3655" y="17821"/>
                    <a:pt x="3142" y="18616"/>
                  </a:cubicBezTo>
                  <a:cubicBezTo>
                    <a:pt x="3003" y="18833"/>
                    <a:pt x="2866" y="19058"/>
                    <a:pt x="2739" y="19288"/>
                  </a:cubicBezTo>
                  <a:cubicBezTo>
                    <a:pt x="3380" y="18663"/>
                    <a:pt x="4055" y="18092"/>
                    <a:pt x="4870" y="17727"/>
                  </a:cubicBezTo>
                  <a:cubicBezTo>
                    <a:pt x="5310" y="17531"/>
                    <a:pt x="5769" y="17406"/>
                    <a:pt x="6236" y="17343"/>
                  </a:cubicBezTo>
                  <a:cubicBezTo>
                    <a:pt x="6158" y="17295"/>
                    <a:pt x="6083" y="17249"/>
                    <a:pt x="6007" y="17200"/>
                  </a:cubicBezTo>
                  <a:cubicBezTo>
                    <a:pt x="5736" y="17029"/>
                    <a:pt x="5468" y="16849"/>
                    <a:pt x="5215" y="16657"/>
                  </a:cubicBezTo>
                  <a:cubicBezTo>
                    <a:pt x="5098" y="16568"/>
                    <a:pt x="4983" y="16473"/>
                    <a:pt x="4870" y="16374"/>
                  </a:cubicBezTo>
                  <a:close/>
                  <a:moveTo>
                    <a:pt x="18018" y="16594"/>
                  </a:moveTo>
                  <a:cubicBezTo>
                    <a:pt x="17655" y="16875"/>
                    <a:pt x="17252" y="17101"/>
                    <a:pt x="16820" y="17259"/>
                  </a:cubicBezTo>
                  <a:cubicBezTo>
                    <a:pt x="16816" y="17262"/>
                    <a:pt x="16813" y="17262"/>
                    <a:pt x="16809" y="17264"/>
                  </a:cubicBezTo>
                  <a:cubicBezTo>
                    <a:pt x="16726" y="17326"/>
                    <a:pt x="16634" y="17380"/>
                    <a:pt x="16539" y="17423"/>
                  </a:cubicBezTo>
                  <a:cubicBezTo>
                    <a:pt x="17477" y="18182"/>
                    <a:pt x="18493" y="18845"/>
                    <a:pt x="19572" y="19391"/>
                  </a:cubicBezTo>
                  <a:cubicBezTo>
                    <a:pt x="19804" y="19507"/>
                    <a:pt x="20040" y="19621"/>
                    <a:pt x="20283" y="19722"/>
                  </a:cubicBezTo>
                  <a:cubicBezTo>
                    <a:pt x="19592" y="19150"/>
                    <a:pt x="18953" y="18538"/>
                    <a:pt x="18506" y="17766"/>
                  </a:cubicBezTo>
                  <a:cubicBezTo>
                    <a:pt x="18290" y="17393"/>
                    <a:pt x="18131" y="16999"/>
                    <a:pt x="18018" y="16594"/>
                  </a:cubicBezTo>
                  <a:close/>
                  <a:moveTo>
                    <a:pt x="7624" y="18115"/>
                  </a:moveTo>
                  <a:cubicBezTo>
                    <a:pt x="7213" y="19206"/>
                    <a:pt x="6912" y="20340"/>
                    <a:pt x="6732" y="21492"/>
                  </a:cubicBezTo>
                  <a:cubicBezTo>
                    <a:pt x="6692" y="21749"/>
                    <a:pt x="6659" y="22009"/>
                    <a:pt x="6637" y="22269"/>
                  </a:cubicBezTo>
                  <a:cubicBezTo>
                    <a:pt x="6969" y="21438"/>
                    <a:pt x="7353" y="20640"/>
                    <a:pt x="7949" y="19977"/>
                  </a:cubicBezTo>
                  <a:cubicBezTo>
                    <a:pt x="8478" y="19386"/>
                    <a:pt x="9130" y="18956"/>
                    <a:pt x="9846" y="18656"/>
                  </a:cubicBezTo>
                  <a:cubicBezTo>
                    <a:pt x="9087" y="18584"/>
                    <a:pt x="8328" y="18408"/>
                    <a:pt x="7624" y="18115"/>
                  </a:cubicBezTo>
                  <a:close/>
                  <a:moveTo>
                    <a:pt x="15721" y="17652"/>
                  </a:moveTo>
                  <a:lnTo>
                    <a:pt x="15721" y="17652"/>
                  </a:lnTo>
                  <a:cubicBezTo>
                    <a:pt x="15487" y="17733"/>
                    <a:pt x="15266" y="17850"/>
                    <a:pt x="15037" y="17955"/>
                  </a:cubicBezTo>
                  <a:cubicBezTo>
                    <a:pt x="14752" y="18084"/>
                    <a:pt x="14437" y="18162"/>
                    <a:pt x="14134" y="18243"/>
                  </a:cubicBezTo>
                  <a:cubicBezTo>
                    <a:pt x="13928" y="18296"/>
                    <a:pt x="13723" y="18346"/>
                    <a:pt x="13512" y="18395"/>
                  </a:cubicBezTo>
                  <a:cubicBezTo>
                    <a:pt x="14103" y="19654"/>
                    <a:pt x="14847" y="20841"/>
                    <a:pt x="15723" y="21918"/>
                  </a:cubicBezTo>
                  <a:cubicBezTo>
                    <a:pt x="15887" y="22119"/>
                    <a:pt x="16058" y="22320"/>
                    <a:pt x="16238" y="22508"/>
                  </a:cubicBezTo>
                  <a:cubicBezTo>
                    <a:pt x="15842" y="21706"/>
                    <a:pt x="15507" y="20887"/>
                    <a:pt x="15412" y="20000"/>
                  </a:cubicBezTo>
                  <a:cubicBezTo>
                    <a:pt x="15325" y="19193"/>
                    <a:pt x="15452" y="18401"/>
                    <a:pt x="15721" y="17652"/>
                  </a:cubicBezTo>
                  <a:close/>
                  <a:moveTo>
                    <a:pt x="13234" y="18453"/>
                  </a:moveTo>
                  <a:lnTo>
                    <a:pt x="13234" y="18453"/>
                  </a:lnTo>
                  <a:cubicBezTo>
                    <a:pt x="12926" y="18518"/>
                    <a:pt x="12617" y="18573"/>
                    <a:pt x="12304" y="18611"/>
                  </a:cubicBezTo>
                  <a:cubicBezTo>
                    <a:pt x="11822" y="18674"/>
                    <a:pt x="11340" y="18702"/>
                    <a:pt x="10857" y="18702"/>
                  </a:cubicBezTo>
                  <a:cubicBezTo>
                    <a:pt x="10771" y="18702"/>
                    <a:pt x="10685" y="18701"/>
                    <a:pt x="10599" y="18699"/>
                  </a:cubicBezTo>
                  <a:lnTo>
                    <a:pt x="10599" y="18699"/>
                  </a:lnTo>
                  <a:cubicBezTo>
                    <a:pt x="10636" y="20037"/>
                    <a:pt x="10832" y="21369"/>
                    <a:pt x="11182" y="22659"/>
                  </a:cubicBezTo>
                  <a:cubicBezTo>
                    <a:pt x="11250" y="22910"/>
                    <a:pt x="11323" y="23162"/>
                    <a:pt x="11413" y="23408"/>
                  </a:cubicBezTo>
                  <a:cubicBezTo>
                    <a:pt x="11378" y="22514"/>
                    <a:pt x="11405" y="21630"/>
                    <a:pt x="11679" y="20780"/>
                  </a:cubicBezTo>
                  <a:cubicBezTo>
                    <a:pt x="11974" y="19864"/>
                    <a:pt x="12532" y="19088"/>
                    <a:pt x="13234" y="18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617068" y="1089765"/>
              <a:ext cx="836566" cy="661844"/>
            </a:xfrm>
            <a:custGeom>
              <a:avLst/>
              <a:gdLst/>
              <a:ahLst/>
              <a:cxnLst/>
              <a:rect l="l" t="t" r="r" b="b"/>
              <a:pathLst>
                <a:path w="17433" h="13792" extrusionOk="0">
                  <a:moveTo>
                    <a:pt x="9352" y="0"/>
                  </a:moveTo>
                  <a:cubicBezTo>
                    <a:pt x="7660" y="0"/>
                    <a:pt x="5947" y="420"/>
                    <a:pt x="4485" y="1214"/>
                  </a:cubicBezTo>
                  <a:cubicBezTo>
                    <a:pt x="2678" y="2198"/>
                    <a:pt x="1184" y="3829"/>
                    <a:pt x="594" y="5801"/>
                  </a:cubicBezTo>
                  <a:cubicBezTo>
                    <a:pt x="1" y="7772"/>
                    <a:pt x="400" y="10063"/>
                    <a:pt x="1796" y="11575"/>
                  </a:cubicBezTo>
                  <a:cubicBezTo>
                    <a:pt x="1887" y="11675"/>
                    <a:pt x="1982" y="11768"/>
                    <a:pt x="2077" y="11862"/>
                  </a:cubicBezTo>
                  <a:lnTo>
                    <a:pt x="2079" y="11863"/>
                  </a:lnTo>
                  <a:cubicBezTo>
                    <a:pt x="3536" y="13247"/>
                    <a:pt x="5537" y="13792"/>
                    <a:pt x="7597" y="13792"/>
                  </a:cubicBezTo>
                  <a:cubicBezTo>
                    <a:pt x="9833" y="13792"/>
                    <a:pt x="12138" y="13150"/>
                    <a:pt x="13896" y="12245"/>
                  </a:cubicBezTo>
                  <a:cubicBezTo>
                    <a:pt x="15619" y="11359"/>
                    <a:pt x="16999" y="9847"/>
                    <a:pt x="17284" y="7873"/>
                  </a:cubicBezTo>
                  <a:cubicBezTo>
                    <a:pt x="17433" y="6836"/>
                    <a:pt x="17289" y="5821"/>
                    <a:pt x="16929" y="4885"/>
                  </a:cubicBezTo>
                  <a:cubicBezTo>
                    <a:pt x="16052" y="2601"/>
                    <a:pt x="13881" y="781"/>
                    <a:pt x="11512" y="239"/>
                  </a:cubicBezTo>
                  <a:cubicBezTo>
                    <a:pt x="10811" y="79"/>
                    <a:pt x="10083" y="0"/>
                    <a:pt x="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716785" y="1324132"/>
              <a:ext cx="736848" cy="427473"/>
            </a:xfrm>
            <a:custGeom>
              <a:avLst/>
              <a:gdLst/>
              <a:ahLst/>
              <a:cxnLst/>
              <a:rect l="l" t="t" r="r" b="b"/>
              <a:pathLst>
                <a:path w="15355" h="8908" extrusionOk="0">
                  <a:moveTo>
                    <a:pt x="14851" y="1"/>
                  </a:moveTo>
                  <a:cubicBezTo>
                    <a:pt x="14545" y="1645"/>
                    <a:pt x="14033" y="3257"/>
                    <a:pt x="13056" y="4603"/>
                  </a:cubicBezTo>
                  <a:cubicBezTo>
                    <a:pt x="11333" y="6978"/>
                    <a:pt x="8325" y="8196"/>
                    <a:pt x="5380" y="8196"/>
                  </a:cubicBezTo>
                  <a:cubicBezTo>
                    <a:pt x="5175" y="8196"/>
                    <a:pt x="4971" y="8191"/>
                    <a:pt x="4767" y="8179"/>
                  </a:cubicBezTo>
                  <a:cubicBezTo>
                    <a:pt x="3128" y="8082"/>
                    <a:pt x="1511" y="7646"/>
                    <a:pt x="1" y="6979"/>
                  </a:cubicBezTo>
                  <a:lnTo>
                    <a:pt x="1" y="6979"/>
                  </a:lnTo>
                  <a:cubicBezTo>
                    <a:pt x="1458" y="8363"/>
                    <a:pt x="3459" y="8908"/>
                    <a:pt x="5519" y="8908"/>
                  </a:cubicBezTo>
                  <a:cubicBezTo>
                    <a:pt x="7755" y="8908"/>
                    <a:pt x="10060" y="8266"/>
                    <a:pt x="11818" y="7361"/>
                  </a:cubicBezTo>
                  <a:cubicBezTo>
                    <a:pt x="13541" y="6475"/>
                    <a:pt x="14921" y="4963"/>
                    <a:pt x="15206" y="2989"/>
                  </a:cubicBezTo>
                  <a:cubicBezTo>
                    <a:pt x="15355" y="1952"/>
                    <a:pt x="15211" y="937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760933" y="1352204"/>
              <a:ext cx="539236" cy="129710"/>
            </a:xfrm>
            <a:custGeom>
              <a:avLst/>
              <a:gdLst/>
              <a:ahLst/>
              <a:cxnLst/>
              <a:rect l="l" t="t" r="r" b="b"/>
              <a:pathLst>
                <a:path w="11237" h="2703" extrusionOk="0">
                  <a:moveTo>
                    <a:pt x="10154" y="0"/>
                  </a:moveTo>
                  <a:cubicBezTo>
                    <a:pt x="9999" y="0"/>
                    <a:pt x="9835" y="12"/>
                    <a:pt x="9665" y="38"/>
                  </a:cubicBezTo>
                  <a:cubicBezTo>
                    <a:pt x="8874" y="157"/>
                    <a:pt x="8274" y="520"/>
                    <a:pt x="8324" y="850"/>
                  </a:cubicBezTo>
                  <a:cubicBezTo>
                    <a:pt x="8364" y="1109"/>
                    <a:pt x="8790" y="1270"/>
                    <a:pt x="9353" y="1270"/>
                  </a:cubicBezTo>
                  <a:cubicBezTo>
                    <a:pt x="9509" y="1270"/>
                    <a:pt x="9674" y="1257"/>
                    <a:pt x="9845" y="1232"/>
                  </a:cubicBezTo>
                  <a:cubicBezTo>
                    <a:pt x="10636" y="1114"/>
                    <a:pt x="11236" y="749"/>
                    <a:pt x="11186" y="419"/>
                  </a:cubicBezTo>
                  <a:cubicBezTo>
                    <a:pt x="11148" y="162"/>
                    <a:pt x="10719" y="0"/>
                    <a:pt x="10154" y="0"/>
                  </a:cubicBezTo>
                  <a:close/>
                  <a:moveTo>
                    <a:pt x="1927" y="1419"/>
                  </a:moveTo>
                  <a:cubicBezTo>
                    <a:pt x="1756" y="1419"/>
                    <a:pt x="1573" y="1434"/>
                    <a:pt x="1383" y="1466"/>
                  </a:cubicBezTo>
                  <a:cubicBezTo>
                    <a:pt x="594" y="1599"/>
                    <a:pt x="1" y="1973"/>
                    <a:pt x="57" y="2302"/>
                  </a:cubicBezTo>
                  <a:cubicBezTo>
                    <a:pt x="99" y="2551"/>
                    <a:pt x="504" y="2703"/>
                    <a:pt x="1042" y="2703"/>
                  </a:cubicBezTo>
                  <a:cubicBezTo>
                    <a:pt x="1211" y="2703"/>
                    <a:pt x="1394" y="2688"/>
                    <a:pt x="1582" y="2656"/>
                  </a:cubicBezTo>
                  <a:cubicBezTo>
                    <a:pt x="2371" y="2522"/>
                    <a:pt x="2964" y="2147"/>
                    <a:pt x="2910" y="1821"/>
                  </a:cubicBezTo>
                  <a:cubicBezTo>
                    <a:pt x="2867" y="1570"/>
                    <a:pt x="2463" y="1419"/>
                    <a:pt x="1927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15038" y="695650"/>
              <a:ext cx="1437466" cy="1427724"/>
            </a:xfrm>
            <a:custGeom>
              <a:avLst/>
              <a:gdLst/>
              <a:ahLst/>
              <a:cxnLst/>
              <a:rect l="l" t="t" r="r" b="b"/>
              <a:pathLst>
                <a:path w="29955" h="29752" extrusionOk="0">
                  <a:moveTo>
                    <a:pt x="14298" y="262"/>
                  </a:moveTo>
                  <a:cubicBezTo>
                    <a:pt x="14361" y="262"/>
                    <a:pt x="14424" y="264"/>
                    <a:pt x="14487" y="268"/>
                  </a:cubicBezTo>
                  <a:cubicBezTo>
                    <a:pt x="15512" y="339"/>
                    <a:pt x="16499" y="978"/>
                    <a:pt x="17003" y="1897"/>
                  </a:cubicBezTo>
                  <a:cubicBezTo>
                    <a:pt x="17238" y="2329"/>
                    <a:pt x="17395" y="2850"/>
                    <a:pt x="17478" y="3484"/>
                  </a:cubicBezTo>
                  <a:lnTo>
                    <a:pt x="17487" y="3559"/>
                  </a:lnTo>
                  <a:cubicBezTo>
                    <a:pt x="17511" y="3762"/>
                    <a:pt x="17530" y="3988"/>
                    <a:pt x="17546" y="4256"/>
                  </a:cubicBezTo>
                  <a:cubicBezTo>
                    <a:pt x="17553" y="4381"/>
                    <a:pt x="17559" y="4506"/>
                    <a:pt x="17562" y="4632"/>
                  </a:cubicBezTo>
                  <a:cubicBezTo>
                    <a:pt x="17557" y="5393"/>
                    <a:pt x="17530" y="6158"/>
                    <a:pt x="17481" y="6921"/>
                  </a:cubicBezTo>
                  <a:cubicBezTo>
                    <a:pt x="17436" y="7355"/>
                    <a:pt x="17374" y="7790"/>
                    <a:pt x="17295" y="8219"/>
                  </a:cubicBezTo>
                  <a:cubicBezTo>
                    <a:pt x="16759" y="8130"/>
                    <a:pt x="16209" y="8086"/>
                    <a:pt x="15656" y="8086"/>
                  </a:cubicBezTo>
                  <a:cubicBezTo>
                    <a:pt x="15373" y="8086"/>
                    <a:pt x="15088" y="8098"/>
                    <a:pt x="14804" y="8121"/>
                  </a:cubicBezTo>
                  <a:cubicBezTo>
                    <a:pt x="14687" y="6618"/>
                    <a:pt x="14872" y="5064"/>
                    <a:pt x="15334" y="3629"/>
                  </a:cubicBezTo>
                  <a:cubicBezTo>
                    <a:pt x="15355" y="3563"/>
                    <a:pt x="15319" y="3488"/>
                    <a:pt x="15250" y="3467"/>
                  </a:cubicBezTo>
                  <a:cubicBezTo>
                    <a:pt x="15238" y="3463"/>
                    <a:pt x="15225" y="3461"/>
                    <a:pt x="15212" y="3461"/>
                  </a:cubicBezTo>
                  <a:cubicBezTo>
                    <a:pt x="15157" y="3461"/>
                    <a:pt x="15107" y="3496"/>
                    <a:pt x="15089" y="3550"/>
                  </a:cubicBezTo>
                  <a:cubicBezTo>
                    <a:pt x="14707" y="4734"/>
                    <a:pt x="14510" y="5998"/>
                    <a:pt x="14513" y="7251"/>
                  </a:cubicBezTo>
                  <a:cubicBezTo>
                    <a:pt x="14422" y="6990"/>
                    <a:pt x="14329" y="6728"/>
                    <a:pt x="14234" y="6469"/>
                  </a:cubicBezTo>
                  <a:cubicBezTo>
                    <a:pt x="13993" y="5733"/>
                    <a:pt x="13702" y="5013"/>
                    <a:pt x="13362" y="4313"/>
                  </a:cubicBezTo>
                  <a:cubicBezTo>
                    <a:pt x="13348" y="4283"/>
                    <a:pt x="13335" y="4250"/>
                    <a:pt x="13321" y="4220"/>
                  </a:cubicBezTo>
                  <a:cubicBezTo>
                    <a:pt x="13316" y="4207"/>
                    <a:pt x="13309" y="4197"/>
                    <a:pt x="13299" y="4187"/>
                  </a:cubicBezTo>
                  <a:cubicBezTo>
                    <a:pt x="13263" y="4115"/>
                    <a:pt x="13227" y="4046"/>
                    <a:pt x="13191" y="3974"/>
                  </a:cubicBezTo>
                  <a:cubicBezTo>
                    <a:pt x="13059" y="3714"/>
                    <a:pt x="12942" y="3501"/>
                    <a:pt x="12824" y="3311"/>
                  </a:cubicBezTo>
                  <a:lnTo>
                    <a:pt x="12824" y="3218"/>
                  </a:lnTo>
                  <a:lnTo>
                    <a:pt x="12766" y="3218"/>
                  </a:lnTo>
                  <a:cubicBezTo>
                    <a:pt x="12426" y="2673"/>
                    <a:pt x="12065" y="2260"/>
                    <a:pt x="11663" y="1952"/>
                  </a:cubicBezTo>
                  <a:cubicBezTo>
                    <a:pt x="11655" y="1945"/>
                    <a:pt x="11643" y="1937"/>
                    <a:pt x="11634" y="1930"/>
                  </a:cubicBezTo>
                  <a:cubicBezTo>
                    <a:pt x="11691" y="1811"/>
                    <a:pt x="11754" y="1698"/>
                    <a:pt x="11823" y="1586"/>
                  </a:cubicBezTo>
                  <a:cubicBezTo>
                    <a:pt x="12344" y="780"/>
                    <a:pt x="13321" y="262"/>
                    <a:pt x="14298" y="262"/>
                  </a:cubicBezTo>
                  <a:close/>
                  <a:moveTo>
                    <a:pt x="9574" y="1515"/>
                  </a:moveTo>
                  <a:cubicBezTo>
                    <a:pt x="10259" y="1515"/>
                    <a:pt x="10956" y="1737"/>
                    <a:pt x="11506" y="2159"/>
                  </a:cubicBezTo>
                  <a:cubicBezTo>
                    <a:pt x="11899" y="2457"/>
                    <a:pt x="12252" y="2869"/>
                    <a:pt x="12585" y="3415"/>
                  </a:cubicBezTo>
                  <a:lnTo>
                    <a:pt x="12622" y="3477"/>
                  </a:lnTo>
                  <a:cubicBezTo>
                    <a:pt x="12729" y="3654"/>
                    <a:pt x="12838" y="3853"/>
                    <a:pt x="12962" y="4092"/>
                  </a:cubicBezTo>
                  <a:cubicBezTo>
                    <a:pt x="13018" y="4201"/>
                    <a:pt x="13074" y="4311"/>
                    <a:pt x="13126" y="4421"/>
                  </a:cubicBezTo>
                  <a:cubicBezTo>
                    <a:pt x="13434" y="5123"/>
                    <a:pt x="13722" y="5837"/>
                    <a:pt x="13990" y="6560"/>
                  </a:cubicBezTo>
                  <a:cubicBezTo>
                    <a:pt x="14162" y="7086"/>
                    <a:pt x="14307" y="7618"/>
                    <a:pt x="14427" y="8158"/>
                  </a:cubicBezTo>
                  <a:cubicBezTo>
                    <a:pt x="13606" y="8253"/>
                    <a:pt x="12794" y="8445"/>
                    <a:pt x="12023" y="8726"/>
                  </a:cubicBezTo>
                  <a:cubicBezTo>
                    <a:pt x="11309" y="7402"/>
                    <a:pt x="10847" y="5912"/>
                    <a:pt x="10685" y="4416"/>
                  </a:cubicBezTo>
                  <a:cubicBezTo>
                    <a:pt x="10679" y="4350"/>
                    <a:pt x="10626" y="4301"/>
                    <a:pt x="10561" y="4301"/>
                  </a:cubicBezTo>
                  <a:cubicBezTo>
                    <a:pt x="10556" y="4301"/>
                    <a:pt x="10551" y="4301"/>
                    <a:pt x="10546" y="4302"/>
                  </a:cubicBezTo>
                  <a:cubicBezTo>
                    <a:pt x="10475" y="4309"/>
                    <a:pt x="10425" y="4372"/>
                    <a:pt x="10432" y="4443"/>
                  </a:cubicBezTo>
                  <a:cubicBezTo>
                    <a:pt x="10566" y="5681"/>
                    <a:pt x="10900" y="6914"/>
                    <a:pt x="11411" y="8058"/>
                  </a:cubicBezTo>
                  <a:cubicBezTo>
                    <a:pt x="11221" y="7855"/>
                    <a:pt x="11028" y="7653"/>
                    <a:pt x="10834" y="7453"/>
                  </a:cubicBezTo>
                  <a:cubicBezTo>
                    <a:pt x="10317" y="6880"/>
                    <a:pt x="9761" y="6344"/>
                    <a:pt x="9169" y="5843"/>
                  </a:cubicBezTo>
                  <a:cubicBezTo>
                    <a:pt x="9143" y="5820"/>
                    <a:pt x="9116" y="5797"/>
                    <a:pt x="9091" y="5771"/>
                  </a:cubicBezTo>
                  <a:cubicBezTo>
                    <a:pt x="9080" y="5762"/>
                    <a:pt x="9070" y="5755"/>
                    <a:pt x="9058" y="5749"/>
                  </a:cubicBezTo>
                  <a:cubicBezTo>
                    <a:pt x="8998" y="5699"/>
                    <a:pt x="8936" y="5648"/>
                    <a:pt x="8874" y="5598"/>
                  </a:cubicBezTo>
                  <a:cubicBezTo>
                    <a:pt x="8645" y="5415"/>
                    <a:pt x="8450" y="5267"/>
                    <a:pt x="8266" y="5140"/>
                  </a:cubicBezTo>
                  <a:lnTo>
                    <a:pt x="8223" y="5055"/>
                  </a:lnTo>
                  <a:lnTo>
                    <a:pt x="8177" y="5078"/>
                  </a:lnTo>
                  <a:cubicBezTo>
                    <a:pt x="7645" y="4722"/>
                    <a:pt x="7149" y="4489"/>
                    <a:pt x="6658" y="4372"/>
                  </a:cubicBezTo>
                  <a:cubicBezTo>
                    <a:pt x="6645" y="4370"/>
                    <a:pt x="6635" y="4367"/>
                    <a:pt x="6622" y="4365"/>
                  </a:cubicBezTo>
                  <a:cubicBezTo>
                    <a:pt x="6620" y="4240"/>
                    <a:pt x="6630" y="4108"/>
                    <a:pt x="6650" y="3978"/>
                  </a:cubicBezTo>
                  <a:cubicBezTo>
                    <a:pt x="6807" y="2968"/>
                    <a:pt x="7571" y="2051"/>
                    <a:pt x="8547" y="1693"/>
                  </a:cubicBezTo>
                  <a:cubicBezTo>
                    <a:pt x="8874" y="1573"/>
                    <a:pt x="9222" y="1515"/>
                    <a:pt x="9574" y="1515"/>
                  </a:cubicBezTo>
                  <a:close/>
                  <a:moveTo>
                    <a:pt x="19108" y="1051"/>
                  </a:moveTo>
                  <a:cubicBezTo>
                    <a:pt x="19588" y="1051"/>
                    <a:pt x="20069" y="1162"/>
                    <a:pt x="20492" y="1386"/>
                  </a:cubicBezTo>
                  <a:cubicBezTo>
                    <a:pt x="21399" y="1867"/>
                    <a:pt x="22040" y="2853"/>
                    <a:pt x="22127" y="3897"/>
                  </a:cubicBezTo>
                  <a:cubicBezTo>
                    <a:pt x="22167" y="4388"/>
                    <a:pt x="22098" y="4927"/>
                    <a:pt x="21915" y="5539"/>
                  </a:cubicBezTo>
                  <a:lnTo>
                    <a:pt x="21893" y="5612"/>
                  </a:lnTo>
                  <a:cubicBezTo>
                    <a:pt x="21831" y="5811"/>
                    <a:pt x="21758" y="6023"/>
                    <a:pt x="21663" y="6273"/>
                  </a:cubicBezTo>
                  <a:cubicBezTo>
                    <a:pt x="21618" y="6390"/>
                    <a:pt x="21572" y="6505"/>
                    <a:pt x="21526" y="6623"/>
                  </a:cubicBezTo>
                  <a:cubicBezTo>
                    <a:pt x="21212" y="7317"/>
                    <a:pt x="20877" y="8006"/>
                    <a:pt x="20520" y="8684"/>
                  </a:cubicBezTo>
                  <a:cubicBezTo>
                    <a:pt x="20403" y="8887"/>
                    <a:pt x="20280" y="9089"/>
                    <a:pt x="20154" y="9289"/>
                  </a:cubicBezTo>
                  <a:cubicBezTo>
                    <a:pt x="19438" y="8845"/>
                    <a:pt x="18652" y="8514"/>
                    <a:pt x="17834" y="8327"/>
                  </a:cubicBezTo>
                  <a:cubicBezTo>
                    <a:pt x="17799" y="8320"/>
                    <a:pt x="17766" y="8311"/>
                    <a:pt x="17732" y="8304"/>
                  </a:cubicBezTo>
                  <a:cubicBezTo>
                    <a:pt x="18238" y="7026"/>
                    <a:pt x="18983" y="5821"/>
                    <a:pt x="19897" y="4799"/>
                  </a:cubicBezTo>
                  <a:cubicBezTo>
                    <a:pt x="19944" y="4747"/>
                    <a:pt x="19941" y="4666"/>
                    <a:pt x="19886" y="4617"/>
                  </a:cubicBezTo>
                  <a:cubicBezTo>
                    <a:pt x="19862" y="4596"/>
                    <a:pt x="19832" y="4585"/>
                    <a:pt x="19801" y="4585"/>
                  </a:cubicBezTo>
                  <a:cubicBezTo>
                    <a:pt x="19766" y="4585"/>
                    <a:pt x="19731" y="4599"/>
                    <a:pt x="19704" y="4629"/>
                  </a:cubicBezTo>
                  <a:cubicBezTo>
                    <a:pt x="18872" y="5555"/>
                    <a:pt x="18181" y="6630"/>
                    <a:pt x="17674" y="7775"/>
                  </a:cubicBezTo>
                  <a:cubicBezTo>
                    <a:pt x="17697" y="7496"/>
                    <a:pt x="17719" y="7217"/>
                    <a:pt x="17737" y="6936"/>
                  </a:cubicBezTo>
                  <a:cubicBezTo>
                    <a:pt x="17817" y="6173"/>
                    <a:pt x="17842" y="5404"/>
                    <a:pt x="17818" y="4633"/>
                  </a:cubicBezTo>
                  <a:lnTo>
                    <a:pt x="17818" y="4521"/>
                  </a:lnTo>
                  <a:cubicBezTo>
                    <a:pt x="17818" y="4508"/>
                    <a:pt x="17817" y="4493"/>
                    <a:pt x="17812" y="4480"/>
                  </a:cubicBezTo>
                  <a:cubicBezTo>
                    <a:pt x="17809" y="4401"/>
                    <a:pt x="17805" y="4322"/>
                    <a:pt x="17802" y="4241"/>
                  </a:cubicBezTo>
                  <a:cubicBezTo>
                    <a:pt x="17785" y="3949"/>
                    <a:pt x="17763" y="3710"/>
                    <a:pt x="17737" y="3488"/>
                  </a:cubicBezTo>
                  <a:lnTo>
                    <a:pt x="17746" y="3472"/>
                  </a:lnTo>
                  <a:lnTo>
                    <a:pt x="17730" y="3431"/>
                  </a:lnTo>
                  <a:cubicBezTo>
                    <a:pt x="17641" y="2773"/>
                    <a:pt x="17478" y="2228"/>
                    <a:pt x="17228" y="1772"/>
                  </a:cubicBezTo>
                  <a:cubicBezTo>
                    <a:pt x="17222" y="1760"/>
                    <a:pt x="17215" y="1750"/>
                    <a:pt x="17209" y="1739"/>
                  </a:cubicBezTo>
                  <a:cubicBezTo>
                    <a:pt x="17308" y="1657"/>
                    <a:pt x="17413" y="1577"/>
                    <a:pt x="17523" y="1505"/>
                  </a:cubicBezTo>
                  <a:cubicBezTo>
                    <a:pt x="17985" y="1204"/>
                    <a:pt x="18546" y="1051"/>
                    <a:pt x="19108" y="1051"/>
                  </a:cubicBezTo>
                  <a:close/>
                  <a:moveTo>
                    <a:pt x="5889" y="4545"/>
                  </a:moveTo>
                  <a:cubicBezTo>
                    <a:pt x="6126" y="4545"/>
                    <a:pt x="6362" y="4573"/>
                    <a:pt x="6594" y="4626"/>
                  </a:cubicBezTo>
                  <a:cubicBezTo>
                    <a:pt x="7075" y="4740"/>
                    <a:pt x="7562" y="4972"/>
                    <a:pt x="8090" y="5336"/>
                  </a:cubicBezTo>
                  <a:lnTo>
                    <a:pt x="8154" y="5379"/>
                  </a:lnTo>
                  <a:cubicBezTo>
                    <a:pt x="8322" y="5497"/>
                    <a:pt x="8501" y="5633"/>
                    <a:pt x="8711" y="5801"/>
                  </a:cubicBezTo>
                  <a:cubicBezTo>
                    <a:pt x="8810" y="5880"/>
                    <a:pt x="8907" y="5962"/>
                    <a:pt x="9005" y="6043"/>
                  </a:cubicBezTo>
                  <a:cubicBezTo>
                    <a:pt x="9566" y="6554"/>
                    <a:pt x="10115" y="7086"/>
                    <a:pt x="10648" y="7633"/>
                  </a:cubicBezTo>
                  <a:cubicBezTo>
                    <a:pt x="11004" y="8026"/>
                    <a:pt x="11342" y="8439"/>
                    <a:pt x="11662" y="8867"/>
                  </a:cubicBezTo>
                  <a:cubicBezTo>
                    <a:pt x="11338" y="9001"/>
                    <a:pt x="11022" y="9149"/>
                    <a:pt x="10719" y="9315"/>
                  </a:cubicBezTo>
                  <a:cubicBezTo>
                    <a:pt x="10258" y="9565"/>
                    <a:pt x="9826" y="9852"/>
                    <a:pt x="9427" y="10169"/>
                  </a:cubicBezTo>
                  <a:cubicBezTo>
                    <a:pt x="8368" y="9292"/>
                    <a:pt x="7454" y="8213"/>
                    <a:pt x="6766" y="7028"/>
                  </a:cubicBezTo>
                  <a:cubicBezTo>
                    <a:pt x="6741" y="6986"/>
                    <a:pt x="6698" y="6964"/>
                    <a:pt x="6654" y="6964"/>
                  </a:cubicBezTo>
                  <a:cubicBezTo>
                    <a:pt x="6632" y="6964"/>
                    <a:pt x="6610" y="6969"/>
                    <a:pt x="6590" y="6980"/>
                  </a:cubicBezTo>
                  <a:cubicBezTo>
                    <a:pt x="6529" y="7016"/>
                    <a:pt x="6508" y="7094"/>
                    <a:pt x="6544" y="7155"/>
                  </a:cubicBezTo>
                  <a:cubicBezTo>
                    <a:pt x="7169" y="8232"/>
                    <a:pt x="7977" y="9221"/>
                    <a:pt x="8908" y="10059"/>
                  </a:cubicBezTo>
                  <a:cubicBezTo>
                    <a:pt x="8652" y="9951"/>
                    <a:pt x="8394" y="9845"/>
                    <a:pt x="8135" y="9742"/>
                  </a:cubicBezTo>
                  <a:cubicBezTo>
                    <a:pt x="7432" y="9430"/>
                    <a:pt x="6708" y="9168"/>
                    <a:pt x="5966" y="8952"/>
                  </a:cubicBezTo>
                  <a:cubicBezTo>
                    <a:pt x="5930" y="8939"/>
                    <a:pt x="5894" y="8929"/>
                    <a:pt x="5860" y="8916"/>
                  </a:cubicBezTo>
                  <a:cubicBezTo>
                    <a:pt x="5847" y="8912"/>
                    <a:pt x="5834" y="8909"/>
                    <a:pt x="5819" y="8909"/>
                  </a:cubicBezTo>
                  <a:cubicBezTo>
                    <a:pt x="5743" y="8887"/>
                    <a:pt x="5667" y="8865"/>
                    <a:pt x="5589" y="8845"/>
                  </a:cubicBezTo>
                  <a:cubicBezTo>
                    <a:pt x="5307" y="8773"/>
                    <a:pt x="5072" y="8720"/>
                    <a:pt x="4853" y="8678"/>
                  </a:cubicBezTo>
                  <a:lnTo>
                    <a:pt x="4840" y="8665"/>
                  </a:lnTo>
                  <a:lnTo>
                    <a:pt x="4796" y="8668"/>
                  </a:lnTo>
                  <a:cubicBezTo>
                    <a:pt x="4431" y="8601"/>
                    <a:pt x="4094" y="8567"/>
                    <a:pt x="3779" y="8567"/>
                  </a:cubicBezTo>
                  <a:cubicBezTo>
                    <a:pt x="3527" y="8567"/>
                    <a:pt x="3289" y="8589"/>
                    <a:pt x="3062" y="8632"/>
                  </a:cubicBezTo>
                  <a:cubicBezTo>
                    <a:pt x="3050" y="8634"/>
                    <a:pt x="3039" y="8636"/>
                    <a:pt x="3026" y="8639"/>
                  </a:cubicBezTo>
                  <a:cubicBezTo>
                    <a:pt x="2977" y="8518"/>
                    <a:pt x="2932" y="8396"/>
                    <a:pt x="2896" y="8268"/>
                  </a:cubicBezTo>
                  <a:cubicBezTo>
                    <a:pt x="2630" y="7281"/>
                    <a:pt x="2952" y="6131"/>
                    <a:pt x="3701" y="5406"/>
                  </a:cubicBezTo>
                  <a:cubicBezTo>
                    <a:pt x="4273" y="4853"/>
                    <a:pt x="5081" y="4545"/>
                    <a:pt x="5889" y="4545"/>
                  </a:cubicBezTo>
                  <a:close/>
                  <a:moveTo>
                    <a:pt x="23182" y="3715"/>
                  </a:moveTo>
                  <a:cubicBezTo>
                    <a:pt x="24067" y="3715"/>
                    <a:pt x="24970" y="4140"/>
                    <a:pt x="25524" y="4846"/>
                  </a:cubicBezTo>
                  <a:cubicBezTo>
                    <a:pt x="26157" y="5654"/>
                    <a:pt x="26343" y="6815"/>
                    <a:pt x="25995" y="7806"/>
                  </a:cubicBezTo>
                  <a:cubicBezTo>
                    <a:pt x="25832" y="8269"/>
                    <a:pt x="25551" y="8733"/>
                    <a:pt x="25133" y="9220"/>
                  </a:cubicBezTo>
                  <a:lnTo>
                    <a:pt x="25090" y="9270"/>
                  </a:lnTo>
                  <a:cubicBezTo>
                    <a:pt x="24953" y="9428"/>
                    <a:pt x="24798" y="9594"/>
                    <a:pt x="24606" y="9788"/>
                  </a:cubicBezTo>
                  <a:cubicBezTo>
                    <a:pt x="24520" y="9875"/>
                    <a:pt x="24434" y="9960"/>
                    <a:pt x="24347" y="10045"/>
                  </a:cubicBezTo>
                  <a:cubicBezTo>
                    <a:pt x="23773" y="10556"/>
                    <a:pt x="23181" y="11053"/>
                    <a:pt x="22573" y="11531"/>
                  </a:cubicBezTo>
                  <a:cubicBezTo>
                    <a:pt x="22564" y="11538"/>
                    <a:pt x="22556" y="11544"/>
                    <a:pt x="22547" y="11551"/>
                  </a:cubicBezTo>
                  <a:cubicBezTo>
                    <a:pt x="22036" y="10809"/>
                    <a:pt x="21388" y="10153"/>
                    <a:pt x="20649" y="9619"/>
                  </a:cubicBezTo>
                  <a:cubicBezTo>
                    <a:pt x="21529" y="8845"/>
                    <a:pt x="22530" y="8202"/>
                    <a:pt x="23593" y="7725"/>
                  </a:cubicBezTo>
                  <a:cubicBezTo>
                    <a:pt x="23657" y="7696"/>
                    <a:pt x="23686" y="7620"/>
                    <a:pt x="23657" y="7555"/>
                  </a:cubicBezTo>
                  <a:cubicBezTo>
                    <a:pt x="23636" y="7507"/>
                    <a:pt x="23589" y="7479"/>
                    <a:pt x="23540" y="7479"/>
                  </a:cubicBezTo>
                  <a:cubicBezTo>
                    <a:pt x="23522" y="7479"/>
                    <a:pt x="23505" y="7483"/>
                    <a:pt x="23487" y="7490"/>
                  </a:cubicBezTo>
                  <a:cubicBezTo>
                    <a:pt x="22384" y="7986"/>
                    <a:pt x="21345" y="8658"/>
                    <a:pt x="20433" y="9464"/>
                  </a:cubicBezTo>
                  <a:cubicBezTo>
                    <a:pt x="20423" y="9457"/>
                    <a:pt x="20413" y="9450"/>
                    <a:pt x="20403" y="9446"/>
                  </a:cubicBezTo>
                  <a:cubicBezTo>
                    <a:pt x="20520" y="9233"/>
                    <a:pt x="20635" y="9017"/>
                    <a:pt x="20748" y="8802"/>
                  </a:cubicBezTo>
                  <a:cubicBezTo>
                    <a:pt x="21132" y="8135"/>
                    <a:pt x="21471" y="7440"/>
                    <a:pt x="21764" y="6720"/>
                  </a:cubicBezTo>
                  <a:lnTo>
                    <a:pt x="21807" y="6623"/>
                  </a:lnTo>
                  <a:cubicBezTo>
                    <a:pt x="21813" y="6610"/>
                    <a:pt x="21816" y="6597"/>
                    <a:pt x="21817" y="6587"/>
                  </a:cubicBezTo>
                  <a:cubicBezTo>
                    <a:pt x="21846" y="6512"/>
                    <a:pt x="21877" y="6438"/>
                    <a:pt x="21903" y="6364"/>
                  </a:cubicBezTo>
                  <a:cubicBezTo>
                    <a:pt x="22009" y="6090"/>
                    <a:pt x="22088" y="5860"/>
                    <a:pt x="22153" y="5644"/>
                  </a:cubicBezTo>
                  <a:lnTo>
                    <a:pt x="22220" y="5575"/>
                  </a:lnTo>
                  <a:lnTo>
                    <a:pt x="22183" y="5537"/>
                  </a:lnTo>
                  <a:cubicBezTo>
                    <a:pt x="22358" y="4924"/>
                    <a:pt x="22425" y="4378"/>
                    <a:pt x="22383" y="3874"/>
                  </a:cubicBezTo>
                  <a:cubicBezTo>
                    <a:pt x="22382" y="3861"/>
                    <a:pt x="22382" y="3848"/>
                    <a:pt x="22379" y="3838"/>
                  </a:cubicBezTo>
                  <a:cubicBezTo>
                    <a:pt x="22502" y="3801"/>
                    <a:pt x="22631" y="3769"/>
                    <a:pt x="22762" y="3747"/>
                  </a:cubicBezTo>
                  <a:cubicBezTo>
                    <a:pt x="22900" y="3725"/>
                    <a:pt x="23041" y="3715"/>
                    <a:pt x="23182" y="3715"/>
                  </a:cubicBezTo>
                  <a:close/>
                  <a:moveTo>
                    <a:pt x="18396" y="11171"/>
                  </a:moveTo>
                  <a:cubicBezTo>
                    <a:pt x="18126" y="11171"/>
                    <a:pt x="17864" y="11245"/>
                    <a:pt x="17651" y="11397"/>
                  </a:cubicBezTo>
                  <a:cubicBezTo>
                    <a:pt x="17134" y="11764"/>
                    <a:pt x="16993" y="12421"/>
                    <a:pt x="16919" y="13078"/>
                  </a:cubicBezTo>
                  <a:cubicBezTo>
                    <a:pt x="16912" y="13144"/>
                    <a:pt x="16957" y="13206"/>
                    <a:pt x="17026" y="13216"/>
                  </a:cubicBezTo>
                  <a:cubicBezTo>
                    <a:pt x="17034" y="13217"/>
                    <a:pt x="17042" y="13218"/>
                    <a:pt x="17050" y="13218"/>
                  </a:cubicBezTo>
                  <a:cubicBezTo>
                    <a:pt x="17107" y="13218"/>
                    <a:pt x="17159" y="13179"/>
                    <a:pt x="17173" y="13122"/>
                  </a:cubicBezTo>
                  <a:lnTo>
                    <a:pt x="17236" y="12877"/>
                  </a:lnTo>
                  <a:cubicBezTo>
                    <a:pt x="17245" y="12844"/>
                    <a:pt x="17241" y="12808"/>
                    <a:pt x="17222" y="12779"/>
                  </a:cubicBezTo>
                  <a:cubicBezTo>
                    <a:pt x="17300" y="12300"/>
                    <a:pt x="17446" y="11858"/>
                    <a:pt x="17802" y="11606"/>
                  </a:cubicBezTo>
                  <a:cubicBezTo>
                    <a:pt x="17972" y="11484"/>
                    <a:pt x="18181" y="11425"/>
                    <a:pt x="18398" y="11425"/>
                  </a:cubicBezTo>
                  <a:cubicBezTo>
                    <a:pt x="18674" y="11425"/>
                    <a:pt x="18961" y="11522"/>
                    <a:pt x="19187" y="11710"/>
                  </a:cubicBezTo>
                  <a:cubicBezTo>
                    <a:pt x="19559" y="12018"/>
                    <a:pt x="19768" y="12535"/>
                    <a:pt x="19746" y="13092"/>
                  </a:cubicBezTo>
                  <a:cubicBezTo>
                    <a:pt x="19742" y="13163"/>
                    <a:pt x="19798" y="13222"/>
                    <a:pt x="19869" y="13226"/>
                  </a:cubicBezTo>
                  <a:lnTo>
                    <a:pt x="19873" y="13226"/>
                  </a:lnTo>
                  <a:cubicBezTo>
                    <a:pt x="19942" y="13226"/>
                    <a:pt x="19998" y="13171"/>
                    <a:pt x="20001" y="13103"/>
                  </a:cubicBezTo>
                  <a:cubicBezTo>
                    <a:pt x="20027" y="12466"/>
                    <a:pt x="19784" y="11872"/>
                    <a:pt x="19350" y="11512"/>
                  </a:cubicBezTo>
                  <a:cubicBezTo>
                    <a:pt x="19078" y="11287"/>
                    <a:pt x="18732" y="11171"/>
                    <a:pt x="18396" y="11171"/>
                  </a:cubicBezTo>
                  <a:close/>
                  <a:moveTo>
                    <a:pt x="3780" y="8818"/>
                  </a:moveTo>
                  <a:cubicBezTo>
                    <a:pt x="4086" y="8818"/>
                    <a:pt x="4411" y="8851"/>
                    <a:pt x="4764" y="8917"/>
                  </a:cubicBezTo>
                  <a:lnTo>
                    <a:pt x="4836" y="8930"/>
                  </a:lnTo>
                  <a:cubicBezTo>
                    <a:pt x="5039" y="8969"/>
                    <a:pt x="5259" y="9022"/>
                    <a:pt x="5520" y="9090"/>
                  </a:cubicBezTo>
                  <a:cubicBezTo>
                    <a:pt x="5642" y="9123"/>
                    <a:pt x="5763" y="9156"/>
                    <a:pt x="5883" y="9191"/>
                  </a:cubicBezTo>
                  <a:cubicBezTo>
                    <a:pt x="6607" y="9430"/>
                    <a:pt x="7329" y="9695"/>
                    <a:pt x="8041" y="9977"/>
                  </a:cubicBezTo>
                  <a:cubicBezTo>
                    <a:pt x="8386" y="10131"/>
                    <a:pt x="8724" y="10294"/>
                    <a:pt x="9057" y="10470"/>
                  </a:cubicBezTo>
                  <a:cubicBezTo>
                    <a:pt x="8355" y="11092"/>
                    <a:pt x="7772" y="11816"/>
                    <a:pt x="7340" y="12598"/>
                  </a:cubicBezTo>
                  <a:cubicBezTo>
                    <a:pt x="6234" y="12222"/>
                    <a:pt x="5177" y="11679"/>
                    <a:pt x="4238" y="11000"/>
                  </a:cubicBezTo>
                  <a:cubicBezTo>
                    <a:pt x="4215" y="10984"/>
                    <a:pt x="4189" y="10976"/>
                    <a:pt x="4163" y="10976"/>
                  </a:cubicBezTo>
                  <a:cubicBezTo>
                    <a:pt x="4123" y="10976"/>
                    <a:pt x="4084" y="10994"/>
                    <a:pt x="4058" y="11028"/>
                  </a:cubicBezTo>
                  <a:cubicBezTo>
                    <a:pt x="4016" y="11086"/>
                    <a:pt x="4029" y="11165"/>
                    <a:pt x="4087" y="11208"/>
                  </a:cubicBezTo>
                  <a:cubicBezTo>
                    <a:pt x="5036" y="11895"/>
                    <a:pt x="6103" y="12445"/>
                    <a:pt x="7218" y="12828"/>
                  </a:cubicBezTo>
                  <a:cubicBezTo>
                    <a:pt x="7205" y="12854"/>
                    <a:pt x="7192" y="12879"/>
                    <a:pt x="7179" y="12906"/>
                  </a:cubicBezTo>
                  <a:cubicBezTo>
                    <a:pt x="6989" y="12912"/>
                    <a:pt x="6797" y="12918"/>
                    <a:pt x="6607" y="12925"/>
                  </a:cubicBezTo>
                  <a:cubicBezTo>
                    <a:pt x="5830" y="12926"/>
                    <a:pt x="5052" y="12980"/>
                    <a:pt x="4276" y="13086"/>
                  </a:cubicBezTo>
                  <a:cubicBezTo>
                    <a:pt x="4244" y="13091"/>
                    <a:pt x="4209" y="13092"/>
                    <a:pt x="4176" y="13095"/>
                  </a:cubicBezTo>
                  <a:cubicBezTo>
                    <a:pt x="4165" y="13098"/>
                    <a:pt x="4152" y="13101"/>
                    <a:pt x="4139" y="13105"/>
                  </a:cubicBezTo>
                  <a:cubicBezTo>
                    <a:pt x="4060" y="13115"/>
                    <a:pt x="3980" y="13128"/>
                    <a:pt x="3903" y="13141"/>
                  </a:cubicBezTo>
                  <a:cubicBezTo>
                    <a:pt x="3618" y="13187"/>
                    <a:pt x="3380" y="13232"/>
                    <a:pt x="3161" y="13285"/>
                  </a:cubicBezTo>
                  <a:lnTo>
                    <a:pt x="3078" y="13253"/>
                  </a:lnTo>
                  <a:lnTo>
                    <a:pt x="3056" y="13309"/>
                  </a:lnTo>
                  <a:cubicBezTo>
                    <a:pt x="2432" y="13465"/>
                    <a:pt x="1926" y="13681"/>
                    <a:pt x="1508" y="13970"/>
                  </a:cubicBezTo>
                  <a:cubicBezTo>
                    <a:pt x="1498" y="13977"/>
                    <a:pt x="1489" y="13984"/>
                    <a:pt x="1479" y="13991"/>
                  </a:cubicBezTo>
                  <a:lnTo>
                    <a:pt x="1479" y="13991"/>
                  </a:lnTo>
                  <a:cubicBezTo>
                    <a:pt x="1386" y="13903"/>
                    <a:pt x="1296" y="13807"/>
                    <a:pt x="1214" y="13707"/>
                  </a:cubicBezTo>
                  <a:cubicBezTo>
                    <a:pt x="569" y="12915"/>
                    <a:pt x="396" y="11733"/>
                    <a:pt x="784" y="10766"/>
                  </a:cubicBezTo>
                  <a:cubicBezTo>
                    <a:pt x="1167" y="9814"/>
                    <a:pt x="2080" y="9073"/>
                    <a:pt x="3109" y="8878"/>
                  </a:cubicBezTo>
                  <a:cubicBezTo>
                    <a:pt x="3322" y="8838"/>
                    <a:pt x="3546" y="8818"/>
                    <a:pt x="3780" y="8818"/>
                  </a:cubicBezTo>
                  <a:close/>
                  <a:moveTo>
                    <a:pt x="10707" y="12513"/>
                  </a:moveTo>
                  <a:cubicBezTo>
                    <a:pt x="10438" y="12513"/>
                    <a:pt x="10175" y="12587"/>
                    <a:pt x="9962" y="12738"/>
                  </a:cubicBezTo>
                  <a:cubicBezTo>
                    <a:pt x="9446" y="13105"/>
                    <a:pt x="9306" y="13762"/>
                    <a:pt x="9231" y="14418"/>
                  </a:cubicBezTo>
                  <a:cubicBezTo>
                    <a:pt x="9224" y="14486"/>
                    <a:pt x="9270" y="14546"/>
                    <a:pt x="9337" y="14558"/>
                  </a:cubicBezTo>
                  <a:cubicBezTo>
                    <a:pt x="9346" y="14560"/>
                    <a:pt x="9355" y="14561"/>
                    <a:pt x="9363" y="14561"/>
                  </a:cubicBezTo>
                  <a:cubicBezTo>
                    <a:pt x="9420" y="14561"/>
                    <a:pt x="9471" y="14521"/>
                    <a:pt x="9486" y="14464"/>
                  </a:cubicBezTo>
                  <a:lnTo>
                    <a:pt x="9548" y="14220"/>
                  </a:lnTo>
                  <a:cubicBezTo>
                    <a:pt x="9558" y="14185"/>
                    <a:pt x="9552" y="14149"/>
                    <a:pt x="9533" y="14120"/>
                  </a:cubicBezTo>
                  <a:cubicBezTo>
                    <a:pt x="9611" y="13641"/>
                    <a:pt x="9759" y="13199"/>
                    <a:pt x="10114" y="12947"/>
                  </a:cubicBezTo>
                  <a:cubicBezTo>
                    <a:pt x="10284" y="12826"/>
                    <a:pt x="10494" y="12767"/>
                    <a:pt x="10710" y="12767"/>
                  </a:cubicBezTo>
                  <a:cubicBezTo>
                    <a:pt x="10987" y="12767"/>
                    <a:pt x="11273" y="12863"/>
                    <a:pt x="11499" y="13050"/>
                  </a:cubicBezTo>
                  <a:cubicBezTo>
                    <a:pt x="11871" y="13358"/>
                    <a:pt x="12079" y="13875"/>
                    <a:pt x="12058" y="14433"/>
                  </a:cubicBezTo>
                  <a:cubicBezTo>
                    <a:pt x="12053" y="14503"/>
                    <a:pt x="12110" y="14562"/>
                    <a:pt x="12180" y="14567"/>
                  </a:cubicBezTo>
                  <a:lnTo>
                    <a:pt x="12186" y="14567"/>
                  </a:lnTo>
                  <a:cubicBezTo>
                    <a:pt x="12254" y="14567"/>
                    <a:pt x="12310" y="14512"/>
                    <a:pt x="12313" y="14444"/>
                  </a:cubicBezTo>
                  <a:cubicBezTo>
                    <a:pt x="12339" y="13806"/>
                    <a:pt x="12095" y="13213"/>
                    <a:pt x="11662" y="12853"/>
                  </a:cubicBezTo>
                  <a:cubicBezTo>
                    <a:pt x="11390" y="12628"/>
                    <a:pt x="11043" y="12513"/>
                    <a:pt x="10707" y="12513"/>
                  </a:cubicBezTo>
                  <a:close/>
                  <a:moveTo>
                    <a:pt x="26247" y="7859"/>
                  </a:moveTo>
                  <a:cubicBezTo>
                    <a:pt x="26381" y="7872"/>
                    <a:pt x="26509" y="7895"/>
                    <a:pt x="26637" y="7929"/>
                  </a:cubicBezTo>
                  <a:cubicBezTo>
                    <a:pt x="27625" y="8193"/>
                    <a:pt x="28459" y="9047"/>
                    <a:pt x="28712" y="10058"/>
                  </a:cubicBezTo>
                  <a:cubicBezTo>
                    <a:pt x="28961" y="11053"/>
                    <a:pt x="28657" y="12189"/>
                    <a:pt x="27939" y="12952"/>
                  </a:cubicBezTo>
                  <a:cubicBezTo>
                    <a:pt x="27602" y="13309"/>
                    <a:pt x="27154" y="13618"/>
                    <a:pt x="26576" y="13893"/>
                  </a:cubicBezTo>
                  <a:lnTo>
                    <a:pt x="26513" y="13924"/>
                  </a:lnTo>
                  <a:cubicBezTo>
                    <a:pt x="26323" y="14012"/>
                    <a:pt x="26114" y="14100"/>
                    <a:pt x="25864" y="14198"/>
                  </a:cubicBezTo>
                  <a:cubicBezTo>
                    <a:pt x="25748" y="14243"/>
                    <a:pt x="25635" y="14284"/>
                    <a:pt x="25519" y="14328"/>
                  </a:cubicBezTo>
                  <a:cubicBezTo>
                    <a:pt x="24936" y="14512"/>
                    <a:pt x="24344" y="14688"/>
                    <a:pt x="23748" y="14846"/>
                  </a:cubicBezTo>
                  <a:cubicBezTo>
                    <a:pt x="23705" y="14244"/>
                    <a:pt x="23568" y="13645"/>
                    <a:pt x="23342" y="13053"/>
                  </a:cubicBezTo>
                  <a:cubicBezTo>
                    <a:pt x="23235" y="12779"/>
                    <a:pt x="23113" y="12510"/>
                    <a:pt x="22973" y="12250"/>
                  </a:cubicBezTo>
                  <a:cubicBezTo>
                    <a:pt x="23891" y="12021"/>
                    <a:pt x="24838" y="11902"/>
                    <a:pt x="25776" y="11901"/>
                  </a:cubicBezTo>
                  <a:cubicBezTo>
                    <a:pt x="25846" y="11901"/>
                    <a:pt x="25904" y="11843"/>
                    <a:pt x="25904" y="11773"/>
                  </a:cubicBezTo>
                  <a:cubicBezTo>
                    <a:pt x="25904" y="11702"/>
                    <a:pt x="25846" y="11645"/>
                    <a:pt x="25776" y="11645"/>
                  </a:cubicBezTo>
                  <a:cubicBezTo>
                    <a:pt x="24795" y="11646"/>
                    <a:pt x="23803" y="11774"/>
                    <a:pt x="22844" y="12019"/>
                  </a:cubicBezTo>
                  <a:cubicBezTo>
                    <a:pt x="22793" y="11934"/>
                    <a:pt x="22743" y="11852"/>
                    <a:pt x="22688" y="11769"/>
                  </a:cubicBezTo>
                  <a:cubicBezTo>
                    <a:pt x="22700" y="11760"/>
                    <a:pt x="22708" y="11753"/>
                    <a:pt x="22718" y="11744"/>
                  </a:cubicBezTo>
                  <a:cubicBezTo>
                    <a:pt x="23351" y="11283"/>
                    <a:pt x="23954" y="10779"/>
                    <a:pt x="24521" y="10233"/>
                  </a:cubicBezTo>
                  <a:cubicBezTo>
                    <a:pt x="24544" y="10212"/>
                    <a:pt x="24570" y="10190"/>
                    <a:pt x="24593" y="10169"/>
                  </a:cubicBezTo>
                  <a:cubicBezTo>
                    <a:pt x="24604" y="10160"/>
                    <a:pt x="24611" y="10149"/>
                    <a:pt x="24618" y="10138"/>
                  </a:cubicBezTo>
                  <a:cubicBezTo>
                    <a:pt x="24676" y="10082"/>
                    <a:pt x="24732" y="10026"/>
                    <a:pt x="24788" y="9971"/>
                  </a:cubicBezTo>
                  <a:cubicBezTo>
                    <a:pt x="24994" y="9761"/>
                    <a:pt x="25161" y="9584"/>
                    <a:pt x="25306" y="9414"/>
                  </a:cubicBezTo>
                  <a:lnTo>
                    <a:pt x="25383" y="9385"/>
                  </a:lnTo>
                  <a:lnTo>
                    <a:pt x="25371" y="9339"/>
                  </a:lnTo>
                  <a:cubicBezTo>
                    <a:pt x="25784" y="8845"/>
                    <a:pt x="26069" y="8373"/>
                    <a:pt x="26237" y="7893"/>
                  </a:cubicBezTo>
                  <a:cubicBezTo>
                    <a:pt x="26239" y="7882"/>
                    <a:pt x="26244" y="7870"/>
                    <a:pt x="26247" y="7859"/>
                  </a:cubicBezTo>
                  <a:close/>
                  <a:moveTo>
                    <a:pt x="17042" y="15673"/>
                  </a:moveTo>
                  <a:cubicBezTo>
                    <a:pt x="17041" y="15673"/>
                    <a:pt x="17040" y="15673"/>
                    <a:pt x="17039" y="15673"/>
                  </a:cubicBezTo>
                  <a:cubicBezTo>
                    <a:pt x="16968" y="15677"/>
                    <a:pt x="16914" y="15737"/>
                    <a:pt x="16918" y="15808"/>
                  </a:cubicBezTo>
                  <a:cubicBezTo>
                    <a:pt x="16948" y="16342"/>
                    <a:pt x="16608" y="16897"/>
                    <a:pt x="16067" y="17189"/>
                  </a:cubicBezTo>
                  <a:cubicBezTo>
                    <a:pt x="15699" y="17387"/>
                    <a:pt x="15296" y="17450"/>
                    <a:pt x="14933" y="17450"/>
                  </a:cubicBezTo>
                  <a:cubicBezTo>
                    <a:pt x="14716" y="17450"/>
                    <a:pt x="14513" y="17427"/>
                    <a:pt x="14339" y="17398"/>
                  </a:cubicBezTo>
                  <a:cubicBezTo>
                    <a:pt x="14120" y="17360"/>
                    <a:pt x="13843" y="17295"/>
                    <a:pt x="13636" y="17127"/>
                  </a:cubicBezTo>
                  <a:cubicBezTo>
                    <a:pt x="13475" y="16996"/>
                    <a:pt x="13338" y="16763"/>
                    <a:pt x="13397" y="16534"/>
                  </a:cubicBezTo>
                  <a:cubicBezTo>
                    <a:pt x="13414" y="16465"/>
                    <a:pt x="13374" y="16395"/>
                    <a:pt x="13305" y="16377"/>
                  </a:cubicBezTo>
                  <a:cubicBezTo>
                    <a:pt x="13295" y="16374"/>
                    <a:pt x="13284" y="16373"/>
                    <a:pt x="13274" y="16373"/>
                  </a:cubicBezTo>
                  <a:cubicBezTo>
                    <a:pt x="13217" y="16373"/>
                    <a:pt x="13164" y="16412"/>
                    <a:pt x="13148" y="16469"/>
                  </a:cubicBezTo>
                  <a:cubicBezTo>
                    <a:pt x="13070" y="16763"/>
                    <a:pt x="13203" y="17108"/>
                    <a:pt x="13476" y="17331"/>
                  </a:cubicBezTo>
                  <a:cubicBezTo>
                    <a:pt x="13730" y="17535"/>
                    <a:pt x="14046" y="17609"/>
                    <a:pt x="14296" y="17653"/>
                  </a:cubicBezTo>
                  <a:cubicBezTo>
                    <a:pt x="14480" y="17686"/>
                    <a:pt x="14699" y="17709"/>
                    <a:pt x="14932" y="17709"/>
                  </a:cubicBezTo>
                  <a:cubicBezTo>
                    <a:pt x="15332" y="17709"/>
                    <a:pt x="15776" y="17638"/>
                    <a:pt x="16189" y="17418"/>
                  </a:cubicBezTo>
                  <a:cubicBezTo>
                    <a:pt x="16816" y="17079"/>
                    <a:pt x="17212" y="16427"/>
                    <a:pt x="17173" y="15793"/>
                  </a:cubicBezTo>
                  <a:cubicBezTo>
                    <a:pt x="17170" y="15724"/>
                    <a:pt x="17110" y="15673"/>
                    <a:pt x="17042" y="15673"/>
                  </a:cubicBezTo>
                  <a:close/>
                  <a:moveTo>
                    <a:pt x="28152" y="13101"/>
                  </a:moveTo>
                  <a:cubicBezTo>
                    <a:pt x="28263" y="13168"/>
                    <a:pt x="28371" y="13243"/>
                    <a:pt x="28474" y="13327"/>
                  </a:cubicBezTo>
                  <a:cubicBezTo>
                    <a:pt x="29269" y="13968"/>
                    <a:pt x="29685" y="15086"/>
                    <a:pt x="29505" y="16113"/>
                  </a:cubicBezTo>
                  <a:cubicBezTo>
                    <a:pt x="29330" y="17124"/>
                    <a:pt x="28590" y="18039"/>
                    <a:pt x="27622" y="18443"/>
                  </a:cubicBezTo>
                  <a:cubicBezTo>
                    <a:pt x="27167" y="18635"/>
                    <a:pt x="26634" y="18734"/>
                    <a:pt x="25995" y="18750"/>
                  </a:cubicBezTo>
                  <a:lnTo>
                    <a:pt x="25923" y="18751"/>
                  </a:lnTo>
                  <a:cubicBezTo>
                    <a:pt x="25876" y="18752"/>
                    <a:pt x="25829" y="18753"/>
                    <a:pt x="25781" y="18753"/>
                  </a:cubicBezTo>
                  <a:cubicBezTo>
                    <a:pt x="25612" y="18753"/>
                    <a:pt x="25430" y="18747"/>
                    <a:pt x="25220" y="18737"/>
                  </a:cubicBezTo>
                  <a:cubicBezTo>
                    <a:pt x="25097" y="18731"/>
                    <a:pt x="24975" y="18723"/>
                    <a:pt x="24853" y="18715"/>
                  </a:cubicBezTo>
                  <a:cubicBezTo>
                    <a:pt x="24159" y="18638"/>
                    <a:pt x="23463" y="18543"/>
                    <a:pt x="22772" y="18427"/>
                  </a:cubicBezTo>
                  <a:cubicBezTo>
                    <a:pt x="23264" y="17723"/>
                    <a:pt x="23585" y="16935"/>
                    <a:pt x="23703" y="16106"/>
                  </a:cubicBezTo>
                  <a:cubicBezTo>
                    <a:pt x="23716" y="16021"/>
                    <a:pt x="23725" y="15936"/>
                    <a:pt x="23734" y="15851"/>
                  </a:cubicBezTo>
                  <a:cubicBezTo>
                    <a:pt x="24539" y="16021"/>
                    <a:pt x="25328" y="16273"/>
                    <a:pt x="26074" y="16603"/>
                  </a:cubicBezTo>
                  <a:cubicBezTo>
                    <a:pt x="26091" y="16610"/>
                    <a:pt x="26108" y="16613"/>
                    <a:pt x="26127" y="16613"/>
                  </a:cubicBezTo>
                  <a:cubicBezTo>
                    <a:pt x="26175" y="16613"/>
                    <a:pt x="26222" y="16584"/>
                    <a:pt x="26244" y="16538"/>
                  </a:cubicBezTo>
                  <a:cubicBezTo>
                    <a:pt x="26273" y="16473"/>
                    <a:pt x="26244" y="16397"/>
                    <a:pt x="26179" y="16368"/>
                  </a:cubicBezTo>
                  <a:cubicBezTo>
                    <a:pt x="25407" y="16027"/>
                    <a:pt x="24589" y="15768"/>
                    <a:pt x="23755" y="15595"/>
                  </a:cubicBezTo>
                  <a:cubicBezTo>
                    <a:pt x="23765" y="15436"/>
                    <a:pt x="23767" y="15279"/>
                    <a:pt x="23763" y="15121"/>
                  </a:cubicBezTo>
                  <a:cubicBezTo>
                    <a:pt x="24385" y="14971"/>
                    <a:pt x="24998" y="14788"/>
                    <a:pt x="25603" y="14569"/>
                  </a:cubicBezTo>
                  <a:cubicBezTo>
                    <a:pt x="25635" y="14559"/>
                    <a:pt x="25668" y="14551"/>
                    <a:pt x="25699" y="14539"/>
                  </a:cubicBezTo>
                  <a:cubicBezTo>
                    <a:pt x="25712" y="14536"/>
                    <a:pt x="25725" y="14529"/>
                    <a:pt x="25734" y="14522"/>
                  </a:cubicBezTo>
                  <a:cubicBezTo>
                    <a:pt x="25810" y="14495"/>
                    <a:pt x="25884" y="14466"/>
                    <a:pt x="25957" y="14437"/>
                  </a:cubicBezTo>
                  <a:cubicBezTo>
                    <a:pt x="26228" y="14332"/>
                    <a:pt x="26451" y="14237"/>
                    <a:pt x="26654" y="14142"/>
                  </a:cubicBezTo>
                  <a:lnTo>
                    <a:pt x="26743" y="14150"/>
                  </a:lnTo>
                  <a:lnTo>
                    <a:pt x="26751" y="14094"/>
                  </a:lnTo>
                  <a:cubicBezTo>
                    <a:pt x="27327" y="13813"/>
                    <a:pt x="27779" y="13497"/>
                    <a:pt x="28126" y="13128"/>
                  </a:cubicBezTo>
                  <a:cubicBezTo>
                    <a:pt x="28136" y="13119"/>
                    <a:pt x="28143" y="13111"/>
                    <a:pt x="28152" y="13101"/>
                  </a:cubicBezTo>
                  <a:close/>
                  <a:moveTo>
                    <a:pt x="6622" y="13187"/>
                  </a:moveTo>
                  <a:cubicBezTo>
                    <a:pt x="6766" y="13187"/>
                    <a:pt x="6911" y="13190"/>
                    <a:pt x="7055" y="13193"/>
                  </a:cubicBezTo>
                  <a:cubicBezTo>
                    <a:pt x="6941" y="13451"/>
                    <a:pt x="6846" y="13711"/>
                    <a:pt x="6766" y="13978"/>
                  </a:cubicBezTo>
                  <a:cubicBezTo>
                    <a:pt x="6577" y="14610"/>
                    <a:pt x="6488" y="15261"/>
                    <a:pt x="6495" y="15906"/>
                  </a:cubicBezTo>
                  <a:cubicBezTo>
                    <a:pt x="6319" y="15914"/>
                    <a:pt x="6143" y="15917"/>
                    <a:pt x="5968" y="15917"/>
                  </a:cubicBezTo>
                  <a:cubicBezTo>
                    <a:pt x="5156" y="15917"/>
                    <a:pt x="4344" y="15835"/>
                    <a:pt x="3557" y="15670"/>
                  </a:cubicBezTo>
                  <a:cubicBezTo>
                    <a:pt x="3548" y="15668"/>
                    <a:pt x="3540" y="15667"/>
                    <a:pt x="3531" y="15667"/>
                  </a:cubicBezTo>
                  <a:cubicBezTo>
                    <a:pt x="3472" y="15667"/>
                    <a:pt x="3418" y="15709"/>
                    <a:pt x="3406" y="15769"/>
                  </a:cubicBezTo>
                  <a:cubicBezTo>
                    <a:pt x="3392" y="15840"/>
                    <a:pt x="3438" y="15906"/>
                    <a:pt x="3505" y="15920"/>
                  </a:cubicBezTo>
                  <a:cubicBezTo>
                    <a:pt x="4307" y="16088"/>
                    <a:pt x="5133" y="16173"/>
                    <a:pt x="5958" y="16173"/>
                  </a:cubicBezTo>
                  <a:cubicBezTo>
                    <a:pt x="6139" y="16173"/>
                    <a:pt x="6321" y="16169"/>
                    <a:pt x="6502" y="16161"/>
                  </a:cubicBezTo>
                  <a:cubicBezTo>
                    <a:pt x="6508" y="16259"/>
                    <a:pt x="6515" y="16358"/>
                    <a:pt x="6524" y="16453"/>
                  </a:cubicBezTo>
                  <a:cubicBezTo>
                    <a:pt x="6521" y="16454"/>
                    <a:pt x="6516" y="16456"/>
                    <a:pt x="6515" y="16459"/>
                  </a:cubicBezTo>
                  <a:cubicBezTo>
                    <a:pt x="5802" y="16777"/>
                    <a:pt x="5110" y="17144"/>
                    <a:pt x="4441" y="17558"/>
                  </a:cubicBezTo>
                  <a:lnTo>
                    <a:pt x="4355" y="17607"/>
                  </a:lnTo>
                  <a:cubicBezTo>
                    <a:pt x="4342" y="17614"/>
                    <a:pt x="4333" y="17621"/>
                    <a:pt x="4325" y="17632"/>
                  </a:cubicBezTo>
                  <a:cubicBezTo>
                    <a:pt x="4257" y="17676"/>
                    <a:pt x="4189" y="17716"/>
                    <a:pt x="4123" y="17762"/>
                  </a:cubicBezTo>
                  <a:cubicBezTo>
                    <a:pt x="3880" y="17922"/>
                    <a:pt x="3680" y="18060"/>
                    <a:pt x="3501" y="18195"/>
                  </a:cubicBezTo>
                  <a:lnTo>
                    <a:pt x="3484" y="18197"/>
                  </a:lnTo>
                  <a:lnTo>
                    <a:pt x="3458" y="18227"/>
                  </a:lnTo>
                  <a:cubicBezTo>
                    <a:pt x="2931" y="18633"/>
                    <a:pt x="2542" y="19047"/>
                    <a:pt x="2273" y="19492"/>
                  </a:cubicBezTo>
                  <a:cubicBezTo>
                    <a:pt x="2265" y="19502"/>
                    <a:pt x="2260" y="19513"/>
                    <a:pt x="2254" y="19523"/>
                  </a:cubicBezTo>
                  <a:cubicBezTo>
                    <a:pt x="2129" y="19483"/>
                    <a:pt x="2008" y="19433"/>
                    <a:pt x="1891" y="19372"/>
                  </a:cubicBezTo>
                  <a:cubicBezTo>
                    <a:pt x="979" y="18910"/>
                    <a:pt x="341" y="17902"/>
                    <a:pt x="303" y="16859"/>
                  </a:cubicBezTo>
                  <a:cubicBezTo>
                    <a:pt x="265" y="15834"/>
                    <a:pt x="798" y="14785"/>
                    <a:pt x="1661" y="14188"/>
                  </a:cubicBezTo>
                  <a:cubicBezTo>
                    <a:pt x="2065" y="13907"/>
                    <a:pt x="2565" y="13698"/>
                    <a:pt x="3188" y="13551"/>
                  </a:cubicBezTo>
                  <a:lnTo>
                    <a:pt x="3255" y="13536"/>
                  </a:lnTo>
                  <a:cubicBezTo>
                    <a:pt x="3461" y="13488"/>
                    <a:pt x="3682" y="13445"/>
                    <a:pt x="3950" y="13402"/>
                  </a:cubicBezTo>
                  <a:cubicBezTo>
                    <a:pt x="4071" y="13381"/>
                    <a:pt x="4191" y="13364"/>
                    <a:pt x="4310" y="13348"/>
                  </a:cubicBezTo>
                  <a:cubicBezTo>
                    <a:pt x="5075" y="13272"/>
                    <a:pt x="5850" y="13219"/>
                    <a:pt x="6622" y="13187"/>
                  </a:cubicBezTo>
                  <a:close/>
                  <a:moveTo>
                    <a:pt x="15658" y="8343"/>
                  </a:moveTo>
                  <a:cubicBezTo>
                    <a:pt x="16378" y="8343"/>
                    <a:pt x="17092" y="8420"/>
                    <a:pt x="17778" y="8576"/>
                  </a:cubicBezTo>
                  <a:cubicBezTo>
                    <a:pt x="20157" y="9119"/>
                    <a:pt x="22246" y="10912"/>
                    <a:pt x="23103" y="13142"/>
                  </a:cubicBezTo>
                  <a:cubicBezTo>
                    <a:pt x="23473" y="14107"/>
                    <a:pt x="23590" y="15089"/>
                    <a:pt x="23450" y="16067"/>
                  </a:cubicBezTo>
                  <a:cubicBezTo>
                    <a:pt x="23197" y="17830"/>
                    <a:pt x="21987" y="19389"/>
                    <a:pt x="20131" y="20343"/>
                  </a:cubicBezTo>
                  <a:cubicBezTo>
                    <a:pt x="18329" y="21270"/>
                    <a:pt x="16150" y="21827"/>
                    <a:pt x="14150" y="21871"/>
                  </a:cubicBezTo>
                  <a:cubicBezTo>
                    <a:pt x="14070" y="21872"/>
                    <a:pt x="13988" y="21873"/>
                    <a:pt x="13904" y="21873"/>
                  </a:cubicBezTo>
                  <a:cubicBezTo>
                    <a:pt x="12274" y="21873"/>
                    <a:pt x="10090" y="21530"/>
                    <a:pt x="8455" y="19978"/>
                  </a:cubicBezTo>
                  <a:lnTo>
                    <a:pt x="8446" y="19971"/>
                  </a:lnTo>
                  <a:cubicBezTo>
                    <a:pt x="8350" y="19877"/>
                    <a:pt x="8263" y="19788"/>
                    <a:pt x="8180" y="19700"/>
                  </a:cubicBezTo>
                  <a:cubicBezTo>
                    <a:pt x="6863" y="18275"/>
                    <a:pt x="6403" y="16057"/>
                    <a:pt x="7006" y="14050"/>
                  </a:cubicBezTo>
                  <a:cubicBezTo>
                    <a:pt x="7562" y="12206"/>
                    <a:pt x="8960" y="10563"/>
                    <a:pt x="10838" y="9541"/>
                  </a:cubicBezTo>
                  <a:cubicBezTo>
                    <a:pt x="12282" y="8756"/>
                    <a:pt x="13986" y="8343"/>
                    <a:pt x="15658" y="8343"/>
                  </a:cubicBezTo>
                  <a:close/>
                  <a:moveTo>
                    <a:pt x="22599" y="18661"/>
                  </a:moveTo>
                  <a:cubicBezTo>
                    <a:pt x="23333" y="18812"/>
                    <a:pt x="24079" y="18917"/>
                    <a:pt x="24832" y="18970"/>
                  </a:cubicBezTo>
                  <a:lnTo>
                    <a:pt x="24929" y="18982"/>
                  </a:lnTo>
                  <a:cubicBezTo>
                    <a:pt x="24933" y="18982"/>
                    <a:pt x="24937" y="18982"/>
                    <a:pt x="24940" y="18982"/>
                  </a:cubicBezTo>
                  <a:cubicBezTo>
                    <a:pt x="24950" y="18982"/>
                    <a:pt x="24959" y="18981"/>
                    <a:pt x="24968" y="18980"/>
                  </a:cubicBezTo>
                  <a:cubicBezTo>
                    <a:pt x="25047" y="18985"/>
                    <a:pt x="25128" y="18989"/>
                    <a:pt x="25207" y="18995"/>
                  </a:cubicBezTo>
                  <a:cubicBezTo>
                    <a:pt x="25432" y="19006"/>
                    <a:pt x="25630" y="19010"/>
                    <a:pt x="25813" y="19010"/>
                  </a:cubicBezTo>
                  <a:cubicBezTo>
                    <a:pt x="25866" y="19010"/>
                    <a:pt x="25918" y="19010"/>
                    <a:pt x="25969" y="19009"/>
                  </a:cubicBezTo>
                  <a:lnTo>
                    <a:pt x="26049" y="19048"/>
                  </a:lnTo>
                  <a:lnTo>
                    <a:pt x="26074" y="19005"/>
                  </a:lnTo>
                  <a:cubicBezTo>
                    <a:pt x="26715" y="18983"/>
                    <a:pt x="27253" y="18877"/>
                    <a:pt x="27721" y="18681"/>
                  </a:cubicBezTo>
                  <a:cubicBezTo>
                    <a:pt x="27733" y="18675"/>
                    <a:pt x="27743" y="18672"/>
                    <a:pt x="27756" y="18666"/>
                  </a:cubicBezTo>
                  <a:cubicBezTo>
                    <a:pt x="27831" y="18772"/>
                    <a:pt x="27900" y="18882"/>
                    <a:pt x="27959" y="19002"/>
                  </a:cubicBezTo>
                  <a:cubicBezTo>
                    <a:pt x="28425" y="19911"/>
                    <a:pt x="28348" y="21103"/>
                    <a:pt x="27769" y="21968"/>
                  </a:cubicBezTo>
                  <a:cubicBezTo>
                    <a:pt x="27207" y="22803"/>
                    <a:pt x="26189" y="23331"/>
                    <a:pt x="25162" y="23331"/>
                  </a:cubicBezTo>
                  <a:cubicBezTo>
                    <a:pt x="25141" y="23331"/>
                    <a:pt x="25121" y="23331"/>
                    <a:pt x="25100" y="23331"/>
                  </a:cubicBezTo>
                  <a:cubicBezTo>
                    <a:pt x="24608" y="23321"/>
                    <a:pt x="24079" y="23194"/>
                    <a:pt x="23489" y="22949"/>
                  </a:cubicBezTo>
                  <a:lnTo>
                    <a:pt x="23423" y="22922"/>
                  </a:lnTo>
                  <a:cubicBezTo>
                    <a:pt x="23233" y="22841"/>
                    <a:pt x="23027" y="22746"/>
                    <a:pt x="22786" y="22624"/>
                  </a:cubicBezTo>
                  <a:cubicBezTo>
                    <a:pt x="22674" y="22567"/>
                    <a:pt x="22564" y="22510"/>
                    <a:pt x="22455" y="22451"/>
                  </a:cubicBezTo>
                  <a:cubicBezTo>
                    <a:pt x="21794" y="22063"/>
                    <a:pt x="21140" y="21654"/>
                    <a:pt x="20499" y="21228"/>
                  </a:cubicBezTo>
                  <a:cubicBezTo>
                    <a:pt x="20289" y="21076"/>
                    <a:pt x="20082" y="20919"/>
                    <a:pt x="19879" y="20757"/>
                  </a:cubicBezTo>
                  <a:cubicBezTo>
                    <a:pt x="20003" y="20697"/>
                    <a:pt x="20126" y="20636"/>
                    <a:pt x="20247" y="20573"/>
                  </a:cubicBezTo>
                  <a:cubicBezTo>
                    <a:pt x="21015" y="20178"/>
                    <a:pt x="21677" y="19682"/>
                    <a:pt x="22212" y="19113"/>
                  </a:cubicBezTo>
                  <a:cubicBezTo>
                    <a:pt x="23028" y="19656"/>
                    <a:pt x="23781" y="20299"/>
                    <a:pt x="24432" y="21019"/>
                  </a:cubicBezTo>
                  <a:cubicBezTo>
                    <a:pt x="24458" y="21048"/>
                    <a:pt x="24493" y="21061"/>
                    <a:pt x="24529" y="21061"/>
                  </a:cubicBezTo>
                  <a:cubicBezTo>
                    <a:pt x="24559" y="21061"/>
                    <a:pt x="24589" y="21050"/>
                    <a:pt x="24615" y="21028"/>
                  </a:cubicBezTo>
                  <a:cubicBezTo>
                    <a:pt x="24667" y="20982"/>
                    <a:pt x="24670" y="20901"/>
                    <a:pt x="24624" y="20847"/>
                  </a:cubicBezTo>
                  <a:cubicBezTo>
                    <a:pt x="23967" y="20119"/>
                    <a:pt x="23208" y="19467"/>
                    <a:pt x="22386" y="18918"/>
                  </a:cubicBezTo>
                  <a:cubicBezTo>
                    <a:pt x="22459" y="18833"/>
                    <a:pt x="22530" y="18747"/>
                    <a:pt x="22599" y="18661"/>
                  </a:cubicBezTo>
                  <a:close/>
                  <a:moveTo>
                    <a:pt x="6552" y="16722"/>
                  </a:moveTo>
                  <a:cubicBezTo>
                    <a:pt x="6681" y="17647"/>
                    <a:pt x="7009" y="18527"/>
                    <a:pt x="7514" y="19270"/>
                  </a:cubicBezTo>
                  <a:cubicBezTo>
                    <a:pt x="6658" y="19689"/>
                    <a:pt x="5749" y="20006"/>
                    <a:pt x="4823" y="20206"/>
                  </a:cubicBezTo>
                  <a:cubicBezTo>
                    <a:pt x="4755" y="20220"/>
                    <a:pt x="4709" y="20289"/>
                    <a:pt x="4724" y="20358"/>
                  </a:cubicBezTo>
                  <a:cubicBezTo>
                    <a:pt x="4736" y="20420"/>
                    <a:pt x="4790" y="20461"/>
                    <a:pt x="4850" y="20461"/>
                  </a:cubicBezTo>
                  <a:cubicBezTo>
                    <a:pt x="4859" y="20461"/>
                    <a:pt x="4869" y="20460"/>
                    <a:pt x="4878" y="20458"/>
                  </a:cubicBezTo>
                  <a:cubicBezTo>
                    <a:pt x="5837" y="20250"/>
                    <a:pt x="6779" y="19922"/>
                    <a:pt x="7666" y="19483"/>
                  </a:cubicBezTo>
                  <a:cubicBezTo>
                    <a:pt x="7725" y="19562"/>
                    <a:pt x="7788" y="19641"/>
                    <a:pt x="7853" y="19716"/>
                  </a:cubicBezTo>
                  <a:cubicBezTo>
                    <a:pt x="7848" y="19721"/>
                    <a:pt x="7847" y="19723"/>
                    <a:pt x="7844" y="19728"/>
                  </a:cubicBezTo>
                  <a:cubicBezTo>
                    <a:pt x="7321" y="20307"/>
                    <a:pt x="6839" y="20924"/>
                    <a:pt x="6400" y="21574"/>
                  </a:cubicBezTo>
                  <a:lnTo>
                    <a:pt x="6341" y="21654"/>
                  </a:lnTo>
                  <a:cubicBezTo>
                    <a:pt x="6334" y="21666"/>
                    <a:pt x="6326" y="21679"/>
                    <a:pt x="6322" y="21689"/>
                  </a:cubicBezTo>
                  <a:cubicBezTo>
                    <a:pt x="6279" y="21755"/>
                    <a:pt x="6234" y="21823"/>
                    <a:pt x="6191" y="21889"/>
                  </a:cubicBezTo>
                  <a:cubicBezTo>
                    <a:pt x="6033" y="22134"/>
                    <a:pt x="5909" y="22341"/>
                    <a:pt x="5801" y="22539"/>
                  </a:cubicBezTo>
                  <a:lnTo>
                    <a:pt x="5726" y="22582"/>
                  </a:lnTo>
                  <a:lnTo>
                    <a:pt x="5752" y="22631"/>
                  </a:lnTo>
                  <a:cubicBezTo>
                    <a:pt x="5449" y="23198"/>
                    <a:pt x="5271" y="23720"/>
                    <a:pt x="5206" y="24224"/>
                  </a:cubicBezTo>
                  <a:cubicBezTo>
                    <a:pt x="5205" y="24237"/>
                    <a:pt x="5205" y="24249"/>
                    <a:pt x="5203" y="24260"/>
                  </a:cubicBezTo>
                  <a:cubicBezTo>
                    <a:pt x="5121" y="24267"/>
                    <a:pt x="5038" y="24271"/>
                    <a:pt x="4955" y="24271"/>
                  </a:cubicBezTo>
                  <a:cubicBezTo>
                    <a:pt x="4907" y="24271"/>
                    <a:pt x="4859" y="24269"/>
                    <a:pt x="4810" y="24267"/>
                  </a:cubicBezTo>
                  <a:cubicBezTo>
                    <a:pt x="3789" y="24216"/>
                    <a:pt x="2797" y="23552"/>
                    <a:pt x="2337" y="22618"/>
                  </a:cubicBezTo>
                  <a:cubicBezTo>
                    <a:pt x="1885" y="21696"/>
                    <a:pt x="1946" y="20521"/>
                    <a:pt x="2490" y="19627"/>
                  </a:cubicBezTo>
                  <a:cubicBezTo>
                    <a:pt x="2746" y="19205"/>
                    <a:pt x="3118" y="18810"/>
                    <a:pt x="3626" y="18422"/>
                  </a:cubicBezTo>
                  <a:lnTo>
                    <a:pt x="3684" y="18377"/>
                  </a:lnTo>
                  <a:cubicBezTo>
                    <a:pt x="3849" y="18252"/>
                    <a:pt x="4035" y="18123"/>
                    <a:pt x="4260" y="17975"/>
                  </a:cubicBezTo>
                  <a:cubicBezTo>
                    <a:pt x="4362" y="17909"/>
                    <a:pt x="4464" y="17844"/>
                    <a:pt x="4568" y="17779"/>
                  </a:cubicBezTo>
                  <a:cubicBezTo>
                    <a:pt x="5218" y="17411"/>
                    <a:pt x="5880" y="17056"/>
                    <a:pt x="6552" y="16722"/>
                  </a:cubicBezTo>
                  <a:close/>
                  <a:moveTo>
                    <a:pt x="19674" y="20972"/>
                  </a:moveTo>
                  <a:cubicBezTo>
                    <a:pt x="19902" y="21133"/>
                    <a:pt x="20132" y="21289"/>
                    <a:pt x="20365" y="21444"/>
                  </a:cubicBezTo>
                  <a:cubicBezTo>
                    <a:pt x="20989" y="21896"/>
                    <a:pt x="21644" y="22304"/>
                    <a:pt x="22327" y="22671"/>
                  </a:cubicBezTo>
                  <a:cubicBezTo>
                    <a:pt x="22357" y="22690"/>
                    <a:pt x="22389" y="22707"/>
                    <a:pt x="22420" y="22726"/>
                  </a:cubicBezTo>
                  <a:cubicBezTo>
                    <a:pt x="22432" y="22733"/>
                    <a:pt x="22443" y="22736"/>
                    <a:pt x="22456" y="22740"/>
                  </a:cubicBezTo>
                  <a:cubicBezTo>
                    <a:pt x="22527" y="22778"/>
                    <a:pt x="22599" y="22814"/>
                    <a:pt x="22671" y="22850"/>
                  </a:cubicBezTo>
                  <a:cubicBezTo>
                    <a:pt x="22932" y="22981"/>
                    <a:pt x="23152" y="23084"/>
                    <a:pt x="23356" y="23171"/>
                  </a:cubicBezTo>
                  <a:lnTo>
                    <a:pt x="23411" y="23244"/>
                  </a:lnTo>
                  <a:lnTo>
                    <a:pt x="23457" y="23210"/>
                  </a:lnTo>
                  <a:cubicBezTo>
                    <a:pt x="24052" y="23452"/>
                    <a:pt x="24588" y="23574"/>
                    <a:pt x="25096" y="23584"/>
                  </a:cubicBezTo>
                  <a:lnTo>
                    <a:pt x="25133" y="23584"/>
                  </a:lnTo>
                  <a:cubicBezTo>
                    <a:pt x="25158" y="23712"/>
                    <a:pt x="25175" y="23842"/>
                    <a:pt x="25182" y="23973"/>
                  </a:cubicBezTo>
                  <a:cubicBezTo>
                    <a:pt x="25236" y="24998"/>
                    <a:pt x="24681" y="26054"/>
                    <a:pt x="23799" y="26608"/>
                  </a:cubicBezTo>
                  <a:cubicBezTo>
                    <a:pt x="23315" y="26912"/>
                    <a:pt x="22737" y="27066"/>
                    <a:pt x="22156" y="27066"/>
                  </a:cubicBezTo>
                  <a:cubicBezTo>
                    <a:pt x="21692" y="27066"/>
                    <a:pt x="21227" y="26968"/>
                    <a:pt x="20808" y="26770"/>
                  </a:cubicBezTo>
                  <a:cubicBezTo>
                    <a:pt x="20361" y="26558"/>
                    <a:pt x="19931" y="26230"/>
                    <a:pt x="19491" y="25764"/>
                  </a:cubicBezTo>
                  <a:lnTo>
                    <a:pt x="19439" y="25710"/>
                  </a:lnTo>
                  <a:cubicBezTo>
                    <a:pt x="19297" y="25560"/>
                    <a:pt x="19151" y="25389"/>
                    <a:pt x="18980" y="25180"/>
                  </a:cubicBezTo>
                  <a:cubicBezTo>
                    <a:pt x="18901" y="25082"/>
                    <a:pt x="18822" y="24984"/>
                    <a:pt x="18744" y="24882"/>
                  </a:cubicBezTo>
                  <a:cubicBezTo>
                    <a:pt x="18302" y="24267"/>
                    <a:pt x="17876" y="23633"/>
                    <a:pt x="17468" y="22991"/>
                  </a:cubicBezTo>
                  <a:cubicBezTo>
                    <a:pt x="17243" y="22602"/>
                    <a:pt x="17035" y="22206"/>
                    <a:pt x="16840" y="21799"/>
                  </a:cubicBezTo>
                  <a:cubicBezTo>
                    <a:pt x="17711" y="21603"/>
                    <a:pt x="18564" y="21328"/>
                    <a:pt x="19365" y="20985"/>
                  </a:cubicBezTo>
                  <a:cubicBezTo>
                    <a:pt x="20134" y="22009"/>
                    <a:pt x="20743" y="23172"/>
                    <a:pt x="21139" y="24385"/>
                  </a:cubicBezTo>
                  <a:cubicBezTo>
                    <a:pt x="21157" y="24440"/>
                    <a:pt x="21206" y="24474"/>
                    <a:pt x="21261" y="24474"/>
                  </a:cubicBezTo>
                  <a:cubicBezTo>
                    <a:pt x="21274" y="24474"/>
                    <a:pt x="21289" y="24471"/>
                    <a:pt x="21301" y="24467"/>
                  </a:cubicBezTo>
                  <a:cubicBezTo>
                    <a:pt x="21368" y="24445"/>
                    <a:pt x="21405" y="24370"/>
                    <a:pt x="21384" y="24304"/>
                  </a:cubicBezTo>
                  <a:cubicBezTo>
                    <a:pt x="20996" y="23122"/>
                    <a:pt x="20412" y="21984"/>
                    <a:pt x="19674" y="20972"/>
                  </a:cubicBezTo>
                  <a:close/>
                  <a:moveTo>
                    <a:pt x="8028" y="19909"/>
                  </a:moveTo>
                  <a:cubicBezTo>
                    <a:pt x="8108" y="19994"/>
                    <a:pt x="8191" y="20078"/>
                    <a:pt x="8285" y="20168"/>
                  </a:cubicBezTo>
                  <a:lnTo>
                    <a:pt x="8322" y="20204"/>
                  </a:lnTo>
                  <a:lnTo>
                    <a:pt x="8324" y="20204"/>
                  </a:lnTo>
                  <a:cubicBezTo>
                    <a:pt x="8893" y="20736"/>
                    <a:pt x="9546" y="21146"/>
                    <a:pt x="10259" y="21449"/>
                  </a:cubicBezTo>
                  <a:cubicBezTo>
                    <a:pt x="9569" y="22356"/>
                    <a:pt x="8746" y="23169"/>
                    <a:pt x="7833" y="23835"/>
                  </a:cubicBezTo>
                  <a:cubicBezTo>
                    <a:pt x="7775" y="23876"/>
                    <a:pt x="7762" y="23957"/>
                    <a:pt x="7805" y="24015"/>
                  </a:cubicBezTo>
                  <a:cubicBezTo>
                    <a:pt x="7830" y="24049"/>
                    <a:pt x="7869" y="24068"/>
                    <a:pt x="7909" y="24068"/>
                  </a:cubicBezTo>
                  <a:cubicBezTo>
                    <a:pt x="7935" y="24068"/>
                    <a:pt x="7962" y="24059"/>
                    <a:pt x="7985" y="24042"/>
                  </a:cubicBezTo>
                  <a:cubicBezTo>
                    <a:pt x="8939" y="23347"/>
                    <a:pt x="9795" y="22495"/>
                    <a:pt x="10508" y="21546"/>
                  </a:cubicBezTo>
                  <a:cubicBezTo>
                    <a:pt x="10530" y="21557"/>
                    <a:pt x="10549" y="21564"/>
                    <a:pt x="10570" y="21571"/>
                  </a:cubicBezTo>
                  <a:cubicBezTo>
                    <a:pt x="10510" y="21777"/>
                    <a:pt x="10448" y="21984"/>
                    <a:pt x="10390" y="22192"/>
                  </a:cubicBezTo>
                  <a:cubicBezTo>
                    <a:pt x="10155" y="22925"/>
                    <a:pt x="9968" y="23673"/>
                    <a:pt x="9831" y="24437"/>
                  </a:cubicBezTo>
                  <a:lnTo>
                    <a:pt x="9810" y="24539"/>
                  </a:lnTo>
                  <a:cubicBezTo>
                    <a:pt x="9806" y="24552"/>
                    <a:pt x="9806" y="24563"/>
                    <a:pt x="9807" y="24576"/>
                  </a:cubicBezTo>
                  <a:cubicBezTo>
                    <a:pt x="9795" y="24656"/>
                    <a:pt x="9781" y="24733"/>
                    <a:pt x="9770" y="24813"/>
                  </a:cubicBezTo>
                  <a:cubicBezTo>
                    <a:pt x="9725" y="25102"/>
                    <a:pt x="9696" y="25341"/>
                    <a:pt x="9676" y="25564"/>
                  </a:cubicBezTo>
                  <a:lnTo>
                    <a:pt x="9623" y="25641"/>
                  </a:lnTo>
                  <a:lnTo>
                    <a:pt x="9667" y="25672"/>
                  </a:lnTo>
                  <a:cubicBezTo>
                    <a:pt x="9623" y="26312"/>
                    <a:pt x="9670" y="26859"/>
                    <a:pt x="9817" y="27346"/>
                  </a:cubicBezTo>
                  <a:cubicBezTo>
                    <a:pt x="9820" y="27356"/>
                    <a:pt x="9824" y="27369"/>
                    <a:pt x="9827" y="27379"/>
                  </a:cubicBezTo>
                  <a:cubicBezTo>
                    <a:pt x="9710" y="27448"/>
                    <a:pt x="9591" y="27504"/>
                    <a:pt x="9469" y="27551"/>
                  </a:cubicBezTo>
                  <a:cubicBezTo>
                    <a:pt x="9150" y="27675"/>
                    <a:pt x="8807" y="27735"/>
                    <a:pt x="8461" y="27735"/>
                  </a:cubicBezTo>
                  <a:cubicBezTo>
                    <a:pt x="7771" y="27735"/>
                    <a:pt x="7070" y="27497"/>
                    <a:pt x="6538" y="27052"/>
                  </a:cubicBezTo>
                  <a:cubicBezTo>
                    <a:pt x="5752" y="26392"/>
                    <a:pt x="5328" y="25295"/>
                    <a:pt x="5462" y="24257"/>
                  </a:cubicBezTo>
                  <a:cubicBezTo>
                    <a:pt x="5526" y="23767"/>
                    <a:pt x="5706" y="23256"/>
                    <a:pt x="6011" y="22694"/>
                  </a:cubicBezTo>
                  <a:lnTo>
                    <a:pt x="6044" y="22634"/>
                  </a:lnTo>
                  <a:cubicBezTo>
                    <a:pt x="6145" y="22451"/>
                    <a:pt x="6263" y="22256"/>
                    <a:pt x="6411" y="22027"/>
                  </a:cubicBezTo>
                  <a:cubicBezTo>
                    <a:pt x="6478" y="21925"/>
                    <a:pt x="6544" y="21824"/>
                    <a:pt x="6613" y="21722"/>
                  </a:cubicBezTo>
                  <a:cubicBezTo>
                    <a:pt x="7064" y="21106"/>
                    <a:pt x="7539" y="20500"/>
                    <a:pt x="8028" y="19909"/>
                  </a:cubicBezTo>
                  <a:close/>
                  <a:moveTo>
                    <a:pt x="16417" y="21892"/>
                  </a:moveTo>
                  <a:cubicBezTo>
                    <a:pt x="16784" y="23263"/>
                    <a:pt x="16904" y="24720"/>
                    <a:pt x="16757" y="26126"/>
                  </a:cubicBezTo>
                  <a:cubicBezTo>
                    <a:pt x="16749" y="26196"/>
                    <a:pt x="16803" y="26260"/>
                    <a:pt x="16872" y="26267"/>
                  </a:cubicBezTo>
                  <a:lnTo>
                    <a:pt x="16885" y="26267"/>
                  </a:lnTo>
                  <a:cubicBezTo>
                    <a:pt x="16950" y="26267"/>
                    <a:pt x="17006" y="26218"/>
                    <a:pt x="17013" y="26152"/>
                  </a:cubicBezTo>
                  <a:cubicBezTo>
                    <a:pt x="17141" y="24913"/>
                    <a:pt x="17069" y="23637"/>
                    <a:pt x="16806" y="22413"/>
                  </a:cubicBezTo>
                  <a:lnTo>
                    <a:pt x="16806" y="22413"/>
                  </a:lnTo>
                  <a:cubicBezTo>
                    <a:pt x="16950" y="22651"/>
                    <a:pt x="17097" y="22889"/>
                    <a:pt x="17245" y="23123"/>
                  </a:cubicBezTo>
                  <a:cubicBezTo>
                    <a:pt x="17632" y="23790"/>
                    <a:pt x="18064" y="24431"/>
                    <a:pt x="18539" y="25043"/>
                  </a:cubicBezTo>
                  <a:cubicBezTo>
                    <a:pt x="18561" y="25072"/>
                    <a:pt x="18581" y="25101"/>
                    <a:pt x="18600" y="25129"/>
                  </a:cubicBezTo>
                  <a:cubicBezTo>
                    <a:pt x="18607" y="25139"/>
                    <a:pt x="18619" y="25149"/>
                    <a:pt x="18627" y="25157"/>
                  </a:cubicBezTo>
                  <a:cubicBezTo>
                    <a:pt x="18676" y="25219"/>
                    <a:pt x="18727" y="25281"/>
                    <a:pt x="18777" y="25344"/>
                  </a:cubicBezTo>
                  <a:cubicBezTo>
                    <a:pt x="18963" y="25570"/>
                    <a:pt x="19121" y="25751"/>
                    <a:pt x="19274" y="25916"/>
                  </a:cubicBezTo>
                  <a:lnTo>
                    <a:pt x="19277" y="25934"/>
                  </a:lnTo>
                  <a:lnTo>
                    <a:pt x="19311" y="25953"/>
                  </a:lnTo>
                  <a:cubicBezTo>
                    <a:pt x="19769" y="26435"/>
                    <a:pt x="20220" y="26778"/>
                    <a:pt x="20692" y="27001"/>
                  </a:cubicBezTo>
                  <a:cubicBezTo>
                    <a:pt x="20702" y="27007"/>
                    <a:pt x="20714" y="27011"/>
                    <a:pt x="20727" y="27016"/>
                  </a:cubicBezTo>
                  <a:cubicBezTo>
                    <a:pt x="20701" y="27144"/>
                    <a:pt x="20664" y="27269"/>
                    <a:pt x="20617" y="27393"/>
                  </a:cubicBezTo>
                  <a:cubicBezTo>
                    <a:pt x="20253" y="28348"/>
                    <a:pt x="19316" y="29089"/>
                    <a:pt x="18285" y="29236"/>
                  </a:cubicBezTo>
                  <a:cubicBezTo>
                    <a:pt x="18151" y="29255"/>
                    <a:pt x="18017" y="29264"/>
                    <a:pt x="17882" y="29264"/>
                  </a:cubicBezTo>
                  <a:cubicBezTo>
                    <a:pt x="16987" y="29264"/>
                    <a:pt x="16080" y="28858"/>
                    <a:pt x="15485" y="28168"/>
                  </a:cubicBezTo>
                  <a:cubicBezTo>
                    <a:pt x="15164" y="27793"/>
                    <a:pt x="14903" y="27318"/>
                    <a:pt x="14690" y="26715"/>
                  </a:cubicBezTo>
                  <a:lnTo>
                    <a:pt x="14667" y="26649"/>
                  </a:lnTo>
                  <a:cubicBezTo>
                    <a:pt x="14599" y="26450"/>
                    <a:pt x="14535" y="26234"/>
                    <a:pt x="14464" y="25973"/>
                  </a:cubicBezTo>
                  <a:cubicBezTo>
                    <a:pt x="14432" y="25852"/>
                    <a:pt x="14401" y="25730"/>
                    <a:pt x="14370" y="25610"/>
                  </a:cubicBezTo>
                  <a:cubicBezTo>
                    <a:pt x="14216" y="24863"/>
                    <a:pt x="14082" y="24107"/>
                    <a:pt x="13973" y="23349"/>
                  </a:cubicBezTo>
                  <a:cubicBezTo>
                    <a:pt x="13930" y="22948"/>
                    <a:pt x="13902" y="22544"/>
                    <a:pt x="13888" y="22140"/>
                  </a:cubicBezTo>
                  <a:lnTo>
                    <a:pt x="13924" y="22140"/>
                  </a:lnTo>
                  <a:cubicBezTo>
                    <a:pt x="14751" y="22140"/>
                    <a:pt x="15590" y="22053"/>
                    <a:pt x="16417" y="21892"/>
                  </a:cubicBezTo>
                  <a:close/>
                  <a:moveTo>
                    <a:pt x="10838" y="21667"/>
                  </a:moveTo>
                  <a:cubicBezTo>
                    <a:pt x="11652" y="21940"/>
                    <a:pt x="12529" y="22085"/>
                    <a:pt x="13429" y="22125"/>
                  </a:cubicBezTo>
                  <a:cubicBezTo>
                    <a:pt x="13193" y="23455"/>
                    <a:pt x="12722" y="24761"/>
                    <a:pt x="12052" y="25929"/>
                  </a:cubicBezTo>
                  <a:cubicBezTo>
                    <a:pt x="12016" y="25989"/>
                    <a:pt x="12038" y="26068"/>
                    <a:pt x="12098" y="26103"/>
                  </a:cubicBezTo>
                  <a:cubicBezTo>
                    <a:pt x="12118" y="26114"/>
                    <a:pt x="12140" y="26119"/>
                    <a:pt x="12161" y="26119"/>
                  </a:cubicBezTo>
                  <a:cubicBezTo>
                    <a:pt x="12206" y="26119"/>
                    <a:pt x="12249" y="26096"/>
                    <a:pt x="12274" y="26054"/>
                  </a:cubicBezTo>
                  <a:cubicBezTo>
                    <a:pt x="12893" y="24974"/>
                    <a:pt x="13348" y="23779"/>
                    <a:pt x="13606" y="22555"/>
                  </a:cubicBezTo>
                  <a:cubicBezTo>
                    <a:pt x="13639" y="22832"/>
                    <a:pt x="13678" y="23109"/>
                    <a:pt x="13718" y="23387"/>
                  </a:cubicBezTo>
                  <a:cubicBezTo>
                    <a:pt x="13802" y="24150"/>
                    <a:pt x="13934" y="24909"/>
                    <a:pt x="14120" y="25661"/>
                  </a:cubicBezTo>
                  <a:lnTo>
                    <a:pt x="14142" y="25769"/>
                  </a:lnTo>
                  <a:cubicBezTo>
                    <a:pt x="14146" y="25780"/>
                    <a:pt x="14149" y="25793"/>
                    <a:pt x="14156" y="25805"/>
                  </a:cubicBezTo>
                  <a:cubicBezTo>
                    <a:pt x="14176" y="25881"/>
                    <a:pt x="14196" y="25959"/>
                    <a:pt x="14218" y="26037"/>
                  </a:cubicBezTo>
                  <a:cubicBezTo>
                    <a:pt x="14293" y="26317"/>
                    <a:pt x="14363" y="26548"/>
                    <a:pt x="14437" y="26758"/>
                  </a:cubicBezTo>
                  <a:lnTo>
                    <a:pt x="14434" y="26774"/>
                  </a:lnTo>
                  <a:lnTo>
                    <a:pt x="14457" y="26810"/>
                  </a:lnTo>
                  <a:cubicBezTo>
                    <a:pt x="14680" y="27438"/>
                    <a:pt x="14954" y="27936"/>
                    <a:pt x="15292" y="28332"/>
                  </a:cubicBezTo>
                  <a:cubicBezTo>
                    <a:pt x="15299" y="28341"/>
                    <a:pt x="15308" y="28349"/>
                    <a:pt x="15315" y="28358"/>
                  </a:cubicBezTo>
                  <a:cubicBezTo>
                    <a:pt x="15239" y="28463"/>
                    <a:pt x="15152" y="28564"/>
                    <a:pt x="15060" y="28657"/>
                  </a:cubicBezTo>
                  <a:cubicBezTo>
                    <a:pt x="14523" y="29197"/>
                    <a:pt x="13741" y="29498"/>
                    <a:pt x="12962" y="29498"/>
                  </a:cubicBezTo>
                  <a:cubicBezTo>
                    <a:pt x="12698" y="29498"/>
                    <a:pt x="12434" y="29464"/>
                    <a:pt x="12180" y="29392"/>
                  </a:cubicBezTo>
                  <a:cubicBezTo>
                    <a:pt x="11194" y="29111"/>
                    <a:pt x="10360" y="28279"/>
                    <a:pt x="10059" y="27276"/>
                  </a:cubicBezTo>
                  <a:cubicBezTo>
                    <a:pt x="9919" y="26806"/>
                    <a:pt x="9875" y="26266"/>
                    <a:pt x="9925" y="25626"/>
                  </a:cubicBezTo>
                  <a:lnTo>
                    <a:pt x="9929" y="25554"/>
                  </a:lnTo>
                  <a:cubicBezTo>
                    <a:pt x="9948" y="25347"/>
                    <a:pt x="9977" y="25124"/>
                    <a:pt x="10017" y="24856"/>
                  </a:cubicBezTo>
                  <a:cubicBezTo>
                    <a:pt x="10037" y="24733"/>
                    <a:pt x="10058" y="24611"/>
                    <a:pt x="10079" y="24489"/>
                  </a:cubicBezTo>
                  <a:cubicBezTo>
                    <a:pt x="10240" y="23745"/>
                    <a:pt x="10426" y="23004"/>
                    <a:pt x="10634" y="22267"/>
                  </a:cubicBezTo>
                  <a:cubicBezTo>
                    <a:pt x="10698" y="22065"/>
                    <a:pt x="10766" y="21866"/>
                    <a:pt x="10838" y="21667"/>
                  </a:cubicBezTo>
                  <a:close/>
                  <a:moveTo>
                    <a:pt x="14298" y="1"/>
                  </a:moveTo>
                  <a:cubicBezTo>
                    <a:pt x="13226" y="1"/>
                    <a:pt x="12187" y="551"/>
                    <a:pt x="11611" y="1442"/>
                  </a:cubicBezTo>
                  <a:cubicBezTo>
                    <a:pt x="11541" y="1551"/>
                    <a:pt x="11477" y="1664"/>
                    <a:pt x="11421" y="1779"/>
                  </a:cubicBezTo>
                  <a:cubicBezTo>
                    <a:pt x="10871" y="1434"/>
                    <a:pt x="10218" y="1253"/>
                    <a:pt x="9572" y="1253"/>
                  </a:cubicBezTo>
                  <a:cubicBezTo>
                    <a:pt x="9193" y="1253"/>
                    <a:pt x="8815" y="1316"/>
                    <a:pt x="8462" y="1445"/>
                  </a:cubicBezTo>
                  <a:cubicBezTo>
                    <a:pt x="7382" y="1841"/>
                    <a:pt x="6573" y="2817"/>
                    <a:pt x="6400" y="3933"/>
                  </a:cubicBezTo>
                  <a:cubicBezTo>
                    <a:pt x="6380" y="4061"/>
                    <a:pt x="6370" y="4191"/>
                    <a:pt x="6364" y="4318"/>
                  </a:cubicBezTo>
                  <a:cubicBezTo>
                    <a:pt x="6208" y="4296"/>
                    <a:pt x="6051" y="4285"/>
                    <a:pt x="5893" y="4285"/>
                  </a:cubicBezTo>
                  <a:cubicBezTo>
                    <a:pt x="5018" y="4285"/>
                    <a:pt x="4143" y="4618"/>
                    <a:pt x="3525" y="5216"/>
                  </a:cubicBezTo>
                  <a:cubicBezTo>
                    <a:pt x="2700" y="6017"/>
                    <a:pt x="2356" y="7238"/>
                    <a:pt x="2651" y="8328"/>
                  </a:cubicBezTo>
                  <a:cubicBezTo>
                    <a:pt x="2686" y="8455"/>
                    <a:pt x="2728" y="8576"/>
                    <a:pt x="2777" y="8694"/>
                  </a:cubicBezTo>
                  <a:cubicBezTo>
                    <a:pt x="1783" y="8979"/>
                    <a:pt x="928" y="9729"/>
                    <a:pt x="547" y="10671"/>
                  </a:cubicBezTo>
                  <a:cubicBezTo>
                    <a:pt x="120" y="11738"/>
                    <a:pt x="303" y="12993"/>
                    <a:pt x="1015" y="13870"/>
                  </a:cubicBezTo>
                  <a:cubicBezTo>
                    <a:pt x="1093" y="13965"/>
                    <a:pt x="1175" y="14052"/>
                    <a:pt x="1260" y="14137"/>
                  </a:cubicBezTo>
                  <a:cubicBezTo>
                    <a:pt x="1321" y="14084"/>
                    <a:pt x="1394" y="14034"/>
                    <a:pt x="1471" y="13997"/>
                  </a:cubicBezTo>
                  <a:lnTo>
                    <a:pt x="1471" y="13997"/>
                  </a:lnTo>
                  <a:cubicBezTo>
                    <a:pt x="561" y="14647"/>
                    <a:pt x="1" y="15765"/>
                    <a:pt x="41" y="16861"/>
                  </a:cubicBezTo>
                  <a:cubicBezTo>
                    <a:pt x="84" y="18010"/>
                    <a:pt x="762" y="19083"/>
                    <a:pt x="1770" y="19594"/>
                  </a:cubicBezTo>
                  <a:cubicBezTo>
                    <a:pt x="1885" y="19653"/>
                    <a:pt x="2005" y="19702"/>
                    <a:pt x="2124" y="19746"/>
                  </a:cubicBezTo>
                  <a:cubicBezTo>
                    <a:pt x="1671" y="20675"/>
                    <a:pt x="1656" y="21813"/>
                    <a:pt x="2103" y="22724"/>
                  </a:cubicBezTo>
                  <a:cubicBezTo>
                    <a:pt x="2610" y="23756"/>
                    <a:pt x="3665" y="24460"/>
                    <a:pt x="4794" y="24517"/>
                  </a:cubicBezTo>
                  <a:cubicBezTo>
                    <a:pt x="4845" y="24519"/>
                    <a:pt x="4896" y="24520"/>
                    <a:pt x="4947" y="24520"/>
                  </a:cubicBezTo>
                  <a:cubicBezTo>
                    <a:pt x="5025" y="24520"/>
                    <a:pt x="5104" y="24517"/>
                    <a:pt x="5182" y="24512"/>
                  </a:cubicBezTo>
                  <a:lnTo>
                    <a:pt x="5182" y="24512"/>
                  </a:lnTo>
                  <a:cubicBezTo>
                    <a:pt x="5146" y="25544"/>
                    <a:pt x="5593" y="26591"/>
                    <a:pt x="6372" y="27240"/>
                  </a:cubicBezTo>
                  <a:cubicBezTo>
                    <a:pt x="6959" y="27729"/>
                    <a:pt x="7704" y="27988"/>
                    <a:pt x="8449" y="27988"/>
                  </a:cubicBezTo>
                  <a:cubicBezTo>
                    <a:pt x="8826" y="27988"/>
                    <a:pt x="9205" y="27922"/>
                    <a:pt x="9559" y="27783"/>
                  </a:cubicBezTo>
                  <a:cubicBezTo>
                    <a:pt x="9680" y="27737"/>
                    <a:pt x="9797" y="27683"/>
                    <a:pt x="9911" y="27622"/>
                  </a:cubicBezTo>
                  <a:cubicBezTo>
                    <a:pt x="10297" y="28580"/>
                    <a:pt x="11132" y="29353"/>
                    <a:pt x="12108" y="29631"/>
                  </a:cubicBezTo>
                  <a:cubicBezTo>
                    <a:pt x="12392" y="29712"/>
                    <a:pt x="12686" y="29752"/>
                    <a:pt x="12978" y="29752"/>
                  </a:cubicBezTo>
                  <a:cubicBezTo>
                    <a:pt x="13818" y="29752"/>
                    <a:pt x="14648" y="29425"/>
                    <a:pt x="15240" y="28832"/>
                  </a:cubicBezTo>
                  <a:cubicBezTo>
                    <a:pt x="15332" y="28740"/>
                    <a:pt x="15416" y="28643"/>
                    <a:pt x="15494" y="28542"/>
                  </a:cubicBezTo>
                  <a:cubicBezTo>
                    <a:pt x="16129" y="29157"/>
                    <a:pt x="17013" y="29514"/>
                    <a:pt x="17884" y="29514"/>
                  </a:cubicBezTo>
                  <a:cubicBezTo>
                    <a:pt x="18030" y="29514"/>
                    <a:pt x="18177" y="29503"/>
                    <a:pt x="18321" y="29483"/>
                  </a:cubicBezTo>
                  <a:cubicBezTo>
                    <a:pt x="19458" y="29321"/>
                    <a:pt x="20453" y="28532"/>
                    <a:pt x="20856" y="27478"/>
                  </a:cubicBezTo>
                  <a:cubicBezTo>
                    <a:pt x="20903" y="27357"/>
                    <a:pt x="20941" y="27233"/>
                    <a:pt x="20972" y="27109"/>
                  </a:cubicBezTo>
                  <a:cubicBezTo>
                    <a:pt x="21349" y="27248"/>
                    <a:pt x="21752" y="27315"/>
                    <a:pt x="22155" y="27315"/>
                  </a:cubicBezTo>
                  <a:cubicBezTo>
                    <a:pt x="22785" y="27315"/>
                    <a:pt x="23411" y="27148"/>
                    <a:pt x="23937" y="26821"/>
                  </a:cubicBezTo>
                  <a:cubicBezTo>
                    <a:pt x="24910" y="26209"/>
                    <a:pt x="25498" y="25086"/>
                    <a:pt x="25437" y="23957"/>
                  </a:cubicBezTo>
                  <a:cubicBezTo>
                    <a:pt x="25430" y="23828"/>
                    <a:pt x="25414" y="23699"/>
                    <a:pt x="25393" y="23574"/>
                  </a:cubicBezTo>
                  <a:cubicBezTo>
                    <a:pt x="26422" y="23502"/>
                    <a:pt x="27416" y="22945"/>
                    <a:pt x="27982" y="22105"/>
                  </a:cubicBezTo>
                  <a:cubicBezTo>
                    <a:pt x="28623" y="21150"/>
                    <a:pt x="28705" y="19883"/>
                    <a:pt x="28189" y="18880"/>
                  </a:cubicBezTo>
                  <a:cubicBezTo>
                    <a:pt x="28130" y="18764"/>
                    <a:pt x="28064" y="18653"/>
                    <a:pt x="27992" y="18548"/>
                  </a:cubicBezTo>
                  <a:cubicBezTo>
                    <a:pt x="28905" y="18063"/>
                    <a:pt x="29585" y="17151"/>
                    <a:pt x="29760" y="16152"/>
                  </a:cubicBezTo>
                  <a:cubicBezTo>
                    <a:pt x="29955" y="15023"/>
                    <a:pt x="29514" y="13834"/>
                    <a:pt x="28636" y="13125"/>
                  </a:cubicBezTo>
                  <a:cubicBezTo>
                    <a:pt x="28535" y="13043"/>
                    <a:pt x="28430" y="12970"/>
                    <a:pt x="28322" y="12902"/>
                  </a:cubicBezTo>
                  <a:cubicBezTo>
                    <a:pt x="28958" y="12088"/>
                    <a:pt x="29209" y="10977"/>
                    <a:pt x="28963" y="9993"/>
                  </a:cubicBezTo>
                  <a:cubicBezTo>
                    <a:pt x="28682" y="8878"/>
                    <a:pt x="27793" y="7970"/>
                    <a:pt x="26703" y="7679"/>
                  </a:cubicBezTo>
                  <a:cubicBezTo>
                    <a:pt x="26576" y="7647"/>
                    <a:pt x="26451" y="7621"/>
                    <a:pt x="26324" y="7604"/>
                  </a:cubicBezTo>
                  <a:cubicBezTo>
                    <a:pt x="26575" y="6602"/>
                    <a:pt x="26353" y="5486"/>
                    <a:pt x="25727" y="4686"/>
                  </a:cubicBezTo>
                  <a:cubicBezTo>
                    <a:pt x="25119" y="3910"/>
                    <a:pt x="24163" y="3455"/>
                    <a:pt x="23200" y="3455"/>
                  </a:cubicBezTo>
                  <a:cubicBezTo>
                    <a:pt x="23040" y="3455"/>
                    <a:pt x="22881" y="3467"/>
                    <a:pt x="22723" y="3493"/>
                  </a:cubicBezTo>
                  <a:cubicBezTo>
                    <a:pt x="22595" y="3514"/>
                    <a:pt x="22469" y="3543"/>
                    <a:pt x="22347" y="3578"/>
                  </a:cubicBezTo>
                  <a:cubicBezTo>
                    <a:pt x="22168" y="2559"/>
                    <a:pt x="21512" y="1629"/>
                    <a:pt x="20615" y="1154"/>
                  </a:cubicBezTo>
                  <a:cubicBezTo>
                    <a:pt x="20147" y="906"/>
                    <a:pt x="19626" y="783"/>
                    <a:pt x="19107" y="783"/>
                  </a:cubicBezTo>
                  <a:cubicBezTo>
                    <a:pt x="18500" y="783"/>
                    <a:pt x="17896" y="952"/>
                    <a:pt x="17386" y="1285"/>
                  </a:cubicBezTo>
                  <a:cubicBezTo>
                    <a:pt x="17278" y="1357"/>
                    <a:pt x="17173" y="1435"/>
                    <a:pt x="17076" y="1515"/>
                  </a:cubicBezTo>
                  <a:cubicBezTo>
                    <a:pt x="16497" y="659"/>
                    <a:pt x="15521" y="78"/>
                    <a:pt x="14509" y="8"/>
                  </a:cubicBezTo>
                  <a:cubicBezTo>
                    <a:pt x="14438" y="3"/>
                    <a:pt x="14368" y="1"/>
                    <a:pt x="1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5" name="Google Shape;545;p11"/>
          <p:cNvGrpSpPr/>
          <p:nvPr/>
        </p:nvGrpSpPr>
        <p:grpSpPr>
          <a:xfrm rot="5584604">
            <a:off x="8501759" y="977824"/>
            <a:ext cx="789017" cy="890254"/>
            <a:chOff x="7245181" y="1832580"/>
            <a:chExt cx="581718" cy="656162"/>
          </a:xfrm>
        </p:grpSpPr>
        <p:sp>
          <p:nvSpPr>
            <p:cNvPr id="546" name="Google Shape;546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0" name="Google Shape;550;p11"/>
          <p:cNvGrpSpPr/>
          <p:nvPr/>
        </p:nvGrpSpPr>
        <p:grpSpPr>
          <a:xfrm rot="-409298">
            <a:off x="-130013" y="138982"/>
            <a:ext cx="788985" cy="890214"/>
            <a:chOff x="7245181" y="1832580"/>
            <a:chExt cx="581718" cy="656162"/>
          </a:xfrm>
        </p:grpSpPr>
        <p:sp>
          <p:nvSpPr>
            <p:cNvPr id="551" name="Google Shape;551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5" name="Google Shape;555;p11"/>
          <p:cNvGrpSpPr/>
          <p:nvPr/>
        </p:nvGrpSpPr>
        <p:grpSpPr>
          <a:xfrm rot="-2094391">
            <a:off x="44259" y="-267793"/>
            <a:ext cx="788854" cy="890059"/>
            <a:chOff x="7245181" y="1832580"/>
            <a:chExt cx="581718" cy="656162"/>
          </a:xfrm>
        </p:grpSpPr>
        <p:sp>
          <p:nvSpPr>
            <p:cNvPr id="556" name="Google Shape;556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0" name="Google Shape;560;p11"/>
          <p:cNvGrpSpPr/>
          <p:nvPr/>
        </p:nvGrpSpPr>
        <p:grpSpPr>
          <a:xfrm rot="-5690597">
            <a:off x="-247249" y="2895223"/>
            <a:ext cx="788893" cy="890045"/>
            <a:chOff x="7245181" y="1832580"/>
            <a:chExt cx="581718" cy="656162"/>
          </a:xfrm>
        </p:grpSpPr>
        <p:sp>
          <p:nvSpPr>
            <p:cNvPr id="561" name="Google Shape;561;p11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3"/>
          <p:cNvSpPr/>
          <p:nvPr/>
        </p:nvSpPr>
        <p:spPr>
          <a:xfrm>
            <a:off x="0" y="2"/>
            <a:ext cx="1217556" cy="1554413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8" name="Google Shape;568;p13"/>
          <p:cNvGrpSpPr/>
          <p:nvPr/>
        </p:nvGrpSpPr>
        <p:grpSpPr>
          <a:xfrm rot="-2027530">
            <a:off x="-128646" y="2711611"/>
            <a:ext cx="878254" cy="990609"/>
            <a:chOff x="7245181" y="1832580"/>
            <a:chExt cx="581718" cy="656162"/>
          </a:xfrm>
        </p:grpSpPr>
        <p:sp>
          <p:nvSpPr>
            <p:cNvPr id="569" name="Google Shape;569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3" name="Google Shape;573;p13"/>
          <p:cNvGrpSpPr/>
          <p:nvPr/>
        </p:nvGrpSpPr>
        <p:grpSpPr>
          <a:xfrm rot="-5740528">
            <a:off x="-155732" y="2230226"/>
            <a:ext cx="878220" cy="990543"/>
            <a:chOff x="7245181" y="1832580"/>
            <a:chExt cx="581718" cy="656162"/>
          </a:xfrm>
        </p:grpSpPr>
        <p:sp>
          <p:nvSpPr>
            <p:cNvPr id="574" name="Google Shape;574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8" name="Google Shape;578;p13"/>
          <p:cNvGrpSpPr/>
          <p:nvPr/>
        </p:nvGrpSpPr>
        <p:grpSpPr>
          <a:xfrm rot="1086438">
            <a:off x="-316362" y="3132040"/>
            <a:ext cx="878199" cy="990564"/>
            <a:chOff x="7245181" y="1832580"/>
            <a:chExt cx="581718" cy="656162"/>
          </a:xfrm>
        </p:grpSpPr>
        <p:sp>
          <p:nvSpPr>
            <p:cNvPr id="579" name="Google Shape;579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3" name="Google Shape;583;p13"/>
          <p:cNvGrpSpPr/>
          <p:nvPr/>
        </p:nvGrpSpPr>
        <p:grpSpPr>
          <a:xfrm rot="7849207">
            <a:off x="8424665" y="2754985"/>
            <a:ext cx="844252" cy="952244"/>
            <a:chOff x="7245181" y="1832580"/>
            <a:chExt cx="581718" cy="656162"/>
          </a:xfrm>
        </p:grpSpPr>
        <p:sp>
          <p:nvSpPr>
            <p:cNvPr id="584" name="Google Shape;584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8" name="Google Shape;588;p13"/>
          <p:cNvGrpSpPr/>
          <p:nvPr/>
        </p:nvGrpSpPr>
        <p:grpSpPr>
          <a:xfrm rot="5743814">
            <a:off x="8625909" y="3151210"/>
            <a:ext cx="844220" cy="952191"/>
            <a:chOff x="7245181" y="1832580"/>
            <a:chExt cx="581718" cy="656162"/>
          </a:xfrm>
        </p:grpSpPr>
        <p:sp>
          <p:nvSpPr>
            <p:cNvPr id="589" name="Google Shape;589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3" name="Google Shape;593;p13"/>
          <p:cNvGrpSpPr/>
          <p:nvPr/>
        </p:nvGrpSpPr>
        <p:grpSpPr>
          <a:xfrm rot="-9782753">
            <a:off x="8625895" y="2284784"/>
            <a:ext cx="844233" cy="952189"/>
            <a:chOff x="7245181" y="1832580"/>
            <a:chExt cx="581718" cy="656162"/>
          </a:xfrm>
        </p:grpSpPr>
        <p:sp>
          <p:nvSpPr>
            <p:cNvPr id="594" name="Google Shape;594;p13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8" name="Google Shape;598;p13"/>
          <p:cNvSpPr/>
          <p:nvPr/>
        </p:nvSpPr>
        <p:spPr>
          <a:xfrm flipH="1">
            <a:off x="8237737" y="936922"/>
            <a:ext cx="906264" cy="1157011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9" name="Google Shape;599;p13"/>
          <p:cNvSpPr txBox="1"/>
          <p:nvPr>
            <p:ph type="title"/>
          </p:nvPr>
        </p:nvSpPr>
        <p:spPr>
          <a:xfrm>
            <a:off x="713225" y="429351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600" name="Google Shape;600;p13"/>
          <p:cNvSpPr txBox="1"/>
          <p:nvPr>
            <p:ph type="title" idx="2" hasCustomPrompt="1"/>
          </p:nvPr>
        </p:nvSpPr>
        <p:spPr>
          <a:xfrm>
            <a:off x="1438071" y="1303550"/>
            <a:ext cx="925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1" name="Google Shape;601;p13"/>
          <p:cNvSpPr txBox="1"/>
          <p:nvPr>
            <p:ph type="subTitle" idx="1"/>
          </p:nvPr>
        </p:nvSpPr>
        <p:spPr>
          <a:xfrm>
            <a:off x="716871" y="1816685"/>
            <a:ext cx="236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02" name="Google Shape;602;p13"/>
          <p:cNvSpPr txBox="1"/>
          <p:nvPr>
            <p:ph type="subTitle" idx="3"/>
          </p:nvPr>
        </p:nvSpPr>
        <p:spPr>
          <a:xfrm>
            <a:off x="716871" y="2082467"/>
            <a:ext cx="2368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03" name="Google Shape;603;p13"/>
          <p:cNvSpPr txBox="1"/>
          <p:nvPr>
            <p:ph type="title" idx="4" hasCustomPrompt="1"/>
          </p:nvPr>
        </p:nvSpPr>
        <p:spPr>
          <a:xfrm>
            <a:off x="4109100" y="1303550"/>
            <a:ext cx="925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4" name="Google Shape;604;p13"/>
          <p:cNvSpPr txBox="1"/>
          <p:nvPr>
            <p:ph type="subTitle" idx="5"/>
          </p:nvPr>
        </p:nvSpPr>
        <p:spPr>
          <a:xfrm>
            <a:off x="3387900" y="1816685"/>
            <a:ext cx="236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05" name="Google Shape;605;p13"/>
          <p:cNvSpPr txBox="1"/>
          <p:nvPr>
            <p:ph type="subTitle" idx="6"/>
          </p:nvPr>
        </p:nvSpPr>
        <p:spPr>
          <a:xfrm>
            <a:off x="3387900" y="2082467"/>
            <a:ext cx="2368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06" name="Google Shape;606;p13"/>
          <p:cNvSpPr txBox="1"/>
          <p:nvPr>
            <p:ph type="title" idx="7" hasCustomPrompt="1"/>
          </p:nvPr>
        </p:nvSpPr>
        <p:spPr>
          <a:xfrm>
            <a:off x="6782967" y="1303550"/>
            <a:ext cx="925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7" name="Google Shape;607;p13"/>
          <p:cNvSpPr txBox="1"/>
          <p:nvPr>
            <p:ph type="subTitle" idx="8"/>
          </p:nvPr>
        </p:nvSpPr>
        <p:spPr>
          <a:xfrm>
            <a:off x="6061767" y="1816685"/>
            <a:ext cx="236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08" name="Google Shape;608;p13"/>
          <p:cNvSpPr txBox="1"/>
          <p:nvPr>
            <p:ph type="subTitle" idx="9"/>
          </p:nvPr>
        </p:nvSpPr>
        <p:spPr>
          <a:xfrm>
            <a:off x="6061767" y="2082467"/>
            <a:ext cx="2368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09" name="Google Shape;609;p13"/>
          <p:cNvSpPr txBox="1"/>
          <p:nvPr>
            <p:ph type="title" idx="13" hasCustomPrompt="1"/>
          </p:nvPr>
        </p:nvSpPr>
        <p:spPr>
          <a:xfrm>
            <a:off x="1438071" y="3063850"/>
            <a:ext cx="925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/>
          <p:nvPr>
            <p:ph type="subTitle" idx="14"/>
          </p:nvPr>
        </p:nvSpPr>
        <p:spPr>
          <a:xfrm>
            <a:off x="716871" y="3576983"/>
            <a:ext cx="236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1" name="Google Shape;611;p13"/>
          <p:cNvSpPr txBox="1"/>
          <p:nvPr>
            <p:ph type="subTitle" idx="15"/>
          </p:nvPr>
        </p:nvSpPr>
        <p:spPr>
          <a:xfrm>
            <a:off x="716871" y="3842765"/>
            <a:ext cx="2368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12" name="Google Shape;612;p13"/>
          <p:cNvSpPr txBox="1"/>
          <p:nvPr>
            <p:ph type="title" idx="16" hasCustomPrompt="1"/>
          </p:nvPr>
        </p:nvSpPr>
        <p:spPr>
          <a:xfrm>
            <a:off x="6782967" y="3063850"/>
            <a:ext cx="925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/>
          <p:nvPr>
            <p:ph type="subTitle" idx="17"/>
          </p:nvPr>
        </p:nvSpPr>
        <p:spPr>
          <a:xfrm>
            <a:off x="6061767" y="3576983"/>
            <a:ext cx="236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4" name="Google Shape;614;p13"/>
          <p:cNvSpPr txBox="1"/>
          <p:nvPr>
            <p:ph type="subTitle" idx="18"/>
          </p:nvPr>
        </p:nvSpPr>
        <p:spPr>
          <a:xfrm>
            <a:off x="6061767" y="3842765"/>
            <a:ext cx="2368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615" name="Google Shape;615;p13"/>
          <p:cNvGrpSpPr/>
          <p:nvPr/>
        </p:nvGrpSpPr>
        <p:grpSpPr>
          <a:xfrm rot="-1289985" flipH="1">
            <a:off x="8169194" y="290651"/>
            <a:ext cx="659948" cy="498198"/>
            <a:chOff x="4597367" y="2133019"/>
            <a:chExt cx="763717" cy="576533"/>
          </a:xfrm>
        </p:grpSpPr>
        <p:sp>
          <p:nvSpPr>
            <p:cNvPr id="616" name="Google Shape;616;p13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0" name="Google Shape;620;p13"/>
          <p:cNvGrpSpPr/>
          <p:nvPr/>
        </p:nvGrpSpPr>
        <p:grpSpPr>
          <a:xfrm rot="5566572">
            <a:off x="3761743" y="4451610"/>
            <a:ext cx="402670" cy="787678"/>
            <a:chOff x="5966450" y="2934100"/>
            <a:chExt cx="566954" cy="1109041"/>
          </a:xfrm>
        </p:grpSpPr>
        <p:sp>
          <p:nvSpPr>
            <p:cNvPr id="621" name="Google Shape;621;p1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4" name="Google Shape;624;p13"/>
          <p:cNvGrpSpPr/>
          <p:nvPr/>
        </p:nvGrpSpPr>
        <p:grpSpPr>
          <a:xfrm rot="936558">
            <a:off x="383013" y="290458"/>
            <a:ext cx="659903" cy="498164"/>
            <a:chOff x="4597367" y="2133019"/>
            <a:chExt cx="763717" cy="576533"/>
          </a:xfrm>
        </p:grpSpPr>
        <p:sp>
          <p:nvSpPr>
            <p:cNvPr id="625" name="Google Shape;625;p13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4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4"/>
          <p:cNvGrpSpPr/>
          <p:nvPr/>
        </p:nvGrpSpPr>
        <p:grpSpPr>
          <a:xfrm rot="6734636">
            <a:off x="8284339" y="1840787"/>
            <a:ext cx="937079" cy="1057231"/>
            <a:chOff x="7245181" y="1832580"/>
            <a:chExt cx="581718" cy="656162"/>
          </a:xfrm>
        </p:grpSpPr>
        <p:sp>
          <p:nvSpPr>
            <p:cNvPr id="631" name="Google Shape;631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5" name="Google Shape;635;p14"/>
          <p:cNvGrpSpPr/>
          <p:nvPr/>
        </p:nvGrpSpPr>
        <p:grpSpPr>
          <a:xfrm rot="5049336">
            <a:off x="8606912" y="2256389"/>
            <a:ext cx="936899" cy="1057109"/>
            <a:chOff x="7245181" y="1832580"/>
            <a:chExt cx="581718" cy="656162"/>
          </a:xfrm>
        </p:grpSpPr>
        <p:sp>
          <p:nvSpPr>
            <p:cNvPr id="636" name="Google Shape;636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0" name="Google Shape;640;p14"/>
          <p:cNvGrpSpPr/>
          <p:nvPr/>
        </p:nvGrpSpPr>
        <p:grpSpPr>
          <a:xfrm>
            <a:off x="6396928" y="3297463"/>
            <a:ext cx="3030067" cy="1863146"/>
            <a:chOff x="2860751" y="2762191"/>
            <a:chExt cx="4429275" cy="2723499"/>
          </a:xfrm>
        </p:grpSpPr>
        <p:sp>
          <p:nvSpPr>
            <p:cNvPr id="641" name="Google Shape;641;p14"/>
            <p:cNvSpPr/>
            <p:nvPr/>
          </p:nvSpPr>
          <p:spPr>
            <a:xfrm>
              <a:off x="2874634" y="2785778"/>
              <a:ext cx="4405689" cy="2690478"/>
            </a:xfrm>
            <a:custGeom>
              <a:avLst/>
              <a:gdLst/>
              <a:ahLst/>
              <a:cxnLst/>
              <a:rect l="l" t="t" r="r" b="b"/>
              <a:pathLst>
                <a:path w="32688" h="19962" extrusionOk="0">
                  <a:moveTo>
                    <a:pt x="32529" y="1"/>
                  </a:moveTo>
                  <a:cubicBezTo>
                    <a:pt x="31499" y="1068"/>
                    <a:pt x="30834" y="2496"/>
                    <a:pt x="30755" y="3981"/>
                  </a:cubicBezTo>
                  <a:cubicBezTo>
                    <a:pt x="30201" y="3711"/>
                    <a:pt x="29585" y="3579"/>
                    <a:pt x="28969" y="3579"/>
                  </a:cubicBezTo>
                  <a:cubicBezTo>
                    <a:pt x="28134" y="3579"/>
                    <a:pt x="27297" y="3823"/>
                    <a:pt x="26612" y="4299"/>
                  </a:cubicBezTo>
                  <a:cubicBezTo>
                    <a:pt x="25418" y="5127"/>
                    <a:pt x="24724" y="6625"/>
                    <a:pt x="24862" y="8071"/>
                  </a:cubicBezTo>
                  <a:cubicBezTo>
                    <a:pt x="23708" y="7162"/>
                    <a:pt x="22238" y="6698"/>
                    <a:pt x="20770" y="6698"/>
                  </a:cubicBezTo>
                  <a:cubicBezTo>
                    <a:pt x="19602" y="6698"/>
                    <a:pt x="18434" y="6992"/>
                    <a:pt x="17430" y="7591"/>
                  </a:cubicBezTo>
                  <a:cubicBezTo>
                    <a:pt x="16086" y="8393"/>
                    <a:pt x="15084" y="9711"/>
                    <a:pt x="14586" y="11190"/>
                  </a:cubicBezTo>
                  <a:cubicBezTo>
                    <a:pt x="14478" y="11511"/>
                    <a:pt x="14393" y="11837"/>
                    <a:pt x="14334" y="12168"/>
                  </a:cubicBezTo>
                  <a:cubicBezTo>
                    <a:pt x="14242" y="12688"/>
                    <a:pt x="14208" y="13219"/>
                    <a:pt x="14247" y="13745"/>
                  </a:cubicBezTo>
                  <a:cubicBezTo>
                    <a:pt x="14262" y="13949"/>
                    <a:pt x="14285" y="14155"/>
                    <a:pt x="14321" y="14358"/>
                  </a:cubicBezTo>
                  <a:cubicBezTo>
                    <a:pt x="13947" y="13964"/>
                    <a:pt x="13403" y="13753"/>
                    <a:pt x="12862" y="13753"/>
                  </a:cubicBezTo>
                  <a:cubicBezTo>
                    <a:pt x="12538" y="13753"/>
                    <a:pt x="12216" y="13828"/>
                    <a:pt x="11932" y="13984"/>
                  </a:cubicBezTo>
                  <a:cubicBezTo>
                    <a:pt x="11173" y="14398"/>
                    <a:pt x="10751" y="15353"/>
                    <a:pt x="10957" y="16196"/>
                  </a:cubicBezTo>
                  <a:cubicBezTo>
                    <a:pt x="10595" y="15509"/>
                    <a:pt x="9816" y="15094"/>
                    <a:pt x="9047" y="15094"/>
                  </a:cubicBezTo>
                  <a:cubicBezTo>
                    <a:pt x="8762" y="15094"/>
                    <a:pt x="8478" y="15151"/>
                    <a:pt x="8218" y="15272"/>
                  </a:cubicBezTo>
                  <a:cubicBezTo>
                    <a:pt x="7256" y="15723"/>
                    <a:pt x="6766" y="16980"/>
                    <a:pt x="7171" y="17964"/>
                  </a:cubicBezTo>
                  <a:cubicBezTo>
                    <a:pt x="6358" y="17353"/>
                    <a:pt x="5341" y="17035"/>
                    <a:pt x="4326" y="17035"/>
                  </a:cubicBezTo>
                  <a:cubicBezTo>
                    <a:pt x="3752" y="17035"/>
                    <a:pt x="3178" y="17137"/>
                    <a:pt x="2642" y="17346"/>
                  </a:cubicBezTo>
                  <a:cubicBezTo>
                    <a:pt x="1452" y="17811"/>
                    <a:pt x="488" y="18788"/>
                    <a:pt x="1" y="19961"/>
                  </a:cubicBezTo>
                  <a:lnTo>
                    <a:pt x="32687" y="19961"/>
                  </a:lnTo>
                  <a:lnTo>
                    <a:pt x="32687" y="12303"/>
                  </a:lnTo>
                  <a:cubicBezTo>
                    <a:pt x="32634" y="12297"/>
                    <a:pt x="32582" y="12293"/>
                    <a:pt x="32529" y="12290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2860751" y="2762191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3" name="Google Shape;643;p14"/>
          <p:cNvGrpSpPr/>
          <p:nvPr/>
        </p:nvGrpSpPr>
        <p:grpSpPr>
          <a:xfrm>
            <a:off x="8501852" y="4129156"/>
            <a:ext cx="437631" cy="436148"/>
            <a:chOff x="3372336" y="3432106"/>
            <a:chExt cx="437631" cy="436148"/>
          </a:xfrm>
        </p:grpSpPr>
        <p:sp>
          <p:nvSpPr>
            <p:cNvPr id="644" name="Google Shape;644;p14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6" name="Google Shape;646;p14"/>
          <p:cNvSpPr/>
          <p:nvPr/>
        </p:nvSpPr>
        <p:spPr>
          <a:xfrm flipH="1">
            <a:off x="-2" y="3383600"/>
            <a:ext cx="1328757" cy="1070402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7" name="Google Shape;647;p14"/>
          <p:cNvGrpSpPr/>
          <p:nvPr/>
        </p:nvGrpSpPr>
        <p:grpSpPr>
          <a:xfrm>
            <a:off x="7503872" y="208096"/>
            <a:ext cx="2144986" cy="2130593"/>
            <a:chOff x="5315038" y="695650"/>
            <a:chExt cx="1437466" cy="1427724"/>
          </a:xfrm>
        </p:grpSpPr>
        <p:sp>
          <p:nvSpPr>
            <p:cNvPr id="648" name="Google Shape;648;p14"/>
            <p:cNvSpPr/>
            <p:nvPr/>
          </p:nvSpPr>
          <p:spPr>
            <a:xfrm>
              <a:off x="5321516" y="702224"/>
              <a:ext cx="1424509" cy="1415343"/>
            </a:xfrm>
            <a:custGeom>
              <a:avLst/>
              <a:gdLst/>
              <a:ahLst/>
              <a:cxnLst/>
              <a:rect l="l" t="t" r="r" b="b"/>
              <a:pathLst>
                <a:path w="29685" h="29494" extrusionOk="0">
                  <a:moveTo>
                    <a:pt x="7586" y="12107"/>
                  </a:moveTo>
                  <a:lnTo>
                    <a:pt x="7490" y="12262"/>
                  </a:lnTo>
                  <a:cubicBezTo>
                    <a:pt x="7522" y="12210"/>
                    <a:pt x="7554" y="12159"/>
                    <a:pt x="7586" y="12107"/>
                  </a:cubicBezTo>
                  <a:close/>
                  <a:moveTo>
                    <a:pt x="16799" y="8175"/>
                  </a:moveTo>
                  <a:cubicBezTo>
                    <a:pt x="16819" y="8175"/>
                    <a:pt x="16836" y="8175"/>
                    <a:pt x="16856" y="8178"/>
                  </a:cubicBezTo>
                  <a:lnTo>
                    <a:pt x="16872" y="8178"/>
                  </a:lnTo>
                  <a:cubicBezTo>
                    <a:pt x="16950" y="8180"/>
                    <a:pt x="17026" y="8183"/>
                    <a:pt x="17101" y="8188"/>
                  </a:cubicBezTo>
                  <a:lnTo>
                    <a:pt x="17103" y="8188"/>
                  </a:lnTo>
                  <a:cubicBezTo>
                    <a:pt x="17129" y="8190"/>
                    <a:pt x="17153" y="8193"/>
                    <a:pt x="17178" y="8196"/>
                  </a:cubicBezTo>
                  <a:lnTo>
                    <a:pt x="17182" y="8196"/>
                  </a:lnTo>
                  <a:cubicBezTo>
                    <a:pt x="17208" y="8197"/>
                    <a:pt x="17232" y="8201"/>
                    <a:pt x="17258" y="8203"/>
                  </a:cubicBezTo>
                  <a:cubicBezTo>
                    <a:pt x="17394" y="8219"/>
                    <a:pt x="17526" y="8243"/>
                    <a:pt x="17657" y="8275"/>
                  </a:cubicBezTo>
                  <a:cubicBezTo>
                    <a:pt x="18193" y="8410"/>
                    <a:pt x="18679" y="8622"/>
                    <a:pt x="19152" y="8907"/>
                  </a:cubicBezTo>
                  <a:cubicBezTo>
                    <a:pt x="19258" y="8972"/>
                    <a:pt x="19362" y="9037"/>
                    <a:pt x="19469" y="9103"/>
                  </a:cubicBezTo>
                  <a:cubicBezTo>
                    <a:pt x="19464" y="9117"/>
                    <a:pt x="19463" y="9129"/>
                    <a:pt x="19464" y="9137"/>
                  </a:cubicBezTo>
                  <a:cubicBezTo>
                    <a:pt x="19479" y="9225"/>
                    <a:pt x="19643" y="9283"/>
                    <a:pt x="19824" y="9333"/>
                  </a:cubicBezTo>
                  <a:lnTo>
                    <a:pt x="19981" y="9435"/>
                  </a:lnTo>
                  <a:cubicBezTo>
                    <a:pt x="19993" y="9418"/>
                    <a:pt x="20003" y="9402"/>
                    <a:pt x="20016" y="9384"/>
                  </a:cubicBezTo>
                  <a:cubicBezTo>
                    <a:pt x="20209" y="9435"/>
                    <a:pt x="20363" y="9484"/>
                    <a:pt x="20307" y="9561"/>
                  </a:cubicBezTo>
                  <a:cubicBezTo>
                    <a:pt x="20292" y="9579"/>
                    <a:pt x="20277" y="9600"/>
                    <a:pt x="20259" y="9618"/>
                  </a:cubicBezTo>
                  <a:cubicBezTo>
                    <a:pt x="20354" y="9680"/>
                    <a:pt x="20448" y="9742"/>
                    <a:pt x="20544" y="9803"/>
                  </a:cubicBezTo>
                  <a:cubicBezTo>
                    <a:pt x="20793" y="9958"/>
                    <a:pt x="21033" y="10124"/>
                    <a:pt x="21256" y="10314"/>
                  </a:cubicBezTo>
                  <a:cubicBezTo>
                    <a:pt x="21686" y="10680"/>
                    <a:pt x="22084" y="11109"/>
                    <a:pt x="22398" y="11581"/>
                  </a:cubicBezTo>
                  <a:cubicBezTo>
                    <a:pt x="22494" y="11512"/>
                    <a:pt x="22592" y="11441"/>
                    <a:pt x="22689" y="11369"/>
                  </a:cubicBezTo>
                  <a:lnTo>
                    <a:pt x="22689" y="11369"/>
                  </a:lnTo>
                  <a:cubicBezTo>
                    <a:pt x="22660" y="11506"/>
                    <a:pt x="22586" y="11629"/>
                    <a:pt x="22491" y="11731"/>
                  </a:cubicBezTo>
                  <a:cubicBezTo>
                    <a:pt x="22680" y="12042"/>
                    <a:pt x="22841" y="12372"/>
                    <a:pt x="22956" y="12716"/>
                  </a:cubicBezTo>
                  <a:cubicBezTo>
                    <a:pt x="23069" y="12840"/>
                    <a:pt x="23168" y="13020"/>
                    <a:pt x="23170" y="13175"/>
                  </a:cubicBezTo>
                  <a:cubicBezTo>
                    <a:pt x="23171" y="13439"/>
                    <a:pt x="23214" y="13701"/>
                    <a:pt x="23273" y="13957"/>
                  </a:cubicBezTo>
                  <a:cubicBezTo>
                    <a:pt x="23350" y="14251"/>
                    <a:pt x="23436" y="14545"/>
                    <a:pt x="23495" y="14841"/>
                  </a:cubicBezTo>
                  <a:cubicBezTo>
                    <a:pt x="23499" y="14856"/>
                    <a:pt x="23501" y="14870"/>
                    <a:pt x="23502" y="14886"/>
                  </a:cubicBezTo>
                  <a:cubicBezTo>
                    <a:pt x="23668" y="14849"/>
                    <a:pt x="23832" y="14807"/>
                    <a:pt x="23998" y="14762"/>
                  </a:cubicBezTo>
                  <a:lnTo>
                    <a:pt x="23998" y="14762"/>
                  </a:lnTo>
                  <a:cubicBezTo>
                    <a:pt x="23910" y="14860"/>
                    <a:pt x="23796" y="14934"/>
                    <a:pt x="23676" y="14985"/>
                  </a:cubicBezTo>
                  <a:cubicBezTo>
                    <a:pt x="23629" y="15007"/>
                    <a:pt x="23576" y="15020"/>
                    <a:pt x="23522" y="15029"/>
                  </a:cubicBezTo>
                  <a:cubicBezTo>
                    <a:pt x="23544" y="15281"/>
                    <a:pt x="23509" y="15540"/>
                    <a:pt x="23443" y="15782"/>
                  </a:cubicBezTo>
                  <a:cubicBezTo>
                    <a:pt x="23371" y="16038"/>
                    <a:pt x="23291" y="16294"/>
                    <a:pt x="23200" y="16546"/>
                  </a:cubicBezTo>
                  <a:cubicBezTo>
                    <a:pt x="23118" y="16775"/>
                    <a:pt x="23027" y="17000"/>
                    <a:pt x="22928" y="17222"/>
                  </a:cubicBezTo>
                  <a:cubicBezTo>
                    <a:pt x="22925" y="17229"/>
                    <a:pt x="22920" y="17238"/>
                    <a:pt x="22918" y="17245"/>
                  </a:cubicBezTo>
                  <a:cubicBezTo>
                    <a:pt x="22903" y="17279"/>
                    <a:pt x="22887" y="17311"/>
                    <a:pt x="22870" y="17346"/>
                  </a:cubicBezTo>
                  <a:cubicBezTo>
                    <a:pt x="22863" y="17362"/>
                    <a:pt x="22854" y="17380"/>
                    <a:pt x="22847" y="17396"/>
                  </a:cubicBezTo>
                  <a:cubicBezTo>
                    <a:pt x="22833" y="17425"/>
                    <a:pt x="22818" y="17455"/>
                    <a:pt x="22805" y="17484"/>
                  </a:cubicBezTo>
                  <a:cubicBezTo>
                    <a:pt x="22795" y="17506"/>
                    <a:pt x="22784" y="17527"/>
                    <a:pt x="22775" y="17547"/>
                  </a:cubicBezTo>
                  <a:cubicBezTo>
                    <a:pt x="22762" y="17575"/>
                    <a:pt x="22751" y="17599"/>
                    <a:pt x="22736" y="17625"/>
                  </a:cubicBezTo>
                  <a:cubicBezTo>
                    <a:pt x="22723" y="17651"/>
                    <a:pt x="22709" y="17677"/>
                    <a:pt x="22694" y="17704"/>
                  </a:cubicBezTo>
                  <a:cubicBezTo>
                    <a:pt x="22683" y="17726"/>
                    <a:pt x="22673" y="17747"/>
                    <a:pt x="22661" y="17766"/>
                  </a:cubicBezTo>
                  <a:cubicBezTo>
                    <a:pt x="22637" y="17814"/>
                    <a:pt x="22611" y="17863"/>
                    <a:pt x="22585" y="17909"/>
                  </a:cubicBezTo>
                  <a:cubicBezTo>
                    <a:pt x="22582" y="17913"/>
                    <a:pt x="22581" y="17914"/>
                    <a:pt x="22579" y="17917"/>
                  </a:cubicBezTo>
                  <a:cubicBezTo>
                    <a:pt x="22553" y="17963"/>
                    <a:pt x="22529" y="18010"/>
                    <a:pt x="22501" y="18054"/>
                  </a:cubicBezTo>
                  <a:cubicBezTo>
                    <a:pt x="22494" y="18067"/>
                    <a:pt x="22487" y="18079"/>
                    <a:pt x="22480" y="18090"/>
                  </a:cubicBezTo>
                  <a:cubicBezTo>
                    <a:pt x="22458" y="18126"/>
                    <a:pt x="22437" y="18165"/>
                    <a:pt x="22415" y="18201"/>
                  </a:cubicBezTo>
                  <a:cubicBezTo>
                    <a:pt x="22408" y="18213"/>
                    <a:pt x="22399" y="18226"/>
                    <a:pt x="22392" y="18239"/>
                  </a:cubicBezTo>
                  <a:cubicBezTo>
                    <a:pt x="22370" y="18275"/>
                    <a:pt x="22347" y="18311"/>
                    <a:pt x="22326" y="18347"/>
                  </a:cubicBezTo>
                  <a:cubicBezTo>
                    <a:pt x="22257" y="18456"/>
                    <a:pt x="22185" y="18564"/>
                    <a:pt x="22111" y="18671"/>
                  </a:cubicBezTo>
                  <a:cubicBezTo>
                    <a:pt x="21910" y="18959"/>
                    <a:pt x="21679" y="19228"/>
                    <a:pt x="21421" y="19473"/>
                  </a:cubicBezTo>
                  <a:cubicBezTo>
                    <a:pt x="21336" y="19555"/>
                    <a:pt x="21249" y="19631"/>
                    <a:pt x="21159" y="19706"/>
                  </a:cubicBezTo>
                  <a:lnTo>
                    <a:pt x="21154" y="19710"/>
                  </a:lnTo>
                  <a:cubicBezTo>
                    <a:pt x="21126" y="19735"/>
                    <a:pt x="21097" y="19756"/>
                    <a:pt x="21070" y="19778"/>
                  </a:cubicBezTo>
                  <a:cubicBezTo>
                    <a:pt x="21067" y="19779"/>
                    <a:pt x="21063" y="19782"/>
                    <a:pt x="21061" y="19785"/>
                  </a:cubicBezTo>
                  <a:cubicBezTo>
                    <a:pt x="21001" y="19831"/>
                    <a:pt x="20939" y="19879"/>
                    <a:pt x="20878" y="19922"/>
                  </a:cubicBezTo>
                  <a:cubicBezTo>
                    <a:pt x="20876" y="19923"/>
                    <a:pt x="20874" y="19923"/>
                    <a:pt x="20873" y="19925"/>
                  </a:cubicBezTo>
                  <a:cubicBezTo>
                    <a:pt x="20844" y="19945"/>
                    <a:pt x="20817" y="19965"/>
                    <a:pt x="20788" y="19984"/>
                  </a:cubicBezTo>
                  <a:cubicBezTo>
                    <a:pt x="20782" y="19988"/>
                    <a:pt x="20775" y="19994"/>
                    <a:pt x="20770" y="19997"/>
                  </a:cubicBezTo>
                  <a:cubicBezTo>
                    <a:pt x="20745" y="20016"/>
                    <a:pt x="20717" y="20031"/>
                    <a:pt x="20691" y="20047"/>
                  </a:cubicBezTo>
                  <a:lnTo>
                    <a:pt x="20674" y="20059"/>
                  </a:lnTo>
                  <a:cubicBezTo>
                    <a:pt x="20612" y="20098"/>
                    <a:pt x="20549" y="20135"/>
                    <a:pt x="20485" y="20171"/>
                  </a:cubicBezTo>
                  <a:cubicBezTo>
                    <a:pt x="20478" y="20175"/>
                    <a:pt x="20469" y="20181"/>
                    <a:pt x="20462" y="20184"/>
                  </a:cubicBezTo>
                  <a:cubicBezTo>
                    <a:pt x="20439" y="20198"/>
                    <a:pt x="20413" y="20211"/>
                    <a:pt x="20389" y="20224"/>
                  </a:cubicBezTo>
                  <a:cubicBezTo>
                    <a:pt x="20379" y="20229"/>
                    <a:pt x="20370" y="20233"/>
                    <a:pt x="20361" y="20239"/>
                  </a:cubicBezTo>
                  <a:cubicBezTo>
                    <a:pt x="20334" y="20253"/>
                    <a:pt x="20310" y="20265"/>
                    <a:pt x="20282" y="20279"/>
                  </a:cubicBezTo>
                  <a:cubicBezTo>
                    <a:pt x="20277" y="20283"/>
                    <a:pt x="20271" y="20285"/>
                    <a:pt x="20264" y="20289"/>
                  </a:cubicBezTo>
                  <a:cubicBezTo>
                    <a:pt x="20232" y="20305"/>
                    <a:pt x="20199" y="20321"/>
                    <a:pt x="20167" y="20335"/>
                  </a:cubicBezTo>
                  <a:lnTo>
                    <a:pt x="20145" y="20347"/>
                  </a:lnTo>
                  <a:cubicBezTo>
                    <a:pt x="20120" y="20357"/>
                    <a:pt x="20095" y="20370"/>
                    <a:pt x="20069" y="20380"/>
                  </a:cubicBezTo>
                  <a:cubicBezTo>
                    <a:pt x="20059" y="20386"/>
                    <a:pt x="20048" y="20390"/>
                    <a:pt x="20037" y="20394"/>
                  </a:cubicBezTo>
                  <a:cubicBezTo>
                    <a:pt x="20014" y="20406"/>
                    <a:pt x="19990" y="20414"/>
                    <a:pt x="19965" y="20423"/>
                  </a:cubicBezTo>
                  <a:cubicBezTo>
                    <a:pt x="19954" y="20427"/>
                    <a:pt x="19945" y="20433"/>
                    <a:pt x="19935" y="20436"/>
                  </a:cubicBezTo>
                  <a:cubicBezTo>
                    <a:pt x="19901" y="20449"/>
                    <a:pt x="19868" y="20462"/>
                    <a:pt x="19834" y="20473"/>
                  </a:cubicBezTo>
                  <a:cubicBezTo>
                    <a:pt x="19830" y="20476"/>
                    <a:pt x="19827" y="20476"/>
                    <a:pt x="19823" y="20478"/>
                  </a:cubicBezTo>
                  <a:cubicBezTo>
                    <a:pt x="19803" y="20492"/>
                    <a:pt x="19784" y="20507"/>
                    <a:pt x="19764" y="20520"/>
                  </a:cubicBezTo>
                  <a:cubicBezTo>
                    <a:pt x="19760" y="20521"/>
                    <a:pt x="19758" y="20522"/>
                    <a:pt x="19755" y="20524"/>
                  </a:cubicBezTo>
                  <a:cubicBezTo>
                    <a:pt x="19713" y="20551"/>
                    <a:pt x="19670" y="20579"/>
                    <a:pt x="19626" y="20602"/>
                  </a:cubicBezTo>
                  <a:cubicBezTo>
                    <a:pt x="19626" y="20602"/>
                    <a:pt x="19623" y="20602"/>
                    <a:pt x="19623" y="20603"/>
                  </a:cubicBezTo>
                  <a:cubicBezTo>
                    <a:pt x="19600" y="20616"/>
                    <a:pt x="19577" y="20628"/>
                    <a:pt x="19554" y="20638"/>
                  </a:cubicBezTo>
                  <a:cubicBezTo>
                    <a:pt x="19518" y="20653"/>
                    <a:pt x="19482" y="20671"/>
                    <a:pt x="19443" y="20682"/>
                  </a:cubicBezTo>
                  <a:cubicBezTo>
                    <a:pt x="19247" y="20754"/>
                    <a:pt x="19038" y="20790"/>
                    <a:pt x="18835" y="20833"/>
                  </a:cubicBezTo>
                  <a:cubicBezTo>
                    <a:pt x="18599" y="20903"/>
                    <a:pt x="18383" y="21012"/>
                    <a:pt x="18161" y="21117"/>
                  </a:cubicBezTo>
                  <a:cubicBezTo>
                    <a:pt x="18125" y="21133"/>
                    <a:pt x="18092" y="21149"/>
                    <a:pt x="18056" y="21165"/>
                  </a:cubicBezTo>
                  <a:cubicBezTo>
                    <a:pt x="17769" y="21294"/>
                    <a:pt x="17454" y="21372"/>
                    <a:pt x="17152" y="21453"/>
                  </a:cubicBezTo>
                  <a:cubicBezTo>
                    <a:pt x="17106" y="21466"/>
                    <a:pt x="17058" y="21479"/>
                    <a:pt x="17012" y="21489"/>
                  </a:cubicBezTo>
                  <a:cubicBezTo>
                    <a:pt x="17000" y="21492"/>
                    <a:pt x="16990" y="21494"/>
                    <a:pt x="16979" y="21496"/>
                  </a:cubicBezTo>
                  <a:lnTo>
                    <a:pt x="16849" y="21529"/>
                  </a:lnTo>
                  <a:cubicBezTo>
                    <a:pt x="16846" y="21530"/>
                    <a:pt x="16842" y="21530"/>
                    <a:pt x="16839" y="21532"/>
                  </a:cubicBezTo>
                  <a:cubicBezTo>
                    <a:pt x="16735" y="21558"/>
                    <a:pt x="16633" y="21581"/>
                    <a:pt x="16531" y="21604"/>
                  </a:cubicBezTo>
                  <a:cubicBezTo>
                    <a:pt x="16136" y="21690"/>
                    <a:pt x="15733" y="21767"/>
                    <a:pt x="15327" y="21818"/>
                  </a:cubicBezTo>
                  <a:cubicBezTo>
                    <a:pt x="15241" y="21830"/>
                    <a:pt x="15154" y="21840"/>
                    <a:pt x="15068" y="21849"/>
                  </a:cubicBezTo>
                  <a:cubicBezTo>
                    <a:pt x="15003" y="21856"/>
                    <a:pt x="14940" y="21862"/>
                    <a:pt x="14875" y="21867"/>
                  </a:cubicBezTo>
                  <a:cubicBezTo>
                    <a:pt x="14869" y="21867"/>
                    <a:pt x="14866" y="21867"/>
                    <a:pt x="14860" y="21869"/>
                  </a:cubicBezTo>
                  <a:cubicBezTo>
                    <a:pt x="14797" y="21875"/>
                    <a:pt x="14732" y="21880"/>
                    <a:pt x="14669" y="21883"/>
                  </a:cubicBezTo>
                  <a:cubicBezTo>
                    <a:pt x="14665" y="21883"/>
                    <a:pt x="14657" y="21883"/>
                    <a:pt x="14652" y="21885"/>
                  </a:cubicBezTo>
                  <a:cubicBezTo>
                    <a:pt x="14588" y="21889"/>
                    <a:pt x="14525" y="21892"/>
                    <a:pt x="14464" y="21896"/>
                  </a:cubicBezTo>
                  <a:cubicBezTo>
                    <a:pt x="14457" y="21896"/>
                    <a:pt x="14450" y="21896"/>
                    <a:pt x="14443" y="21898"/>
                  </a:cubicBezTo>
                  <a:cubicBezTo>
                    <a:pt x="14381" y="21902"/>
                    <a:pt x="14320" y="21903"/>
                    <a:pt x="14259" y="21905"/>
                  </a:cubicBezTo>
                  <a:lnTo>
                    <a:pt x="14231" y="21905"/>
                  </a:lnTo>
                  <a:cubicBezTo>
                    <a:pt x="14174" y="21906"/>
                    <a:pt x="14117" y="21909"/>
                    <a:pt x="14058" y="21909"/>
                  </a:cubicBezTo>
                  <a:lnTo>
                    <a:pt x="13811" y="21909"/>
                  </a:lnTo>
                  <a:cubicBezTo>
                    <a:pt x="13762" y="21909"/>
                    <a:pt x="13711" y="21909"/>
                    <a:pt x="13662" y="21906"/>
                  </a:cubicBezTo>
                  <a:lnTo>
                    <a:pt x="13622" y="21906"/>
                  </a:lnTo>
                  <a:lnTo>
                    <a:pt x="13422" y="21902"/>
                  </a:lnTo>
                  <a:cubicBezTo>
                    <a:pt x="12954" y="21885"/>
                    <a:pt x="12482" y="21833"/>
                    <a:pt x="12019" y="21739"/>
                  </a:cubicBezTo>
                  <a:cubicBezTo>
                    <a:pt x="11976" y="21731"/>
                    <a:pt x="11934" y="21722"/>
                    <a:pt x="11891" y="21712"/>
                  </a:cubicBezTo>
                  <a:cubicBezTo>
                    <a:pt x="11887" y="21710"/>
                    <a:pt x="11882" y="21710"/>
                    <a:pt x="11878" y="21709"/>
                  </a:cubicBezTo>
                  <a:cubicBezTo>
                    <a:pt x="11795" y="21690"/>
                    <a:pt x="11714" y="21672"/>
                    <a:pt x="11633" y="21651"/>
                  </a:cubicBezTo>
                  <a:cubicBezTo>
                    <a:pt x="11623" y="21650"/>
                    <a:pt x="11615" y="21647"/>
                    <a:pt x="11607" y="21644"/>
                  </a:cubicBezTo>
                  <a:cubicBezTo>
                    <a:pt x="11570" y="21636"/>
                    <a:pt x="11534" y="21624"/>
                    <a:pt x="11495" y="21614"/>
                  </a:cubicBezTo>
                  <a:cubicBezTo>
                    <a:pt x="11492" y="21611"/>
                    <a:pt x="11489" y="21611"/>
                    <a:pt x="11485" y="21610"/>
                  </a:cubicBezTo>
                  <a:cubicBezTo>
                    <a:pt x="11449" y="21600"/>
                    <a:pt x="11413" y="21590"/>
                    <a:pt x="11376" y="21579"/>
                  </a:cubicBezTo>
                  <a:lnTo>
                    <a:pt x="11337" y="21568"/>
                  </a:lnTo>
                  <a:cubicBezTo>
                    <a:pt x="11305" y="21559"/>
                    <a:pt x="11272" y="21549"/>
                    <a:pt x="11240" y="21539"/>
                  </a:cubicBezTo>
                  <a:cubicBezTo>
                    <a:pt x="11226" y="21536"/>
                    <a:pt x="11213" y="21530"/>
                    <a:pt x="11198" y="21528"/>
                  </a:cubicBezTo>
                  <a:cubicBezTo>
                    <a:pt x="11171" y="21517"/>
                    <a:pt x="11147" y="21510"/>
                    <a:pt x="11119" y="21502"/>
                  </a:cubicBezTo>
                  <a:cubicBezTo>
                    <a:pt x="11103" y="21496"/>
                    <a:pt x="11089" y="21492"/>
                    <a:pt x="11073" y="21486"/>
                  </a:cubicBezTo>
                  <a:cubicBezTo>
                    <a:pt x="11046" y="21477"/>
                    <a:pt x="11018" y="21467"/>
                    <a:pt x="10991" y="21457"/>
                  </a:cubicBezTo>
                  <a:cubicBezTo>
                    <a:pt x="10969" y="21450"/>
                    <a:pt x="10951" y="21443"/>
                    <a:pt x="10929" y="21435"/>
                  </a:cubicBezTo>
                  <a:lnTo>
                    <a:pt x="10870" y="21414"/>
                  </a:lnTo>
                  <a:cubicBezTo>
                    <a:pt x="10851" y="21407"/>
                    <a:pt x="10834" y="21399"/>
                    <a:pt x="10815" y="21394"/>
                  </a:cubicBezTo>
                  <a:cubicBezTo>
                    <a:pt x="10792" y="21385"/>
                    <a:pt x="10771" y="21376"/>
                    <a:pt x="10748" y="21366"/>
                  </a:cubicBezTo>
                  <a:cubicBezTo>
                    <a:pt x="10722" y="21356"/>
                    <a:pt x="10694" y="21348"/>
                    <a:pt x="10670" y="21336"/>
                  </a:cubicBezTo>
                  <a:cubicBezTo>
                    <a:pt x="10432" y="21240"/>
                    <a:pt x="10200" y="21127"/>
                    <a:pt x="9974" y="21003"/>
                  </a:cubicBezTo>
                  <a:cubicBezTo>
                    <a:pt x="9874" y="20947"/>
                    <a:pt x="9790" y="20887"/>
                    <a:pt x="9718" y="20810"/>
                  </a:cubicBezTo>
                  <a:cubicBezTo>
                    <a:pt x="9485" y="20692"/>
                    <a:pt x="9260" y="20558"/>
                    <a:pt x="9038" y="20420"/>
                  </a:cubicBezTo>
                  <a:cubicBezTo>
                    <a:pt x="9034" y="20416"/>
                    <a:pt x="9030" y="20414"/>
                    <a:pt x="9024" y="20412"/>
                  </a:cubicBezTo>
                  <a:cubicBezTo>
                    <a:pt x="8755" y="20240"/>
                    <a:pt x="8487" y="20060"/>
                    <a:pt x="8232" y="19867"/>
                  </a:cubicBezTo>
                  <a:cubicBezTo>
                    <a:pt x="8206" y="19847"/>
                    <a:pt x="8180" y="19825"/>
                    <a:pt x="8153" y="19807"/>
                  </a:cubicBezTo>
                  <a:cubicBezTo>
                    <a:pt x="8148" y="19801"/>
                    <a:pt x="8143" y="19797"/>
                    <a:pt x="8135" y="19792"/>
                  </a:cubicBezTo>
                  <a:cubicBezTo>
                    <a:pt x="8109" y="19772"/>
                    <a:pt x="8084" y="19751"/>
                    <a:pt x="8058" y="19729"/>
                  </a:cubicBezTo>
                  <a:cubicBezTo>
                    <a:pt x="8029" y="19706"/>
                    <a:pt x="8001" y="19681"/>
                    <a:pt x="7973" y="19658"/>
                  </a:cubicBezTo>
                  <a:lnTo>
                    <a:pt x="7971" y="19657"/>
                  </a:lnTo>
                  <a:cubicBezTo>
                    <a:pt x="7944" y="19634"/>
                    <a:pt x="7915" y="19608"/>
                    <a:pt x="7889" y="19585"/>
                  </a:cubicBezTo>
                  <a:cubicBezTo>
                    <a:pt x="7569" y="19300"/>
                    <a:pt x="7286" y="18973"/>
                    <a:pt x="7093" y="18597"/>
                  </a:cubicBezTo>
                  <a:cubicBezTo>
                    <a:pt x="7087" y="18584"/>
                    <a:pt x="7080" y="18571"/>
                    <a:pt x="7076" y="18561"/>
                  </a:cubicBezTo>
                  <a:cubicBezTo>
                    <a:pt x="7073" y="18557"/>
                    <a:pt x="7071" y="18555"/>
                    <a:pt x="7071" y="18551"/>
                  </a:cubicBezTo>
                  <a:cubicBezTo>
                    <a:pt x="7064" y="18539"/>
                    <a:pt x="7058" y="18527"/>
                    <a:pt x="7054" y="18512"/>
                  </a:cubicBezTo>
                  <a:cubicBezTo>
                    <a:pt x="7051" y="18506"/>
                    <a:pt x="7050" y="18503"/>
                    <a:pt x="7047" y="18498"/>
                  </a:cubicBezTo>
                  <a:cubicBezTo>
                    <a:pt x="7037" y="18478"/>
                    <a:pt x="7028" y="18456"/>
                    <a:pt x="7019" y="18436"/>
                  </a:cubicBezTo>
                  <a:cubicBezTo>
                    <a:pt x="7015" y="18427"/>
                    <a:pt x="7012" y="18420"/>
                    <a:pt x="7008" y="18411"/>
                  </a:cubicBezTo>
                  <a:cubicBezTo>
                    <a:pt x="7005" y="18400"/>
                    <a:pt x="6999" y="18390"/>
                    <a:pt x="6995" y="18378"/>
                  </a:cubicBezTo>
                  <a:cubicBezTo>
                    <a:pt x="6989" y="18362"/>
                    <a:pt x="6983" y="18347"/>
                    <a:pt x="6976" y="18328"/>
                  </a:cubicBezTo>
                  <a:lnTo>
                    <a:pt x="6965" y="18302"/>
                  </a:lnTo>
                  <a:cubicBezTo>
                    <a:pt x="6959" y="18287"/>
                    <a:pt x="6956" y="18275"/>
                    <a:pt x="6950" y="18260"/>
                  </a:cubicBezTo>
                  <a:cubicBezTo>
                    <a:pt x="6947" y="18251"/>
                    <a:pt x="6946" y="18241"/>
                    <a:pt x="6942" y="18233"/>
                  </a:cubicBezTo>
                  <a:cubicBezTo>
                    <a:pt x="6936" y="18217"/>
                    <a:pt x="6930" y="18198"/>
                    <a:pt x="6926" y="18182"/>
                  </a:cubicBezTo>
                  <a:lnTo>
                    <a:pt x="6920" y="18161"/>
                  </a:lnTo>
                  <a:cubicBezTo>
                    <a:pt x="6914" y="18141"/>
                    <a:pt x="6910" y="18119"/>
                    <a:pt x="6904" y="18100"/>
                  </a:cubicBezTo>
                  <a:cubicBezTo>
                    <a:pt x="6903" y="18094"/>
                    <a:pt x="6903" y="18089"/>
                    <a:pt x="6900" y="18086"/>
                  </a:cubicBezTo>
                  <a:cubicBezTo>
                    <a:pt x="6897" y="18067"/>
                    <a:pt x="6891" y="18047"/>
                    <a:pt x="6887" y="18030"/>
                  </a:cubicBezTo>
                  <a:cubicBezTo>
                    <a:pt x="6885" y="18024"/>
                    <a:pt x="6885" y="18021"/>
                    <a:pt x="6884" y="18015"/>
                  </a:cubicBezTo>
                  <a:cubicBezTo>
                    <a:pt x="6880" y="17994"/>
                    <a:pt x="6875" y="17971"/>
                    <a:pt x="6871" y="17949"/>
                  </a:cubicBezTo>
                  <a:cubicBezTo>
                    <a:pt x="6871" y="17943"/>
                    <a:pt x="6870" y="17938"/>
                    <a:pt x="6870" y="17932"/>
                  </a:cubicBezTo>
                  <a:lnTo>
                    <a:pt x="6858" y="17863"/>
                  </a:lnTo>
                  <a:cubicBezTo>
                    <a:pt x="6855" y="17834"/>
                    <a:pt x="6854" y="17806"/>
                    <a:pt x="6854" y="17779"/>
                  </a:cubicBezTo>
                  <a:cubicBezTo>
                    <a:pt x="6776" y="17668"/>
                    <a:pt x="6717" y="17533"/>
                    <a:pt x="6717" y="17416"/>
                  </a:cubicBezTo>
                  <a:cubicBezTo>
                    <a:pt x="6717" y="17302"/>
                    <a:pt x="6714" y="17190"/>
                    <a:pt x="6711" y="17078"/>
                  </a:cubicBezTo>
                  <a:cubicBezTo>
                    <a:pt x="6684" y="17035"/>
                    <a:pt x="6661" y="16991"/>
                    <a:pt x="6642" y="16944"/>
                  </a:cubicBezTo>
                  <a:cubicBezTo>
                    <a:pt x="6633" y="16919"/>
                    <a:pt x="6625" y="16895"/>
                    <a:pt x="6616" y="16870"/>
                  </a:cubicBezTo>
                  <a:cubicBezTo>
                    <a:pt x="6612" y="16862"/>
                    <a:pt x="6610" y="16852"/>
                    <a:pt x="6606" y="16843"/>
                  </a:cubicBezTo>
                  <a:cubicBezTo>
                    <a:pt x="6602" y="16829"/>
                    <a:pt x="6597" y="16813"/>
                    <a:pt x="6593" y="16798"/>
                  </a:cubicBezTo>
                  <a:cubicBezTo>
                    <a:pt x="6589" y="16785"/>
                    <a:pt x="6586" y="16775"/>
                    <a:pt x="6582" y="16762"/>
                  </a:cubicBezTo>
                  <a:cubicBezTo>
                    <a:pt x="6577" y="16749"/>
                    <a:pt x="6574" y="16739"/>
                    <a:pt x="6573" y="16726"/>
                  </a:cubicBezTo>
                  <a:lnTo>
                    <a:pt x="6561" y="16683"/>
                  </a:lnTo>
                  <a:cubicBezTo>
                    <a:pt x="6560" y="16676"/>
                    <a:pt x="6559" y="16667"/>
                    <a:pt x="6557" y="16660"/>
                  </a:cubicBezTo>
                  <a:cubicBezTo>
                    <a:pt x="6537" y="16575"/>
                    <a:pt x="6523" y="16490"/>
                    <a:pt x="6514" y="16405"/>
                  </a:cubicBezTo>
                  <a:cubicBezTo>
                    <a:pt x="6482" y="16146"/>
                    <a:pt x="6497" y="15885"/>
                    <a:pt x="6544" y="15626"/>
                  </a:cubicBezTo>
                  <a:cubicBezTo>
                    <a:pt x="6525" y="15386"/>
                    <a:pt x="6515" y="15144"/>
                    <a:pt x="6518" y="14903"/>
                  </a:cubicBezTo>
                  <a:cubicBezTo>
                    <a:pt x="6521" y="14827"/>
                    <a:pt x="6523" y="14749"/>
                    <a:pt x="6525" y="14674"/>
                  </a:cubicBezTo>
                  <a:cubicBezTo>
                    <a:pt x="6543" y="14335"/>
                    <a:pt x="6626" y="14008"/>
                    <a:pt x="6741" y="13688"/>
                  </a:cubicBezTo>
                  <a:lnTo>
                    <a:pt x="6780" y="13586"/>
                  </a:lnTo>
                  <a:cubicBezTo>
                    <a:pt x="6785" y="13573"/>
                    <a:pt x="6790" y="13560"/>
                    <a:pt x="6795" y="13547"/>
                  </a:cubicBezTo>
                  <a:cubicBezTo>
                    <a:pt x="6803" y="13525"/>
                    <a:pt x="6811" y="13504"/>
                    <a:pt x="6819" y="13485"/>
                  </a:cubicBezTo>
                  <a:cubicBezTo>
                    <a:pt x="6826" y="13468"/>
                    <a:pt x="6832" y="13453"/>
                    <a:pt x="6839" y="13437"/>
                  </a:cubicBezTo>
                  <a:cubicBezTo>
                    <a:pt x="6847" y="13420"/>
                    <a:pt x="6854" y="13401"/>
                    <a:pt x="6862" y="13386"/>
                  </a:cubicBezTo>
                  <a:cubicBezTo>
                    <a:pt x="6870" y="13367"/>
                    <a:pt x="6878" y="13351"/>
                    <a:pt x="6885" y="13334"/>
                  </a:cubicBezTo>
                  <a:cubicBezTo>
                    <a:pt x="6893" y="13319"/>
                    <a:pt x="6900" y="13302"/>
                    <a:pt x="6907" y="13288"/>
                  </a:cubicBezTo>
                  <a:cubicBezTo>
                    <a:pt x="6917" y="13270"/>
                    <a:pt x="6926" y="13250"/>
                    <a:pt x="6934" y="13233"/>
                  </a:cubicBezTo>
                  <a:cubicBezTo>
                    <a:pt x="6940" y="13220"/>
                    <a:pt x="6947" y="13207"/>
                    <a:pt x="6953" y="13194"/>
                  </a:cubicBezTo>
                  <a:cubicBezTo>
                    <a:pt x="6963" y="13175"/>
                    <a:pt x="6972" y="13154"/>
                    <a:pt x="6983" y="13134"/>
                  </a:cubicBezTo>
                  <a:cubicBezTo>
                    <a:pt x="6989" y="13122"/>
                    <a:pt x="6993" y="13113"/>
                    <a:pt x="6999" y="13103"/>
                  </a:cubicBezTo>
                  <a:cubicBezTo>
                    <a:pt x="7011" y="13082"/>
                    <a:pt x="7022" y="13057"/>
                    <a:pt x="7035" y="13036"/>
                  </a:cubicBezTo>
                  <a:cubicBezTo>
                    <a:pt x="7040" y="13028"/>
                    <a:pt x="7042" y="13024"/>
                    <a:pt x="7047" y="13017"/>
                  </a:cubicBezTo>
                  <a:cubicBezTo>
                    <a:pt x="7061" y="12991"/>
                    <a:pt x="7073" y="12966"/>
                    <a:pt x="7087" y="12941"/>
                  </a:cubicBezTo>
                  <a:cubicBezTo>
                    <a:pt x="7248" y="12651"/>
                    <a:pt x="7425" y="12371"/>
                    <a:pt x="7597" y="12089"/>
                  </a:cubicBezTo>
                  <a:lnTo>
                    <a:pt x="7597" y="12089"/>
                  </a:lnTo>
                  <a:cubicBezTo>
                    <a:pt x="7677" y="11961"/>
                    <a:pt x="7757" y="11835"/>
                    <a:pt x="7840" y="11711"/>
                  </a:cubicBezTo>
                  <a:cubicBezTo>
                    <a:pt x="7855" y="11692"/>
                    <a:pt x="7868" y="11672"/>
                    <a:pt x="7882" y="11652"/>
                  </a:cubicBezTo>
                  <a:cubicBezTo>
                    <a:pt x="7883" y="11650"/>
                    <a:pt x="7885" y="11646"/>
                    <a:pt x="7886" y="11645"/>
                  </a:cubicBezTo>
                  <a:cubicBezTo>
                    <a:pt x="7909" y="11613"/>
                    <a:pt x="7931" y="11580"/>
                    <a:pt x="7955" y="11545"/>
                  </a:cubicBezTo>
                  <a:cubicBezTo>
                    <a:pt x="7963" y="11537"/>
                    <a:pt x="7967" y="11528"/>
                    <a:pt x="7974" y="11519"/>
                  </a:cubicBezTo>
                  <a:cubicBezTo>
                    <a:pt x="7986" y="11505"/>
                    <a:pt x="7997" y="11488"/>
                    <a:pt x="8007" y="11473"/>
                  </a:cubicBezTo>
                  <a:cubicBezTo>
                    <a:pt x="8020" y="11456"/>
                    <a:pt x="8035" y="11437"/>
                    <a:pt x="8046" y="11420"/>
                  </a:cubicBezTo>
                  <a:cubicBezTo>
                    <a:pt x="8058" y="11405"/>
                    <a:pt x="8071" y="11390"/>
                    <a:pt x="8081" y="11375"/>
                  </a:cubicBezTo>
                  <a:cubicBezTo>
                    <a:pt x="8092" y="11361"/>
                    <a:pt x="8104" y="11346"/>
                    <a:pt x="8115" y="11332"/>
                  </a:cubicBezTo>
                  <a:cubicBezTo>
                    <a:pt x="8124" y="11321"/>
                    <a:pt x="8133" y="11310"/>
                    <a:pt x="8140" y="11299"/>
                  </a:cubicBezTo>
                  <a:cubicBezTo>
                    <a:pt x="8158" y="11276"/>
                    <a:pt x="8179" y="11254"/>
                    <a:pt x="8196" y="11231"/>
                  </a:cubicBezTo>
                  <a:cubicBezTo>
                    <a:pt x="8203" y="11221"/>
                    <a:pt x="8210" y="11213"/>
                    <a:pt x="8218" y="11205"/>
                  </a:cubicBezTo>
                  <a:lnTo>
                    <a:pt x="8266" y="11152"/>
                  </a:lnTo>
                  <a:cubicBezTo>
                    <a:pt x="8272" y="11145"/>
                    <a:pt x="8279" y="11138"/>
                    <a:pt x="8285" y="11130"/>
                  </a:cubicBezTo>
                  <a:lnTo>
                    <a:pt x="8350" y="11060"/>
                  </a:lnTo>
                  <a:lnTo>
                    <a:pt x="8369" y="11040"/>
                  </a:lnTo>
                  <a:cubicBezTo>
                    <a:pt x="8389" y="11018"/>
                    <a:pt x="8410" y="10998"/>
                    <a:pt x="8432" y="10976"/>
                  </a:cubicBezTo>
                  <a:lnTo>
                    <a:pt x="8444" y="10966"/>
                  </a:lnTo>
                  <a:cubicBezTo>
                    <a:pt x="8467" y="10943"/>
                    <a:pt x="8491" y="10919"/>
                    <a:pt x="8517" y="10897"/>
                  </a:cubicBezTo>
                  <a:cubicBezTo>
                    <a:pt x="8523" y="10893"/>
                    <a:pt x="8530" y="10887"/>
                    <a:pt x="8534" y="10881"/>
                  </a:cubicBezTo>
                  <a:cubicBezTo>
                    <a:pt x="8560" y="10858"/>
                    <a:pt x="8588" y="10837"/>
                    <a:pt x="8614" y="10814"/>
                  </a:cubicBezTo>
                  <a:cubicBezTo>
                    <a:pt x="8720" y="10724"/>
                    <a:pt x="8832" y="10652"/>
                    <a:pt x="8949" y="10593"/>
                  </a:cubicBezTo>
                  <a:cubicBezTo>
                    <a:pt x="8959" y="10543"/>
                    <a:pt x="8976" y="10497"/>
                    <a:pt x="8995" y="10454"/>
                  </a:cubicBezTo>
                  <a:cubicBezTo>
                    <a:pt x="9001" y="10441"/>
                    <a:pt x="9007" y="10429"/>
                    <a:pt x="9014" y="10418"/>
                  </a:cubicBezTo>
                  <a:lnTo>
                    <a:pt x="9020" y="10406"/>
                  </a:lnTo>
                  <a:lnTo>
                    <a:pt x="9035" y="10379"/>
                  </a:lnTo>
                  <a:cubicBezTo>
                    <a:pt x="9037" y="10376"/>
                    <a:pt x="9041" y="10372"/>
                    <a:pt x="9043" y="10369"/>
                  </a:cubicBezTo>
                  <a:cubicBezTo>
                    <a:pt x="9047" y="10360"/>
                    <a:pt x="9056" y="10350"/>
                    <a:pt x="9060" y="10340"/>
                  </a:cubicBezTo>
                  <a:cubicBezTo>
                    <a:pt x="9063" y="10336"/>
                    <a:pt x="9064" y="10334"/>
                    <a:pt x="9066" y="10331"/>
                  </a:cubicBezTo>
                  <a:lnTo>
                    <a:pt x="9093" y="10292"/>
                  </a:lnTo>
                  <a:cubicBezTo>
                    <a:pt x="9185" y="10173"/>
                    <a:pt x="9312" y="10062"/>
                    <a:pt x="9440" y="10030"/>
                  </a:cubicBezTo>
                  <a:cubicBezTo>
                    <a:pt x="9529" y="10007"/>
                    <a:pt x="9616" y="9974"/>
                    <a:pt x="9701" y="9937"/>
                  </a:cubicBezTo>
                  <a:cubicBezTo>
                    <a:pt x="9892" y="9820"/>
                    <a:pt x="10067" y="9679"/>
                    <a:pt x="10241" y="9539"/>
                  </a:cubicBezTo>
                  <a:cubicBezTo>
                    <a:pt x="10259" y="9525"/>
                    <a:pt x="10278" y="9510"/>
                    <a:pt x="10297" y="9493"/>
                  </a:cubicBezTo>
                  <a:cubicBezTo>
                    <a:pt x="10558" y="9284"/>
                    <a:pt x="10837" y="9093"/>
                    <a:pt x="11148" y="8965"/>
                  </a:cubicBezTo>
                  <a:cubicBezTo>
                    <a:pt x="11170" y="8956"/>
                    <a:pt x="11190" y="8949"/>
                    <a:pt x="11211" y="8939"/>
                  </a:cubicBezTo>
                  <a:cubicBezTo>
                    <a:pt x="11219" y="8937"/>
                    <a:pt x="11224" y="8934"/>
                    <a:pt x="11232" y="8931"/>
                  </a:cubicBezTo>
                  <a:cubicBezTo>
                    <a:pt x="11246" y="8927"/>
                    <a:pt x="11260" y="8921"/>
                    <a:pt x="11276" y="8916"/>
                  </a:cubicBezTo>
                  <a:cubicBezTo>
                    <a:pt x="11283" y="8913"/>
                    <a:pt x="11291" y="8910"/>
                    <a:pt x="11298" y="8908"/>
                  </a:cubicBezTo>
                  <a:cubicBezTo>
                    <a:pt x="11312" y="8903"/>
                    <a:pt x="11328" y="8898"/>
                    <a:pt x="11342" y="8893"/>
                  </a:cubicBezTo>
                  <a:cubicBezTo>
                    <a:pt x="11350" y="8891"/>
                    <a:pt x="11355" y="8887"/>
                    <a:pt x="11363" y="8885"/>
                  </a:cubicBezTo>
                  <a:cubicBezTo>
                    <a:pt x="11384" y="8878"/>
                    <a:pt x="11406" y="8871"/>
                    <a:pt x="11426" y="8864"/>
                  </a:cubicBezTo>
                  <a:cubicBezTo>
                    <a:pt x="11448" y="8857"/>
                    <a:pt x="11469" y="8849"/>
                    <a:pt x="11491" y="8844"/>
                  </a:cubicBezTo>
                  <a:cubicBezTo>
                    <a:pt x="11498" y="8842"/>
                    <a:pt x="11504" y="8841"/>
                    <a:pt x="11511" y="8838"/>
                  </a:cubicBezTo>
                  <a:cubicBezTo>
                    <a:pt x="11527" y="8834"/>
                    <a:pt x="11541" y="8829"/>
                    <a:pt x="11557" y="8823"/>
                  </a:cubicBezTo>
                  <a:cubicBezTo>
                    <a:pt x="11564" y="8822"/>
                    <a:pt x="11571" y="8821"/>
                    <a:pt x="11579" y="8816"/>
                  </a:cubicBezTo>
                  <a:cubicBezTo>
                    <a:pt x="11594" y="8812"/>
                    <a:pt x="11612" y="8808"/>
                    <a:pt x="11626" y="8802"/>
                  </a:cubicBezTo>
                  <a:cubicBezTo>
                    <a:pt x="11630" y="8800"/>
                    <a:pt x="11638" y="8799"/>
                    <a:pt x="11643" y="8798"/>
                  </a:cubicBezTo>
                  <a:cubicBezTo>
                    <a:pt x="11665" y="8792"/>
                    <a:pt x="11687" y="8785"/>
                    <a:pt x="11708" y="8779"/>
                  </a:cubicBezTo>
                  <a:cubicBezTo>
                    <a:pt x="11823" y="8749"/>
                    <a:pt x="11939" y="8720"/>
                    <a:pt x="12054" y="8691"/>
                  </a:cubicBezTo>
                  <a:cubicBezTo>
                    <a:pt x="12088" y="8682"/>
                    <a:pt x="12123" y="8672"/>
                    <a:pt x="12156" y="8665"/>
                  </a:cubicBezTo>
                  <a:cubicBezTo>
                    <a:pt x="12254" y="8641"/>
                    <a:pt x="12353" y="8615"/>
                    <a:pt x="12450" y="8590"/>
                  </a:cubicBezTo>
                  <a:cubicBezTo>
                    <a:pt x="12497" y="8577"/>
                    <a:pt x="12545" y="8564"/>
                    <a:pt x="12592" y="8554"/>
                  </a:cubicBezTo>
                  <a:cubicBezTo>
                    <a:pt x="12613" y="8548"/>
                    <a:pt x="12631" y="8543"/>
                    <a:pt x="12650" y="8540"/>
                  </a:cubicBezTo>
                  <a:cubicBezTo>
                    <a:pt x="12718" y="8521"/>
                    <a:pt x="12785" y="8505"/>
                    <a:pt x="12853" y="8488"/>
                  </a:cubicBezTo>
                  <a:cubicBezTo>
                    <a:pt x="12862" y="8485"/>
                    <a:pt x="12873" y="8482"/>
                    <a:pt x="12882" y="8481"/>
                  </a:cubicBezTo>
                  <a:cubicBezTo>
                    <a:pt x="12955" y="8462"/>
                    <a:pt x="13030" y="8445"/>
                    <a:pt x="13102" y="8426"/>
                  </a:cubicBezTo>
                  <a:cubicBezTo>
                    <a:pt x="13153" y="8416"/>
                    <a:pt x="13200" y="8403"/>
                    <a:pt x="13250" y="8394"/>
                  </a:cubicBezTo>
                  <a:cubicBezTo>
                    <a:pt x="13262" y="8391"/>
                    <a:pt x="13272" y="8389"/>
                    <a:pt x="13284" y="8387"/>
                  </a:cubicBezTo>
                  <a:cubicBezTo>
                    <a:pt x="13334" y="8376"/>
                    <a:pt x="13383" y="8367"/>
                    <a:pt x="13433" y="8358"/>
                  </a:cubicBezTo>
                  <a:cubicBezTo>
                    <a:pt x="13436" y="8358"/>
                    <a:pt x="13442" y="8355"/>
                    <a:pt x="13445" y="8355"/>
                  </a:cubicBezTo>
                  <a:cubicBezTo>
                    <a:pt x="13494" y="8347"/>
                    <a:pt x="13543" y="8338"/>
                    <a:pt x="13589" y="8331"/>
                  </a:cubicBezTo>
                  <a:cubicBezTo>
                    <a:pt x="13596" y="8330"/>
                    <a:pt x="13606" y="8330"/>
                    <a:pt x="13613" y="8327"/>
                  </a:cubicBezTo>
                  <a:cubicBezTo>
                    <a:pt x="13665" y="8318"/>
                    <a:pt x="13717" y="8311"/>
                    <a:pt x="13769" y="8304"/>
                  </a:cubicBezTo>
                  <a:cubicBezTo>
                    <a:pt x="13773" y="8304"/>
                    <a:pt x="13776" y="8302"/>
                    <a:pt x="13780" y="8302"/>
                  </a:cubicBezTo>
                  <a:cubicBezTo>
                    <a:pt x="13834" y="8295"/>
                    <a:pt x="13887" y="8288"/>
                    <a:pt x="13940" y="8281"/>
                  </a:cubicBezTo>
                  <a:lnTo>
                    <a:pt x="13945" y="8281"/>
                  </a:lnTo>
                  <a:cubicBezTo>
                    <a:pt x="13999" y="8273"/>
                    <a:pt x="14055" y="8268"/>
                    <a:pt x="14112" y="8260"/>
                  </a:cubicBezTo>
                  <a:lnTo>
                    <a:pt x="14117" y="8260"/>
                  </a:lnTo>
                  <a:cubicBezTo>
                    <a:pt x="14230" y="8247"/>
                    <a:pt x="14342" y="8239"/>
                    <a:pt x="14456" y="8232"/>
                  </a:cubicBezTo>
                  <a:cubicBezTo>
                    <a:pt x="14585" y="8223"/>
                    <a:pt x="14715" y="8216"/>
                    <a:pt x="14845" y="8211"/>
                  </a:cubicBezTo>
                  <a:cubicBezTo>
                    <a:pt x="14968" y="8208"/>
                    <a:pt x="15092" y="8206"/>
                    <a:pt x="15216" y="8206"/>
                  </a:cubicBezTo>
                  <a:cubicBezTo>
                    <a:pt x="15513" y="8206"/>
                    <a:pt x="15810" y="8216"/>
                    <a:pt x="16106" y="8239"/>
                  </a:cubicBezTo>
                  <a:cubicBezTo>
                    <a:pt x="16141" y="8240"/>
                    <a:pt x="16174" y="8245"/>
                    <a:pt x="16207" y="8247"/>
                  </a:cubicBezTo>
                  <a:cubicBezTo>
                    <a:pt x="16252" y="8252"/>
                    <a:pt x="16296" y="8258"/>
                    <a:pt x="16342" y="8260"/>
                  </a:cubicBezTo>
                  <a:lnTo>
                    <a:pt x="16347" y="8260"/>
                  </a:lnTo>
                  <a:cubicBezTo>
                    <a:pt x="16360" y="8253"/>
                    <a:pt x="16373" y="8246"/>
                    <a:pt x="16387" y="8240"/>
                  </a:cubicBezTo>
                  <a:cubicBezTo>
                    <a:pt x="16414" y="8229"/>
                    <a:pt x="16440" y="8216"/>
                    <a:pt x="16468" y="8207"/>
                  </a:cubicBezTo>
                  <a:cubicBezTo>
                    <a:pt x="16482" y="8201"/>
                    <a:pt x="16498" y="8196"/>
                    <a:pt x="16512" y="8193"/>
                  </a:cubicBezTo>
                  <a:cubicBezTo>
                    <a:pt x="16540" y="8186"/>
                    <a:pt x="16567" y="8180"/>
                    <a:pt x="16594" y="8178"/>
                  </a:cubicBezTo>
                  <a:cubicBezTo>
                    <a:pt x="16604" y="8175"/>
                    <a:pt x="16617" y="8175"/>
                    <a:pt x="16627" y="8175"/>
                  </a:cubicBezTo>
                  <a:close/>
                  <a:moveTo>
                    <a:pt x="14163" y="1"/>
                  </a:moveTo>
                  <a:cubicBezTo>
                    <a:pt x="13147" y="1"/>
                    <a:pt x="12134" y="528"/>
                    <a:pt x="11583" y="1383"/>
                  </a:cubicBezTo>
                  <a:cubicBezTo>
                    <a:pt x="11489" y="1528"/>
                    <a:pt x="11407" y="1681"/>
                    <a:pt x="11340" y="1839"/>
                  </a:cubicBezTo>
                  <a:cubicBezTo>
                    <a:pt x="10787" y="1456"/>
                    <a:pt x="10113" y="1251"/>
                    <a:pt x="9443" y="1251"/>
                  </a:cubicBezTo>
                  <a:cubicBezTo>
                    <a:pt x="9079" y="1251"/>
                    <a:pt x="8715" y="1312"/>
                    <a:pt x="8372" y="1437"/>
                  </a:cubicBezTo>
                  <a:cubicBezTo>
                    <a:pt x="7352" y="1810"/>
                    <a:pt x="6557" y="2754"/>
                    <a:pt x="6392" y="3825"/>
                  </a:cubicBezTo>
                  <a:cubicBezTo>
                    <a:pt x="6364" y="3998"/>
                    <a:pt x="6353" y="4169"/>
                    <a:pt x="6356" y="4339"/>
                  </a:cubicBezTo>
                  <a:cubicBezTo>
                    <a:pt x="6157" y="4302"/>
                    <a:pt x="5956" y="4284"/>
                    <a:pt x="5755" y="4284"/>
                  </a:cubicBezTo>
                  <a:cubicBezTo>
                    <a:pt x="4918" y="4284"/>
                    <a:pt x="4081" y="4599"/>
                    <a:pt x="3478" y="5180"/>
                  </a:cubicBezTo>
                  <a:cubicBezTo>
                    <a:pt x="2699" y="5936"/>
                    <a:pt x="2356" y="7121"/>
                    <a:pt x="2640" y="8167"/>
                  </a:cubicBezTo>
                  <a:cubicBezTo>
                    <a:pt x="2679" y="8314"/>
                    <a:pt x="2731" y="8458"/>
                    <a:pt x="2793" y="8597"/>
                  </a:cubicBezTo>
                  <a:cubicBezTo>
                    <a:pt x="2817" y="8595"/>
                    <a:pt x="2841" y="8594"/>
                    <a:pt x="2865" y="8594"/>
                  </a:cubicBezTo>
                  <a:cubicBezTo>
                    <a:pt x="2918" y="8594"/>
                    <a:pt x="2970" y="8600"/>
                    <a:pt x="3022" y="8612"/>
                  </a:cubicBezTo>
                  <a:cubicBezTo>
                    <a:pt x="2997" y="8615"/>
                    <a:pt x="2976" y="8619"/>
                    <a:pt x="2953" y="8623"/>
                  </a:cubicBezTo>
                  <a:cubicBezTo>
                    <a:pt x="1887" y="8825"/>
                    <a:pt x="937" y="9585"/>
                    <a:pt x="532" y="10589"/>
                  </a:cubicBezTo>
                  <a:cubicBezTo>
                    <a:pt x="127" y="11596"/>
                    <a:pt x="296" y="12818"/>
                    <a:pt x="980" y="13659"/>
                  </a:cubicBezTo>
                  <a:cubicBezTo>
                    <a:pt x="1058" y="13754"/>
                    <a:pt x="1140" y="13843"/>
                    <a:pt x="1229" y="13928"/>
                  </a:cubicBezTo>
                  <a:cubicBezTo>
                    <a:pt x="1337" y="13856"/>
                    <a:pt x="1462" y="13805"/>
                    <a:pt x="1577" y="13803"/>
                  </a:cubicBezTo>
                  <a:cubicBezTo>
                    <a:pt x="1613" y="13803"/>
                    <a:pt x="1649" y="13803"/>
                    <a:pt x="1685" y="13800"/>
                  </a:cubicBezTo>
                  <a:lnTo>
                    <a:pt x="1685" y="13800"/>
                  </a:lnTo>
                  <a:cubicBezTo>
                    <a:pt x="1606" y="13848"/>
                    <a:pt x="1527" y="13897"/>
                    <a:pt x="1452" y="13949"/>
                  </a:cubicBezTo>
                  <a:cubicBezTo>
                    <a:pt x="561" y="14566"/>
                    <a:pt x="1" y="15646"/>
                    <a:pt x="41" y="16729"/>
                  </a:cubicBezTo>
                  <a:cubicBezTo>
                    <a:pt x="80" y="17814"/>
                    <a:pt x="732" y="18861"/>
                    <a:pt x="1698" y="19352"/>
                  </a:cubicBezTo>
                  <a:cubicBezTo>
                    <a:pt x="1821" y="19415"/>
                    <a:pt x="1949" y="19467"/>
                    <a:pt x="2076" y="19513"/>
                  </a:cubicBezTo>
                  <a:cubicBezTo>
                    <a:pt x="2102" y="19463"/>
                    <a:pt x="2132" y="19415"/>
                    <a:pt x="2165" y="19376"/>
                  </a:cubicBezTo>
                  <a:cubicBezTo>
                    <a:pt x="2224" y="19304"/>
                    <a:pt x="2316" y="19228"/>
                    <a:pt x="2414" y="19172"/>
                  </a:cubicBezTo>
                  <a:lnTo>
                    <a:pt x="2414" y="19172"/>
                  </a:lnTo>
                  <a:cubicBezTo>
                    <a:pt x="2355" y="19254"/>
                    <a:pt x="2297" y="19337"/>
                    <a:pt x="2246" y="19424"/>
                  </a:cubicBezTo>
                  <a:cubicBezTo>
                    <a:pt x="1683" y="20351"/>
                    <a:pt x="1611" y="21565"/>
                    <a:pt x="2087" y="22540"/>
                  </a:cubicBezTo>
                  <a:cubicBezTo>
                    <a:pt x="2564" y="23513"/>
                    <a:pt x="3586" y="24208"/>
                    <a:pt x="4668" y="24261"/>
                  </a:cubicBezTo>
                  <a:cubicBezTo>
                    <a:pt x="4717" y="24263"/>
                    <a:pt x="4766" y="24264"/>
                    <a:pt x="4814" y="24264"/>
                  </a:cubicBezTo>
                  <a:cubicBezTo>
                    <a:pt x="4938" y="24264"/>
                    <a:pt x="5060" y="24257"/>
                    <a:pt x="5182" y="24244"/>
                  </a:cubicBezTo>
                  <a:lnTo>
                    <a:pt x="5182" y="24238"/>
                  </a:lnTo>
                  <a:lnTo>
                    <a:pt x="5186" y="24210"/>
                  </a:lnTo>
                  <a:lnTo>
                    <a:pt x="5186" y="24210"/>
                  </a:lnTo>
                  <a:cubicBezTo>
                    <a:pt x="5090" y="25254"/>
                    <a:pt x="5516" y="26342"/>
                    <a:pt x="6321" y="27016"/>
                  </a:cubicBezTo>
                  <a:cubicBezTo>
                    <a:pt x="6877" y="27479"/>
                    <a:pt x="7602" y="27729"/>
                    <a:pt x="8323" y="27729"/>
                  </a:cubicBezTo>
                  <a:cubicBezTo>
                    <a:pt x="8683" y="27729"/>
                    <a:pt x="9042" y="27667"/>
                    <a:pt x="9380" y="27537"/>
                  </a:cubicBezTo>
                  <a:cubicBezTo>
                    <a:pt x="9521" y="27481"/>
                    <a:pt x="9660" y="27414"/>
                    <a:pt x="9791" y="27341"/>
                  </a:cubicBezTo>
                  <a:cubicBezTo>
                    <a:pt x="9755" y="27229"/>
                    <a:pt x="9743" y="27109"/>
                    <a:pt x="9751" y="26998"/>
                  </a:cubicBezTo>
                  <a:lnTo>
                    <a:pt x="9751" y="26998"/>
                  </a:lnTo>
                  <a:cubicBezTo>
                    <a:pt x="9766" y="27059"/>
                    <a:pt x="9783" y="27119"/>
                    <a:pt x="9800" y="27178"/>
                  </a:cubicBezTo>
                  <a:cubicBezTo>
                    <a:pt x="10111" y="28218"/>
                    <a:pt x="10967" y="29084"/>
                    <a:pt x="12009" y="29380"/>
                  </a:cubicBezTo>
                  <a:cubicBezTo>
                    <a:pt x="12278" y="29456"/>
                    <a:pt x="12557" y="29494"/>
                    <a:pt x="12835" y="29494"/>
                  </a:cubicBezTo>
                  <a:cubicBezTo>
                    <a:pt x="13640" y="29494"/>
                    <a:pt x="14447" y="29184"/>
                    <a:pt x="15015" y="28614"/>
                  </a:cubicBezTo>
                  <a:cubicBezTo>
                    <a:pt x="15137" y="28489"/>
                    <a:pt x="15248" y="28358"/>
                    <a:pt x="15346" y="28218"/>
                  </a:cubicBezTo>
                  <a:cubicBezTo>
                    <a:pt x="15960" y="28871"/>
                    <a:pt x="16850" y="29257"/>
                    <a:pt x="17743" y="29257"/>
                  </a:cubicBezTo>
                  <a:cubicBezTo>
                    <a:pt x="17884" y="29257"/>
                    <a:pt x="18026" y="29247"/>
                    <a:pt x="18167" y="29228"/>
                  </a:cubicBezTo>
                  <a:cubicBezTo>
                    <a:pt x="19241" y="29075"/>
                    <a:pt x="20216" y="28316"/>
                    <a:pt x="20601" y="27304"/>
                  </a:cubicBezTo>
                  <a:cubicBezTo>
                    <a:pt x="20662" y="27141"/>
                    <a:pt x="20709" y="26974"/>
                    <a:pt x="20743" y="26807"/>
                  </a:cubicBezTo>
                  <a:cubicBezTo>
                    <a:pt x="21147" y="26976"/>
                    <a:pt x="21586" y="27060"/>
                    <a:pt x="22024" y="27060"/>
                  </a:cubicBezTo>
                  <a:cubicBezTo>
                    <a:pt x="22624" y="27060"/>
                    <a:pt x="23223" y="26902"/>
                    <a:pt x="23731" y="26584"/>
                  </a:cubicBezTo>
                  <a:cubicBezTo>
                    <a:pt x="24649" y="26008"/>
                    <a:pt x="25232" y="24917"/>
                    <a:pt x="25173" y="23836"/>
                  </a:cubicBezTo>
                  <a:cubicBezTo>
                    <a:pt x="25164" y="23675"/>
                    <a:pt x="25142" y="23516"/>
                    <a:pt x="25108" y="23361"/>
                  </a:cubicBezTo>
                  <a:lnTo>
                    <a:pt x="25106" y="23361"/>
                  </a:lnTo>
                  <a:cubicBezTo>
                    <a:pt x="25056" y="23354"/>
                    <a:pt x="25009" y="23341"/>
                    <a:pt x="24965" y="23325"/>
                  </a:cubicBezTo>
                  <a:lnTo>
                    <a:pt x="24965" y="23325"/>
                  </a:lnTo>
                  <a:cubicBezTo>
                    <a:pt x="24987" y="23325"/>
                    <a:pt x="25010" y="23325"/>
                    <a:pt x="25032" y="23325"/>
                  </a:cubicBezTo>
                  <a:cubicBezTo>
                    <a:pt x="26094" y="23325"/>
                    <a:pt x="27145" y="22785"/>
                    <a:pt x="27737" y="21905"/>
                  </a:cubicBezTo>
                  <a:cubicBezTo>
                    <a:pt x="28342" y="21005"/>
                    <a:pt x="28432" y="19774"/>
                    <a:pt x="27938" y="18809"/>
                  </a:cubicBezTo>
                  <a:cubicBezTo>
                    <a:pt x="27866" y="18671"/>
                    <a:pt x="27785" y="18538"/>
                    <a:pt x="27694" y="18414"/>
                  </a:cubicBezTo>
                  <a:cubicBezTo>
                    <a:pt x="27592" y="18476"/>
                    <a:pt x="27475" y="18515"/>
                    <a:pt x="27367" y="18527"/>
                  </a:cubicBezTo>
                  <a:cubicBezTo>
                    <a:pt x="27340" y="18529"/>
                    <a:pt x="27313" y="18530"/>
                    <a:pt x="27287" y="18530"/>
                  </a:cubicBezTo>
                  <a:cubicBezTo>
                    <a:pt x="27277" y="18530"/>
                    <a:pt x="27268" y="18530"/>
                    <a:pt x="27258" y="18529"/>
                  </a:cubicBezTo>
                  <a:cubicBezTo>
                    <a:pt x="27352" y="18499"/>
                    <a:pt x="27445" y="18465"/>
                    <a:pt x="27536" y="18427"/>
                  </a:cubicBezTo>
                  <a:cubicBezTo>
                    <a:pt x="28537" y="18008"/>
                    <a:pt x="29310" y="17068"/>
                    <a:pt x="29494" y="16001"/>
                  </a:cubicBezTo>
                  <a:cubicBezTo>
                    <a:pt x="29684" y="14928"/>
                    <a:pt x="29264" y="13769"/>
                    <a:pt x="28420" y="13089"/>
                  </a:cubicBezTo>
                  <a:cubicBezTo>
                    <a:pt x="28299" y="12991"/>
                    <a:pt x="28172" y="12905"/>
                    <a:pt x="28038" y="12825"/>
                  </a:cubicBezTo>
                  <a:cubicBezTo>
                    <a:pt x="27988" y="12864"/>
                    <a:pt x="27930" y="12900"/>
                    <a:pt x="27873" y="12930"/>
                  </a:cubicBezTo>
                  <a:lnTo>
                    <a:pt x="27900" y="12903"/>
                  </a:lnTo>
                  <a:cubicBezTo>
                    <a:pt x="28643" y="12113"/>
                    <a:pt x="28967" y="10940"/>
                    <a:pt x="28702" y="9889"/>
                  </a:cubicBezTo>
                  <a:cubicBezTo>
                    <a:pt x="28437" y="8838"/>
                    <a:pt x="27583" y="7948"/>
                    <a:pt x="26535" y="7670"/>
                  </a:cubicBezTo>
                  <a:cubicBezTo>
                    <a:pt x="26368" y="7625"/>
                    <a:pt x="26198" y="7597"/>
                    <a:pt x="26028" y="7581"/>
                  </a:cubicBezTo>
                  <a:cubicBezTo>
                    <a:pt x="26025" y="7584"/>
                    <a:pt x="26024" y="7589"/>
                    <a:pt x="26022" y="7592"/>
                  </a:cubicBezTo>
                  <a:cubicBezTo>
                    <a:pt x="26326" y="6596"/>
                    <a:pt x="26135" y="5452"/>
                    <a:pt x="25491" y="4631"/>
                  </a:cubicBezTo>
                  <a:cubicBezTo>
                    <a:pt x="24914" y="3897"/>
                    <a:pt x="23985" y="3450"/>
                    <a:pt x="23055" y="3450"/>
                  </a:cubicBezTo>
                  <a:cubicBezTo>
                    <a:pt x="22905" y="3450"/>
                    <a:pt x="22756" y="3462"/>
                    <a:pt x="22608" y="3485"/>
                  </a:cubicBezTo>
                  <a:cubicBezTo>
                    <a:pt x="22461" y="3508"/>
                    <a:pt x="22317" y="3543"/>
                    <a:pt x="22179" y="3587"/>
                  </a:cubicBezTo>
                  <a:cubicBezTo>
                    <a:pt x="22223" y="3716"/>
                    <a:pt x="22236" y="3860"/>
                    <a:pt x="22219" y="3982"/>
                  </a:cubicBezTo>
                  <a:cubicBezTo>
                    <a:pt x="22205" y="4071"/>
                    <a:pt x="22175" y="4163"/>
                    <a:pt x="22127" y="4246"/>
                  </a:cubicBezTo>
                  <a:cubicBezTo>
                    <a:pt x="22136" y="4080"/>
                    <a:pt x="22136" y="3916"/>
                    <a:pt x="22121" y="3749"/>
                  </a:cubicBezTo>
                  <a:cubicBezTo>
                    <a:pt x="22032" y="2667"/>
                    <a:pt x="21377" y="1643"/>
                    <a:pt x="20419" y="1135"/>
                  </a:cubicBezTo>
                  <a:cubicBezTo>
                    <a:pt x="19976" y="901"/>
                    <a:pt x="19475" y="784"/>
                    <a:pt x="18974" y="784"/>
                  </a:cubicBezTo>
                  <a:cubicBezTo>
                    <a:pt x="18390" y="784"/>
                    <a:pt x="17807" y="943"/>
                    <a:pt x="17319" y="1262"/>
                  </a:cubicBezTo>
                  <a:cubicBezTo>
                    <a:pt x="17175" y="1357"/>
                    <a:pt x="17039" y="1462"/>
                    <a:pt x="16914" y="1579"/>
                  </a:cubicBezTo>
                  <a:cubicBezTo>
                    <a:pt x="16930" y="1606"/>
                    <a:pt x="16949" y="1636"/>
                    <a:pt x="16963" y="1668"/>
                  </a:cubicBezTo>
                  <a:cubicBezTo>
                    <a:pt x="16436" y="735"/>
                    <a:pt x="15432" y="79"/>
                    <a:pt x="14364" y="7"/>
                  </a:cubicBezTo>
                  <a:cubicBezTo>
                    <a:pt x="14297" y="3"/>
                    <a:pt x="14230" y="1"/>
                    <a:pt x="14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5466580" y="856117"/>
              <a:ext cx="1126459" cy="1123339"/>
            </a:xfrm>
            <a:custGeom>
              <a:avLst/>
              <a:gdLst/>
              <a:ahLst/>
              <a:cxnLst/>
              <a:rect l="l" t="t" r="r" b="b"/>
              <a:pathLst>
                <a:path w="23474" h="23409" extrusionOk="0">
                  <a:moveTo>
                    <a:pt x="14447" y="126"/>
                  </a:moveTo>
                  <a:cubicBezTo>
                    <a:pt x="14296" y="1007"/>
                    <a:pt x="14085" y="1865"/>
                    <a:pt x="13640" y="2640"/>
                  </a:cubicBezTo>
                  <a:cubicBezTo>
                    <a:pt x="13136" y="3517"/>
                    <a:pt x="12383" y="4182"/>
                    <a:pt x="11509" y="4663"/>
                  </a:cubicBezTo>
                  <a:cubicBezTo>
                    <a:pt x="11501" y="4669"/>
                    <a:pt x="11490" y="4673"/>
                    <a:pt x="11479" y="4679"/>
                  </a:cubicBezTo>
                  <a:cubicBezTo>
                    <a:pt x="11447" y="4697"/>
                    <a:pt x="11415" y="4714"/>
                    <a:pt x="11383" y="4731"/>
                  </a:cubicBezTo>
                  <a:lnTo>
                    <a:pt x="11383" y="4731"/>
                  </a:lnTo>
                  <a:cubicBezTo>
                    <a:pt x="11404" y="4826"/>
                    <a:pt x="11425" y="4920"/>
                    <a:pt x="11444" y="5015"/>
                  </a:cubicBezTo>
                  <a:lnTo>
                    <a:pt x="11444" y="5015"/>
                  </a:lnTo>
                  <a:cubicBezTo>
                    <a:pt x="11574" y="5006"/>
                    <a:pt x="11703" y="5000"/>
                    <a:pt x="11833" y="4996"/>
                  </a:cubicBezTo>
                  <a:cubicBezTo>
                    <a:pt x="11964" y="4992"/>
                    <a:pt x="12095" y="4989"/>
                    <a:pt x="12227" y="4989"/>
                  </a:cubicBezTo>
                  <a:cubicBezTo>
                    <a:pt x="12597" y="4989"/>
                    <a:pt x="12969" y="5007"/>
                    <a:pt x="13338" y="5046"/>
                  </a:cubicBezTo>
                  <a:cubicBezTo>
                    <a:pt x="13429" y="4996"/>
                    <a:pt x="13528" y="4961"/>
                    <a:pt x="13617" y="4961"/>
                  </a:cubicBezTo>
                  <a:cubicBezTo>
                    <a:pt x="13637" y="4961"/>
                    <a:pt x="13657" y="4961"/>
                    <a:pt x="13676" y="4961"/>
                  </a:cubicBezTo>
                  <a:cubicBezTo>
                    <a:pt x="13867" y="4961"/>
                    <a:pt x="14058" y="4968"/>
                    <a:pt x="14245" y="4990"/>
                  </a:cubicBezTo>
                  <a:cubicBezTo>
                    <a:pt x="14497" y="3646"/>
                    <a:pt x="14589" y="2273"/>
                    <a:pt x="14516" y="906"/>
                  </a:cubicBezTo>
                  <a:cubicBezTo>
                    <a:pt x="14502" y="647"/>
                    <a:pt x="14481" y="386"/>
                    <a:pt x="14447" y="126"/>
                  </a:cubicBezTo>
                  <a:close/>
                  <a:moveTo>
                    <a:pt x="9541" y="0"/>
                  </a:moveTo>
                  <a:lnTo>
                    <a:pt x="9541" y="0"/>
                  </a:lnTo>
                  <a:cubicBezTo>
                    <a:pt x="9759" y="869"/>
                    <a:pt x="9918" y="1740"/>
                    <a:pt x="9827" y="2627"/>
                  </a:cubicBezTo>
                  <a:cubicBezTo>
                    <a:pt x="9722" y="3634"/>
                    <a:pt x="9304" y="4548"/>
                    <a:pt x="8704" y="5343"/>
                  </a:cubicBezTo>
                  <a:cubicBezTo>
                    <a:pt x="8695" y="5354"/>
                    <a:pt x="8688" y="5363"/>
                    <a:pt x="8682" y="5372"/>
                  </a:cubicBezTo>
                  <a:cubicBezTo>
                    <a:pt x="8660" y="5401"/>
                    <a:pt x="8637" y="5431"/>
                    <a:pt x="8614" y="5460"/>
                  </a:cubicBezTo>
                  <a:lnTo>
                    <a:pt x="8614" y="5460"/>
                  </a:lnTo>
                  <a:cubicBezTo>
                    <a:pt x="8640" y="5496"/>
                    <a:pt x="8667" y="5532"/>
                    <a:pt x="8693" y="5568"/>
                  </a:cubicBezTo>
                  <a:lnTo>
                    <a:pt x="8693" y="5568"/>
                  </a:lnTo>
                  <a:cubicBezTo>
                    <a:pt x="8809" y="5537"/>
                    <a:pt x="8926" y="5508"/>
                    <a:pt x="9042" y="5478"/>
                  </a:cubicBezTo>
                  <a:cubicBezTo>
                    <a:pt x="9391" y="5390"/>
                    <a:pt x="9741" y="5297"/>
                    <a:pt x="10091" y="5213"/>
                  </a:cubicBezTo>
                  <a:cubicBezTo>
                    <a:pt x="10536" y="5110"/>
                    <a:pt x="10989" y="5046"/>
                    <a:pt x="11444" y="5016"/>
                  </a:cubicBezTo>
                  <a:cubicBezTo>
                    <a:pt x="11444" y="5016"/>
                    <a:pt x="11444" y="5015"/>
                    <a:pt x="11444" y="5015"/>
                  </a:cubicBezTo>
                  <a:lnTo>
                    <a:pt x="11444" y="5015"/>
                  </a:lnTo>
                  <a:cubicBezTo>
                    <a:pt x="11121" y="5037"/>
                    <a:pt x="10798" y="5075"/>
                    <a:pt x="10480" y="5133"/>
                  </a:cubicBezTo>
                  <a:cubicBezTo>
                    <a:pt x="10789" y="5017"/>
                    <a:pt x="11092" y="4885"/>
                    <a:pt x="11383" y="4731"/>
                  </a:cubicBezTo>
                  <a:lnTo>
                    <a:pt x="11383" y="4731"/>
                  </a:lnTo>
                  <a:cubicBezTo>
                    <a:pt x="11069" y="3328"/>
                    <a:pt x="10578" y="1966"/>
                    <a:pt x="9922" y="687"/>
                  </a:cubicBezTo>
                  <a:cubicBezTo>
                    <a:pt x="9803" y="454"/>
                    <a:pt x="9677" y="223"/>
                    <a:pt x="9541" y="0"/>
                  </a:cubicBezTo>
                  <a:close/>
                  <a:moveTo>
                    <a:pt x="18881" y="2231"/>
                  </a:moveTo>
                  <a:lnTo>
                    <a:pt x="18881" y="2231"/>
                  </a:lnTo>
                  <a:cubicBezTo>
                    <a:pt x="18384" y="2974"/>
                    <a:pt x="17843" y="3675"/>
                    <a:pt x="17121" y="4201"/>
                  </a:cubicBezTo>
                  <a:cubicBezTo>
                    <a:pt x="16444" y="4693"/>
                    <a:pt x="15669" y="4986"/>
                    <a:pt x="14860" y="5118"/>
                  </a:cubicBezTo>
                  <a:cubicBezTo>
                    <a:pt x="15311" y="5255"/>
                    <a:pt x="15733" y="5448"/>
                    <a:pt x="16140" y="5693"/>
                  </a:cubicBezTo>
                  <a:cubicBezTo>
                    <a:pt x="16423" y="5861"/>
                    <a:pt x="16695" y="6041"/>
                    <a:pt x="16968" y="6221"/>
                  </a:cubicBezTo>
                  <a:cubicBezTo>
                    <a:pt x="17635" y="5202"/>
                    <a:pt x="18192" y="4110"/>
                    <a:pt x="18627" y="2973"/>
                  </a:cubicBezTo>
                  <a:cubicBezTo>
                    <a:pt x="18719" y="2729"/>
                    <a:pt x="18807" y="2483"/>
                    <a:pt x="18881" y="2231"/>
                  </a:cubicBezTo>
                  <a:close/>
                  <a:moveTo>
                    <a:pt x="5006" y="1887"/>
                  </a:moveTo>
                  <a:lnTo>
                    <a:pt x="5006" y="1887"/>
                  </a:lnTo>
                  <a:cubicBezTo>
                    <a:pt x="5560" y="2591"/>
                    <a:pt x="6057" y="3322"/>
                    <a:pt x="6336" y="4169"/>
                  </a:cubicBezTo>
                  <a:cubicBezTo>
                    <a:pt x="6619" y="5030"/>
                    <a:pt x="6639" y="5929"/>
                    <a:pt x="6479" y="6805"/>
                  </a:cubicBezTo>
                  <a:cubicBezTo>
                    <a:pt x="6551" y="6783"/>
                    <a:pt x="6620" y="6757"/>
                    <a:pt x="6688" y="6725"/>
                  </a:cubicBezTo>
                  <a:cubicBezTo>
                    <a:pt x="6898" y="6596"/>
                    <a:pt x="7088" y="6437"/>
                    <a:pt x="7281" y="6283"/>
                  </a:cubicBezTo>
                  <a:cubicBezTo>
                    <a:pt x="7542" y="6074"/>
                    <a:pt x="7821" y="5881"/>
                    <a:pt x="8132" y="5753"/>
                  </a:cubicBezTo>
                  <a:cubicBezTo>
                    <a:pt x="8315" y="5678"/>
                    <a:pt x="8504" y="5621"/>
                    <a:pt x="8694" y="5569"/>
                  </a:cubicBezTo>
                  <a:cubicBezTo>
                    <a:pt x="8694" y="5569"/>
                    <a:pt x="8694" y="5569"/>
                    <a:pt x="8693" y="5568"/>
                  </a:cubicBezTo>
                  <a:lnTo>
                    <a:pt x="8693" y="5568"/>
                  </a:lnTo>
                  <a:cubicBezTo>
                    <a:pt x="8620" y="5588"/>
                    <a:pt x="8547" y="5609"/>
                    <a:pt x="8475" y="5631"/>
                  </a:cubicBezTo>
                  <a:cubicBezTo>
                    <a:pt x="8521" y="5575"/>
                    <a:pt x="8568" y="5518"/>
                    <a:pt x="8614" y="5460"/>
                  </a:cubicBezTo>
                  <a:lnTo>
                    <a:pt x="8614" y="5460"/>
                  </a:lnTo>
                  <a:cubicBezTo>
                    <a:pt x="7757" y="4305"/>
                    <a:pt x="6754" y="3261"/>
                    <a:pt x="5632" y="2359"/>
                  </a:cubicBezTo>
                  <a:cubicBezTo>
                    <a:pt x="5431" y="2196"/>
                    <a:pt x="5222" y="2037"/>
                    <a:pt x="5006" y="1887"/>
                  </a:cubicBezTo>
                  <a:close/>
                  <a:moveTo>
                    <a:pt x="22075" y="5961"/>
                  </a:moveTo>
                  <a:lnTo>
                    <a:pt x="22075" y="5961"/>
                  </a:lnTo>
                  <a:cubicBezTo>
                    <a:pt x="21316" y="6437"/>
                    <a:pt x="20537" y="6858"/>
                    <a:pt x="19664" y="7045"/>
                  </a:cubicBezTo>
                  <a:cubicBezTo>
                    <a:pt x="19322" y="7118"/>
                    <a:pt x="18978" y="7152"/>
                    <a:pt x="18637" y="7152"/>
                  </a:cubicBezTo>
                  <a:cubicBezTo>
                    <a:pt x="18520" y="7152"/>
                    <a:pt x="18404" y="7148"/>
                    <a:pt x="18287" y="7140"/>
                  </a:cubicBezTo>
                  <a:lnTo>
                    <a:pt x="18287" y="7140"/>
                  </a:lnTo>
                  <a:cubicBezTo>
                    <a:pt x="18701" y="7496"/>
                    <a:pt x="19081" y="7910"/>
                    <a:pt x="19380" y="8367"/>
                  </a:cubicBezTo>
                  <a:cubicBezTo>
                    <a:pt x="20149" y="7817"/>
                    <a:pt x="20874" y="7205"/>
                    <a:pt x="21539" y="6535"/>
                  </a:cubicBezTo>
                  <a:cubicBezTo>
                    <a:pt x="21723" y="6351"/>
                    <a:pt x="21903" y="6161"/>
                    <a:pt x="22075" y="5961"/>
                  </a:cubicBezTo>
                  <a:close/>
                  <a:moveTo>
                    <a:pt x="1633" y="5451"/>
                  </a:moveTo>
                  <a:cubicBezTo>
                    <a:pt x="2424" y="5868"/>
                    <a:pt x="3177" y="6335"/>
                    <a:pt x="3775" y="6997"/>
                  </a:cubicBezTo>
                  <a:cubicBezTo>
                    <a:pt x="4207" y="7474"/>
                    <a:pt x="4525" y="8024"/>
                    <a:pt x="4748" y="8610"/>
                  </a:cubicBezTo>
                  <a:cubicBezTo>
                    <a:pt x="4990" y="8240"/>
                    <a:pt x="5251" y="7890"/>
                    <a:pt x="5598" y="7601"/>
                  </a:cubicBezTo>
                  <a:cubicBezTo>
                    <a:pt x="5704" y="7513"/>
                    <a:pt x="5817" y="7441"/>
                    <a:pt x="5933" y="7381"/>
                  </a:cubicBezTo>
                  <a:cubicBezTo>
                    <a:pt x="5943" y="7330"/>
                    <a:pt x="5961" y="7284"/>
                    <a:pt x="5979" y="7241"/>
                  </a:cubicBezTo>
                  <a:cubicBezTo>
                    <a:pt x="6004" y="7190"/>
                    <a:pt x="6035" y="7134"/>
                    <a:pt x="6077" y="7081"/>
                  </a:cubicBezTo>
                  <a:cubicBezTo>
                    <a:pt x="4912" y="6456"/>
                    <a:pt x="3674" y="5966"/>
                    <a:pt x="2396" y="5627"/>
                  </a:cubicBezTo>
                  <a:cubicBezTo>
                    <a:pt x="2146" y="5559"/>
                    <a:pt x="1890" y="5498"/>
                    <a:pt x="1633" y="5451"/>
                  </a:cubicBezTo>
                  <a:close/>
                  <a:moveTo>
                    <a:pt x="3475" y="9716"/>
                  </a:moveTo>
                  <a:cubicBezTo>
                    <a:pt x="2569" y="9716"/>
                    <a:pt x="1663" y="9787"/>
                    <a:pt x="769" y="9931"/>
                  </a:cubicBezTo>
                  <a:cubicBezTo>
                    <a:pt x="513" y="9973"/>
                    <a:pt x="254" y="10022"/>
                    <a:pt x="0" y="10082"/>
                  </a:cubicBezTo>
                  <a:cubicBezTo>
                    <a:pt x="893" y="10143"/>
                    <a:pt x="1770" y="10261"/>
                    <a:pt x="2587" y="10622"/>
                  </a:cubicBezTo>
                  <a:cubicBezTo>
                    <a:pt x="2929" y="10773"/>
                    <a:pt x="3246" y="10963"/>
                    <a:pt x="3538" y="11182"/>
                  </a:cubicBezTo>
                  <a:cubicBezTo>
                    <a:pt x="3574" y="10942"/>
                    <a:pt x="3642" y="10706"/>
                    <a:pt x="3724" y="10475"/>
                  </a:cubicBezTo>
                  <a:cubicBezTo>
                    <a:pt x="3818" y="10215"/>
                    <a:pt x="3939" y="9968"/>
                    <a:pt x="4070" y="9726"/>
                  </a:cubicBezTo>
                  <a:cubicBezTo>
                    <a:pt x="3872" y="9720"/>
                    <a:pt x="3673" y="9716"/>
                    <a:pt x="3475" y="9716"/>
                  </a:cubicBezTo>
                  <a:close/>
                  <a:moveTo>
                    <a:pt x="20207" y="10498"/>
                  </a:moveTo>
                  <a:cubicBezTo>
                    <a:pt x="20221" y="10580"/>
                    <a:pt x="20239" y="10661"/>
                    <a:pt x="20256" y="10742"/>
                  </a:cubicBezTo>
                  <a:cubicBezTo>
                    <a:pt x="20332" y="11035"/>
                    <a:pt x="20419" y="11329"/>
                    <a:pt x="20478" y="11626"/>
                  </a:cubicBezTo>
                  <a:cubicBezTo>
                    <a:pt x="20481" y="11640"/>
                    <a:pt x="20482" y="11655"/>
                    <a:pt x="20485" y="11670"/>
                  </a:cubicBezTo>
                  <a:cubicBezTo>
                    <a:pt x="21255" y="11490"/>
                    <a:pt x="22013" y="11259"/>
                    <a:pt x="22750" y="10972"/>
                  </a:cubicBezTo>
                  <a:cubicBezTo>
                    <a:pt x="22992" y="10878"/>
                    <a:pt x="23236" y="10778"/>
                    <a:pt x="23473" y="10664"/>
                  </a:cubicBezTo>
                  <a:lnTo>
                    <a:pt x="23473" y="10664"/>
                  </a:lnTo>
                  <a:cubicBezTo>
                    <a:pt x="22979" y="10736"/>
                    <a:pt x="22485" y="10788"/>
                    <a:pt x="21993" y="10788"/>
                  </a:cubicBezTo>
                  <a:cubicBezTo>
                    <a:pt x="21605" y="10788"/>
                    <a:pt x="21218" y="10756"/>
                    <a:pt x="20832" y="10675"/>
                  </a:cubicBezTo>
                  <a:cubicBezTo>
                    <a:pt x="20617" y="10631"/>
                    <a:pt x="20412" y="10570"/>
                    <a:pt x="20207" y="10498"/>
                  </a:cubicBezTo>
                  <a:close/>
                  <a:moveTo>
                    <a:pt x="3495" y="13194"/>
                  </a:moveTo>
                  <a:cubicBezTo>
                    <a:pt x="2641" y="13570"/>
                    <a:pt x="1815" y="14015"/>
                    <a:pt x="1033" y="14526"/>
                  </a:cubicBezTo>
                  <a:cubicBezTo>
                    <a:pt x="815" y="14667"/>
                    <a:pt x="599" y="14817"/>
                    <a:pt x="392" y="14975"/>
                  </a:cubicBezTo>
                  <a:cubicBezTo>
                    <a:pt x="1233" y="14666"/>
                    <a:pt x="2081" y="14418"/>
                    <a:pt x="2974" y="14418"/>
                  </a:cubicBezTo>
                  <a:cubicBezTo>
                    <a:pt x="3249" y="14418"/>
                    <a:pt x="3521" y="14441"/>
                    <a:pt x="3788" y="14486"/>
                  </a:cubicBezTo>
                  <a:cubicBezTo>
                    <a:pt x="3736" y="14392"/>
                    <a:pt x="3701" y="14291"/>
                    <a:pt x="3701" y="14202"/>
                  </a:cubicBezTo>
                  <a:cubicBezTo>
                    <a:pt x="3701" y="14088"/>
                    <a:pt x="3700" y="13976"/>
                    <a:pt x="3695" y="13864"/>
                  </a:cubicBezTo>
                  <a:cubicBezTo>
                    <a:pt x="3668" y="13820"/>
                    <a:pt x="3645" y="13777"/>
                    <a:pt x="3628" y="13730"/>
                  </a:cubicBezTo>
                  <a:cubicBezTo>
                    <a:pt x="3559" y="13554"/>
                    <a:pt x="3517" y="13375"/>
                    <a:pt x="3495" y="13194"/>
                  </a:cubicBezTo>
                  <a:close/>
                  <a:moveTo>
                    <a:pt x="19902" y="14031"/>
                  </a:moveTo>
                  <a:cubicBezTo>
                    <a:pt x="19728" y="14419"/>
                    <a:pt x="19527" y="14794"/>
                    <a:pt x="19298" y="15154"/>
                  </a:cubicBezTo>
                  <a:cubicBezTo>
                    <a:pt x="20206" y="15350"/>
                    <a:pt x="21129" y="15474"/>
                    <a:pt x="22056" y="15521"/>
                  </a:cubicBezTo>
                  <a:cubicBezTo>
                    <a:pt x="22242" y="15529"/>
                    <a:pt x="22430" y="15536"/>
                    <a:pt x="22617" y="15536"/>
                  </a:cubicBezTo>
                  <a:cubicBezTo>
                    <a:pt x="22691" y="15536"/>
                    <a:pt x="22766" y="15535"/>
                    <a:pt x="22839" y="15533"/>
                  </a:cubicBezTo>
                  <a:cubicBezTo>
                    <a:pt x="21978" y="15291"/>
                    <a:pt x="21145" y="14991"/>
                    <a:pt x="20423" y="14468"/>
                  </a:cubicBezTo>
                  <a:cubicBezTo>
                    <a:pt x="20239" y="14333"/>
                    <a:pt x="20063" y="14188"/>
                    <a:pt x="19902" y="14031"/>
                  </a:cubicBezTo>
                  <a:close/>
                  <a:moveTo>
                    <a:pt x="4870" y="16374"/>
                  </a:moveTo>
                  <a:cubicBezTo>
                    <a:pt x="4234" y="17071"/>
                    <a:pt x="3655" y="17821"/>
                    <a:pt x="3142" y="18616"/>
                  </a:cubicBezTo>
                  <a:cubicBezTo>
                    <a:pt x="3003" y="18833"/>
                    <a:pt x="2866" y="19058"/>
                    <a:pt x="2739" y="19288"/>
                  </a:cubicBezTo>
                  <a:cubicBezTo>
                    <a:pt x="3380" y="18663"/>
                    <a:pt x="4055" y="18092"/>
                    <a:pt x="4870" y="17727"/>
                  </a:cubicBezTo>
                  <a:cubicBezTo>
                    <a:pt x="5310" y="17531"/>
                    <a:pt x="5769" y="17406"/>
                    <a:pt x="6236" y="17343"/>
                  </a:cubicBezTo>
                  <a:cubicBezTo>
                    <a:pt x="6158" y="17295"/>
                    <a:pt x="6083" y="17249"/>
                    <a:pt x="6007" y="17200"/>
                  </a:cubicBezTo>
                  <a:cubicBezTo>
                    <a:pt x="5736" y="17029"/>
                    <a:pt x="5468" y="16849"/>
                    <a:pt x="5215" y="16657"/>
                  </a:cubicBezTo>
                  <a:cubicBezTo>
                    <a:pt x="5098" y="16568"/>
                    <a:pt x="4983" y="16473"/>
                    <a:pt x="4870" y="16374"/>
                  </a:cubicBezTo>
                  <a:close/>
                  <a:moveTo>
                    <a:pt x="18018" y="16594"/>
                  </a:moveTo>
                  <a:cubicBezTo>
                    <a:pt x="17655" y="16875"/>
                    <a:pt x="17252" y="17101"/>
                    <a:pt x="16820" y="17259"/>
                  </a:cubicBezTo>
                  <a:cubicBezTo>
                    <a:pt x="16816" y="17262"/>
                    <a:pt x="16813" y="17262"/>
                    <a:pt x="16809" y="17264"/>
                  </a:cubicBezTo>
                  <a:cubicBezTo>
                    <a:pt x="16726" y="17326"/>
                    <a:pt x="16634" y="17380"/>
                    <a:pt x="16539" y="17423"/>
                  </a:cubicBezTo>
                  <a:cubicBezTo>
                    <a:pt x="17477" y="18182"/>
                    <a:pt x="18493" y="18845"/>
                    <a:pt x="19572" y="19391"/>
                  </a:cubicBezTo>
                  <a:cubicBezTo>
                    <a:pt x="19804" y="19507"/>
                    <a:pt x="20040" y="19621"/>
                    <a:pt x="20283" y="19722"/>
                  </a:cubicBezTo>
                  <a:cubicBezTo>
                    <a:pt x="19592" y="19150"/>
                    <a:pt x="18953" y="18538"/>
                    <a:pt x="18506" y="17766"/>
                  </a:cubicBezTo>
                  <a:cubicBezTo>
                    <a:pt x="18290" y="17393"/>
                    <a:pt x="18131" y="16999"/>
                    <a:pt x="18018" y="16594"/>
                  </a:cubicBezTo>
                  <a:close/>
                  <a:moveTo>
                    <a:pt x="7624" y="18115"/>
                  </a:moveTo>
                  <a:cubicBezTo>
                    <a:pt x="7213" y="19206"/>
                    <a:pt x="6912" y="20340"/>
                    <a:pt x="6732" y="21492"/>
                  </a:cubicBezTo>
                  <a:cubicBezTo>
                    <a:pt x="6692" y="21749"/>
                    <a:pt x="6659" y="22009"/>
                    <a:pt x="6637" y="22269"/>
                  </a:cubicBezTo>
                  <a:cubicBezTo>
                    <a:pt x="6969" y="21438"/>
                    <a:pt x="7353" y="20640"/>
                    <a:pt x="7949" y="19977"/>
                  </a:cubicBezTo>
                  <a:cubicBezTo>
                    <a:pt x="8478" y="19386"/>
                    <a:pt x="9130" y="18956"/>
                    <a:pt x="9846" y="18656"/>
                  </a:cubicBezTo>
                  <a:cubicBezTo>
                    <a:pt x="9087" y="18584"/>
                    <a:pt x="8328" y="18408"/>
                    <a:pt x="7624" y="18115"/>
                  </a:cubicBezTo>
                  <a:close/>
                  <a:moveTo>
                    <a:pt x="15721" y="17652"/>
                  </a:moveTo>
                  <a:lnTo>
                    <a:pt x="15721" y="17652"/>
                  </a:lnTo>
                  <a:cubicBezTo>
                    <a:pt x="15487" y="17733"/>
                    <a:pt x="15266" y="17850"/>
                    <a:pt x="15037" y="17955"/>
                  </a:cubicBezTo>
                  <a:cubicBezTo>
                    <a:pt x="14752" y="18084"/>
                    <a:pt x="14437" y="18162"/>
                    <a:pt x="14134" y="18243"/>
                  </a:cubicBezTo>
                  <a:cubicBezTo>
                    <a:pt x="13928" y="18296"/>
                    <a:pt x="13723" y="18346"/>
                    <a:pt x="13512" y="18395"/>
                  </a:cubicBezTo>
                  <a:cubicBezTo>
                    <a:pt x="14103" y="19654"/>
                    <a:pt x="14847" y="20841"/>
                    <a:pt x="15723" y="21918"/>
                  </a:cubicBezTo>
                  <a:cubicBezTo>
                    <a:pt x="15887" y="22119"/>
                    <a:pt x="16058" y="22320"/>
                    <a:pt x="16238" y="22508"/>
                  </a:cubicBezTo>
                  <a:cubicBezTo>
                    <a:pt x="15842" y="21706"/>
                    <a:pt x="15507" y="20887"/>
                    <a:pt x="15412" y="20000"/>
                  </a:cubicBezTo>
                  <a:cubicBezTo>
                    <a:pt x="15325" y="19193"/>
                    <a:pt x="15452" y="18401"/>
                    <a:pt x="15721" y="17652"/>
                  </a:cubicBezTo>
                  <a:close/>
                  <a:moveTo>
                    <a:pt x="13234" y="18453"/>
                  </a:moveTo>
                  <a:lnTo>
                    <a:pt x="13234" y="18453"/>
                  </a:lnTo>
                  <a:cubicBezTo>
                    <a:pt x="12926" y="18518"/>
                    <a:pt x="12617" y="18573"/>
                    <a:pt x="12304" y="18611"/>
                  </a:cubicBezTo>
                  <a:cubicBezTo>
                    <a:pt x="11822" y="18674"/>
                    <a:pt x="11340" y="18702"/>
                    <a:pt x="10857" y="18702"/>
                  </a:cubicBezTo>
                  <a:cubicBezTo>
                    <a:pt x="10771" y="18702"/>
                    <a:pt x="10685" y="18701"/>
                    <a:pt x="10599" y="18699"/>
                  </a:cubicBezTo>
                  <a:lnTo>
                    <a:pt x="10599" y="18699"/>
                  </a:lnTo>
                  <a:cubicBezTo>
                    <a:pt x="10636" y="20037"/>
                    <a:pt x="10832" y="21369"/>
                    <a:pt x="11182" y="22659"/>
                  </a:cubicBezTo>
                  <a:cubicBezTo>
                    <a:pt x="11250" y="22910"/>
                    <a:pt x="11323" y="23162"/>
                    <a:pt x="11413" y="23408"/>
                  </a:cubicBezTo>
                  <a:cubicBezTo>
                    <a:pt x="11378" y="22514"/>
                    <a:pt x="11405" y="21630"/>
                    <a:pt x="11679" y="20780"/>
                  </a:cubicBezTo>
                  <a:cubicBezTo>
                    <a:pt x="11974" y="19864"/>
                    <a:pt x="12532" y="19088"/>
                    <a:pt x="13234" y="18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5617068" y="1089765"/>
              <a:ext cx="836566" cy="661844"/>
            </a:xfrm>
            <a:custGeom>
              <a:avLst/>
              <a:gdLst/>
              <a:ahLst/>
              <a:cxnLst/>
              <a:rect l="l" t="t" r="r" b="b"/>
              <a:pathLst>
                <a:path w="17433" h="13792" extrusionOk="0">
                  <a:moveTo>
                    <a:pt x="9352" y="0"/>
                  </a:moveTo>
                  <a:cubicBezTo>
                    <a:pt x="7660" y="0"/>
                    <a:pt x="5947" y="420"/>
                    <a:pt x="4485" y="1214"/>
                  </a:cubicBezTo>
                  <a:cubicBezTo>
                    <a:pt x="2678" y="2198"/>
                    <a:pt x="1184" y="3829"/>
                    <a:pt x="594" y="5801"/>
                  </a:cubicBezTo>
                  <a:cubicBezTo>
                    <a:pt x="1" y="7772"/>
                    <a:pt x="400" y="10063"/>
                    <a:pt x="1796" y="11575"/>
                  </a:cubicBezTo>
                  <a:cubicBezTo>
                    <a:pt x="1887" y="11675"/>
                    <a:pt x="1982" y="11768"/>
                    <a:pt x="2077" y="11862"/>
                  </a:cubicBezTo>
                  <a:lnTo>
                    <a:pt x="2079" y="11863"/>
                  </a:lnTo>
                  <a:cubicBezTo>
                    <a:pt x="3536" y="13247"/>
                    <a:pt x="5537" y="13792"/>
                    <a:pt x="7597" y="13792"/>
                  </a:cubicBezTo>
                  <a:cubicBezTo>
                    <a:pt x="9833" y="13792"/>
                    <a:pt x="12138" y="13150"/>
                    <a:pt x="13896" y="12245"/>
                  </a:cubicBezTo>
                  <a:cubicBezTo>
                    <a:pt x="15619" y="11359"/>
                    <a:pt x="16999" y="9847"/>
                    <a:pt x="17284" y="7873"/>
                  </a:cubicBezTo>
                  <a:cubicBezTo>
                    <a:pt x="17433" y="6836"/>
                    <a:pt x="17289" y="5821"/>
                    <a:pt x="16929" y="4885"/>
                  </a:cubicBezTo>
                  <a:cubicBezTo>
                    <a:pt x="16052" y="2601"/>
                    <a:pt x="13881" y="781"/>
                    <a:pt x="11512" y="239"/>
                  </a:cubicBezTo>
                  <a:cubicBezTo>
                    <a:pt x="10811" y="79"/>
                    <a:pt x="10083" y="0"/>
                    <a:pt x="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716785" y="1324132"/>
              <a:ext cx="736848" cy="427473"/>
            </a:xfrm>
            <a:custGeom>
              <a:avLst/>
              <a:gdLst/>
              <a:ahLst/>
              <a:cxnLst/>
              <a:rect l="l" t="t" r="r" b="b"/>
              <a:pathLst>
                <a:path w="15355" h="8908" extrusionOk="0">
                  <a:moveTo>
                    <a:pt x="14851" y="1"/>
                  </a:moveTo>
                  <a:cubicBezTo>
                    <a:pt x="14545" y="1645"/>
                    <a:pt x="14033" y="3257"/>
                    <a:pt x="13056" y="4603"/>
                  </a:cubicBezTo>
                  <a:cubicBezTo>
                    <a:pt x="11333" y="6978"/>
                    <a:pt x="8325" y="8196"/>
                    <a:pt x="5380" y="8196"/>
                  </a:cubicBezTo>
                  <a:cubicBezTo>
                    <a:pt x="5175" y="8196"/>
                    <a:pt x="4971" y="8191"/>
                    <a:pt x="4767" y="8179"/>
                  </a:cubicBezTo>
                  <a:cubicBezTo>
                    <a:pt x="3128" y="8082"/>
                    <a:pt x="1511" y="7646"/>
                    <a:pt x="1" y="6979"/>
                  </a:cubicBezTo>
                  <a:lnTo>
                    <a:pt x="1" y="6979"/>
                  </a:lnTo>
                  <a:cubicBezTo>
                    <a:pt x="1458" y="8363"/>
                    <a:pt x="3459" y="8908"/>
                    <a:pt x="5519" y="8908"/>
                  </a:cubicBezTo>
                  <a:cubicBezTo>
                    <a:pt x="7755" y="8908"/>
                    <a:pt x="10060" y="8266"/>
                    <a:pt x="11818" y="7361"/>
                  </a:cubicBezTo>
                  <a:cubicBezTo>
                    <a:pt x="13541" y="6475"/>
                    <a:pt x="14921" y="4963"/>
                    <a:pt x="15206" y="2989"/>
                  </a:cubicBezTo>
                  <a:cubicBezTo>
                    <a:pt x="15355" y="1952"/>
                    <a:pt x="15211" y="937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760933" y="1352204"/>
              <a:ext cx="539236" cy="129710"/>
            </a:xfrm>
            <a:custGeom>
              <a:avLst/>
              <a:gdLst/>
              <a:ahLst/>
              <a:cxnLst/>
              <a:rect l="l" t="t" r="r" b="b"/>
              <a:pathLst>
                <a:path w="11237" h="2703" extrusionOk="0">
                  <a:moveTo>
                    <a:pt x="10154" y="0"/>
                  </a:moveTo>
                  <a:cubicBezTo>
                    <a:pt x="9999" y="0"/>
                    <a:pt x="9835" y="12"/>
                    <a:pt x="9665" y="38"/>
                  </a:cubicBezTo>
                  <a:cubicBezTo>
                    <a:pt x="8874" y="157"/>
                    <a:pt x="8274" y="520"/>
                    <a:pt x="8324" y="850"/>
                  </a:cubicBezTo>
                  <a:cubicBezTo>
                    <a:pt x="8364" y="1109"/>
                    <a:pt x="8790" y="1270"/>
                    <a:pt x="9353" y="1270"/>
                  </a:cubicBezTo>
                  <a:cubicBezTo>
                    <a:pt x="9509" y="1270"/>
                    <a:pt x="9674" y="1257"/>
                    <a:pt x="9845" y="1232"/>
                  </a:cubicBezTo>
                  <a:cubicBezTo>
                    <a:pt x="10636" y="1114"/>
                    <a:pt x="11236" y="749"/>
                    <a:pt x="11186" y="419"/>
                  </a:cubicBezTo>
                  <a:cubicBezTo>
                    <a:pt x="11148" y="162"/>
                    <a:pt x="10719" y="0"/>
                    <a:pt x="10154" y="0"/>
                  </a:cubicBezTo>
                  <a:close/>
                  <a:moveTo>
                    <a:pt x="1927" y="1419"/>
                  </a:moveTo>
                  <a:cubicBezTo>
                    <a:pt x="1756" y="1419"/>
                    <a:pt x="1573" y="1434"/>
                    <a:pt x="1383" y="1466"/>
                  </a:cubicBezTo>
                  <a:cubicBezTo>
                    <a:pt x="594" y="1599"/>
                    <a:pt x="1" y="1973"/>
                    <a:pt x="57" y="2302"/>
                  </a:cubicBezTo>
                  <a:cubicBezTo>
                    <a:pt x="99" y="2551"/>
                    <a:pt x="504" y="2703"/>
                    <a:pt x="1042" y="2703"/>
                  </a:cubicBezTo>
                  <a:cubicBezTo>
                    <a:pt x="1211" y="2703"/>
                    <a:pt x="1394" y="2688"/>
                    <a:pt x="1582" y="2656"/>
                  </a:cubicBezTo>
                  <a:cubicBezTo>
                    <a:pt x="2371" y="2522"/>
                    <a:pt x="2964" y="2147"/>
                    <a:pt x="2910" y="1821"/>
                  </a:cubicBezTo>
                  <a:cubicBezTo>
                    <a:pt x="2867" y="1570"/>
                    <a:pt x="2463" y="1419"/>
                    <a:pt x="1927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5315038" y="695650"/>
              <a:ext cx="1437466" cy="1427724"/>
            </a:xfrm>
            <a:custGeom>
              <a:avLst/>
              <a:gdLst/>
              <a:ahLst/>
              <a:cxnLst/>
              <a:rect l="l" t="t" r="r" b="b"/>
              <a:pathLst>
                <a:path w="29955" h="29752" extrusionOk="0">
                  <a:moveTo>
                    <a:pt x="14298" y="262"/>
                  </a:moveTo>
                  <a:cubicBezTo>
                    <a:pt x="14361" y="262"/>
                    <a:pt x="14424" y="264"/>
                    <a:pt x="14487" y="268"/>
                  </a:cubicBezTo>
                  <a:cubicBezTo>
                    <a:pt x="15512" y="339"/>
                    <a:pt x="16499" y="978"/>
                    <a:pt x="17003" y="1897"/>
                  </a:cubicBezTo>
                  <a:cubicBezTo>
                    <a:pt x="17238" y="2329"/>
                    <a:pt x="17395" y="2850"/>
                    <a:pt x="17478" y="3484"/>
                  </a:cubicBezTo>
                  <a:lnTo>
                    <a:pt x="17487" y="3559"/>
                  </a:lnTo>
                  <a:cubicBezTo>
                    <a:pt x="17511" y="3762"/>
                    <a:pt x="17530" y="3988"/>
                    <a:pt x="17546" y="4256"/>
                  </a:cubicBezTo>
                  <a:cubicBezTo>
                    <a:pt x="17553" y="4381"/>
                    <a:pt x="17559" y="4506"/>
                    <a:pt x="17562" y="4632"/>
                  </a:cubicBezTo>
                  <a:cubicBezTo>
                    <a:pt x="17557" y="5393"/>
                    <a:pt x="17530" y="6158"/>
                    <a:pt x="17481" y="6921"/>
                  </a:cubicBezTo>
                  <a:cubicBezTo>
                    <a:pt x="17436" y="7355"/>
                    <a:pt x="17374" y="7790"/>
                    <a:pt x="17295" y="8219"/>
                  </a:cubicBezTo>
                  <a:cubicBezTo>
                    <a:pt x="16759" y="8130"/>
                    <a:pt x="16209" y="8086"/>
                    <a:pt x="15656" y="8086"/>
                  </a:cubicBezTo>
                  <a:cubicBezTo>
                    <a:pt x="15373" y="8086"/>
                    <a:pt x="15088" y="8098"/>
                    <a:pt x="14804" y="8121"/>
                  </a:cubicBezTo>
                  <a:cubicBezTo>
                    <a:pt x="14687" y="6618"/>
                    <a:pt x="14872" y="5064"/>
                    <a:pt x="15334" y="3629"/>
                  </a:cubicBezTo>
                  <a:cubicBezTo>
                    <a:pt x="15355" y="3563"/>
                    <a:pt x="15319" y="3488"/>
                    <a:pt x="15250" y="3467"/>
                  </a:cubicBezTo>
                  <a:cubicBezTo>
                    <a:pt x="15238" y="3463"/>
                    <a:pt x="15225" y="3461"/>
                    <a:pt x="15212" y="3461"/>
                  </a:cubicBezTo>
                  <a:cubicBezTo>
                    <a:pt x="15157" y="3461"/>
                    <a:pt x="15107" y="3496"/>
                    <a:pt x="15089" y="3550"/>
                  </a:cubicBezTo>
                  <a:cubicBezTo>
                    <a:pt x="14707" y="4734"/>
                    <a:pt x="14510" y="5998"/>
                    <a:pt x="14513" y="7251"/>
                  </a:cubicBezTo>
                  <a:cubicBezTo>
                    <a:pt x="14422" y="6990"/>
                    <a:pt x="14329" y="6728"/>
                    <a:pt x="14234" y="6469"/>
                  </a:cubicBezTo>
                  <a:cubicBezTo>
                    <a:pt x="13993" y="5733"/>
                    <a:pt x="13702" y="5013"/>
                    <a:pt x="13362" y="4313"/>
                  </a:cubicBezTo>
                  <a:cubicBezTo>
                    <a:pt x="13348" y="4283"/>
                    <a:pt x="13335" y="4250"/>
                    <a:pt x="13321" y="4220"/>
                  </a:cubicBezTo>
                  <a:cubicBezTo>
                    <a:pt x="13316" y="4207"/>
                    <a:pt x="13309" y="4197"/>
                    <a:pt x="13299" y="4187"/>
                  </a:cubicBezTo>
                  <a:cubicBezTo>
                    <a:pt x="13263" y="4115"/>
                    <a:pt x="13227" y="4046"/>
                    <a:pt x="13191" y="3974"/>
                  </a:cubicBezTo>
                  <a:cubicBezTo>
                    <a:pt x="13059" y="3714"/>
                    <a:pt x="12942" y="3501"/>
                    <a:pt x="12824" y="3311"/>
                  </a:cubicBezTo>
                  <a:lnTo>
                    <a:pt x="12824" y="3218"/>
                  </a:lnTo>
                  <a:lnTo>
                    <a:pt x="12766" y="3218"/>
                  </a:lnTo>
                  <a:cubicBezTo>
                    <a:pt x="12426" y="2673"/>
                    <a:pt x="12065" y="2260"/>
                    <a:pt x="11663" y="1952"/>
                  </a:cubicBezTo>
                  <a:cubicBezTo>
                    <a:pt x="11655" y="1945"/>
                    <a:pt x="11643" y="1937"/>
                    <a:pt x="11634" y="1930"/>
                  </a:cubicBezTo>
                  <a:cubicBezTo>
                    <a:pt x="11691" y="1811"/>
                    <a:pt x="11754" y="1698"/>
                    <a:pt x="11823" y="1586"/>
                  </a:cubicBezTo>
                  <a:cubicBezTo>
                    <a:pt x="12344" y="780"/>
                    <a:pt x="13321" y="262"/>
                    <a:pt x="14298" y="262"/>
                  </a:cubicBezTo>
                  <a:close/>
                  <a:moveTo>
                    <a:pt x="9574" y="1515"/>
                  </a:moveTo>
                  <a:cubicBezTo>
                    <a:pt x="10259" y="1515"/>
                    <a:pt x="10956" y="1737"/>
                    <a:pt x="11506" y="2159"/>
                  </a:cubicBezTo>
                  <a:cubicBezTo>
                    <a:pt x="11899" y="2457"/>
                    <a:pt x="12252" y="2869"/>
                    <a:pt x="12585" y="3415"/>
                  </a:cubicBezTo>
                  <a:lnTo>
                    <a:pt x="12622" y="3477"/>
                  </a:lnTo>
                  <a:cubicBezTo>
                    <a:pt x="12729" y="3654"/>
                    <a:pt x="12838" y="3853"/>
                    <a:pt x="12962" y="4092"/>
                  </a:cubicBezTo>
                  <a:cubicBezTo>
                    <a:pt x="13018" y="4201"/>
                    <a:pt x="13074" y="4311"/>
                    <a:pt x="13126" y="4421"/>
                  </a:cubicBezTo>
                  <a:cubicBezTo>
                    <a:pt x="13434" y="5123"/>
                    <a:pt x="13722" y="5837"/>
                    <a:pt x="13990" y="6560"/>
                  </a:cubicBezTo>
                  <a:cubicBezTo>
                    <a:pt x="14162" y="7086"/>
                    <a:pt x="14307" y="7618"/>
                    <a:pt x="14427" y="8158"/>
                  </a:cubicBezTo>
                  <a:cubicBezTo>
                    <a:pt x="13606" y="8253"/>
                    <a:pt x="12794" y="8445"/>
                    <a:pt x="12023" y="8726"/>
                  </a:cubicBezTo>
                  <a:cubicBezTo>
                    <a:pt x="11309" y="7402"/>
                    <a:pt x="10847" y="5912"/>
                    <a:pt x="10685" y="4416"/>
                  </a:cubicBezTo>
                  <a:cubicBezTo>
                    <a:pt x="10679" y="4350"/>
                    <a:pt x="10626" y="4301"/>
                    <a:pt x="10561" y="4301"/>
                  </a:cubicBezTo>
                  <a:cubicBezTo>
                    <a:pt x="10556" y="4301"/>
                    <a:pt x="10551" y="4301"/>
                    <a:pt x="10546" y="4302"/>
                  </a:cubicBezTo>
                  <a:cubicBezTo>
                    <a:pt x="10475" y="4309"/>
                    <a:pt x="10425" y="4372"/>
                    <a:pt x="10432" y="4443"/>
                  </a:cubicBezTo>
                  <a:cubicBezTo>
                    <a:pt x="10566" y="5681"/>
                    <a:pt x="10900" y="6914"/>
                    <a:pt x="11411" y="8058"/>
                  </a:cubicBezTo>
                  <a:cubicBezTo>
                    <a:pt x="11221" y="7855"/>
                    <a:pt x="11028" y="7653"/>
                    <a:pt x="10834" y="7453"/>
                  </a:cubicBezTo>
                  <a:cubicBezTo>
                    <a:pt x="10317" y="6880"/>
                    <a:pt x="9761" y="6344"/>
                    <a:pt x="9169" y="5843"/>
                  </a:cubicBezTo>
                  <a:cubicBezTo>
                    <a:pt x="9143" y="5820"/>
                    <a:pt x="9116" y="5797"/>
                    <a:pt x="9091" y="5771"/>
                  </a:cubicBezTo>
                  <a:cubicBezTo>
                    <a:pt x="9080" y="5762"/>
                    <a:pt x="9070" y="5755"/>
                    <a:pt x="9058" y="5749"/>
                  </a:cubicBezTo>
                  <a:cubicBezTo>
                    <a:pt x="8998" y="5699"/>
                    <a:pt x="8936" y="5648"/>
                    <a:pt x="8874" y="5598"/>
                  </a:cubicBezTo>
                  <a:cubicBezTo>
                    <a:pt x="8645" y="5415"/>
                    <a:pt x="8450" y="5267"/>
                    <a:pt x="8266" y="5140"/>
                  </a:cubicBezTo>
                  <a:lnTo>
                    <a:pt x="8223" y="5055"/>
                  </a:lnTo>
                  <a:lnTo>
                    <a:pt x="8177" y="5078"/>
                  </a:lnTo>
                  <a:cubicBezTo>
                    <a:pt x="7645" y="4722"/>
                    <a:pt x="7149" y="4489"/>
                    <a:pt x="6658" y="4372"/>
                  </a:cubicBezTo>
                  <a:cubicBezTo>
                    <a:pt x="6645" y="4370"/>
                    <a:pt x="6635" y="4367"/>
                    <a:pt x="6622" y="4365"/>
                  </a:cubicBezTo>
                  <a:cubicBezTo>
                    <a:pt x="6620" y="4240"/>
                    <a:pt x="6630" y="4108"/>
                    <a:pt x="6650" y="3978"/>
                  </a:cubicBezTo>
                  <a:cubicBezTo>
                    <a:pt x="6807" y="2968"/>
                    <a:pt x="7571" y="2051"/>
                    <a:pt x="8547" y="1693"/>
                  </a:cubicBezTo>
                  <a:cubicBezTo>
                    <a:pt x="8874" y="1573"/>
                    <a:pt x="9222" y="1515"/>
                    <a:pt x="9574" y="1515"/>
                  </a:cubicBezTo>
                  <a:close/>
                  <a:moveTo>
                    <a:pt x="19108" y="1051"/>
                  </a:moveTo>
                  <a:cubicBezTo>
                    <a:pt x="19588" y="1051"/>
                    <a:pt x="20069" y="1162"/>
                    <a:pt x="20492" y="1386"/>
                  </a:cubicBezTo>
                  <a:cubicBezTo>
                    <a:pt x="21399" y="1867"/>
                    <a:pt x="22040" y="2853"/>
                    <a:pt x="22127" y="3897"/>
                  </a:cubicBezTo>
                  <a:cubicBezTo>
                    <a:pt x="22167" y="4388"/>
                    <a:pt x="22098" y="4927"/>
                    <a:pt x="21915" y="5539"/>
                  </a:cubicBezTo>
                  <a:lnTo>
                    <a:pt x="21893" y="5612"/>
                  </a:lnTo>
                  <a:cubicBezTo>
                    <a:pt x="21831" y="5811"/>
                    <a:pt x="21758" y="6023"/>
                    <a:pt x="21663" y="6273"/>
                  </a:cubicBezTo>
                  <a:cubicBezTo>
                    <a:pt x="21618" y="6390"/>
                    <a:pt x="21572" y="6505"/>
                    <a:pt x="21526" y="6623"/>
                  </a:cubicBezTo>
                  <a:cubicBezTo>
                    <a:pt x="21212" y="7317"/>
                    <a:pt x="20877" y="8006"/>
                    <a:pt x="20520" y="8684"/>
                  </a:cubicBezTo>
                  <a:cubicBezTo>
                    <a:pt x="20403" y="8887"/>
                    <a:pt x="20280" y="9089"/>
                    <a:pt x="20154" y="9289"/>
                  </a:cubicBezTo>
                  <a:cubicBezTo>
                    <a:pt x="19438" y="8845"/>
                    <a:pt x="18652" y="8514"/>
                    <a:pt x="17834" y="8327"/>
                  </a:cubicBezTo>
                  <a:cubicBezTo>
                    <a:pt x="17799" y="8320"/>
                    <a:pt x="17766" y="8311"/>
                    <a:pt x="17732" y="8304"/>
                  </a:cubicBezTo>
                  <a:cubicBezTo>
                    <a:pt x="18238" y="7026"/>
                    <a:pt x="18983" y="5821"/>
                    <a:pt x="19897" y="4799"/>
                  </a:cubicBezTo>
                  <a:cubicBezTo>
                    <a:pt x="19944" y="4747"/>
                    <a:pt x="19941" y="4666"/>
                    <a:pt x="19886" y="4617"/>
                  </a:cubicBezTo>
                  <a:cubicBezTo>
                    <a:pt x="19862" y="4596"/>
                    <a:pt x="19832" y="4585"/>
                    <a:pt x="19801" y="4585"/>
                  </a:cubicBezTo>
                  <a:cubicBezTo>
                    <a:pt x="19766" y="4585"/>
                    <a:pt x="19731" y="4599"/>
                    <a:pt x="19704" y="4629"/>
                  </a:cubicBezTo>
                  <a:cubicBezTo>
                    <a:pt x="18872" y="5555"/>
                    <a:pt x="18181" y="6630"/>
                    <a:pt x="17674" y="7775"/>
                  </a:cubicBezTo>
                  <a:cubicBezTo>
                    <a:pt x="17697" y="7496"/>
                    <a:pt x="17719" y="7217"/>
                    <a:pt x="17737" y="6936"/>
                  </a:cubicBezTo>
                  <a:cubicBezTo>
                    <a:pt x="17817" y="6173"/>
                    <a:pt x="17842" y="5404"/>
                    <a:pt x="17818" y="4633"/>
                  </a:cubicBezTo>
                  <a:lnTo>
                    <a:pt x="17818" y="4521"/>
                  </a:lnTo>
                  <a:cubicBezTo>
                    <a:pt x="17818" y="4508"/>
                    <a:pt x="17817" y="4493"/>
                    <a:pt x="17812" y="4480"/>
                  </a:cubicBezTo>
                  <a:cubicBezTo>
                    <a:pt x="17809" y="4401"/>
                    <a:pt x="17805" y="4322"/>
                    <a:pt x="17802" y="4241"/>
                  </a:cubicBezTo>
                  <a:cubicBezTo>
                    <a:pt x="17785" y="3949"/>
                    <a:pt x="17763" y="3710"/>
                    <a:pt x="17737" y="3488"/>
                  </a:cubicBezTo>
                  <a:lnTo>
                    <a:pt x="17746" y="3472"/>
                  </a:lnTo>
                  <a:lnTo>
                    <a:pt x="17730" y="3431"/>
                  </a:lnTo>
                  <a:cubicBezTo>
                    <a:pt x="17641" y="2773"/>
                    <a:pt x="17478" y="2228"/>
                    <a:pt x="17228" y="1772"/>
                  </a:cubicBezTo>
                  <a:cubicBezTo>
                    <a:pt x="17222" y="1760"/>
                    <a:pt x="17215" y="1750"/>
                    <a:pt x="17209" y="1739"/>
                  </a:cubicBezTo>
                  <a:cubicBezTo>
                    <a:pt x="17308" y="1657"/>
                    <a:pt x="17413" y="1577"/>
                    <a:pt x="17523" y="1505"/>
                  </a:cubicBezTo>
                  <a:cubicBezTo>
                    <a:pt x="17985" y="1204"/>
                    <a:pt x="18546" y="1051"/>
                    <a:pt x="19108" y="1051"/>
                  </a:cubicBezTo>
                  <a:close/>
                  <a:moveTo>
                    <a:pt x="5889" y="4545"/>
                  </a:moveTo>
                  <a:cubicBezTo>
                    <a:pt x="6126" y="4545"/>
                    <a:pt x="6362" y="4573"/>
                    <a:pt x="6594" y="4626"/>
                  </a:cubicBezTo>
                  <a:cubicBezTo>
                    <a:pt x="7075" y="4740"/>
                    <a:pt x="7562" y="4972"/>
                    <a:pt x="8090" y="5336"/>
                  </a:cubicBezTo>
                  <a:lnTo>
                    <a:pt x="8154" y="5379"/>
                  </a:lnTo>
                  <a:cubicBezTo>
                    <a:pt x="8322" y="5497"/>
                    <a:pt x="8501" y="5633"/>
                    <a:pt x="8711" y="5801"/>
                  </a:cubicBezTo>
                  <a:cubicBezTo>
                    <a:pt x="8810" y="5880"/>
                    <a:pt x="8907" y="5962"/>
                    <a:pt x="9005" y="6043"/>
                  </a:cubicBezTo>
                  <a:cubicBezTo>
                    <a:pt x="9566" y="6554"/>
                    <a:pt x="10115" y="7086"/>
                    <a:pt x="10648" y="7633"/>
                  </a:cubicBezTo>
                  <a:cubicBezTo>
                    <a:pt x="11004" y="8026"/>
                    <a:pt x="11342" y="8439"/>
                    <a:pt x="11662" y="8867"/>
                  </a:cubicBezTo>
                  <a:cubicBezTo>
                    <a:pt x="11338" y="9001"/>
                    <a:pt x="11022" y="9149"/>
                    <a:pt x="10719" y="9315"/>
                  </a:cubicBezTo>
                  <a:cubicBezTo>
                    <a:pt x="10258" y="9565"/>
                    <a:pt x="9826" y="9852"/>
                    <a:pt x="9427" y="10169"/>
                  </a:cubicBezTo>
                  <a:cubicBezTo>
                    <a:pt x="8368" y="9292"/>
                    <a:pt x="7454" y="8213"/>
                    <a:pt x="6766" y="7028"/>
                  </a:cubicBezTo>
                  <a:cubicBezTo>
                    <a:pt x="6741" y="6986"/>
                    <a:pt x="6698" y="6964"/>
                    <a:pt x="6654" y="6964"/>
                  </a:cubicBezTo>
                  <a:cubicBezTo>
                    <a:pt x="6632" y="6964"/>
                    <a:pt x="6610" y="6969"/>
                    <a:pt x="6590" y="6980"/>
                  </a:cubicBezTo>
                  <a:cubicBezTo>
                    <a:pt x="6529" y="7016"/>
                    <a:pt x="6508" y="7094"/>
                    <a:pt x="6544" y="7155"/>
                  </a:cubicBezTo>
                  <a:cubicBezTo>
                    <a:pt x="7169" y="8232"/>
                    <a:pt x="7977" y="9221"/>
                    <a:pt x="8908" y="10059"/>
                  </a:cubicBezTo>
                  <a:cubicBezTo>
                    <a:pt x="8652" y="9951"/>
                    <a:pt x="8394" y="9845"/>
                    <a:pt x="8135" y="9742"/>
                  </a:cubicBezTo>
                  <a:cubicBezTo>
                    <a:pt x="7432" y="9430"/>
                    <a:pt x="6708" y="9168"/>
                    <a:pt x="5966" y="8952"/>
                  </a:cubicBezTo>
                  <a:cubicBezTo>
                    <a:pt x="5930" y="8939"/>
                    <a:pt x="5894" y="8929"/>
                    <a:pt x="5860" y="8916"/>
                  </a:cubicBezTo>
                  <a:cubicBezTo>
                    <a:pt x="5847" y="8912"/>
                    <a:pt x="5834" y="8909"/>
                    <a:pt x="5819" y="8909"/>
                  </a:cubicBezTo>
                  <a:cubicBezTo>
                    <a:pt x="5743" y="8887"/>
                    <a:pt x="5667" y="8865"/>
                    <a:pt x="5589" y="8845"/>
                  </a:cubicBezTo>
                  <a:cubicBezTo>
                    <a:pt x="5307" y="8773"/>
                    <a:pt x="5072" y="8720"/>
                    <a:pt x="4853" y="8678"/>
                  </a:cubicBezTo>
                  <a:lnTo>
                    <a:pt x="4840" y="8665"/>
                  </a:lnTo>
                  <a:lnTo>
                    <a:pt x="4796" y="8668"/>
                  </a:lnTo>
                  <a:cubicBezTo>
                    <a:pt x="4431" y="8601"/>
                    <a:pt x="4094" y="8567"/>
                    <a:pt x="3779" y="8567"/>
                  </a:cubicBezTo>
                  <a:cubicBezTo>
                    <a:pt x="3527" y="8567"/>
                    <a:pt x="3289" y="8589"/>
                    <a:pt x="3062" y="8632"/>
                  </a:cubicBezTo>
                  <a:cubicBezTo>
                    <a:pt x="3050" y="8634"/>
                    <a:pt x="3039" y="8636"/>
                    <a:pt x="3026" y="8639"/>
                  </a:cubicBezTo>
                  <a:cubicBezTo>
                    <a:pt x="2977" y="8518"/>
                    <a:pt x="2932" y="8396"/>
                    <a:pt x="2896" y="8268"/>
                  </a:cubicBezTo>
                  <a:cubicBezTo>
                    <a:pt x="2630" y="7281"/>
                    <a:pt x="2952" y="6131"/>
                    <a:pt x="3701" y="5406"/>
                  </a:cubicBezTo>
                  <a:cubicBezTo>
                    <a:pt x="4273" y="4853"/>
                    <a:pt x="5081" y="4545"/>
                    <a:pt x="5889" y="4545"/>
                  </a:cubicBezTo>
                  <a:close/>
                  <a:moveTo>
                    <a:pt x="23182" y="3715"/>
                  </a:moveTo>
                  <a:cubicBezTo>
                    <a:pt x="24067" y="3715"/>
                    <a:pt x="24970" y="4140"/>
                    <a:pt x="25524" y="4846"/>
                  </a:cubicBezTo>
                  <a:cubicBezTo>
                    <a:pt x="26157" y="5654"/>
                    <a:pt x="26343" y="6815"/>
                    <a:pt x="25995" y="7806"/>
                  </a:cubicBezTo>
                  <a:cubicBezTo>
                    <a:pt x="25832" y="8269"/>
                    <a:pt x="25551" y="8733"/>
                    <a:pt x="25133" y="9220"/>
                  </a:cubicBezTo>
                  <a:lnTo>
                    <a:pt x="25090" y="9270"/>
                  </a:lnTo>
                  <a:cubicBezTo>
                    <a:pt x="24953" y="9428"/>
                    <a:pt x="24798" y="9594"/>
                    <a:pt x="24606" y="9788"/>
                  </a:cubicBezTo>
                  <a:cubicBezTo>
                    <a:pt x="24520" y="9875"/>
                    <a:pt x="24434" y="9960"/>
                    <a:pt x="24347" y="10045"/>
                  </a:cubicBezTo>
                  <a:cubicBezTo>
                    <a:pt x="23773" y="10556"/>
                    <a:pt x="23181" y="11053"/>
                    <a:pt x="22573" y="11531"/>
                  </a:cubicBezTo>
                  <a:cubicBezTo>
                    <a:pt x="22564" y="11538"/>
                    <a:pt x="22556" y="11544"/>
                    <a:pt x="22547" y="11551"/>
                  </a:cubicBezTo>
                  <a:cubicBezTo>
                    <a:pt x="22036" y="10809"/>
                    <a:pt x="21388" y="10153"/>
                    <a:pt x="20649" y="9619"/>
                  </a:cubicBezTo>
                  <a:cubicBezTo>
                    <a:pt x="21529" y="8845"/>
                    <a:pt x="22530" y="8202"/>
                    <a:pt x="23593" y="7725"/>
                  </a:cubicBezTo>
                  <a:cubicBezTo>
                    <a:pt x="23657" y="7696"/>
                    <a:pt x="23686" y="7620"/>
                    <a:pt x="23657" y="7555"/>
                  </a:cubicBezTo>
                  <a:cubicBezTo>
                    <a:pt x="23636" y="7507"/>
                    <a:pt x="23589" y="7479"/>
                    <a:pt x="23540" y="7479"/>
                  </a:cubicBezTo>
                  <a:cubicBezTo>
                    <a:pt x="23522" y="7479"/>
                    <a:pt x="23505" y="7483"/>
                    <a:pt x="23487" y="7490"/>
                  </a:cubicBezTo>
                  <a:cubicBezTo>
                    <a:pt x="22384" y="7986"/>
                    <a:pt x="21345" y="8658"/>
                    <a:pt x="20433" y="9464"/>
                  </a:cubicBezTo>
                  <a:cubicBezTo>
                    <a:pt x="20423" y="9457"/>
                    <a:pt x="20413" y="9450"/>
                    <a:pt x="20403" y="9446"/>
                  </a:cubicBezTo>
                  <a:cubicBezTo>
                    <a:pt x="20520" y="9233"/>
                    <a:pt x="20635" y="9017"/>
                    <a:pt x="20748" y="8802"/>
                  </a:cubicBezTo>
                  <a:cubicBezTo>
                    <a:pt x="21132" y="8135"/>
                    <a:pt x="21471" y="7440"/>
                    <a:pt x="21764" y="6720"/>
                  </a:cubicBezTo>
                  <a:lnTo>
                    <a:pt x="21807" y="6623"/>
                  </a:lnTo>
                  <a:cubicBezTo>
                    <a:pt x="21813" y="6610"/>
                    <a:pt x="21816" y="6597"/>
                    <a:pt x="21817" y="6587"/>
                  </a:cubicBezTo>
                  <a:cubicBezTo>
                    <a:pt x="21846" y="6512"/>
                    <a:pt x="21877" y="6438"/>
                    <a:pt x="21903" y="6364"/>
                  </a:cubicBezTo>
                  <a:cubicBezTo>
                    <a:pt x="22009" y="6090"/>
                    <a:pt x="22088" y="5860"/>
                    <a:pt x="22153" y="5644"/>
                  </a:cubicBezTo>
                  <a:lnTo>
                    <a:pt x="22220" y="5575"/>
                  </a:lnTo>
                  <a:lnTo>
                    <a:pt x="22183" y="5537"/>
                  </a:lnTo>
                  <a:cubicBezTo>
                    <a:pt x="22358" y="4924"/>
                    <a:pt x="22425" y="4378"/>
                    <a:pt x="22383" y="3874"/>
                  </a:cubicBezTo>
                  <a:cubicBezTo>
                    <a:pt x="22382" y="3861"/>
                    <a:pt x="22382" y="3848"/>
                    <a:pt x="22379" y="3838"/>
                  </a:cubicBezTo>
                  <a:cubicBezTo>
                    <a:pt x="22502" y="3801"/>
                    <a:pt x="22631" y="3769"/>
                    <a:pt x="22762" y="3747"/>
                  </a:cubicBezTo>
                  <a:cubicBezTo>
                    <a:pt x="22900" y="3725"/>
                    <a:pt x="23041" y="3715"/>
                    <a:pt x="23182" y="3715"/>
                  </a:cubicBezTo>
                  <a:close/>
                  <a:moveTo>
                    <a:pt x="18396" y="11171"/>
                  </a:moveTo>
                  <a:cubicBezTo>
                    <a:pt x="18126" y="11171"/>
                    <a:pt x="17864" y="11245"/>
                    <a:pt x="17651" y="11397"/>
                  </a:cubicBezTo>
                  <a:cubicBezTo>
                    <a:pt x="17134" y="11764"/>
                    <a:pt x="16993" y="12421"/>
                    <a:pt x="16919" y="13078"/>
                  </a:cubicBezTo>
                  <a:cubicBezTo>
                    <a:pt x="16912" y="13144"/>
                    <a:pt x="16957" y="13206"/>
                    <a:pt x="17026" y="13216"/>
                  </a:cubicBezTo>
                  <a:cubicBezTo>
                    <a:pt x="17034" y="13217"/>
                    <a:pt x="17042" y="13218"/>
                    <a:pt x="17050" y="13218"/>
                  </a:cubicBezTo>
                  <a:cubicBezTo>
                    <a:pt x="17107" y="13218"/>
                    <a:pt x="17159" y="13179"/>
                    <a:pt x="17173" y="13122"/>
                  </a:cubicBezTo>
                  <a:lnTo>
                    <a:pt x="17236" y="12877"/>
                  </a:lnTo>
                  <a:cubicBezTo>
                    <a:pt x="17245" y="12844"/>
                    <a:pt x="17241" y="12808"/>
                    <a:pt x="17222" y="12779"/>
                  </a:cubicBezTo>
                  <a:cubicBezTo>
                    <a:pt x="17300" y="12300"/>
                    <a:pt x="17446" y="11858"/>
                    <a:pt x="17802" y="11606"/>
                  </a:cubicBezTo>
                  <a:cubicBezTo>
                    <a:pt x="17972" y="11484"/>
                    <a:pt x="18181" y="11425"/>
                    <a:pt x="18398" y="11425"/>
                  </a:cubicBezTo>
                  <a:cubicBezTo>
                    <a:pt x="18674" y="11425"/>
                    <a:pt x="18961" y="11522"/>
                    <a:pt x="19187" y="11710"/>
                  </a:cubicBezTo>
                  <a:cubicBezTo>
                    <a:pt x="19559" y="12018"/>
                    <a:pt x="19768" y="12535"/>
                    <a:pt x="19746" y="13092"/>
                  </a:cubicBezTo>
                  <a:cubicBezTo>
                    <a:pt x="19742" y="13163"/>
                    <a:pt x="19798" y="13222"/>
                    <a:pt x="19869" y="13226"/>
                  </a:cubicBezTo>
                  <a:lnTo>
                    <a:pt x="19873" y="13226"/>
                  </a:lnTo>
                  <a:cubicBezTo>
                    <a:pt x="19942" y="13226"/>
                    <a:pt x="19998" y="13171"/>
                    <a:pt x="20001" y="13103"/>
                  </a:cubicBezTo>
                  <a:cubicBezTo>
                    <a:pt x="20027" y="12466"/>
                    <a:pt x="19784" y="11872"/>
                    <a:pt x="19350" y="11512"/>
                  </a:cubicBezTo>
                  <a:cubicBezTo>
                    <a:pt x="19078" y="11287"/>
                    <a:pt x="18732" y="11171"/>
                    <a:pt x="18396" y="11171"/>
                  </a:cubicBezTo>
                  <a:close/>
                  <a:moveTo>
                    <a:pt x="3780" y="8818"/>
                  </a:moveTo>
                  <a:cubicBezTo>
                    <a:pt x="4086" y="8818"/>
                    <a:pt x="4411" y="8851"/>
                    <a:pt x="4764" y="8917"/>
                  </a:cubicBezTo>
                  <a:lnTo>
                    <a:pt x="4836" y="8930"/>
                  </a:lnTo>
                  <a:cubicBezTo>
                    <a:pt x="5039" y="8969"/>
                    <a:pt x="5259" y="9022"/>
                    <a:pt x="5520" y="9090"/>
                  </a:cubicBezTo>
                  <a:cubicBezTo>
                    <a:pt x="5642" y="9123"/>
                    <a:pt x="5763" y="9156"/>
                    <a:pt x="5883" y="9191"/>
                  </a:cubicBezTo>
                  <a:cubicBezTo>
                    <a:pt x="6607" y="9430"/>
                    <a:pt x="7329" y="9695"/>
                    <a:pt x="8041" y="9977"/>
                  </a:cubicBezTo>
                  <a:cubicBezTo>
                    <a:pt x="8386" y="10131"/>
                    <a:pt x="8724" y="10294"/>
                    <a:pt x="9057" y="10470"/>
                  </a:cubicBezTo>
                  <a:cubicBezTo>
                    <a:pt x="8355" y="11092"/>
                    <a:pt x="7772" y="11816"/>
                    <a:pt x="7340" y="12598"/>
                  </a:cubicBezTo>
                  <a:cubicBezTo>
                    <a:pt x="6234" y="12222"/>
                    <a:pt x="5177" y="11679"/>
                    <a:pt x="4238" y="11000"/>
                  </a:cubicBezTo>
                  <a:cubicBezTo>
                    <a:pt x="4215" y="10984"/>
                    <a:pt x="4189" y="10976"/>
                    <a:pt x="4163" y="10976"/>
                  </a:cubicBezTo>
                  <a:cubicBezTo>
                    <a:pt x="4123" y="10976"/>
                    <a:pt x="4084" y="10994"/>
                    <a:pt x="4058" y="11028"/>
                  </a:cubicBezTo>
                  <a:cubicBezTo>
                    <a:pt x="4016" y="11086"/>
                    <a:pt x="4029" y="11165"/>
                    <a:pt x="4087" y="11208"/>
                  </a:cubicBezTo>
                  <a:cubicBezTo>
                    <a:pt x="5036" y="11895"/>
                    <a:pt x="6103" y="12445"/>
                    <a:pt x="7218" y="12828"/>
                  </a:cubicBezTo>
                  <a:cubicBezTo>
                    <a:pt x="7205" y="12854"/>
                    <a:pt x="7192" y="12879"/>
                    <a:pt x="7179" y="12906"/>
                  </a:cubicBezTo>
                  <a:cubicBezTo>
                    <a:pt x="6989" y="12912"/>
                    <a:pt x="6797" y="12918"/>
                    <a:pt x="6607" y="12925"/>
                  </a:cubicBezTo>
                  <a:cubicBezTo>
                    <a:pt x="5830" y="12926"/>
                    <a:pt x="5052" y="12980"/>
                    <a:pt x="4276" y="13086"/>
                  </a:cubicBezTo>
                  <a:cubicBezTo>
                    <a:pt x="4244" y="13091"/>
                    <a:pt x="4209" y="13092"/>
                    <a:pt x="4176" y="13095"/>
                  </a:cubicBezTo>
                  <a:cubicBezTo>
                    <a:pt x="4165" y="13098"/>
                    <a:pt x="4152" y="13101"/>
                    <a:pt x="4139" y="13105"/>
                  </a:cubicBezTo>
                  <a:cubicBezTo>
                    <a:pt x="4060" y="13115"/>
                    <a:pt x="3980" y="13128"/>
                    <a:pt x="3903" y="13141"/>
                  </a:cubicBezTo>
                  <a:cubicBezTo>
                    <a:pt x="3618" y="13187"/>
                    <a:pt x="3380" y="13232"/>
                    <a:pt x="3161" y="13285"/>
                  </a:cubicBezTo>
                  <a:lnTo>
                    <a:pt x="3078" y="13253"/>
                  </a:lnTo>
                  <a:lnTo>
                    <a:pt x="3056" y="13309"/>
                  </a:lnTo>
                  <a:cubicBezTo>
                    <a:pt x="2432" y="13465"/>
                    <a:pt x="1926" y="13681"/>
                    <a:pt x="1508" y="13970"/>
                  </a:cubicBezTo>
                  <a:cubicBezTo>
                    <a:pt x="1498" y="13977"/>
                    <a:pt x="1489" y="13984"/>
                    <a:pt x="1479" y="13991"/>
                  </a:cubicBezTo>
                  <a:lnTo>
                    <a:pt x="1479" y="13991"/>
                  </a:lnTo>
                  <a:cubicBezTo>
                    <a:pt x="1386" y="13903"/>
                    <a:pt x="1296" y="13807"/>
                    <a:pt x="1214" y="13707"/>
                  </a:cubicBezTo>
                  <a:cubicBezTo>
                    <a:pt x="569" y="12915"/>
                    <a:pt x="396" y="11733"/>
                    <a:pt x="784" y="10766"/>
                  </a:cubicBezTo>
                  <a:cubicBezTo>
                    <a:pt x="1167" y="9814"/>
                    <a:pt x="2080" y="9073"/>
                    <a:pt x="3109" y="8878"/>
                  </a:cubicBezTo>
                  <a:cubicBezTo>
                    <a:pt x="3322" y="8838"/>
                    <a:pt x="3546" y="8818"/>
                    <a:pt x="3780" y="8818"/>
                  </a:cubicBezTo>
                  <a:close/>
                  <a:moveTo>
                    <a:pt x="10707" y="12513"/>
                  </a:moveTo>
                  <a:cubicBezTo>
                    <a:pt x="10438" y="12513"/>
                    <a:pt x="10175" y="12587"/>
                    <a:pt x="9962" y="12738"/>
                  </a:cubicBezTo>
                  <a:cubicBezTo>
                    <a:pt x="9446" y="13105"/>
                    <a:pt x="9306" y="13762"/>
                    <a:pt x="9231" y="14418"/>
                  </a:cubicBezTo>
                  <a:cubicBezTo>
                    <a:pt x="9224" y="14486"/>
                    <a:pt x="9270" y="14546"/>
                    <a:pt x="9337" y="14558"/>
                  </a:cubicBezTo>
                  <a:cubicBezTo>
                    <a:pt x="9346" y="14560"/>
                    <a:pt x="9355" y="14561"/>
                    <a:pt x="9363" y="14561"/>
                  </a:cubicBezTo>
                  <a:cubicBezTo>
                    <a:pt x="9420" y="14561"/>
                    <a:pt x="9471" y="14521"/>
                    <a:pt x="9486" y="14464"/>
                  </a:cubicBezTo>
                  <a:lnTo>
                    <a:pt x="9548" y="14220"/>
                  </a:lnTo>
                  <a:cubicBezTo>
                    <a:pt x="9558" y="14185"/>
                    <a:pt x="9552" y="14149"/>
                    <a:pt x="9533" y="14120"/>
                  </a:cubicBezTo>
                  <a:cubicBezTo>
                    <a:pt x="9611" y="13641"/>
                    <a:pt x="9759" y="13199"/>
                    <a:pt x="10114" y="12947"/>
                  </a:cubicBezTo>
                  <a:cubicBezTo>
                    <a:pt x="10284" y="12826"/>
                    <a:pt x="10494" y="12767"/>
                    <a:pt x="10710" y="12767"/>
                  </a:cubicBezTo>
                  <a:cubicBezTo>
                    <a:pt x="10987" y="12767"/>
                    <a:pt x="11273" y="12863"/>
                    <a:pt x="11499" y="13050"/>
                  </a:cubicBezTo>
                  <a:cubicBezTo>
                    <a:pt x="11871" y="13358"/>
                    <a:pt x="12079" y="13875"/>
                    <a:pt x="12058" y="14433"/>
                  </a:cubicBezTo>
                  <a:cubicBezTo>
                    <a:pt x="12053" y="14503"/>
                    <a:pt x="12110" y="14562"/>
                    <a:pt x="12180" y="14567"/>
                  </a:cubicBezTo>
                  <a:lnTo>
                    <a:pt x="12186" y="14567"/>
                  </a:lnTo>
                  <a:cubicBezTo>
                    <a:pt x="12254" y="14567"/>
                    <a:pt x="12310" y="14512"/>
                    <a:pt x="12313" y="14444"/>
                  </a:cubicBezTo>
                  <a:cubicBezTo>
                    <a:pt x="12339" y="13806"/>
                    <a:pt x="12095" y="13213"/>
                    <a:pt x="11662" y="12853"/>
                  </a:cubicBezTo>
                  <a:cubicBezTo>
                    <a:pt x="11390" y="12628"/>
                    <a:pt x="11043" y="12513"/>
                    <a:pt x="10707" y="12513"/>
                  </a:cubicBezTo>
                  <a:close/>
                  <a:moveTo>
                    <a:pt x="26247" y="7859"/>
                  </a:moveTo>
                  <a:cubicBezTo>
                    <a:pt x="26381" y="7872"/>
                    <a:pt x="26509" y="7895"/>
                    <a:pt x="26637" y="7929"/>
                  </a:cubicBezTo>
                  <a:cubicBezTo>
                    <a:pt x="27625" y="8193"/>
                    <a:pt x="28459" y="9047"/>
                    <a:pt x="28712" y="10058"/>
                  </a:cubicBezTo>
                  <a:cubicBezTo>
                    <a:pt x="28961" y="11053"/>
                    <a:pt x="28657" y="12189"/>
                    <a:pt x="27939" y="12952"/>
                  </a:cubicBezTo>
                  <a:cubicBezTo>
                    <a:pt x="27602" y="13309"/>
                    <a:pt x="27154" y="13618"/>
                    <a:pt x="26576" y="13893"/>
                  </a:cubicBezTo>
                  <a:lnTo>
                    <a:pt x="26513" y="13924"/>
                  </a:lnTo>
                  <a:cubicBezTo>
                    <a:pt x="26323" y="14012"/>
                    <a:pt x="26114" y="14100"/>
                    <a:pt x="25864" y="14198"/>
                  </a:cubicBezTo>
                  <a:cubicBezTo>
                    <a:pt x="25748" y="14243"/>
                    <a:pt x="25635" y="14284"/>
                    <a:pt x="25519" y="14328"/>
                  </a:cubicBezTo>
                  <a:cubicBezTo>
                    <a:pt x="24936" y="14512"/>
                    <a:pt x="24344" y="14688"/>
                    <a:pt x="23748" y="14846"/>
                  </a:cubicBezTo>
                  <a:cubicBezTo>
                    <a:pt x="23705" y="14244"/>
                    <a:pt x="23568" y="13645"/>
                    <a:pt x="23342" y="13053"/>
                  </a:cubicBezTo>
                  <a:cubicBezTo>
                    <a:pt x="23235" y="12779"/>
                    <a:pt x="23113" y="12510"/>
                    <a:pt x="22973" y="12250"/>
                  </a:cubicBezTo>
                  <a:cubicBezTo>
                    <a:pt x="23891" y="12021"/>
                    <a:pt x="24838" y="11902"/>
                    <a:pt x="25776" y="11901"/>
                  </a:cubicBezTo>
                  <a:cubicBezTo>
                    <a:pt x="25846" y="11901"/>
                    <a:pt x="25904" y="11843"/>
                    <a:pt x="25904" y="11773"/>
                  </a:cubicBezTo>
                  <a:cubicBezTo>
                    <a:pt x="25904" y="11702"/>
                    <a:pt x="25846" y="11645"/>
                    <a:pt x="25776" y="11645"/>
                  </a:cubicBezTo>
                  <a:cubicBezTo>
                    <a:pt x="24795" y="11646"/>
                    <a:pt x="23803" y="11774"/>
                    <a:pt x="22844" y="12019"/>
                  </a:cubicBezTo>
                  <a:cubicBezTo>
                    <a:pt x="22793" y="11934"/>
                    <a:pt x="22743" y="11852"/>
                    <a:pt x="22688" y="11769"/>
                  </a:cubicBezTo>
                  <a:cubicBezTo>
                    <a:pt x="22700" y="11760"/>
                    <a:pt x="22708" y="11753"/>
                    <a:pt x="22718" y="11744"/>
                  </a:cubicBezTo>
                  <a:cubicBezTo>
                    <a:pt x="23351" y="11283"/>
                    <a:pt x="23954" y="10779"/>
                    <a:pt x="24521" y="10233"/>
                  </a:cubicBezTo>
                  <a:cubicBezTo>
                    <a:pt x="24544" y="10212"/>
                    <a:pt x="24570" y="10190"/>
                    <a:pt x="24593" y="10169"/>
                  </a:cubicBezTo>
                  <a:cubicBezTo>
                    <a:pt x="24604" y="10160"/>
                    <a:pt x="24611" y="10149"/>
                    <a:pt x="24618" y="10138"/>
                  </a:cubicBezTo>
                  <a:cubicBezTo>
                    <a:pt x="24676" y="10082"/>
                    <a:pt x="24732" y="10026"/>
                    <a:pt x="24788" y="9971"/>
                  </a:cubicBezTo>
                  <a:cubicBezTo>
                    <a:pt x="24994" y="9761"/>
                    <a:pt x="25161" y="9584"/>
                    <a:pt x="25306" y="9414"/>
                  </a:cubicBezTo>
                  <a:lnTo>
                    <a:pt x="25383" y="9385"/>
                  </a:lnTo>
                  <a:lnTo>
                    <a:pt x="25371" y="9339"/>
                  </a:lnTo>
                  <a:cubicBezTo>
                    <a:pt x="25784" y="8845"/>
                    <a:pt x="26069" y="8373"/>
                    <a:pt x="26237" y="7893"/>
                  </a:cubicBezTo>
                  <a:cubicBezTo>
                    <a:pt x="26239" y="7882"/>
                    <a:pt x="26244" y="7870"/>
                    <a:pt x="26247" y="7859"/>
                  </a:cubicBezTo>
                  <a:close/>
                  <a:moveTo>
                    <a:pt x="17042" y="15673"/>
                  </a:moveTo>
                  <a:cubicBezTo>
                    <a:pt x="17041" y="15673"/>
                    <a:pt x="17040" y="15673"/>
                    <a:pt x="17039" y="15673"/>
                  </a:cubicBezTo>
                  <a:cubicBezTo>
                    <a:pt x="16968" y="15677"/>
                    <a:pt x="16914" y="15737"/>
                    <a:pt x="16918" y="15808"/>
                  </a:cubicBezTo>
                  <a:cubicBezTo>
                    <a:pt x="16948" y="16342"/>
                    <a:pt x="16608" y="16897"/>
                    <a:pt x="16067" y="17189"/>
                  </a:cubicBezTo>
                  <a:cubicBezTo>
                    <a:pt x="15699" y="17387"/>
                    <a:pt x="15296" y="17450"/>
                    <a:pt x="14933" y="17450"/>
                  </a:cubicBezTo>
                  <a:cubicBezTo>
                    <a:pt x="14716" y="17450"/>
                    <a:pt x="14513" y="17427"/>
                    <a:pt x="14339" y="17398"/>
                  </a:cubicBezTo>
                  <a:cubicBezTo>
                    <a:pt x="14120" y="17360"/>
                    <a:pt x="13843" y="17295"/>
                    <a:pt x="13636" y="17127"/>
                  </a:cubicBezTo>
                  <a:cubicBezTo>
                    <a:pt x="13475" y="16996"/>
                    <a:pt x="13338" y="16763"/>
                    <a:pt x="13397" y="16534"/>
                  </a:cubicBezTo>
                  <a:cubicBezTo>
                    <a:pt x="13414" y="16465"/>
                    <a:pt x="13374" y="16395"/>
                    <a:pt x="13305" y="16377"/>
                  </a:cubicBezTo>
                  <a:cubicBezTo>
                    <a:pt x="13295" y="16374"/>
                    <a:pt x="13284" y="16373"/>
                    <a:pt x="13274" y="16373"/>
                  </a:cubicBezTo>
                  <a:cubicBezTo>
                    <a:pt x="13217" y="16373"/>
                    <a:pt x="13164" y="16412"/>
                    <a:pt x="13148" y="16469"/>
                  </a:cubicBezTo>
                  <a:cubicBezTo>
                    <a:pt x="13070" y="16763"/>
                    <a:pt x="13203" y="17108"/>
                    <a:pt x="13476" y="17331"/>
                  </a:cubicBezTo>
                  <a:cubicBezTo>
                    <a:pt x="13730" y="17535"/>
                    <a:pt x="14046" y="17609"/>
                    <a:pt x="14296" y="17653"/>
                  </a:cubicBezTo>
                  <a:cubicBezTo>
                    <a:pt x="14480" y="17686"/>
                    <a:pt x="14699" y="17709"/>
                    <a:pt x="14932" y="17709"/>
                  </a:cubicBezTo>
                  <a:cubicBezTo>
                    <a:pt x="15332" y="17709"/>
                    <a:pt x="15776" y="17638"/>
                    <a:pt x="16189" y="17418"/>
                  </a:cubicBezTo>
                  <a:cubicBezTo>
                    <a:pt x="16816" y="17079"/>
                    <a:pt x="17212" y="16427"/>
                    <a:pt x="17173" y="15793"/>
                  </a:cubicBezTo>
                  <a:cubicBezTo>
                    <a:pt x="17170" y="15724"/>
                    <a:pt x="17110" y="15673"/>
                    <a:pt x="17042" y="15673"/>
                  </a:cubicBezTo>
                  <a:close/>
                  <a:moveTo>
                    <a:pt x="28152" y="13101"/>
                  </a:moveTo>
                  <a:cubicBezTo>
                    <a:pt x="28263" y="13168"/>
                    <a:pt x="28371" y="13243"/>
                    <a:pt x="28474" y="13327"/>
                  </a:cubicBezTo>
                  <a:cubicBezTo>
                    <a:pt x="29269" y="13968"/>
                    <a:pt x="29685" y="15086"/>
                    <a:pt x="29505" y="16113"/>
                  </a:cubicBezTo>
                  <a:cubicBezTo>
                    <a:pt x="29330" y="17124"/>
                    <a:pt x="28590" y="18039"/>
                    <a:pt x="27622" y="18443"/>
                  </a:cubicBezTo>
                  <a:cubicBezTo>
                    <a:pt x="27167" y="18635"/>
                    <a:pt x="26634" y="18734"/>
                    <a:pt x="25995" y="18750"/>
                  </a:cubicBezTo>
                  <a:lnTo>
                    <a:pt x="25923" y="18751"/>
                  </a:lnTo>
                  <a:cubicBezTo>
                    <a:pt x="25876" y="18752"/>
                    <a:pt x="25829" y="18753"/>
                    <a:pt x="25781" y="18753"/>
                  </a:cubicBezTo>
                  <a:cubicBezTo>
                    <a:pt x="25612" y="18753"/>
                    <a:pt x="25430" y="18747"/>
                    <a:pt x="25220" y="18737"/>
                  </a:cubicBezTo>
                  <a:cubicBezTo>
                    <a:pt x="25097" y="18731"/>
                    <a:pt x="24975" y="18723"/>
                    <a:pt x="24853" y="18715"/>
                  </a:cubicBezTo>
                  <a:cubicBezTo>
                    <a:pt x="24159" y="18638"/>
                    <a:pt x="23463" y="18543"/>
                    <a:pt x="22772" y="18427"/>
                  </a:cubicBezTo>
                  <a:cubicBezTo>
                    <a:pt x="23264" y="17723"/>
                    <a:pt x="23585" y="16935"/>
                    <a:pt x="23703" y="16106"/>
                  </a:cubicBezTo>
                  <a:cubicBezTo>
                    <a:pt x="23716" y="16021"/>
                    <a:pt x="23725" y="15936"/>
                    <a:pt x="23734" y="15851"/>
                  </a:cubicBezTo>
                  <a:cubicBezTo>
                    <a:pt x="24539" y="16021"/>
                    <a:pt x="25328" y="16273"/>
                    <a:pt x="26074" y="16603"/>
                  </a:cubicBezTo>
                  <a:cubicBezTo>
                    <a:pt x="26091" y="16610"/>
                    <a:pt x="26108" y="16613"/>
                    <a:pt x="26127" y="16613"/>
                  </a:cubicBezTo>
                  <a:cubicBezTo>
                    <a:pt x="26175" y="16613"/>
                    <a:pt x="26222" y="16584"/>
                    <a:pt x="26244" y="16538"/>
                  </a:cubicBezTo>
                  <a:cubicBezTo>
                    <a:pt x="26273" y="16473"/>
                    <a:pt x="26244" y="16397"/>
                    <a:pt x="26179" y="16368"/>
                  </a:cubicBezTo>
                  <a:cubicBezTo>
                    <a:pt x="25407" y="16027"/>
                    <a:pt x="24589" y="15768"/>
                    <a:pt x="23755" y="15595"/>
                  </a:cubicBezTo>
                  <a:cubicBezTo>
                    <a:pt x="23765" y="15436"/>
                    <a:pt x="23767" y="15279"/>
                    <a:pt x="23763" y="15121"/>
                  </a:cubicBezTo>
                  <a:cubicBezTo>
                    <a:pt x="24385" y="14971"/>
                    <a:pt x="24998" y="14788"/>
                    <a:pt x="25603" y="14569"/>
                  </a:cubicBezTo>
                  <a:cubicBezTo>
                    <a:pt x="25635" y="14559"/>
                    <a:pt x="25668" y="14551"/>
                    <a:pt x="25699" y="14539"/>
                  </a:cubicBezTo>
                  <a:cubicBezTo>
                    <a:pt x="25712" y="14536"/>
                    <a:pt x="25725" y="14529"/>
                    <a:pt x="25734" y="14522"/>
                  </a:cubicBezTo>
                  <a:cubicBezTo>
                    <a:pt x="25810" y="14495"/>
                    <a:pt x="25884" y="14466"/>
                    <a:pt x="25957" y="14437"/>
                  </a:cubicBezTo>
                  <a:cubicBezTo>
                    <a:pt x="26228" y="14332"/>
                    <a:pt x="26451" y="14237"/>
                    <a:pt x="26654" y="14142"/>
                  </a:cubicBezTo>
                  <a:lnTo>
                    <a:pt x="26743" y="14150"/>
                  </a:lnTo>
                  <a:lnTo>
                    <a:pt x="26751" y="14094"/>
                  </a:lnTo>
                  <a:cubicBezTo>
                    <a:pt x="27327" y="13813"/>
                    <a:pt x="27779" y="13497"/>
                    <a:pt x="28126" y="13128"/>
                  </a:cubicBezTo>
                  <a:cubicBezTo>
                    <a:pt x="28136" y="13119"/>
                    <a:pt x="28143" y="13111"/>
                    <a:pt x="28152" y="13101"/>
                  </a:cubicBezTo>
                  <a:close/>
                  <a:moveTo>
                    <a:pt x="6622" y="13187"/>
                  </a:moveTo>
                  <a:cubicBezTo>
                    <a:pt x="6766" y="13187"/>
                    <a:pt x="6911" y="13190"/>
                    <a:pt x="7055" y="13193"/>
                  </a:cubicBezTo>
                  <a:cubicBezTo>
                    <a:pt x="6941" y="13451"/>
                    <a:pt x="6846" y="13711"/>
                    <a:pt x="6766" y="13978"/>
                  </a:cubicBezTo>
                  <a:cubicBezTo>
                    <a:pt x="6577" y="14610"/>
                    <a:pt x="6488" y="15261"/>
                    <a:pt x="6495" y="15906"/>
                  </a:cubicBezTo>
                  <a:cubicBezTo>
                    <a:pt x="6319" y="15914"/>
                    <a:pt x="6143" y="15917"/>
                    <a:pt x="5968" y="15917"/>
                  </a:cubicBezTo>
                  <a:cubicBezTo>
                    <a:pt x="5156" y="15917"/>
                    <a:pt x="4344" y="15835"/>
                    <a:pt x="3557" y="15670"/>
                  </a:cubicBezTo>
                  <a:cubicBezTo>
                    <a:pt x="3548" y="15668"/>
                    <a:pt x="3540" y="15667"/>
                    <a:pt x="3531" y="15667"/>
                  </a:cubicBezTo>
                  <a:cubicBezTo>
                    <a:pt x="3472" y="15667"/>
                    <a:pt x="3418" y="15709"/>
                    <a:pt x="3406" y="15769"/>
                  </a:cubicBezTo>
                  <a:cubicBezTo>
                    <a:pt x="3392" y="15840"/>
                    <a:pt x="3438" y="15906"/>
                    <a:pt x="3505" y="15920"/>
                  </a:cubicBezTo>
                  <a:cubicBezTo>
                    <a:pt x="4307" y="16088"/>
                    <a:pt x="5133" y="16173"/>
                    <a:pt x="5958" y="16173"/>
                  </a:cubicBezTo>
                  <a:cubicBezTo>
                    <a:pt x="6139" y="16173"/>
                    <a:pt x="6321" y="16169"/>
                    <a:pt x="6502" y="16161"/>
                  </a:cubicBezTo>
                  <a:cubicBezTo>
                    <a:pt x="6508" y="16259"/>
                    <a:pt x="6515" y="16358"/>
                    <a:pt x="6524" y="16453"/>
                  </a:cubicBezTo>
                  <a:cubicBezTo>
                    <a:pt x="6521" y="16454"/>
                    <a:pt x="6516" y="16456"/>
                    <a:pt x="6515" y="16459"/>
                  </a:cubicBezTo>
                  <a:cubicBezTo>
                    <a:pt x="5802" y="16777"/>
                    <a:pt x="5110" y="17144"/>
                    <a:pt x="4441" y="17558"/>
                  </a:cubicBezTo>
                  <a:lnTo>
                    <a:pt x="4355" y="17607"/>
                  </a:lnTo>
                  <a:cubicBezTo>
                    <a:pt x="4342" y="17614"/>
                    <a:pt x="4333" y="17621"/>
                    <a:pt x="4325" y="17632"/>
                  </a:cubicBezTo>
                  <a:cubicBezTo>
                    <a:pt x="4257" y="17676"/>
                    <a:pt x="4189" y="17716"/>
                    <a:pt x="4123" y="17762"/>
                  </a:cubicBezTo>
                  <a:cubicBezTo>
                    <a:pt x="3880" y="17922"/>
                    <a:pt x="3680" y="18060"/>
                    <a:pt x="3501" y="18195"/>
                  </a:cubicBezTo>
                  <a:lnTo>
                    <a:pt x="3484" y="18197"/>
                  </a:lnTo>
                  <a:lnTo>
                    <a:pt x="3458" y="18227"/>
                  </a:lnTo>
                  <a:cubicBezTo>
                    <a:pt x="2931" y="18633"/>
                    <a:pt x="2542" y="19047"/>
                    <a:pt x="2273" y="19492"/>
                  </a:cubicBezTo>
                  <a:cubicBezTo>
                    <a:pt x="2265" y="19502"/>
                    <a:pt x="2260" y="19513"/>
                    <a:pt x="2254" y="19523"/>
                  </a:cubicBezTo>
                  <a:cubicBezTo>
                    <a:pt x="2129" y="19483"/>
                    <a:pt x="2008" y="19433"/>
                    <a:pt x="1891" y="19372"/>
                  </a:cubicBezTo>
                  <a:cubicBezTo>
                    <a:pt x="979" y="18910"/>
                    <a:pt x="341" y="17902"/>
                    <a:pt x="303" y="16859"/>
                  </a:cubicBezTo>
                  <a:cubicBezTo>
                    <a:pt x="265" y="15834"/>
                    <a:pt x="798" y="14785"/>
                    <a:pt x="1661" y="14188"/>
                  </a:cubicBezTo>
                  <a:cubicBezTo>
                    <a:pt x="2065" y="13907"/>
                    <a:pt x="2565" y="13698"/>
                    <a:pt x="3188" y="13551"/>
                  </a:cubicBezTo>
                  <a:lnTo>
                    <a:pt x="3255" y="13536"/>
                  </a:lnTo>
                  <a:cubicBezTo>
                    <a:pt x="3461" y="13488"/>
                    <a:pt x="3682" y="13445"/>
                    <a:pt x="3950" y="13402"/>
                  </a:cubicBezTo>
                  <a:cubicBezTo>
                    <a:pt x="4071" y="13381"/>
                    <a:pt x="4191" y="13364"/>
                    <a:pt x="4310" y="13348"/>
                  </a:cubicBezTo>
                  <a:cubicBezTo>
                    <a:pt x="5075" y="13272"/>
                    <a:pt x="5850" y="13219"/>
                    <a:pt x="6622" y="13187"/>
                  </a:cubicBezTo>
                  <a:close/>
                  <a:moveTo>
                    <a:pt x="15658" y="8343"/>
                  </a:moveTo>
                  <a:cubicBezTo>
                    <a:pt x="16378" y="8343"/>
                    <a:pt x="17092" y="8420"/>
                    <a:pt x="17778" y="8576"/>
                  </a:cubicBezTo>
                  <a:cubicBezTo>
                    <a:pt x="20157" y="9119"/>
                    <a:pt x="22246" y="10912"/>
                    <a:pt x="23103" y="13142"/>
                  </a:cubicBezTo>
                  <a:cubicBezTo>
                    <a:pt x="23473" y="14107"/>
                    <a:pt x="23590" y="15089"/>
                    <a:pt x="23450" y="16067"/>
                  </a:cubicBezTo>
                  <a:cubicBezTo>
                    <a:pt x="23197" y="17830"/>
                    <a:pt x="21987" y="19389"/>
                    <a:pt x="20131" y="20343"/>
                  </a:cubicBezTo>
                  <a:cubicBezTo>
                    <a:pt x="18329" y="21270"/>
                    <a:pt x="16150" y="21827"/>
                    <a:pt x="14150" y="21871"/>
                  </a:cubicBezTo>
                  <a:cubicBezTo>
                    <a:pt x="14070" y="21872"/>
                    <a:pt x="13988" y="21873"/>
                    <a:pt x="13904" y="21873"/>
                  </a:cubicBezTo>
                  <a:cubicBezTo>
                    <a:pt x="12274" y="21873"/>
                    <a:pt x="10090" y="21530"/>
                    <a:pt x="8455" y="19978"/>
                  </a:cubicBezTo>
                  <a:lnTo>
                    <a:pt x="8446" y="19971"/>
                  </a:lnTo>
                  <a:cubicBezTo>
                    <a:pt x="8350" y="19877"/>
                    <a:pt x="8263" y="19788"/>
                    <a:pt x="8180" y="19700"/>
                  </a:cubicBezTo>
                  <a:cubicBezTo>
                    <a:pt x="6863" y="18275"/>
                    <a:pt x="6403" y="16057"/>
                    <a:pt x="7006" y="14050"/>
                  </a:cubicBezTo>
                  <a:cubicBezTo>
                    <a:pt x="7562" y="12206"/>
                    <a:pt x="8960" y="10563"/>
                    <a:pt x="10838" y="9541"/>
                  </a:cubicBezTo>
                  <a:cubicBezTo>
                    <a:pt x="12282" y="8756"/>
                    <a:pt x="13986" y="8343"/>
                    <a:pt x="15658" y="8343"/>
                  </a:cubicBezTo>
                  <a:close/>
                  <a:moveTo>
                    <a:pt x="22599" y="18661"/>
                  </a:moveTo>
                  <a:cubicBezTo>
                    <a:pt x="23333" y="18812"/>
                    <a:pt x="24079" y="18917"/>
                    <a:pt x="24832" y="18970"/>
                  </a:cubicBezTo>
                  <a:lnTo>
                    <a:pt x="24929" y="18982"/>
                  </a:lnTo>
                  <a:cubicBezTo>
                    <a:pt x="24933" y="18982"/>
                    <a:pt x="24937" y="18982"/>
                    <a:pt x="24940" y="18982"/>
                  </a:cubicBezTo>
                  <a:cubicBezTo>
                    <a:pt x="24950" y="18982"/>
                    <a:pt x="24959" y="18981"/>
                    <a:pt x="24968" y="18980"/>
                  </a:cubicBezTo>
                  <a:cubicBezTo>
                    <a:pt x="25047" y="18985"/>
                    <a:pt x="25128" y="18989"/>
                    <a:pt x="25207" y="18995"/>
                  </a:cubicBezTo>
                  <a:cubicBezTo>
                    <a:pt x="25432" y="19006"/>
                    <a:pt x="25630" y="19010"/>
                    <a:pt x="25813" y="19010"/>
                  </a:cubicBezTo>
                  <a:cubicBezTo>
                    <a:pt x="25866" y="19010"/>
                    <a:pt x="25918" y="19010"/>
                    <a:pt x="25969" y="19009"/>
                  </a:cubicBezTo>
                  <a:lnTo>
                    <a:pt x="26049" y="19048"/>
                  </a:lnTo>
                  <a:lnTo>
                    <a:pt x="26074" y="19005"/>
                  </a:lnTo>
                  <a:cubicBezTo>
                    <a:pt x="26715" y="18983"/>
                    <a:pt x="27253" y="18877"/>
                    <a:pt x="27721" y="18681"/>
                  </a:cubicBezTo>
                  <a:cubicBezTo>
                    <a:pt x="27733" y="18675"/>
                    <a:pt x="27743" y="18672"/>
                    <a:pt x="27756" y="18666"/>
                  </a:cubicBezTo>
                  <a:cubicBezTo>
                    <a:pt x="27831" y="18772"/>
                    <a:pt x="27900" y="18882"/>
                    <a:pt x="27959" y="19002"/>
                  </a:cubicBezTo>
                  <a:cubicBezTo>
                    <a:pt x="28425" y="19911"/>
                    <a:pt x="28348" y="21103"/>
                    <a:pt x="27769" y="21968"/>
                  </a:cubicBezTo>
                  <a:cubicBezTo>
                    <a:pt x="27207" y="22803"/>
                    <a:pt x="26189" y="23331"/>
                    <a:pt x="25162" y="23331"/>
                  </a:cubicBezTo>
                  <a:cubicBezTo>
                    <a:pt x="25141" y="23331"/>
                    <a:pt x="25121" y="23331"/>
                    <a:pt x="25100" y="23331"/>
                  </a:cubicBezTo>
                  <a:cubicBezTo>
                    <a:pt x="24608" y="23321"/>
                    <a:pt x="24079" y="23194"/>
                    <a:pt x="23489" y="22949"/>
                  </a:cubicBezTo>
                  <a:lnTo>
                    <a:pt x="23423" y="22922"/>
                  </a:lnTo>
                  <a:cubicBezTo>
                    <a:pt x="23233" y="22841"/>
                    <a:pt x="23027" y="22746"/>
                    <a:pt x="22786" y="22624"/>
                  </a:cubicBezTo>
                  <a:cubicBezTo>
                    <a:pt x="22674" y="22567"/>
                    <a:pt x="22564" y="22510"/>
                    <a:pt x="22455" y="22451"/>
                  </a:cubicBezTo>
                  <a:cubicBezTo>
                    <a:pt x="21794" y="22063"/>
                    <a:pt x="21140" y="21654"/>
                    <a:pt x="20499" y="21228"/>
                  </a:cubicBezTo>
                  <a:cubicBezTo>
                    <a:pt x="20289" y="21076"/>
                    <a:pt x="20082" y="20919"/>
                    <a:pt x="19879" y="20757"/>
                  </a:cubicBezTo>
                  <a:cubicBezTo>
                    <a:pt x="20003" y="20697"/>
                    <a:pt x="20126" y="20636"/>
                    <a:pt x="20247" y="20573"/>
                  </a:cubicBezTo>
                  <a:cubicBezTo>
                    <a:pt x="21015" y="20178"/>
                    <a:pt x="21677" y="19682"/>
                    <a:pt x="22212" y="19113"/>
                  </a:cubicBezTo>
                  <a:cubicBezTo>
                    <a:pt x="23028" y="19656"/>
                    <a:pt x="23781" y="20299"/>
                    <a:pt x="24432" y="21019"/>
                  </a:cubicBezTo>
                  <a:cubicBezTo>
                    <a:pt x="24458" y="21048"/>
                    <a:pt x="24493" y="21061"/>
                    <a:pt x="24529" y="21061"/>
                  </a:cubicBezTo>
                  <a:cubicBezTo>
                    <a:pt x="24559" y="21061"/>
                    <a:pt x="24589" y="21050"/>
                    <a:pt x="24615" y="21028"/>
                  </a:cubicBezTo>
                  <a:cubicBezTo>
                    <a:pt x="24667" y="20982"/>
                    <a:pt x="24670" y="20901"/>
                    <a:pt x="24624" y="20847"/>
                  </a:cubicBezTo>
                  <a:cubicBezTo>
                    <a:pt x="23967" y="20119"/>
                    <a:pt x="23208" y="19467"/>
                    <a:pt x="22386" y="18918"/>
                  </a:cubicBezTo>
                  <a:cubicBezTo>
                    <a:pt x="22459" y="18833"/>
                    <a:pt x="22530" y="18747"/>
                    <a:pt x="22599" y="18661"/>
                  </a:cubicBezTo>
                  <a:close/>
                  <a:moveTo>
                    <a:pt x="6552" y="16722"/>
                  </a:moveTo>
                  <a:cubicBezTo>
                    <a:pt x="6681" y="17647"/>
                    <a:pt x="7009" y="18527"/>
                    <a:pt x="7514" y="19270"/>
                  </a:cubicBezTo>
                  <a:cubicBezTo>
                    <a:pt x="6658" y="19689"/>
                    <a:pt x="5749" y="20006"/>
                    <a:pt x="4823" y="20206"/>
                  </a:cubicBezTo>
                  <a:cubicBezTo>
                    <a:pt x="4755" y="20220"/>
                    <a:pt x="4709" y="20289"/>
                    <a:pt x="4724" y="20358"/>
                  </a:cubicBezTo>
                  <a:cubicBezTo>
                    <a:pt x="4736" y="20420"/>
                    <a:pt x="4790" y="20461"/>
                    <a:pt x="4850" y="20461"/>
                  </a:cubicBezTo>
                  <a:cubicBezTo>
                    <a:pt x="4859" y="20461"/>
                    <a:pt x="4869" y="20460"/>
                    <a:pt x="4878" y="20458"/>
                  </a:cubicBezTo>
                  <a:cubicBezTo>
                    <a:pt x="5837" y="20250"/>
                    <a:pt x="6779" y="19922"/>
                    <a:pt x="7666" y="19483"/>
                  </a:cubicBezTo>
                  <a:cubicBezTo>
                    <a:pt x="7725" y="19562"/>
                    <a:pt x="7788" y="19641"/>
                    <a:pt x="7853" y="19716"/>
                  </a:cubicBezTo>
                  <a:cubicBezTo>
                    <a:pt x="7848" y="19721"/>
                    <a:pt x="7847" y="19723"/>
                    <a:pt x="7844" y="19728"/>
                  </a:cubicBezTo>
                  <a:cubicBezTo>
                    <a:pt x="7321" y="20307"/>
                    <a:pt x="6839" y="20924"/>
                    <a:pt x="6400" y="21574"/>
                  </a:cubicBezTo>
                  <a:lnTo>
                    <a:pt x="6341" y="21654"/>
                  </a:lnTo>
                  <a:cubicBezTo>
                    <a:pt x="6334" y="21666"/>
                    <a:pt x="6326" y="21679"/>
                    <a:pt x="6322" y="21689"/>
                  </a:cubicBezTo>
                  <a:cubicBezTo>
                    <a:pt x="6279" y="21755"/>
                    <a:pt x="6234" y="21823"/>
                    <a:pt x="6191" y="21889"/>
                  </a:cubicBezTo>
                  <a:cubicBezTo>
                    <a:pt x="6033" y="22134"/>
                    <a:pt x="5909" y="22341"/>
                    <a:pt x="5801" y="22539"/>
                  </a:cubicBezTo>
                  <a:lnTo>
                    <a:pt x="5726" y="22582"/>
                  </a:lnTo>
                  <a:lnTo>
                    <a:pt x="5752" y="22631"/>
                  </a:lnTo>
                  <a:cubicBezTo>
                    <a:pt x="5449" y="23198"/>
                    <a:pt x="5271" y="23720"/>
                    <a:pt x="5206" y="24224"/>
                  </a:cubicBezTo>
                  <a:cubicBezTo>
                    <a:pt x="5205" y="24237"/>
                    <a:pt x="5205" y="24249"/>
                    <a:pt x="5203" y="24260"/>
                  </a:cubicBezTo>
                  <a:cubicBezTo>
                    <a:pt x="5121" y="24267"/>
                    <a:pt x="5038" y="24271"/>
                    <a:pt x="4955" y="24271"/>
                  </a:cubicBezTo>
                  <a:cubicBezTo>
                    <a:pt x="4907" y="24271"/>
                    <a:pt x="4859" y="24269"/>
                    <a:pt x="4810" y="24267"/>
                  </a:cubicBezTo>
                  <a:cubicBezTo>
                    <a:pt x="3789" y="24216"/>
                    <a:pt x="2797" y="23552"/>
                    <a:pt x="2337" y="22618"/>
                  </a:cubicBezTo>
                  <a:cubicBezTo>
                    <a:pt x="1885" y="21696"/>
                    <a:pt x="1946" y="20521"/>
                    <a:pt x="2490" y="19627"/>
                  </a:cubicBezTo>
                  <a:cubicBezTo>
                    <a:pt x="2746" y="19205"/>
                    <a:pt x="3118" y="18810"/>
                    <a:pt x="3626" y="18422"/>
                  </a:cubicBezTo>
                  <a:lnTo>
                    <a:pt x="3684" y="18377"/>
                  </a:lnTo>
                  <a:cubicBezTo>
                    <a:pt x="3849" y="18252"/>
                    <a:pt x="4035" y="18123"/>
                    <a:pt x="4260" y="17975"/>
                  </a:cubicBezTo>
                  <a:cubicBezTo>
                    <a:pt x="4362" y="17909"/>
                    <a:pt x="4464" y="17844"/>
                    <a:pt x="4568" y="17779"/>
                  </a:cubicBezTo>
                  <a:cubicBezTo>
                    <a:pt x="5218" y="17411"/>
                    <a:pt x="5880" y="17056"/>
                    <a:pt x="6552" y="16722"/>
                  </a:cubicBezTo>
                  <a:close/>
                  <a:moveTo>
                    <a:pt x="19674" y="20972"/>
                  </a:moveTo>
                  <a:cubicBezTo>
                    <a:pt x="19902" y="21133"/>
                    <a:pt x="20132" y="21289"/>
                    <a:pt x="20365" y="21444"/>
                  </a:cubicBezTo>
                  <a:cubicBezTo>
                    <a:pt x="20989" y="21896"/>
                    <a:pt x="21644" y="22304"/>
                    <a:pt x="22327" y="22671"/>
                  </a:cubicBezTo>
                  <a:cubicBezTo>
                    <a:pt x="22357" y="22690"/>
                    <a:pt x="22389" y="22707"/>
                    <a:pt x="22420" y="22726"/>
                  </a:cubicBezTo>
                  <a:cubicBezTo>
                    <a:pt x="22432" y="22733"/>
                    <a:pt x="22443" y="22736"/>
                    <a:pt x="22456" y="22740"/>
                  </a:cubicBezTo>
                  <a:cubicBezTo>
                    <a:pt x="22527" y="22778"/>
                    <a:pt x="22599" y="22814"/>
                    <a:pt x="22671" y="22850"/>
                  </a:cubicBezTo>
                  <a:cubicBezTo>
                    <a:pt x="22932" y="22981"/>
                    <a:pt x="23152" y="23084"/>
                    <a:pt x="23356" y="23171"/>
                  </a:cubicBezTo>
                  <a:lnTo>
                    <a:pt x="23411" y="23244"/>
                  </a:lnTo>
                  <a:lnTo>
                    <a:pt x="23457" y="23210"/>
                  </a:lnTo>
                  <a:cubicBezTo>
                    <a:pt x="24052" y="23452"/>
                    <a:pt x="24588" y="23574"/>
                    <a:pt x="25096" y="23584"/>
                  </a:cubicBezTo>
                  <a:lnTo>
                    <a:pt x="25133" y="23584"/>
                  </a:lnTo>
                  <a:cubicBezTo>
                    <a:pt x="25158" y="23712"/>
                    <a:pt x="25175" y="23842"/>
                    <a:pt x="25182" y="23973"/>
                  </a:cubicBezTo>
                  <a:cubicBezTo>
                    <a:pt x="25236" y="24998"/>
                    <a:pt x="24681" y="26054"/>
                    <a:pt x="23799" y="26608"/>
                  </a:cubicBezTo>
                  <a:cubicBezTo>
                    <a:pt x="23315" y="26912"/>
                    <a:pt x="22737" y="27066"/>
                    <a:pt x="22156" y="27066"/>
                  </a:cubicBezTo>
                  <a:cubicBezTo>
                    <a:pt x="21692" y="27066"/>
                    <a:pt x="21227" y="26968"/>
                    <a:pt x="20808" y="26770"/>
                  </a:cubicBezTo>
                  <a:cubicBezTo>
                    <a:pt x="20361" y="26558"/>
                    <a:pt x="19931" y="26230"/>
                    <a:pt x="19491" y="25764"/>
                  </a:cubicBezTo>
                  <a:lnTo>
                    <a:pt x="19439" y="25710"/>
                  </a:lnTo>
                  <a:cubicBezTo>
                    <a:pt x="19297" y="25560"/>
                    <a:pt x="19151" y="25389"/>
                    <a:pt x="18980" y="25180"/>
                  </a:cubicBezTo>
                  <a:cubicBezTo>
                    <a:pt x="18901" y="25082"/>
                    <a:pt x="18822" y="24984"/>
                    <a:pt x="18744" y="24882"/>
                  </a:cubicBezTo>
                  <a:cubicBezTo>
                    <a:pt x="18302" y="24267"/>
                    <a:pt x="17876" y="23633"/>
                    <a:pt x="17468" y="22991"/>
                  </a:cubicBezTo>
                  <a:cubicBezTo>
                    <a:pt x="17243" y="22602"/>
                    <a:pt x="17035" y="22206"/>
                    <a:pt x="16840" y="21799"/>
                  </a:cubicBezTo>
                  <a:cubicBezTo>
                    <a:pt x="17711" y="21603"/>
                    <a:pt x="18564" y="21328"/>
                    <a:pt x="19365" y="20985"/>
                  </a:cubicBezTo>
                  <a:cubicBezTo>
                    <a:pt x="20134" y="22009"/>
                    <a:pt x="20743" y="23172"/>
                    <a:pt x="21139" y="24385"/>
                  </a:cubicBezTo>
                  <a:cubicBezTo>
                    <a:pt x="21157" y="24440"/>
                    <a:pt x="21206" y="24474"/>
                    <a:pt x="21261" y="24474"/>
                  </a:cubicBezTo>
                  <a:cubicBezTo>
                    <a:pt x="21274" y="24474"/>
                    <a:pt x="21289" y="24471"/>
                    <a:pt x="21301" y="24467"/>
                  </a:cubicBezTo>
                  <a:cubicBezTo>
                    <a:pt x="21368" y="24445"/>
                    <a:pt x="21405" y="24370"/>
                    <a:pt x="21384" y="24304"/>
                  </a:cubicBezTo>
                  <a:cubicBezTo>
                    <a:pt x="20996" y="23122"/>
                    <a:pt x="20412" y="21984"/>
                    <a:pt x="19674" y="20972"/>
                  </a:cubicBezTo>
                  <a:close/>
                  <a:moveTo>
                    <a:pt x="8028" y="19909"/>
                  </a:moveTo>
                  <a:cubicBezTo>
                    <a:pt x="8108" y="19994"/>
                    <a:pt x="8191" y="20078"/>
                    <a:pt x="8285" y="20168"/>
                  </a:cubicBezTo>
                  <a:lnTo>
                    <a:pt x="8322" y="20204"/>
                  </a:lnTo>
                  <a:lnTo>
                    <a:pt x="8324" y="20204"/>
                  </a:lnTo>
                  <a:cubicBezTo>
                    <a:pt x="8893" y="20736"/>
                    <a:pt x="9546" y="21146"/>
                    <a:pt x="10259" y="21449"/>
                  </a:cubicBezTo>
                  <a:cubicBezTo>
                    <a:pt x="9569" y="22356"/>
                    <a:pt x="8746" y="23169"/>
                    <a:pt x="7833" y="23835"/>
                  </a:cubicBezTo>
                  <a:cubicBezTo>
                    <a:pt x="7775" y="23876"/>
                    <a:pt x="7762" y="23957"/>
                    <a:pt x="7805" y="24015"/>
                  </a:cubicBezTo>
                  <a:cubicBezTo>
                    <a:pt x="7830" y="24049"/>
                    <a:pt x="7869" y="24068"/>
                    <a:pt x="7909" y="24068"/>
                  </a:cubicBezTo>
                  <a:cubicBezTo>
                    <a:pt x="7935" y="24068"/>
                    <a:pt x="7962" y="24059"/>
                    <a:pt x="7985" y="24042"/>
                  </a:cubicBezTo>
                  <a:cubicBezTo>
                    <a:pt x="8939" y="23347"/>
                    <a:pt x="9795" y="22495"/>
                    <a:pt x="10508" y="21546"/>
                  </a:cubicBezTo>
                  <a:cubicBezTo>
                    <a:pt x="10530" y="21557"/>
                    <a:pt x="10549" y="21564"/>
                    <a:pt x="10570" y="21571"/>
                  </a:cubicBezTo>
                  <a:cubicBezTo>
                    <a:pt x="10510" y="21777"/>
                    <a:pt x="10448" y="21984"/>
                    <a:pt x="10390" y="22192"/>
                  </a:cubicBezTo>
                  <a:cubicBezTo>
                    <a:pt x="10155" y="22925"/>
                    <a:pt x="9968" y="23673"/>
                    <a:pt x="9831" y="24437"/>
                  </a:cubicBezTo>
                  <a:lnTo>
                    <a:pt x="9810" y="24539"/>
                  </a:lnTo>
                  <a:cubicBezTo>
                    <a:pt x="9806" y="24552"/>
                    <a:pt x="9806" y="24563"/>
                    <a:pt x="9807" y="24576"/>
                  </a:cubicBezTo>
                  <a:cubicBezTo>
                    <a:pt x="9795" y="24656"/>
                    <a:pt x="9781" y="24733"/>
                    <a:pt x="9770" y="24813"/>
                  </a:cubicBezTo>
                  <a:cubicBezTo>
                    <a:pt x="9725" y="25102"/>
                    <a:pt x="9696" y="25341"/>
                    <a:pt x="9676" y="25564"/>
                  </a:cubicBezTo>
                  <a:lnTo>
                    <a:pt x="9623" y="25641"/>
                  </a:lnTo>
                  <a:lnTo>
                    <a:pt x="9667" y="25672"/>
                  </a:lnTo>
                  <a:cubicBezTo>
                    <a:pt x="9623" y="26312"/>
                    <a:pt x="9670" y="26859"/>
                    <a:pt x="9817" y="27346"/>
                  </a:cubicBezTo>
                  <a:cubicBezTo>
                    <a:pt x="9820" y="27356"/>
                    <a:pt x="9824" y="27369"/>
                    <a:pt x="9827" y="27379"/>
                  </a:cubicBezTo>
                  <a:cubicBezTo>
                    <a:pt x="9710" y="27448"/>
                    <a:pt x="9591" y="27504"/>
                    <a:pt x="9469" y="27551"/>
                  </a:cubicBezTo>
                  <a:cubicBezTo>
                    <a:pt x="9150" y="27675"/>
                    <a:pt x="8807" y="27735"/>
                    <a:pt x="8461" y="27735"/>
                  </a:cubicBezTo>
                  <a:cubicBezTo>
                    <a:pt x="7771" y="27735"/>
                    <a:pt x="7070" y="27497"/>
                    <a:pt x="6538" y="27052"/>
                  </a:cubicBezTo>
                  <a:cubicBezTo>
                    <a:pt x="5752" y="26392"/>
                    <a:pt x="5328" y="25295"/>
                    <a:pt x="5462" y="24257"/>
                  </a:cubicBezTo>
                  <a:cubicBezTo>
                    <a:pt x="5526" y="23767"/>
                    <a:pt x="5706" y="23256"/>
                    <a:pt x="6011" y="22694"/>
                  </a:cubicBezTo>
                  <a:lnTo>
                    <a:pt x="6044" y="22634"/>
                  </a:lnTo>
                  <a:cubicBezTo>
                    <a:pt x="6145" y="22451"/>
                    <a:pt x="6263" y="22256"/>
                    <a:pt x="6411" y="22027"/>
                  </a:cubicBezTo>
                  <a:cubicBezTo>
                    <a:pt x="6478" y="21925"/>
                    <a:pt x="6544" y="21824"/>
                    <a:pt x="6613" y="21722"/>
                  </a:cubicBezTo>
                  <a:cubicBezTo>
                    <a:pt x="7064" y="21106"/>
                    <a:pt x="7539" y="20500"/>
                    <a:pt x="8028" y="19909"/>
                  </a:cubicBezTo>
                  <a:close/>
                  <a:moveTo>
                    <a:pt x="16417" y="21892"/>
                  </a:moveTo>
                  <a:cubicBezTo>
                    <a:pt x="16784" y="23263"/>
                    <a:pt x="16904" y="24720"/>
                    <a:pt x="16757" y="26126"/>
                  </a:cubicBezTo>
                  <a:cubicBezTo>
                    <a:pt x="16749" y="26196"/>
                    <a:pt x="16803" y="26260"/>
                    <a:pt x="16872" y="26267"/>
                  </a:cubicBezTo>
                  <a:lnTo>
                    <a:pt x="16885" y="26267"/>
                  </a:lnTo>
                  <a:cubicBezTo>
                    <a:pt x="16950" y="26267"/>
                    <a:pt x="17006" y="26218"/>
                    <a:pt x="17013" y="26152"/>
                  </a:cubicBezTo>
                  <a:cubicBezTo>
                    <a:pt x="17141" y="24913"/>
                    <a:pt x="17069" y="23637"/>
                    <a:pt x="16806" y="22413"/>
                  </a:cubicBezTo>
                  <a:lnTo>
                    <a:pt x="16806" y="22413"/>
                  </a:lnTo>
                  <a:cubicBezTo>
                    <a:pt x="16950" y="22651"/>
                    <a:pt x="17097" y="22889"/>
                    <a:pt x="17245" y="23123"/>
                  </a:cubicBezTo>
                  <a:cubicBezTo>
                    <a:pt x="17632" y="23790"/>
                    <a:pt x="18064" y="24431"/>
                    <a:pt x="18539" y="25043"/>
                  </a:cubicBezTo>
                  <a:cubicBezTo>
                    <a:pt x="18561" y="25072"/>
                    <a:pt x="18581" y="25101"/>
                    <a:pt x="18600" y="25129"/>
                  </a:cubicBezTo>
                  <a:cubicBezTo>
                    <a:pt x="18607" y="25139"/>
                    <a:pt x="18619" y="25149"/>
                    <a:pt x="18627" y="25157"/>
                  </a:cubicBezTo>
                  <a:cubicBezTo>
                    <a:pt x="18676" y="25219"/>
                    <a:pt x="18727" y="25281"/>
                    <a:pt x="18777" y="25344"/>
                  </a:cubicBezTo>
                  <a:cubicBezTo>
                    <a:pt x="18963" y="25570"/>
                    <a:pt x="19121" y="25751"/>
                    <a:pt x="19274" y="25916"/>
                  </a:cubicBezTo>
                  <a:lnTo>
                    <a:pt x="19277" y="25934"/>
                  </a:lnTo>
                  <a:lnTo>
                    <a:pt x="19311" y="25953"/>
                  </a:lnTo>
                  <a:cubicBezTo>
                    <a:pt x="19769" y="26435"/>
                    <a:pt x="20220" y="26778"/>
                    <a:pt x="20692" y="27001"/>
                  </a:cubicBezTo>
                  <a:cubicBezTo>
                    <a:pt x="20702" y="27007"/>
                    <a:pt x="20714" y="27011"/>
                    <a:pt x="20727" y="27016"/>
                  </a:cubicBezTo>
                  <a:cubicBezTo>
                    <a:pt x="20701" y="27144"/>
                    <a:pt x="20664" y="27269"/>
                    <a:pt x="20617" y="27393"/>
                  </a:cubicBezTo>
                  <a:cubicBezTo>
                    <a:pt x="20253" y="28348"/>
                    <a:pt x="19316" y="29089"/>
                    <a:pt x="18285" y="29236"/>
                  </a:cubicBezTo>
                  <a:cubicBezTo>
                    <a:pt x="18151" y="29255"/>
                    <a:pt x="18017" y="29264"/>
                    <a:pt x="17882" y="29264"/>
                  </a:cubicBezTo>
                  <a:cubicBezTo>
                    <a:pt x="16987" y="29264"/>
                    <a:pt x="16080" y="28858"/>
                    <a:pt x="15485" y="28168"/>
                  </a:cubicBezTo>
                  <a:cubicBezTo>
                    <a:pt x="15164" y="27793"/>
                    <a:pt x="14903" y="27318"/>
                    <a:pt x="14690" y="26715"/>
                  </a:cubicBezTo>
                  <a:lnTo>
                    <a:pt x="14667" y="26649"/>
                  </a:lnTo>
                  <a:cubicBezTo>
                    <a:pt x="14599" y="26450"/>
                    <a:pt x="14535" y="26234"/>
                    <a:pt x="14464" y="25973"/>
                  </a:cubicBezTo>
                  <a:cubicBezTo>
                    <a:pt x="14432" y="25852"/>
                    <a:pt x="14401" y="25730"/>
                    <a:pt x="14370" y="25610"/>
                  </a:cubicBezTo>
                  <a:cubicBezTo>
                    <a:pt x="14216" y="24863"/>
                    <a:pt x="14082" y="24107"/>
                    <a:pt x="13973" y="23349"/>
                  </a:cubicBezTo>
                  <a:cubicBezTo>
                    <a:pt x="13930" y="22948"/>
                    <a:pt x="13902" y="22544"/>
                    <a:pt x="13888" y="22140"/>
                  </a:cubicBezTo>
                  <a:lnTo>
                    <a:pt x="13924" y="22140"/>
                  </a:lnTo>
                  <a:cubicBezTo>
                    <a:pt x="14751" y="22140"/>
                    <a:pt x="15590" y="22053"/>
                    <a:pt x="16417" y="21892"/>
                  </a:cubicBezTo>
                  <a:close/>
                  <a:moveTo>
                    <a:pt x="10838" y="21667"/>
                  </a:moveTo>
                  <a:cubicBezTo>
                    <a:pt x="11652" y="21940"/>
                    <a:pt x="12529" y="22085"/>
                    <a:pt x="13429" y="22125"/>
                  </a:cubicBezTo>
                  <a:cubicBezTo>
                    <a:pt x="13193" y="23455"/>
                    <a:pt x="12722" y="24761"/>
                    <a:pt x="12052" y="25929"/>
                  </a:cubicBezTo>
                  <a:cubicBezTo>
                    <a:pt x="12016" y="25989"/>
                    <a:pt x="12038" y="26068"/>
                    <a:pt x="12098" y="26103"/>
                  </a:cubicBezTo>
                  <a:cubicBezTo>
                    <a:pt x="12118" y="26114"/>
                    <a:pt x="12140" y="26119"/>
                    <a:pt x="12161" y="26119"/>
                  </a:cubicBezTo>
                  <a:cubicBezTo>
                    <a:pt x="12206" y="26119"/>
                    <a:pt x="12249" y="26096"/>
                    <a:pt x="12274" y="26054"/>
                  </a:cubicBezTo>
                  <a:cubicBezTo>
                    <a:pt x="12893" y="24974"/>
                    <a:pt x="13348" y="23779"/>
                    <a:pt x="13606" y="22555"/>
                  </a:cubicBezTo>
                  <a:cubicBezTo>
                    <a:pt x="13639" y="22832"/>
                    <a:pt x="13678" y="23109"/>
                    <a:pt x="13718" y="23387"/>
                  </a:cubicBezTo>
                  <a:cubicBezTo>
                    <a:pt x="13802" y="24150"/>
                    <a:pt x="13934" y="24909"/>
                    <a:pt x="14120" y="25661"/>
                  </a:cubicBezTo>
                  <a:lnTo>
                    <a:pt x="14142" y="25769"/>
                  </a:lnTo>
                  <a:cubicBezTo>
                    <a:pt x="14146" y="25780"/>
                    <a:pt x="14149" y="25793"/>
                    <a:pt x="14156" y="25805"/>
                  </a:cubicBezTo>
                  <a:cubicBezTo>
                    <a:pt x="14176" y="25881"/>
                    <a:pt x="14196" y="25959"/>
                    <a:pt x="14218" y="26037"/>
                  </a:cubicBezTo>
                  <a:cubicBezTo>
                    <a:pt x="14293" y="26317"/>
                    <a:pt x="14363" y="26548"/>
                    <a:pt x="14437" y="26758"/>
                  </a:cubicBezTo>
                  <a:lnTo>
                    <a:pt x="14434" y="26774"/>
                  </a:lnTo>
                  <a:lnTo>
                    <a:pt x="14457" y="26810"/>
                  </a:lnTo>
                  <a:cubicBezTo>
                    <a:pt x="14680" y="27438"/>
                    <a:pt x="14954" y="27936"/>
                    <a:pt x="15292" y="28332"/>
                  </a:cubicBezTo>
                  <a:cubicBezTo>
                    <a:pt x="15299" y="28341"/>
                    <a:pt x="15308" y="28349"/>
                    <a:pt x="15315" y="28358"/>
                  </a:cubicBezTo>
                  <a:cubicBezTo>
                    <a:pt x="15239" y="28463"/>
                    <a:pt x="15152" y="28564"/>
                    <a:pt x="15060" y="28657"/>
                  </a:cubicBezTo>
                  <a:cubicBezTo>
                    <a:pt x="14523" y="29197"/>
                    <a:pt x="13741" y="29498"/>
                    <a:pt x="12962" y="29498"/>
                  </a:cubicBezTo>
                  <a:cubicBezTo>
                    <a:pt x="12698" y="29498"/>
                    <a:pt x="12434" y="29464"/>
                    <a:pt x="12180" y="29392"/>
                  </a:cubicBezTo>
                  <a:cubicBezTo>
                    <a:pt x="11194" y="29111"/>
                    <a:pt x="10360" y="28279"/>
                    <a:pt x="10059" y="27276"/>
                  </a:cubicBezTo>
                  <a:cubicBezTo>
                    <a:pt x="9919" y="26806"/>
                    <a:pt x="9875" y="26266"/>
                    <a:pt x="9925" y="25626"/>
                  </a:cubicBezTo>
                  <a:lnTo>
                    <a:pt x="9929" y="25554"/>
                  </a:lnTo>
                  <a:cubicBezTo>
                    <a:pt x="9948" y="25347"/>
                    <a:pt x="9977" y="25124"/>
                    <a:pt x="10017" y="24856"/>
                  </a:cubicBezTo>
                  <a:cubicBezTo>
                    <a:pt x="10037" y="24733"/>
                    <a:pt x="10058" y="24611"/>
                    <a:pt x="10079" y="24489"/>
                  </a:cubicBezTo>
                  <a:cubicBezTo>
                    <a:pt x="10240" y="23745"/>
                    <a:pt x="10426" y="23004"/>
                    <a:pt x="10634" y="22267"/>
                  </a:cubicBezTo>
                  <a:cubicBezTo>
                    <a:pt x="10698" y="22065"/>
                    <a:pt x="10766" y="21866"/>
                    <a:pt x="10838" y="21667"/>
                  </a:cubicBezTo>
                  <a:close/>
                  <a:moveTo>
                    <a:pt x="14298" y="1"/>
                  </a:moveTo>
                  <a:cubicBezTo>
                    <a:pt x="13226" y="1"/>
                    <a:pt x="12187" y="551"/>
                    <a:pt x="11611" y="1442"/>
                  </a:cubicBezTo>
                  <a:cubicBezTo>
                    <a:pt x="11541" y="1551"/>
                    <a:pt x="11477" y="1664"/>
                    <a:pt x="11421" y="1779"/>
                  </a:cubicBezTo>
                  <a:cubicBezTo>
                    <a:pt x="10871" y="1434"/>
                    <a:pt x="10218" y="1253"/>
                    <a:pt x="9572" y="1253"/>
                  </a:cubicBezTo>
                  <a:cubicBezTo>
                    <a:pt x="9193" y="1253"/>
                    <a:pt x="8815" y="1316"/>
                    <a:pt x="8462" y="1445"/>
                  </a:cubicBezTo>
                  <a:cubicBezTo>
                    <a:pt x="7382" y="1841"/>
                    <a:pt x="6573" y="2817"/>
                    <a:pt x="6400" y="3933"/>
                  </a:cubicBezTo>
                  <a:cubicBezTo>
                    <a:pt x="6380" y="4061"/>
                    <a:pt x="6370" y="4191"/>
                    <a:pt x="6364" y="4318"/>
                  </a:cubicBezTo>
                  <a:cubicBezTo>
                    <a:pt x="6208" y="4296"/>
                    <a:pt x="6051" y="4285"/>
                    <a:pt x="5893" y="4285"/>
                  </a:cubicBezTo>
                  <a:cubicBezTo>
                    <a:pt x="5018" y="4285"/>
                    <a:pt x="4143" y="4618"/>
                    <a:pt x="3525" y="5216"/>
                  </a:cubicBezTo>
                  <a:cubicBezTo>
                    <a:pt x="2700" y="6017"/>
                    <a:pt x="2356" y="7238"/>
                    <a:pt x="2651" y="8328"/>
                  </a:cubicBezTo>
                  <a:cubicBezTo>
                    <a:pt x="2686" y="8455"/>
                    <a:pt x="2728" y="8576"/>
                    <a:pt x="2777" y="8694"/>
                  </a:cubicBezTo>
                  <a:cubicBezTo>
                    <a:pt x="1783" y="8979"/>
                    <a:pt x="928" y="9729"/>
                    <a:pt x="547" y="10671"/>
                  </a:cubicBezTo>
                  <a:cubicBezTo>
                    <a:pt x="120" y="11738"/>
                    <a:pt x="303" y="12993"/>
                    <a:pt x="1015" y="13870"/>
                  </a:cubicBezTo>
                  <a:cubicBezTo>
                    <a:pt x="1093" y="13965"/>
                    <a:pt x="1175" y="14052"/>
                    <a:pt x="1260" y="14137"/>
                  </a:cubicBezTo>
                  <a:cubicBezTo>
                    <a:pt x="1321" y="14084"/>
                    <a:pt x="1394" y="14034"/>
                    <a:pt x="1471" y="13997"/>
                  </a:cubicBezTo>
                  <a:lnTo>
                    <a:pt x="1471" y="13997"/>
                  </a:lnTo>
                  <a:cubicBezTo>
                    <a:pt x="561" y="14647"/>
                    <a:pt x="1" y="15765"/>
                    <a:pt x="41" y="16861"/>
                  </a:cubicBezTo>
                  <a:cubicBezTo>
                    <a:pt x="84" y="18010"/>
                    <a:pt x="762" y="19083"/>
                    <a:pt x="1770" y="19594"/>
                  </a:cubicBezTo>
                  <a:cubicBezTo>
                    <a:pt x="1885" y="19653"/>
                    <a:pt x="2005" y="19702"/>
                    <a:pt x="2124" y="19746"/>
                  </a:cubicBezTo>
                  <a:cubicBezTo>
                    <a:pt x="1671" y="20675"/>
                    <a:pt x="1656" y="21813"/>
                    <a:pt x="2103" y="22724"/>
                  </a:cubicBezTo>
                  <a:cubicBezTo>
                    <a:pt x="2610" y="23756"/>
                    <a:pt x="3665" y="24460"/>
                    <a:pt x="4794" y="24517"/>
                  </a:cubicBezTo>
                  <a:cubicBezTo>
                    <a:pt x="4845" y="24519"/>
                    <a:pt x="4896" y="24520"/>
                    <a:pt x="4947" y="24520"/>
                  </a:cubicBezTo>
                  <a:cubicBezTo>
                    <a:pt x="5025" y="24520"/>
                    <a:pt x="5104" y="24517"/>
                    <a:pt x="5182" y="24512"/>
                  </a:cubicBezTo>
                  <a:lnTo>
                    <a:pt x="5182" y="24512"/>
                  </a:lnTo>
                  <a:cubicBezTo>
                    <a:pt x="5146" y="25544"/>
                    <a:pt x="5593" y="26591"/>
                    <a:pt x="6372" y="27240"/>
                  </a:cubicBezTo>
                  <a:cubicBezTo>
                    <a:pt x="6959" y="27729"/>
                    <a:pt x="7704" y="27988"/>
                    <a:pt x="8449" y="27988"/>
                  </a:cubicBezTo>
                  <a:cubicBezTo>
                    <a:pt x="8826" y="27988"/>
                    <a:pt x="9205" y="27922"/>
                    <a:pt x="9559" y="27783"/>
                  </a:cubicBezTo>
                  <a:cubicBezTo>
                    <a:pt x="9680" y="27737"/>
                    <a:pt x="9797" y="27683"/>
                    <a:pt x="9911" y="27622"/>
                  </a:cubicBezTo>
                  <a:cubicBezTo>
                    <a:pt x="10297" y="28580"/>
                    <a:pt x="11132" y="29353"/>
                    <a:pt x="12108" y="29631"/>
                  </a:cubicBezTo>
                  <a:cubicBezTo>
                    <a:pt x="12392" y="29712"/>
                    <a:pt x="12686" y="29752"/>
                    <a:pt x="12978" y="29752"/>
                  </a:cubicBezTo>
                  <a:cubicBezTo>
                    <a:pt x="13818" y="29752"/>
                    <a:pt x="14648" y="29425"/>
                    <a:pt x="15240" y="28832"/>
                  </a:cubicBezTo>
                  <a:cubicBezTo>
                    <a:pt x="15332" y="28740"/>
                    <a:pt x="15416" y="28643"/>
                    <a:pt x="15494" y="28542"/>
                  </a:cubicBezTo>
                  <a:cubicBezTo>
                    <a:pt x="16129" y="29157"/>
                    <a:pt x="17013" y="29514"/>
                    <a:pt x="17884" y="29514"/>
                  </a:cubicBezTo>
                  <a:cubicBezTo>
                    <a:pt x="18030" y="29514"/>
                    <a:pt x="18177" y="29503"/>
                    <a:pt x="18321" y="29483"/>
                  </a:cubicBezTo>
                  <a:cubicBezTo>
                    <a:pt x="19458" y="29321"/>
                    <a:pt x="20453" y="28532"/>
                    <a:pt x="20856" y="27478"/>
                  </a:cubicBezTo>
                  <a:cubicBezTo>
                    <a:pt x="20903" y="27357"/>
                    <a:pt x="20941" y="27233"/>
                    <a:pt x="20972" y="27109"/>
                  </a:cubicBezTo>
                  <a:cubicBezTo>
                    <a:pt x="21349" y="27248"/>
                    <a:pt x="21752" y="27315"/>
                    <a:pt x="22155" y="27315"/>
                  </a:cubicBezTo>
                  <a:cubicBezTo>
                    <a:pt x="22785" y="27315"/>
                    <a:pt x="23411" y="27148"/>
                    <a:pt x="23937" y="26821"/>
                  </a:cubicBezTo>
                  <a:cubicBezTo>
                    <a:pt x="24910" y="26209"/>
                    <a:pt x="25498" y="25086"/>
                    <a:pt x="25437" y="23957"/>
                  </a:cubicBezTo>
                  <a:cubicBezTo>
                    <a:pt x="25430" y="23828"/>
                    <a:pt x="25414" y="23699"/>
                    <a:pt x="25393" y="23574"/>
                  </a:cubicBezTo>
                  <a:cubicBezTo>
                    <a:pt x="26422" y="23502"/>
                    <a:pt x="27416" y="22945"/>
                    <a:pt x="27982" y="22105"/>
                  </a:cubicBezTo>
                  <a:cubicBezTo>
                    <a:pt x="28623" y="21150"/>
                    <a:pt x="28705" y="19883"/>
                    <a:pt x="28189" y="18880"/>
                  </a:cubicBezTo>
                  <a:cubicBezTo>
                    <a:pt x="28130" y="18764"/>
                    <a:pt x="28064" y="18653"/>
                    <a:pt x="27992" y="18548"/>
                  </a:cubicBezTo>
                  <a:cubicBezTo>
                    <a:pt x="28905" y="18063"/>
                    <a:pt x="29585" y="17151"/>
                    <a:pt x="29760" y="16152"/>
                  </a:cubicBezTo>
                  <a:cubicBezTo>
                    <a:pt x="29955" y="15023"/>
                    <a:pt x="29514" y="13834"/>
                    <a:pt x="28636" y="13125"/>
                  </a:cubicBezTo>
                  <a:cubicBezTo>
                    <a:pt x="28535" y="13043"/>
                    <a:pt x="28430" y="12970"/>
                    <a:pt x="28322" y="12902"/>
                  </a:cubicBezTo>
                  <a:cubicBezTo>
                    <a:pt x="28958" y="12088"/>
                    <a:pt x="29209" y="10977"/>
                    <a:pt x="28963" y="9993"/>
                  </a:cubicBezTo>
                  <a:cubicBezTo>
                    <a:pt x="28682" y="8878"/>
                    <a:pt x="27793" y="7970"/>
                    <a:pt x="26703" y="7679"/>
                  </a:cubicBezTo>
                  <a:cubicBezTo>
                    <a:pt x="26576" y="7647"/>
                    <a:pt x="26451" y="7621"/>
                    <a:pt x="26324" y="7604"/>
                  </a:cubicBezTo>
                  <a:cubicBezTo>
                    <a:pt x="26575" y="6602"/>
                    <a:pt x="26353" y="5486"/>
                    <a:pt x="25727" y="4686"/>
                  </a:cubicBezTo>
                  <a:cubicBezTo>
                    <a:pt x="25119" y="3910"/>
                    <a:pt x="24163" y="3455"/>
                    <a:pt x="23200" y="3455"/>
                  </a:cubicBezTo>
                  <a:cubicBezTo>
                    <a:pt x="23040" y="3455"/>
                    <a:pt x="22881" y="3467"/>
                    <a:pt x="22723" y="3493"/>
                  </a:cubicBezTo>
                  <a:cubicBezTo>
                    <a:pt x="22595" y="3514"/>
                    <a:pt x="22469" y="3543"/>
                    <a:pt x="22347" y="3578"/>
                  </a:cubicBezTo>
                  <a:cubicBezTo>
                    <a:pt x="22168" y="2559"/>
                    <a:pt x="21512" y="1629"/>
                    <a:pt x="20615" y="1154"/>
                  </a:cubicBezTo>
                  <a:cubicBezTo>
                    <a:pt x="20147" y="906"/>
                    <a:pt x="19626" y="783"/>
                    <a:pt x="19107" y="783"/>
                  </a:cubicBezTo>
                  <a:cubicBezTo>
                    <a:pt x="18500" y="783"/>
                    <a:pt x="17896" y="952"/>
                    <a:pt x="17386" y="1285"/>
                  </a:cubicBezTo>
                  <a:cubicBezTo>
                    <a:pt x="17278" y="1357"/>
                    <a:pt x="17173" y="1435"/>
                    <a:pt x="17076" y="1515"/>
                  </a:cubicBezTo>
                  <a:cubicBezTo>
                    <a:pt x="16497" y="659"/>
                    <a:pt x="15521" y="78"/>
                    <a:pt x="14509" y="8"/>
                  </a:cubicBezTo>
                  <a:cubicBezTo>
                    <a:pt x="14438" y="3"/>
                    <a:pt x="14368" y="1"/>
                    <a:pt x="1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4" name="Google Shape;654;p14"/>
          <p:cNvGrpSpPr/>
          <p:nvPr/>
        </p:nvGrpSpPr>
        <p:grpSpPr>
          <a:xfrm rot="385747" flipH="1">
            <a:off x="6768308" y="2664767"/>
            <a:ext cx="1431626" cy="3245311"/>
            <a:chOff x="1036287" y="1918895"/>
            <a:chExt cx="1332543" cy="3020702"/>
          </a:xfrm>
        </p:grpSpPr>
        <p:grpSp>
          <p:nvGrpSpPr>
            <p:cNvPr id="655" name="Google Shape;655;p14"/>
            <p:cNvGrpSpPr/>
            <p:nvPr/>
          </p:nvGrpSpPr>
          <p:grpSpPr>
            <a:xfrm>
              <a:off x="1036287" y="1918895"/>
              <a:ext cx="1332543" cy="3020702"/>
              <a:chOff x="1366050" y="1705375"/>
              <a:chExt cx="1314534" cy="2979878"/>
            </a:xfrm>
          </p:grpSpPr>
          <p:sp>
            <p:nvSpPr>
              <p:cNvPr id="656" name="Google Shape;656;p14"/>
              <p:cNvSpPr/>
              <p:nvPr/>
            </p:nvSpPr>
            <p:spPr>
              <a:xfrm>
                <a:off x="1375081" y="1714406"/>
                <a:ext cx="1296194" cy="1261252"/>
              </a:xfrm>
              <a:custGeom>
                <a:avLst/>
                <a:gdLst/>
                <a:ahLst/>
                <a:cxnLst/>
                <a:rect l="l" t="t" r="r" b="b"/>
                <a:pathLst>
                  <a:path w="18659" h="18156" extrusionOk="0">
                    <a:moveTo>
                      <a:pt x="14358" y="1666"/>
                    </a:moveTo>
                    <a:cubicBezTo>
                      <a:pt x="14142" y="1666"/>
                      <a:pt x="13926" y="1708"/>
                      <a:pt x="13719" y="1798"/>
                    </a:cubicBezTo>
                    <a:cubicBezTo>
                      <a:pt x="13328" y="1971"/>
                      <a:pt x="13025" y="2287"/>
                      <a:pt x="12729" y="2594"/>
                    </a:cubicBezTo>
                    <a:cubicBezTo>
                      <a:pt x="12112" y="3237"/>
                      <a:pt x="10470" y="4576"/>
                      <a:pt x="9223" y="5987"/>
                    </a:cubicBezTo>
                    <a:cubicBezTo>
                      <a:pt x="9645" y="5989"/>
                      <a:pt x="10045" y="6016"/>
                      <a:pt x="10441" y="6193"/>
                    </a:cubicBezTo>
                    <a:cubicBezTo>
                      <a:pt x="10625" y="6277"/>
                      <a:pt x="10807" y="6377"/>
                      <a:pt x="10974" y="6502"/>
                    </a:cubicBezTo>
                    <a:cubicBezTo>
                      <a:pt x="11082" y="6563"/>
                      <a:pt x="11182" y="6637"/>
                      <a:pt x="11266" y="6734"/>
                    </a:cubicBezTo>
                    <a:cubicBezTo>
                      <a:pt x="11298" y="6758"/>
                      <a:pt x="11333" y="6781"/>
                      <a:pt x="11368" y="6807"/>
                    </a:cubicBezTo>
                    <a:cubicBezTo>
                      <a:pt x="11513" y="6920"/>
                      <a:pt x="11644" y="7065"/>
                      <a:pt x="11755" y="7214"/>
                    </a:cubicBezTo>
                    <a:cubicBezTo>
                      <a:pt x="11802" y="7277"/>
                      <a:pt x="11846" y="7344"/>
                      <a:pt x="11889" y="7413"/>
                    </a:cubicBezTo>
                    <a:cubicBezTo>
                      <a:pt x="11891" y="7413"/>
                      <a:pt x="11893" y="7413"/>
                      <a:pt x="11895" y="7411"/>
                    </a:cubicBezTo>
                    <a:cubicBezTo>
                      <a:pt x="11965" y="7400"/>
                      <a:pt x="12038" y="7396"/>
                      <a:pt x="12111" y="7396"/>
                    </a:cubicBezTo>
                    <a:cubicBezTo>
                      <a:pt x="12228" y="7396"/>
                      <a:pt x="12346" y="7407"/>
                      <a:pt x="12460" y="7422"/>
                    </a:cubicBezTo>
                    <a:cubicBezTo>
                      <a:pt x="12478" y="7426"/>
                      <a:pt x="12497" y="7428"/>
                      <a:pt x="12516" y="7431"/>
                    </a:cubicBezTo>
                    <a:cubicBezTo>
                      <a:pt x="12694" y="7439"/>
                      <a:pt x="12871" y="7476"/>
                      <a:pt x="13042" y="7562"/>
                    </a:cubicBezTo>
                    <a:cubicBezTo>
                      <a:pt x="13326" y="7705"/>
                      <a:pt x="13547" y="7933"/>
                      <a:pt x="13666" y="8229"/>
                    </a:cubicBezTo>
                    <a:cubicBezTo>
                      <a:pt x="13726" y="8378"/>
                      <a:pt x="13717" y="8506"/>
                      <a:pt x="13739" y="8647"/>
                    </a:cubicBezTo>
                    <a:lnTo>
                      <a:pt x="13739" y="8649"/>
                    </a:lnTo>
                    <a:cubicBezTo>
                      <a:pt x="14633" y="7911"/>
                      <a:pt x="15379" y="7086"/>
                      <a:pt x="15775" y="6450"/>
                    </a:cubicBezTo>
                    <a:cubicBezTo>
                      <a:pt x="16370" y="5487"/>
                      <a:pt x="16736" y="4293"/>
                      <a:pt x="16383" y="3215"/>
                    </a:cubicBezTo>
                    <a:cubicBezTo>
                      <a:pt x="16128" y="2436"/>
                      <a:pt x="15388" y="1803"/>
                      <a:pt x="14609" y="1684"/>
                    </a:cubicBezTo>
                    <a:cubicBezTo>
                      <a:pt x="14526" y="1672"/>
                      <a:pt x="14442" y="1666"/>
                      <a:pt x="14358" y="1666"/>
                    </a:cubicBezTo>
                    <a:close/>
                    <a:moveTo>
                      <a:pt x="7342" y="1"/>
                    </a:moveTo>
                    <a:cubicBezTo>
                      <a:pt x="6663" y="1"/>
                      <a:pt x="5969" y="308"/>
                      <a:pt x="5566" y="816"/>
                    </a:cubicBezTo>
                    <a:cubicBezTo>
                      <a:pt x="5378" y="1054"/>
                      <a:pt x="5255" y="1331"/>
                      <a:pt x="5220" y="1643"/>
                    </a:cubicBezTo>
                    <a:cubicBezTo>
                      <a:pt x="5173" y="2066"/>
                      <a:pt x="5294" y="2486"/>
                      <a:pt x="5413" y="2898"/>
                    </a:cubicBezTo>
                    <a:cubicBezTo>
                      <a:pt x="5551" y="3369"/>
                      <a:pt x="5712" y="4219"/>
                      <a:pt x="5934" y="5182"/>
                    </a:cubicBezTo>
                    <a:cubicBezTo>
                      <a:pt x="6084" y="5219"/>
                      <a:pt x="6235" y="5269"/>
                      <a:pt x="6372" y="5338"/>
                    </a:cubicBezTo>
                    <a:cubicBezTo>
                      <a:pt x="6382" y="5342"/>
                      <a:pt x="6389" y="5347"/>
                      <a:pt x="6398" y="5351"/>
                    </a:cubicBezTo>
                    <a:cubicBezTo>
                      <a:pt x="5434" y="5024"/>
                      <a:pt x="4496" y="4836"/>
                      <a:pt x="3831" y="4815"/>
                    </a:cubicBezTo>
                    <a:cubicBezTo>
                      <a:pt x="3769" y="4813"/>
                      <a:pt x="3707" y="4812"/>
                      <a:pt x="3645" y="4812"/>
                    </a:cubicBezTo>
                    <a:cubicBezTo>
                      <a:pt x="2568" y="4812"/>
                      <a:pt x="1439" y="5107"/>
                      <a:pt x="726" y="5905"/>
                    </a:cubicBezTo>
                    <a:cubicBezTo>
                      <a:pt x="179" y="6515"/>
                      <a:pt x="1" y="7472"/>
                      <a:pt x="289" y="8203"/>
                    </a:cubicBezTo>
                    <a:cubicBezTo>
                      <a:pt x="402" y="8486"/>
                      <a:pt x="581" y="8731"/>
                      <a:pt x="832" y="8917"/>
                    </a:cubicBezTo>
                    <a:cubicBezTo>
                      <a:pt x="1179" y="9168"/>
                      <a:pt x="1602" y="9276"/>
                      <a:pt x="2018" y="9378"/>
                    </a:cubicBezTo>
                    <a:cubicBezTo>
                      <a:pt x="2494" y="9493"/>
                      <a:pt x="3303" y="9772"/>
                      <a:pt x="4242" y="10062"/>
                    </a:cubicBezTo>
                    <a:cubicBezTo>
                      <a:pt x="4498" y="9813"/>
                      <a:pt x="4742" y="9557"/>
                      <a:pt x="4998" y="9319"/>
                    </a:cubicBezTo>
                    <a:cubicBezTo>
                      <a:pt x="5030" y="9291"/>
                      <a:pt x="5064" y="9268"/>
                      <a:pt x="5099" y="9248"/>
                    </a:cubicBezTo>
                    <a:cubicBezTo>
                      <a:pt x="5045" y="8963"/>
                      <a:pt x="5069" y="8668"/>
                      <a:pt x="5188" y="8398"/>
                    </a:cubicBezTo>
                    <a:cubicBezTo>
                      <a:pt x="5274" y="8207"/>
                      <a:pt x="5415" y="8023"/>
                      <a:pt x="5588" y="7900"/>
                    </a:cubicBezTo>
                    <a:cubicBezTo>
                      <a:pt x="5703" y="7813"/>
                      <a:pt x="5857" y="7738"/>
                      <a:pt x="6010" y="7705"/>
                    </a:cubicBezTo>
                    <a:cubicBezTo>
                      <a:pt x="6090" y="7602"/>
                      <a:pt x="6196" y="7524"/>
                      <a:pt x="6315" y="7472"/>
                    </a:cubicBezTo>
                    <a:cubicBezTo>
                      <a:pt x="6443" y="7139"/>
                      <a:pt x="6713" y="6851"/>
                      <a:pt x="6997" y="6645"/>
                    </a:cubicBezTo>
                    <a:cubicBezTo>
                      <a:pt x="7248" y="6463"/>
                      <a:pt x="7540" y="6320"/>
                      <a:pt x="7832" y="6221"/>
                    </a:cubicBezTo>
                    <a:cubicBezTo>
                      <a:pt x="7945" y="6184"/>
                      <a:pt x="8063" y="6148"/>
                      <a:pt x="8182" y="6121"/>
                    </a:cubicBezTo>
                    <a:cubicBezTo>
                      <a:pt x="7730" y="5877"/>
                      <a:pt x="7248" y="5663"/>
                      <a:pt x="6768" y="5485"/>
                    </a:cubicBezTo>
                    <a:lnTo>
                      <a:pt x="6768" y="5485"/>
                    </a:lnTo>
                    <a:cubicBezTo>
                      <a:pt x="7205" y="5585"/>
                      <a:pt x="7609" y="5791"/>
                      <a:pt x="8009" y="5998"/>
                    </a:cubicBezTo>
                    <a:cubicBezTo>
                      <a:pt x="8076" y="6033"/>
                      <a:pt x="8139" y="6072"/>
                      <a:pt x="8195" y="6119"/>
                    </a:cubicBezTo>
                    <a:cubicBezTo>
                      <a:pt x="8369" y="6078"/>
                      <a:pt x="8548" y="6050"/>
                      <a:pt x="8726" y="6046"/>
                    </a:cubicBezTo>
                    <a:cubicBezTo>
                      <a:pt x="8790" y="6044"/>
                      <a:pt x="8851" y="6044"/>
                      <a:pt x="8912" y="6044"/>
                    </a:cubicBezTo>
                    <a:cubicBezTo>
                      <a:pt x="8981" y="6016"/>
                      <a:pt x="9050" y="5996"/>
                      <a:pt x="9115" y="5990"/>
                    </a:cubicBezTo>
                    <a:cubicBezTo>
                      <a:pt x="9161" y="5940"/>
                      <a:pt x="9210" y="5892"/>
                      <a:pt x="9267" y="5842"/>
                    </a:cubicBezTo>
                    <a:cubicBezTo>
                      <a:pt x="9345" y="5773"/>
                      <a:pt x="9424" y="5702"/>
                      <a:pt x="9504" y="5632"/>
                    </a:cubicBezTo>
                    <a:cubicBezTo>
                      <a:pt x="9569" y="5568"/>
                      <a:pt x="9632" y="5503"/>
                      <a:pt x="9691" y="5438"/>
                    </a:cubicBezTo>
                    <a:cubicBezTo>
                      <a:pt x="9825" y="5215"/>
                      <a:pt x="9992" y="5014"/>
                      <a:pt x="10167" y="4825"/>
                    </a:cubicBezTo>
                    <a:cubicBezTo>
                      <a:pt x="10238" y="4748"/>
                      <a:pt x="10314" y="4685"/>
                      <a:pt x="10396" y="4637"/>
                    </a:cubicBezTo>
                    <a:cubicBezTo>
                      <a:pt x="10442" y="4587"/>
                      <a:pt x="10496" y="4540"/>
                      <a:pt x="10554" y="4490"/>
                    </a:cubicBezTo>
                    <a:cubicBezTo>
                      <a:pt x="10649" y="4408"/>
                      <a:pt x="10759" y="4343"/>
                      <a:pt x="10861" y="4271"/>
                    </a:cubicBezTo>
                    <a:cubicBezTo>
                      <a:pt x="10868" y="4265"/>
                      <a:pt x="10876" y="4259"/>
                      <a:pt x="10881" y="4252"/>
                    </a:cubicBezTo>
                    <a:cubicBezTo>
                      <a:pt x="10898" y="4237"/>
                      <a:pt x="10915" y="4222"/>
                      <a:pt x="10930" y="4206"/>
                    </a:cubicBezTo>
                    <a:cubicBezTo>
                      <a:pt x="10946" y="4187"/>
                      <a:pt x="10961" y="4172"/>
                      <a:pt x="10976" y="4155"/>
                    </a:cubicBezTo>
                    <a:cubicBezTo>
                      <a:pt x="10785" y="3369"/>
                      <a:pt x="10530" y="2672"/>
                      <a:pt x="10273" y="2188"/>
                    </a:cubicBezTo>
                    <a:cubicBezTo>
                      <a:pt x="9738" y="1192"/>
                      <a:pt x="8884" y="277"/>
                      <a:pt x="7776" y="44"/>
                    </a:cubicBezTo>
                    <a:cubicBezTo>
                      <a:pt x="7634" y="15"/>
                      <a:pt x="7488" y="1"/>
                      <a:pt x="7342" y="1"/>
                    </a:cubicBezTo>
                    <a:close/>
                    <a:moveTo>
                      <a:pt x="11441" y="12494"/>
                    </a:moveTo>
                    <a:lnTo>
                      <a:pt x="11441" y="12494"/>
                    </a:lnTo>
                    <a:cubicBezTo>
                      <a:pt x="11521" y="12526"/>
                      <a:pt x="11603" y="12559"/>
                      <a:pt x="11684" y="12591"/>
                    </a:cubicBezTo>
                    <a:cubicBezTo>
                      <a:pt x="11595" y="12570"/>
                      <a:pt x="11515" y="12537"/>
                      <a:pt x="11441" y="12494"/>
                    </a:cubicBezTo>
                    <a:close/>
                    <a:moveTo>
                      <a:pt x="14442" y="8101"/>
                    </a:moveTo>
                    <a:cubicBezTo>
                      <a:pt x="14384" y="8153"/>
                      <a:pt x="14325" y="8201"/>
                      <a:pt x="14265" y="8248"/>
                    </a:cubicBezTo>
                    <a:cubicBezTo>
                      <a:pt x="14152" y="8387"/>
                      <a:pt x="14020" y="8510"/>
                      <a:pt x="13871" y="8603"/>
                    </a:cubicBezTo>
                    <a:cubicBezTo>
                      <a:pt x="13828" y="8631"/>
                      <a:pt x="13785" y="8655"/>
                      <a:pt x="13741" y="8673"/>
                    </a:cubicBezTo>
                    <a:cubicBezTo>
                      <a:pt x="13780" y="8833"/>
                      <a:pt x="13806" y="8984"/>
                      <a:pt x="13787" y="9161"/>
                    </a:cubicBezTo>
                    <a:cubicBezTo>
                      <a:pt x="13758" y="9426"/>
                      <a:pt x="13633" y="9657"/>
                      <a:pt x="13443" y="9837"/>
                    </a:cubicBezTo>
                    <a:cubicBezTo>
                      <a:pt x="13257" y="10012"/>
                      <a:pt x="13044" y="10109"/>
                      <a:pt x="12785" y="10140"/>
                    </a:cubicBezTo>
                    <a:cubicBezTo>
                      <a:pt x="12778" y="10140"/>
                      <a:pt x="12774" y="10140"/>
                      <a:pt x="12767" y="10142"/>
                    </a:cubicBezTo>
                    <a:cubicBezTo>
                      <a:pt x="12752" y="10215"/>
                      <a:pt x="12733" y="10289"/>
                      <a:pt x="12709" y="10360"/>
                    </a:cubicBezTo>
                    <a:cubicBezTo>
                      <a:pt x="12653" y="10518"/>
                      <a:pt x="12590" y="10674"/>
                      <a:pt x="12527" y="10830"/>
                    </a:cubicBezTo>
                    <a:cubicBezTo>
                      <a:pt x="12497" y="10955"/>
                      <a:pt x="12454" y="11079"/>
                      <a:pt x="12395" y="11200"/>
                    </a:cubicBezTo>
                    <a:cubicBezTo>
                      <a:pt x="12369" y="11248"/>
                      <a:pt x="12341" y="11295"/>
                      <a:pt x="12311" y="11336"/>
                    </a:cubicBezTo>
                    <a:cubicBezTo>
                      <a:pt x="12201" y="11563"/>
                      <a:pt x="12060" y="11777"/>
                      <a:pt x="11874" y="11944"/>
                    </a:cubicBezTo>
                    <a:cubicBezTo>
                      <a:pt x="11748" y="12145"/>
                      <a:pt x="11608" y="12334"/>
                      <a:pt x="11441" y="12494"/>
                    </a:cubicBezTo>
                    <a:cubicBezTo>
                      <a:pt x="11281" y="12650"/>
                      <a:pt x="11093" y="12781"/>
                      <a:pt x="10870" y="12870"/>
                    </a:cubicBezTo>
                    <a:cubicBezTo>
                      <a:pt x="10766" y="12913"/>
                      <a:pt x="10660" y="12932"/>
                      <a:pt x="10556" y="12932"/>
                    </a:cubicBezTo>
                    <a:cubicBezTo>
                      <a:pt x="10515" y="12932"/>
                      <a:pt x="10475" y="12929"/>
                      <a:pt x="10435" y="12924"/>
                    </a:cubicBezTo>
                    <a:cubicBezTo>
                      <a:pt x="10418" y="12931"/>
                      <a:pt x="10403" y="12935"/>
                      <a:pt x="10385" y="12942"/>
                    </a:cubicBezTo>
                    <a:cubicBezTo>
                      <a:pt x="10081" y="13105"/>
                      <a:pt x="9761" y="13179"/>
                      <a:pt x="9423" y="13179"/>
                    </a:cubicBezTo>
                    <a:cubicBezTo>
                      <a:pt x="9332" y="13179"/>
                      <a:pt x="9241" y="13174"/>
                      <a:pt x="9148" y="13164"/>
                    </a:cubicBezTo>
                    <a:cubicBezTo>
                      <a:pt x="9015" y="13149"/>
                      <a:pt x="8888" y="13108"/>
                      <a:pt x="8754" y="13097"/>
                    </a:cubicBezTo>
                    <a:cubicBezTo>
                      <a:pt x="8604" y="13082"/>
                      <a:pt x="8451" y="13089"/>
                      <a:pt x="8302" y="13059"/>
                    </a:cubicBezTo>
                    <a:cubicBezTo>
                      <a:pt x="7992" y="12996"/>
                      <a:pt x="7707" y="12868"/>
                      <a:pt x="7440" y="12708"/>
                    </a:cubicBezTo>
                    <a:lnTo>
                      <a:pt x="7440" y="12708"/>
                    </a:lnTo>
                    <a:cubicBezTo>
                      <a:pt x="7495" y="13124"/>
                      <a:pt x="7574" y="13534"/>
                      <a:pt x="7665" y="13920"/>
                    </a:cubicBezTo>
                    <a:cubicBezTo>
                      <a:pt x="7516" y="13528"/>
                      <a:pt x="7421" y="13119"/>
                      <a:pt x="7423" y="12699"/>
                    </a:cubicBezTo>
                    <a:cubicBezTo>
                      <a:pt x="7336" y="12645"/>
                      <a:pt x="7252" y="12589"/>
                      <a:pt x="7168" y="12531"/>
                    </a:cubicBezTo>
                    <a:cubicBezTo>
                      <a:pt x="6951" y="12381"/>
                      <a:pt x="6752" y="12189"/>
                      <a:pt x="6583" y="11983"/>
                    </a:cubicBezTo>
                    <a:cubicBezTo>
                      <a:pt x="6389" y="11806"/>
                      <a:pt x="6198" y="11609"/>
                      <a:pt x="6066" y="11382"/>
                    </a:cubicBezTo>
                    <a:cubicBezTo>
                      <a:pt x="5950" y="11183"/>
                      <a:pt x="5850" y="10964"/>
                      <a:pt x="5804" y="10735"/>
                    </a:cubicBezTo>
                    <a:cubicBezTo>
                      <a:pt x="5653" y="10507"/>
                      <a:pt x="5547" y="10235"/>
                      <a:pt x="5499" y="9966"/>
                    </a:cubicBezTo>
                    <a:cubicBezTo>
                      <a:pt x="5342" y="9824"/>
                      <a:pt x="5222" y="9640"/>
                      <a:pt x="5156" y="9443"/>
                    </a:cubicBezTo>
                    <a:cubicBezTo>
                      <a:pt x="5145" y="9408"/>
                      <a:pt x="5136" y="9372"/>
                      <a:pt x="5127" y="9337"/>
                    </a:cubicBezTo>
                    <a:cubicBezTo>
                      <a:pt x="4143" y="10116"/>
                      <a:pt x="3314" y="11018"/>
                      <a:pt x="2892" y="11702"/>
                    </a:cubicBezTo>
                    <a:cubicBezTo>
                      <a:pt x="2297" y="12663"/>
                      <a:pt x="1929" y="13859"/>
                      <a:pt x="2282" y="14937"/>
                    </a:cubicBezTo>
                    <a:cubicBezTo>
                      <a:pt x="2539" y="15714"/>
                      <a:pt x="3277" y="16347"/>
                      <a:pt x="4056" y="16466"/>
                    </a:cubicBezTo>
                    <a:cubicBezTo>
                      <a:pt x="4139" y="16478"/>
                      <a:pt x="4223" y="16484"/>
                      <a:pt x="4307" y="16484"/>
                    </a:cubicBezTo>
                    <a:cubicBezTo>
                      <a:pt x="4523" y="16484"/>
                      <a:pt x="4739" y="16442"/>
                      <a:pt x="4946" y="16352"/>
                    </a:cubicBezTo>
                    <a:cubicBezTo>
                      <a:pt x="5337" y="16179"/>
                      <a:pt x="5640" y="15863"/>
                      <a:pt x="5936" y="15556"/>
                    </a:cubicBezTo>
                    <a:cubicBezTo>
                      <a:pt x="6280" y="15199"/>
                      <a:pt x="6940" y="14627"/>
                      <a:pt x="7672" y="13946"/>
                    </a:cubicBezTo>
                    <a:cubicBezTo>
                      <a:pt x="7865" y="14755"/>
                      <a:pt x="8122" y="15473"/>
                      <a:pt x="8388" y="15965"/>
                    </a:cubicBezTo>
                    <a:cubicBezTo>
                      <a:pt x="8922" y="16964"/>
                      <a:pt x="9775" y="17879"/>
                      <a:pt x="10883" y="18111"/>
                    </a:cubicBezTo>
                    <a:cubicBezTo>
                      <a:pt x="11026" y="18141"/>
                      <a:pt x="11172" y="18156"/>
                      <a:pt x="11319" y="18156"/>
                    </a:cubicBezTo>
                    <a:cubicBezTo>
                      <a:pt x="11998" y="18156"/>
                      <a:pt x="12690" y="17846"/>
                      <a:pt x="13094" y="17339"/>
                    </a:cubicBezTo>
                    <a:cubicBezTo>
                      <a:pt x="13282" y="17103"/>
                      <a:pt x="13406" y="16824"/>
                      <a:pt x="13440" y="16512"/>
                    </a:cubicBezTo>
                    <a:cubicBezTo>
                      <a:pt x="13486" y="16086"/>
                      <a:pt x="13365" y="15666"/>
                      <a:pt x="13248" y="15257"/>
                    </a:cubicBezTo>
                    <a:cubicBezTo>
                      <a:pt x="13111" y="14783"/>
                      <a:pt x="12945" y="13926"/>
                      <a:pt x="12722" y="12953"/>
                    </a:cubicBezTo>
                    <a:cubicBezTo>
                      <a:pt x="12582" y="12924"/>
                      <a:pt x="12445" y="12885"/>
                      <a:pt x="12309" y="12840"/>
                    </a:cubicBezTo>
                    <a:cubicBezTo>
                      <a:pt x="12199" y="12805"/>
                      <a:pt x="12097" y="12756"/>
                      <a:pt x="11993" y="12710"/>
                    </a:cubicBezTo>
                    <a:lnTo>
                      <a:pt x="11993" y="12710"/>
                    </a:lnTo>
                    <a:cubicBezTo>
                      <a:pt x="13049" y="13097"/>
                      <a:pt x="14100" y="13316"/>
                      <a:pt x="14830" y="13340"/>
                    </a:cubicBezTo>
                    <a:cubicBezTo>
                      <a:pt x="14892" y="13342"/>
                      <a:pt x="14954" y="13343"/>
                      <a:pt x="15016" y="13343"/>
                    </a:cubicBezTo>
                    <a:cubicBezTo>
                      <a:pt x="16094" y="13343"/>
                      <a:pt x="17222" y="13047"/>
                      <a:pt x="17935" y="12251"/>
                    </a:cubicBezTo>
                    <a:cubicBezTo>
                      <a:pt x="18480" y="11643"/>
                      <a:pt x="18659" y="10685"/>
                      <a:pt x="18370" y="9953"/>
                    </a:cubicBezTo>
                    <a:cubicBezTo>
                      <a:pt x="18259" y="9672"/>
                      <a:pt x="18080" y="9426"/>
                      <a:pt x="17826" y="9240"/>
                    </a:cubicBezTo>
                    <a:cubicBezTo>
                      <a:pt x="17482" y="8989"/>
                      <a:pt x="17058" y="8882"/>
                      <a:pt x="16641" y="8779"/>
                    </a:cubicBezTo>
                    <a:cubicBezTo>
                      <a:pt x="16171" y="8664"/>
                      <a:pt x="15370" y="8389"/>
                      <a:pt x="14442" y="8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1637948" y="2684735"/>
                <a:ext cx="319759" cy="1991703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8671" extrusionOk="0">
                    <a:moveTo>
                      <a:pt x="3767" y="1"/>
                    </a:moveTo>
                    <a:cubicBezTo>
                      <a:pt x="3741" y="25"/>
                      <a:pt x="3715" y="45"/>
                      <a:pt x="3691" y="69"/>
                    </a:cubicBezTo>
                    <a:cubicBezTo>
                      <a:pt x="3518" y="237"/>
                      <a:pt x="3358" y="413"/>
                      <a:pt x="3226" y="612"/>
                    </a:cubicBezTo>
                    <a:cubicBezTo>
                      <a:pt x="3154" y="722"/>
                      <a:pt x="3044" y="798"/>
                      <a:pt x="2921" y="854"/>
                    </a:cubicBezTo>
                    <a:cubicBezTo>
                      <a:pt x="2559" y="1981"/>
                      <a:pt x="2308" y="3124"/>
                      <a:pt x="2096" y="4199"/>
                    </a:cubicBezTo>
                    <a:cubicBezTo>
                      <a:pt x="551" y="11941"/>
                      <a:pt x="0" y="19861"/>
                      <a:pt x="456" y="27745"/>
                    </a:cubicBezTo>
                    <a:cubicBezTo>
                      <a:pt x="486" y="28269"/>
                      <a:pt x="921" y="28671"/>
                      <a:pt x="1436" y="28671"/>
                    </a:cubicBezTo>
                    <a:cubicBezTo>
                      <a:pt x="1454" y="28671"/>
                      <a:pt x="1477" y="28671"/>
                      <a:pt x="1495" y="28669"/>
                    </a:cubicBezTo>
                    <a:cubicBezTo>
                      <a:pt x="2036" y="28639"/>
                      <a:pt x="2453" y="28174"/>
                      <a:pt x="2419" y="27631"/>
                    </a:cubicBezTo>
                    <a:cubicBezTo>
                      <a:pt x="1973" y="19917"/>
                      <a:pt x="2512" y="12162"/>
                      <a:pt x="4024" y="4586"/>
                    </a:cubicBezTo>
                    <a:cubicBezTo>
                      <a:pt x="4186" y="3782"/>
                      <a:pt x="4368" y="2942"/>
                      <a:pt x="4602" y="2107"/>
                    </a:cubicBezTo>
                    <a:cubicBezTo>
                      <a:pt x="4572" y="2061"/>
                      <a:pt x="4548" y="2012"/>
                      <a:pt x="4535" y="1960"/>
                    </a:cubicBezTo>
                    <a:cubicBezTo>
                      <a:pt x="4498" y="1843"/>
                      <a:pt x="4448" y="1733"/>
                      <a:pt x="4392" y="1624"/>
                    </a:cubicBezTo>
                    <a:cubicBezTo>
                      <a:pt x="4293" y="1447"/>
                      <a:pt x="4193" y="1269"/>
                      <a:pt x="4117" y="1079"/>
                    </a:cubicBezTo>
                    <a:cubicBezTo>
                      <a:pt x="4024" y="847"/>
                      <a:pt x="3964" y="603"/>
                      <a:pt x="3909" y="359"/>
                    </a:cubicBezTo>
                    <a:cubicBezTo>
                      <a:pt x="3903" y="326"/>
                      <a:pt x="3896" y="294"/>
                      <a:pt x="3888" y="259"/>
                    </a:cubicBezTo>
                    <a:cubicBezTo>
                      <a:pt x="3868" y="218"/>
                      <a:pt x="3845" y="177"/>
                      <a:pt x="3825" y="136"/>
                    </a:cubicBezTo>
                    <a:cubicBezTo>
                      <a:pt x="3804" y="92"/>
                      <a:pt x="3786" y="47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1844337" y="2684735"/>
                <a:ext cx="127264" cy="343864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950" extrusionOk="0">
                    <a:moveTo>
                      <a:pt x="796" y="1"/>
                    </a:moveTo>
                    <a:cubicBezTo>
                      <a:pt x="770" y="25"/>
                      <a:pt x="744" y="45"/>
                      <a:pt x="720" y="69"/>
                    </a:cubicBezTo>
                    <a:cubicBezTo>
                      <a:pt x="547" y="237"/>
                      <a:pt x="387" y="413"/>
                      <a:pt x="255" y="612"/>
                    </a:cubicBezTo>
                    <a:cubicBezTo>
                      <a:pt x="194" y="705"/>
                      <a:pt x="101" y="778"/>
                      <a:pt x="0" y="832"/>
                    </a:cubicBezTo>
                    <a:cubicBezTo>
                      <a:pt x="307" y="1640"/>
                      <a:pt x="450" y="4364"/>
                      <a:pt x="982" y="4950"/>
                    </a:cubicBezTo>
                    <a:cubicBezTo>
                      <a:pt x="1133" y="4517"/>
                      <a:pt x="1456" y="3481"/>
                      <a:pt x="1832" y="2338"/>
                    </a:cubicBezTo>
                    <a:cubicBezTo>
                      <a:pt x="1713" y="2235"/>
                      <a:pt x="1607" y="2100"/>
                      <a:pt x="1564" y="1960"/>
                    </a:cubicBezTo>
                    <a:cubicBezTo>
                      <a:pt x="1527" y="1843"/>
                      <a:pt x="1477" y="1733"/>
                      <a:pt x="1421" y="1624"/>
                    </a:cubicBezTo>
                    <a:cubicBezTo>
                      <a:pt x="1322" y="1447"/>
                      <a:pt x="1222" y="1269"/>
                      <a:pt x="1146" y="1081"/>
                    </a:cubicBezTo>
                    <a:cubicBezTo>
                      <a:pt x="1053" y="848"/>
                      <a:pt x="993" y="603"/>
                      <a:pt x="938" y="359"/>
                    </a:cubicBezTo>
                    <a:cubicBezTo>
                      <a:pt x="932" y="328"/>
                      <a:pt x="925" y="294"/>
                      <a:pt x="917" y="259"/>
                    </a:cubicBezTo>
                    <a:cubicBezTo>
                      <a:pt x="897" y="218"/>
                      <a:pt x="874" y="179"/>
                      <a:pt x="854" y="136"/>
                    </a:cubicBezTo>
                    <a:cubicBezTo>
                      <a:pt x="833" y="92"/>
                      <a:pt x="815" y="47"/>
                      <a:pt x="7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1734647" y="1770536"/>
                <a:ext cx="118650" cy="32649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4700" extrusionOk="0">
                    <a:moveTo>
                      <a:pt x="393" y="1"/>
                    </a:moveTo>
                    <a:cubicBezTo>
                      <a:pt x="205" y="237"/>
                      <a:pt x="81" y="516"/>
                      <a:pt x="47" y="828"/>
                    </a:cubicBezTo>
                    <a:cubicBezTo>
                      <a:pt x="1" y="1250"/>
                      <a:pt x="122" y="1674"/>
                      <a:pt x="239" y="2083"/>
                    </a:cubicBezTo>
                    <a:cubicBezTo>
                      <a:pt x="377" y="2559"/>
                      <a:pt x="542" y="3405"/>
                      <a:pt x="760" y="4370"/>
                    </a:cubicBezTo>
                    <a:cubicBezTo>
                      <a:pt x="912" y="4409"/>
                      <a:pt x="1063" y="4455"/>
                      <a:pt x="1200" y="4524"/>
                    </a:cubicBezTo>
                    <a:cubicBezTo>
                      <a:pt x="1265" y="4558"/>
                      <a:pt x="1327" y="4595"/>
                      <a:pt x="1390" y="4632"/>
                    </a:cubicBezTo>
                    <a:cubicBezTo>
                      <a:pt x="1498" y="4649"/>
                      <a:pt x="1604" y="4671"/>
                      <a:pt x="1708" y="4699"/>
                    </a:cubicBezTo>
                    <a:cubicBezTo>
                      <a:pt x="1330" y="3239"/>
                      <a:pt x="1156" y="1659"/>
                      <a:pt x="583" y="369"/>
                    </a:cubicBezTo>
                    <a:cubicBezTo>
                      <a:pt x="525" y="237"/>
                      <a:pt x="460" y="114"/>
                      <a:pt x="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1395088" y="2284044"/>
                <a:ext cx="322329" cy="129279"/>
              </a:xfrm>
              <a:custGeom>
                <a:avLst/>
                <a:gdLst/>
                <a:ahLst/>
                <a:cxnLst/>
                <a:rect l="l" t="t" r="r" b="b"/>
                <a:pathLst>
                  <a:path w="4640" h="1861" extrusionOk="0">
                    <a:moveTo>
                      <a:pt x="62" y="1"/>
                    </a:moveTo>
                    <a:cubicBezTo>
                      <a:pt x="42" y="1"/>
                      <a:pt x="21" y="1"/>
                      <a:pt x="1" y="1"/>
                    </a:cubicBezTo>
                    <a:cubicBezTo>
                      <a:pt x="112" y="282"/>
                      <a:pt x="291" y="529"/>
                      <a:pt x="544" y="715"/>
                    </a:cubicBezTo>
                    <a:cubicBezTo>
                      <a:pt x="888" y="966"/>
                      <a:pt x="1314" y="1072"/>
                      <a:pt x="1730" y="1174"/>
                    </a:cubicBezTo>
                    <a:cubicBezTo>
                      <a:pt x="2204" y="1291"/>
                      <a:pt x="3015" y="1572"/>
                      <a:pt x="3954" y="1860"/>
                    </a:cubicBezTo>
                    <a:cubicBezTo>
                      <a:pt x="4184" y="1639"/>
                      <a:pt x="4406" y="1405"/>
                      <a:pt x="4640" y="1187"/>
                    </a:cubicBezTo>
                    <a:cubicBezTo>
                      <a:pt x="3217" y="782"/>
                      <a:pt x="1793" y="168"/>
                      <a:pt x="417" y="20"/>
                    </a:cubicBezTo>
                    <a:cubicBezTo>
                      <a:pt x="294" y="6"/>
                      <a:pt x="177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1656635" y="2617837"/>
                <a:ext cx="251472" cy="24188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482" extrusionOk="0">
                    <a:moveTo>
                      <a:pt x="3385" y="0"/>
                    </a:moveTo>
                    <a:cubicBezTo>
                      <a:pt x="2316" y="1049"/>
                      <a:pt x="1050" y="1982"/>
                      <a:pt x="224" y="3113"/>
                    </a:cubicBezTo>
                    <a:cubicBezTo>
                      <a:pt x="139" y="3228"/>
                      <a:pt x="64" y="3347"/>
                      <a:pt x="1" y="3462"/>
                    </a:cubicBezTo>
                    <a:cubicBezTo>
                      <a:pt x="86" y="3475"/>
                      <a:pt x="171" y="3482"/>
                      <a:pt x="255" y="3482"/>
                    </a:cubicBezTo>
                    <a:cubicBezTo>
                      <a:pt x="471" y="3482"/>
                      <a:pt x="685" y="3440"/>
                      <a:pt x="892" y="3349"/>
                    </a:cubicBezTo>
                    <a:cubicBezTo>
                      <a:pt x="1282" y="3178"/>
                      <a:pt x="1585" y="2862"/>
                      <a:pt x="1881" y="2555"/>
                    </a:cubicBezTo>
                    <a:cubicBezTo>
                      <a:pt x="2225" y="2196"/>
                      <a:pt x="2885" y="1626"/>
                      <a:pt x="3619" y="941"/>
                    </a:cubicBezTo>
                    <a:cubicBezTo>
                      <a:pt x="3504" y="636"/>
                      <a:pt x="3416" y="324"/>
                      <a:pt x="3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2192442" y="2590606"/>
                <a:ext cx="119415" cy="32879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4733" extrusionOk="0">
                    <a:moveTo>
                      <a:pt x="0" y="0"/>
                    </a:moveTo>
                    <a:cubicBezTo>
                      <a:pt x="385" y="1469"/>
                      <a:pt x="560" y="3062"/>
                      <a:pt x="1134" y="4362"/>
                    </a:cubicBezTo>
                    <a:cubicBezTo>
                      <a:pt x="1194" y="4494"/>
                      <a:pt x="1259" y="4617"/>
                      <a:pt x="1326" y="4732"/>
                    </a:cubicBezTo>
                    <a:cubicBezTo>
                      <a:pt x="1514" y="4494"/>
                      <a:pt x="1636" y="4215"/>
                      <a:pt x="1672" y="3905"/>
                    </a:cubicBezTo>
                    <a:cubicBezTo>
                      <a:pt x="1718" y="3479"/>
                      <a:pt x="1597" y="3059"/>
                      <a:pt x="1478" y="2650"/>
                    </a:cubicBezTo>
                    <a:cubicBezTo>
                      <a:pt x="1343" y="2172"/>
                      <a:pt x="1177" y="1317"/>
                      <a:pt x="954" y="344"/>
                    </a:cubicBezTo>
                    <a:cubicBezTo>
                      <a:pt x="815" y="313"/>
                      <a:pt x="677" y="273"/>
                      <a:pt x="539" y="229"/>
                    </a:cubicBezTo>
                    <a:cubicBezTo>
                      <a:pt x="354" y="169"/>
                      <a:pt x="182" y="7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2329571" y="2277097"/>
                <a:ext cx="321704" cy="128862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855" extrusionOk="0">
                    <a:moveTo>
                      <a:pt x="702" y="1"/>
                    </a:moveTo>
                    <a:cubicBezTo>
                      <a:pt x="644" y="53"/>
                      <a:pt x="585" y="101"/>
                      <a:pt x="525" y="148"/>
                    </a:cubicBezTo>
                    <a:cubicBezTo>
                      <a:pt x="412" y="287"/>
                      <a:pt x="280" y="410"/>
                      <a:pt x="131" y="503"/>
                    </a:cubicBezTo>
                    <a:cubicBezTo>
                      <a:pt x="88" y="531"/>
                      <a:pt x="45" y="555"/>
                      <a:pt x="1" y="573"/>
                    </a:cubicBezTo>
                    <a:cubicBezTo>
                      <a:pt x="10" y="609"/>
                      <a:pt x="18" y="642"/>
                      <a:pt x="23" y="677"/>
                    </a:cubicBezTo>
                    <a:cubicBezTo>
                      <a:pt x="1436" y="1083"/>
                      <a:pt x="2849" y="1689"/>
                      <a:pt x="4214" y="1836"/>
                    </a:cubicBezTo>
                    <a:cubicBezTo>
                      <a:pt x="4341" y="1849"/>
                      <a:pt x="4461" y="1855"/>
                      <a:pt x="4580" y="1855"/>
                    </a:cubicBezTo>
                    <a:cubicBezTo>
                      <a:pt x="4597" y="1855"/>
                      <a:pt x="4614" y="1855"/>
                      <a:pt x="4630" y="1854"/>
                    </a:cubicBezTo>
                    <a:cubicBezTo>
                      <a:pt x="4519" y="1570"/>
                      <a:pt x="4340" y="1325"/>
                      <a:pt x="4086" y="1140"/>
                    </a:cubicBezTo>
                    <a:cubicBezTo>
                      <a:pt x="3742" y="889"/>
                      <a:pt x="3318" y="782"/>
                      <a:pt x="2901" y="679"/>
                    </a:cubicBezTo>
                    <a:cubicBezTo>
                      <a:pt x="2431" y="564"/>
                      <a:pt x="1630" y="289"/>
                      <a:pt x="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2015715" y="1830209"/>
                <a:ext cx="374291" cy="3110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478" extrusionOk="0">
                    <a:moveTo>
                      <a:pt x="5142" y="1"/>
                    </a:moveTo>
                    <a:cubicBezTo>
                      <a:pt x="4923" y="1"/>
                      <a:pt x="4706" y="42"/>
                      <a:pt x="4498" y="134"/>
                    </a:cubicBezTo>
                    <a:cubicBezTo>
                      <a:pt x="4106" y="306"/>
                      <a:pt x="3803" y="622"/>
                      <a:pt x="3507" y="928"/>
                    </a:cubicBezTo>
                    <a:cubicBezTo>
                      <a:pt x="2890" y="1570"/>
                      <a:pt x="1250" y="2909"/>
                      <a:pt x="1" y="4320"/>
                    </a:cubicBezTo>
                    <a:cubicBezTo>
                      <a:pt x="380" y="4322"/>
                      <a:pt x="744" y="4346"/>
                      <a:pt x="1100" y="4478"/>
                    </a:cubicBezTo>
                    <a:cubicBezTo>
                      <a:pt x="1133" y="4439"/>
                      <a:pt x="1165" y="4396"/>
                      <a:pt x="1194" y="4357"/>
                    </a:cubicBezTo>
                    <a:cubicBezTo>
                      <a:pt x="2358" y="2923"/>
                      <a:pt x="4117" y="1804"/>
                      <a:pt x="5164" y="369"/>
                    </a:cubicBezTo>
                    <a:cubicBezTo>
                      <a:pt x="5250" y="252"/>
                      <a:pt x="5326" y="134"/>
                      <a:pt x="5387" y="17"/>
                    </a:cubicBezTo>
                    <a:cubicBezTo>
                      <a:pt x="5306" y="6"/>
                      <a:pt x="5224" y="1"/>
                      <a:pt x="5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1740205" y="2131700"/>
                <a:ext cx="543444" cy="49780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166" extrusionOk="0">
                    <a:moveTo>
                      <a:pt x="3909" y="0"/>
                    </a:moveTo>
                    <a:cubicBezTo>
                      <a:pt x="2248" y="0"/>
                      <a:pt x="758" y="1162"/>
                      <a:pt x="406" y="2852"/>
                    </a:cubicBezTo>
                    <a:cubicBezTo>
                      <a:pt x="1" y="4788"/>
                      <a:pt x="1245" y="6684"/>
                      <a:pt x="3180" y="7090"/>
                    </a:cubicBezTo>
                    <a:cubicBezTo>
                      <a:pt x="3427" y="7141"/>
                      <a:pt x="3672" y="7166"/>
                      <a:pt x="3914" y="7166"/>
                    </a:cubicBezTo>
                    <a:cubicBezTo>
                      <a:pt x="5576" y="7166"/>
                      <a:pt x="7065" y="6003"/>
                      <a:pt x="7418" y="4314"/>
                    </a:cubicBezTo>
                    <a:cubicBezTo>
                      <a:pt x="7823" y="2378"/>
                      <a:pt x="6579" y="482"/>
                      <a:pt x="4644" y="76"/>
                    </a:cubicBezTo>
                    <a:cubicBezTo>
                      <a:pt x="4397" y="25"/>
                      <a:pt x="4151" y="0"/>
                      <a:pt x="3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1764032" y="2271817"/>
                <a:ext cx="497179" cy="357688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5149" extrusionOk="0">
                    <a:moveTo>
                      <a:pt x="6693" y="0"/>
                    </a:moveTo>
                    <a:lnTo>
                      <a:pt x="6693" y="0"/>
                    </a:lnTo>
                    <a:cubicBezTo>
                      <a:pt x="6935" y="1704"/>
                      <a:pt x="5678" y="3485"/>
                      <a:pt x="3990" y="3827"/>
                    </a:cubicBezTo>
                    <a:cubicBezTo>
                      <a:pt x="3792" y="3867"/>
                      <a:pt x="3590" y="3886"/>
                      <a:pt x="3389" y="3886"/>
                    </a:cubicBezTo>
                    <a:cubicBezTo>
                      <a:pt x="2778" y="3886"/>
                      <a:pt x="2168" y="3709"/>
                      <a:pt x="1638" y="3401"/>
                    </a:cubicBezTo>
                    <a:cubicBezTo>
                      <a:pt x="1285" y="3197"/>
                      <a:pt x="965" y="2933"/>
                      <a:pt x="699" y="2624"/>
                    </a:cubicBezTo>
                    <a:cubicBezTo>
                      <a:pt x="478" y="2369"/>
                      <a:pt x="335" y="1969"/>
                      <a:pt x="19" y="1836"/>
                    </a:cubicBezTo>
                    <a:cubicBezTo>
                      <a:pt x="9" y="1878"/>
                      <a:pt x="7" y="1923"/>
                      <a:pt x="0" y="1964"/>
                    </a:cubicBezTo>
                    <a:cubicBezTo>
                      <a:pt x="167" y="3461"/>
                      <a:pt x="1274" y="4749"/>
                      <a:pt x="2826" y="5073"/>
                    </a:cubicBezTo>
                    <a:cubicBezTo>
                      <a:pt x="3072" y="5124"/>
                      <a:pt x="3318" y="5149"/>
                      <a:pt x="3560" y="5149"/>
                    </a:cubicBezTo>
                    <a:cubicBezTo>
                      <a:pt x="5220" y="5149"/>
                      <a:pt x="6710" y="3986"/>
                      <a:pt x="7063" y="2297"/>
                    </a:cubicBezTo>
                    <a:cubicBezTo>
                      <a:pt x="7140" y="1929"/>
                      <a:pt x="7156" y="1562"/>
                      <a:pt x="7121" y="1209"/>
                    </a:cubicBezTo>
                    <a:cubicBezTo>
                      <a:pt x="7052" y="783"/>
                      <a:pt x="6913" y="372"/>
                      <a:pt x="66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1715057" y="2240626"/>
                <a:ext cx="247026" cy="192703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2774" extrusionOk="0">
                    <a:moveTo>
                      <a:pt x="1839" y="0"/>
                    </a:moveTo>
                    <a:cubicBezTo>
                      <a:pt x="1664" y="0"/>
                      <a:pt x="1490" y="15"/>
                      <a:pt x="1317" y="44"/>
                    </a:cubicBezTo>
                    <a:cubicBezTo>
                      <a:pt x="1019" y="94"/>
                      <a:pt x="716" y="191"/>
                      <a:pt x="484" y="420"/>
                    </a:cubicBezTo>
                    <a:cubicBezTo>
                      <a:pt x="84" y="814"/>
                      <a:pt x="0" y="1591"/>
                      <a:pt x="300" y="2097"/>
                    </a:cubicBezTo>
                    <a:cubicBezTo>
                      <a:pt x="510" y="2446"/>
                      <a:pt x="963" y="2746"/>
                      <a:pt x="1322" y="2764"/>
                    </a:cubicBezTo>
                    <a:cubicBezTo>
                      <a:pt x="1428" y="2770"/>
                      <a:pt x="1533" y="2773"/>
                      <a:pt x="1639" y="2773"/>
                    </a:cubicBezTo>
                    <a:cubicBezTo>
                      <a:pt x="1834" y="2773"/>
                      <a:pt x="2028" y="2763"/>
                      <a:pt x="2222" y="2744"/>
                    </a:cubicBezTo>
                    <a:cubicBezTo>
                      <a:pt x="2533" y="2709"/>
                      <a:pt x="2984" y="2636"/>
                      <a:pt x="3243" y="2342"/>
                    </a:cubicBezTo>
                    <a:cubicBezTo>
                      <a:pt x="3295" y="2281"/>
                      <a:pt x="3338" y="2214"/>
                      <a:pt x="3371" y="2134"/>
                    </a:cubicBezTo>
                    <a:cubicBezTo>
                      <a:pt x="3555" y="1695"/>
                      <a:pt x="3520" y="991"/>
                      <a:pt x="3282" y="593"/>
                    </a:cubicBezTo>
                    <a:cubicBezTo>
                      <a:pt x="3066" y="230"/>
                      <a:pt x="2676" y="89"/>
                      <a:pt x="2310" y="35"/>
                    </a:cubicBezTo>
                    <a:cubicBezTo>
                      <a:pt x="2153" y="12"/>
                      <a:pt x="1996" y="0"/>
                      <a:pt x="1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2085600" y="2231804"/>
                <a:ext cx="246887" cy="19256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772" extrusionOk="0">
                    <a:moveTo>
                      <a:pt x="1843" y="0"/>
                    </a:moveTo>
                    <a:cubicBezTo>
                      <a:pt x="1667" y="0"/>
                      <a:pt x="1492" y="15"/>
                      <a:pt x="1317" y="45"/>
                    </a:cubicBezTo>
                    <a:cubicBezTo>
                      <a:pt x="1020" y="93"/>
                      <a:pt x="716" y="192"/>
                      <a:pt x="484" y="418"/>
                    </a:cubicBezTo>
                    <a:cubicBezTo>
                      <a:pt x="84" y="813"/>
                      <a:pt x="1" y="1590"/>
                      <a:pt x="300" y="2096"/>
                    </a:cubicBezTo>
                    <a:cubicBezTo>
                      <a:pt x="510" y="2445"/>
                      <a:pt x="962" y="2744"/>
                      <a:pt x="1323" y="2763"/>
                    </a:cubicBezTo>
                    <a:cubicBezTo>
                      <a:pt x="1428" y="2769"/>
                      <a:pt x="1534" y="2772"/>
                      <a:pt x="1639" y="2772"/>
                    </a:cubicBezTo>
                    <a:cubicBezTo>
                      <a:pt x="1834" y="2772"/>
                      <a:pt x="2028" y="2762"/>
                      <a:pt x="2222" y="2743"/>
                    </a:cubicBezTo>
                    <a:cubicBezTo>
                      <a:pt x="2535" y="2707"/>
                      <a:pt x="2987" y="2633"/>
                      <a:pt x="3243" y="2341"/>
                    </a:cubicBezTo>
                    <a:cubicBezTo>
                      <a:pt x="3293" y="2280"/>
                      <a:pt x="3338" y="2213"/>
                      <a:pt x="3372" y="2133"/>
                    </a:cubicBezTo>
                    <a:cubicBezTo>
                      <a:pt x="3554" y="1694"/>
                      <a:pt x="3520" y="991"/>
                      <a:pt x="3282" y="593"/>
                    </a:cubicBezTo>
                    <a:cubicBezTo>
                      <a:pt x="3067" y="231"/>
                      <a:pt x="2676" y="87"/>
                      <a:pt x="2308" y="35"/>
                    </a:cubicBezTo>
                    <a:cubicBezTo>
                      <a:pt x="2154" y="12"/>
                      <a:pt x="1998" y="0"/>
                      <a:pt x="18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1366050" y="1705375"/>
                <a:ext cx="1314534" cy="297987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42896" extrusionOk="0">
                    <a:moveTo>
                      <a:pt x="7479" y="249"/>
                    </a:moveTo>
                    <a:cubicBezTo>
                      <a:pt x="7616" y="249"/>
                      <a:pt x="7754" y="262"/>
                      <a:pt x="7884" y="290"/>
                    </a:cubicBezTo>
                    <a:cubicBezTo>
                      <a:pt x="9152" y="557"/>
                      <a:pt x="9940" y="1710"/>
                      <a:pt x="10295" y="2372"/>
                    </a:cubicBezTo>
                    <a:cubicBezTo>
                      <a:pt x="10541" y="2826"/>
                      <a:pt x="10786" y="3514"/>
                      <a:pt x="10978" y="4302"/>
                    </a:cubicBezTo>
                    <a:cubicBezTo>
                      <a:pt x="10532" y="4717"/>
                      <a:pt x="10059" y="5172"/>
                      <a:pt x="9615" y="5646"/>
                    </a:cubicBezTo>
                    <a:cubicBezTo>
                      <a:pt x="9574" y="4873"/>
                      <a:pt x="9496" y="4101"/>
                      <a:pt x="9390" y="3337"/>
                    </a:cubicBezTo>
                    <a:cubicBezTo>
                      <a:pt x="9381" y="3276"/>
                      <a:pt x="9328" y="3232"/>
                      <a:pt x="9268" y="3232"/>
                    </a:cubicBezTo>
                    <a:cubicBezTo>
                      <a:pt x="9262" y="3232"/>
                      <a:pt x="9256" y="3232"/>
                      <a:pt x="9250" y="3233"/>
                    </a:cubicBezTo>
                    <a:cubicBezTo>
                      <a:pt x="9184" y="3242"/>
                      <a:pt x="9137" y="3304"/>
                      <a:pt x="9146" y="3372"/>
                    </a:cubicBezTo>
                    <a:cubicBezTo>
                      <a:pt x="9264" y="4211"/>
                      <a:pt x="9342" y="5055"/>
                      <a:pt x="9381" y="5903"/>
                    </a:cubicBezTo>
                    <a:cubicBezTo>
                      <a:pt x="9345" y="5942"/>
                      <a:pt x="9310" y="5979"/>
                      <a:pt x="9278" y="6018"/>
                    </a:cubicBezTo>
                    <a:cubicBezTo>
                      <a:pt x="9111" y="6018"/>
                      <a:pt x="8944" y="6031"/>
                      <a:pt x="8778" y="6054"/>
                    </a:cubicBezTo>
                    <a:cubicBezTo>
                      <a:pt x="8369" y="4958"/>
                      <a:pt x="7837" y="3908"/>
                      <a:pt x="7194" y="2937"/>
                    </a:cubicBezTo>
                    <a:cubicBezTo>
                      <a:pt x="7170" y="2902"/>
                      <a:pt x="7130" y="2882"/>
                      <a:pt x="7090" y="2882"/>
                    </a:cubicBezTo>
                    <a:cubicBezTo>
                      <a:pt x="7067" y="2882"/>
                      <a:pt x="7043" y="2889"/>
                      <a:pt x="7023" y="2902"/>
                    </a:cubicBezTo>
                    <a:cubicBezTo>
                      <a:pt x="6967" y="2939"/>
                      <a:pt x="6952" y="3015"/>
                      <a:pt x="6990" y="3071"/>
                    </a:cubicBezTo>
                    <a:cubicBezTo>
                      <a:pt x="7616" y="4014"/>
                      <a:pt x="8135" y="5031"/>
                      <a:pt x="8533" y="6096"/>
                    </a:cubicBezTo>
                    <a:cubicBezTo>
                      <a:pt x="8477" y="6107"/>
                      <a:pt x="8418" y="6120"/>
                      <a:pt x="8362" y="6135"/>
                    </a:cubicBezTo>
                    <a:cubicBezTo>
                      <a:pt x="7670" y="5758"/>
                      <a:pt x="6908" y="5455"/>
                      <a:pt x="6173" y="5232"/>
                    </a:cubicBezTo>
                    <a:cubicBezTo>
                      <a:pt x="6101" y="4901"/>
                      <a:pt x="6032" y="4583"/>
                      <a:pt x="5969" y="4295"/>
                    </a:cubicBezTo>
                    <a:cubicBezTo>
                      <a:pt x="5852" y="3759"/>
                      <a:pt x="5753" y="3296"/>
                      <a:pt x="5664" y="2991"/>
                    </a:cubicBezTo>
                    <a:cubicBezTo>
                      <a:pt x="5551" y="2595"/>
                      <a:pt x="5432" y="2186"/>
                      <a:pt x="5476" y="1783"/>
                    </a:cubicBezTo>
                    <a:cubicBezTo>
                      <a:pt x="5506" y="1506"/>
                      <a:pt x="5616" y="1247"/>
                      <a:pt x="5796" y="1017"/>
                    </a:cubicBezTo>
                    <a:cubicBezTo>
                      <a:pt x="6177" y="541"/>
                      <a:pt x="6841" y="249"/>
                      <a:pt x="7479" y="249"/>
                    </a:cubicBezTo>
                    <a:close/>
                    <a:moveTo>
                      <a:pt x="14484" y="1924"/>
                    </a:moveTo>
                    <a:cubicBezTo>
                      <a:pt x="14561" y="1924"/>
                      <a:pt x="14639" y="1928"/>
                      <a:pt x="14719" y="1943"/>
                    </a:cubicBezTo>
                    <a:cubicBezTo>
                      <a:pt x="15451" y="2052"/>
                      <a:pt x="16154" y="2660"/>
                      <a:pt x="16392" y="3387"/>
                    </a:cubicBezTo>
                    <a:cubicBezTo>
                      <a:pt x="16795" y="4622"/>
                      <a:pt x="16191" y="5879"/>
                      <a:pt x="15795" y="6518"/>
                    </a:cubicBezTo>
                    <a:cubicBezTo>
                      <a:pt x="15444" y="7085"/>
                      <a:pt x="14754" y="7855"/>
                      <a:pt x="13914" y="8565"/>
                    </a:cubicBezTo>
                    <a:cubicBezTo>
                      <a:pt x="13876" y="8396"/>
                      <a:pt x="13819" y="8238"/>
                      <a:pt x="13743" y="8108"/>
                    </a:cubicBezTo>
                    <a:cubicBezTo>
                      <a:pt x="13547" y="7783"/>
                      <a:pt x="13203" y="7576"/>
                      <a:pt x="12720" y="7496"/>
                    </a:cubicBezTo>
                    <a:cubicBezTo>
                      <a:pt x="13333" y="7093"/>
                      <a:pt x="13930" y="6665"/>
                      <a:pt x="14507" y="6213"/>
                    </a:cubicBezTo>
                    <a:cubicBezTo>
                      <a:pt x="14561" y="6172"/>
                      <a:pt x="14570" y="6096"/>
                      <a:pt x="14527" y="6042"/>
                    </a:cubicBezTo>
                    <a:cubicBezTo>
                      <a:pt x="14503" y="6011"/>
                      <a:pt x="14467" y="5995"/>
                      <a:pt x="14431" y="5995"/>
                    </a:cubicBezTo>
                    <a:cubicBezTo>
                      <a:pt x="14405" y="5995"/>
                      <a:pt x="14379" y="6003"/>
                      <a:pt x="14356" y="6020"/>
                    </a:cubicBezTo>
                    <a:cubicBezTo>
                      <a:pt x="13703" y="6531"/>
                      <a:pt x="13027" y="7011"/>
                      <a:pt x="12329" y="7459"/>
                    </a:cubicBezTo>
                    <a:cubicBezTo>
                      <a:pt x="12294" y="7457"/>
                      <a:pt x="12259" y="7457"/>
                      <a:pt x="12222" y="7457"/>
                    </a:cubicBezTo>
                    <a:cubicBezTo>
                      <a:pt x="12108" y="7309"/>
                      <a:pt x="11984" y="7169"/>
                      <a:pt x="11848" y="7041"/>
                    </a:cubicBezTo>
                    <a:cubicBezTo>
                      <a:pt x="12592" y="6139"/>
                      <a:pt x="13237" y="5155"/>
                      <a:pt x="13754" y="4111"/>
                    </a:cubicBezTo>
                    <a:cubicBezTo>
                      <a:pt x="13783" y="4051"/>
                      <a:pt x="13759" y="3975"/>
                      <a:pt x="13698" y="3945"/>
                    </a:cubicBezTo>
                    <a:cubicBezTo>
                      <a:pt x="13681" y="3937"/>
                      <a:pt x="13663" y="3933"/>
                      <a:pt x="13645" y="3933"/>
                    </a:cubicBezTo>
                    <a:cubicBezTo>
                      <a:pt x="13600" y="3933"/>
                      <a:pt x="13555" y="3958"/>
                      <a:pt x="13532" y="4001"/>
                    </a:cubicBezTo>
                    <a:cubicBezTo>
                      <a:pt x="13027" y="5027"/>
                      <a:pt x="12395" y="5992"/>
                      <a:pt x="11664" y="6875"/>
                    </a:cubicBezTo>
                    <a:cubicBezTo>
                      <a:pt x="11205" y="6490"/>
                      <a:pt x="10654" y="6223"/>
                      <a:pt x="10050" y="6098"/>
                    </a:cubicBezTo>
                    <a:cubicBezTo>
                      <a:pt x="9896" y="6065"/>
                      <a:pt x="9745" y="6044"/>
                      <a:pt x="9591" y="6029"/>
                    </a:cubicBezTo>
                    <a:cubicBezTo>
                      <a:pt x="10374" y="5178"/>
                      <a:pt x="11272" y="4360"/>
                      <a:pt x="11969" y="3728"/>
                    </a:cubicBezTo>
                    <a:cubicBezTo>
                      <a:pt x="12376" y="3359"/>
                      <a:pt x="12725" y="3041"/>
                      <a:pt x="12945" y="2811"/>
                    </a:cubicBezTo>
                    <a:cubicBezTo>
                      <a:pt x="13231" y="2513"/>
                      <a:pt x="13527" y="2207"/>
                      <a:pt x="13899" y="2045"/>
                    </a:cubicBezTo>
                    <a:cubicBezTo>
                      <a:pt x="14085" y="1963"/>
                      <a:pt x="14280" y="1924"/>
                      <a:pt x="14484" y="1924"/>
                    </a:cubicBezTo>
                    <a:close/>
                    <a:moveTo>
                      <a:pt x="3784" y="5064"/>
                    </a:moveTo>
                    <a:cubicBezTo>
                      <a:pt x="3847" y="5064"/>
                      <a:pt x="3907" y="5064"/>
                      <a:pt x="3963" y="5066"/>
                    </a:cubicBezTo>
                    <a:cubicBezTo>
                      <a:pt x="4922" y="5096"/>
                      <a:pt x="6594" y="5522"/>
                      <a:pt x="8025" y="6245"/>
                    </a:cubicBezTo>
                    <a:cubicBezTo>
                      <a:pt x="7763" y="6342"/>
                      <a:pt x="7512" y="6468"/>
                      <a:pt x="7272" y="6626"/>
                    </a:cubicBezTo>
                    <a:cubicBezTo>
                      <a:pt x="6977" y="6818"/>
                      <a:pt x="6714" y="7050"/>
                      <a:pt x="6491" y="7310"/>
                    </a:cubicBezTo>
                    <a:cubicBezTo>
                      <a:pt x="5790" y="6955"/>
                      <a:pt x="5075" y="6628"/>
                      <a:pt x="4346" y="6334"/>
                    </a:cubicBezTo>
                    <a:cubicBezTo>
                      <a:pt x="4331" y="6329"/>
                      <a:pt x="4316" y="6326"/>
                      <a:pt x="4301" y="6326"/>
                    </a:cubicBezTo>
                    <a:cubicBezTo>
                      <a:pt x="4253" y="6326"/>
                      <a:pt x="4206" y="6355"/>
                      <a:pt x="4186" y="6403"/>
                    </a:cubicBezTo>
                    <a:cubicBezTo>
                      <a:pt x="4160" y="6464"/>
                      <a:pt x="4191" y="6537"/>
                      <a:pt x="4253" y="6563"/>
                    </a:cubicBezTo>
                    <a:cubicBezTo>
                      <a:pt x="4959" y="6846"/>
                      <a:pt x="5655" y="7162"/>
                      <a:pt x="6333" y="7506"/>
                    </a:cubicBezTo>
                    <a:cubicBezTo>
                      <a:pt x="6298" y="7552"/>
                      <a:pt x="6266" y="7597"/>
                      <a:pt x="6237" y="7645"/>
                    </a:cubicBezTo>
                    <a:cubicBezTo>
                      <a:pt x="5885" y="7716"/>
                      <a:pt x="5625" y="7840"/>
                      <a:pt x="5424" y="8039"/>
                    </a:cubicBezTo>
                    <a:cubicBezTo>
                      <a:pt x="5409" y="8054"/>
                      <a:pt x="5394" y="8069"/>
                      <a:pt x="5381" y="8086"/>
                    </a:cubicBezTo>
                    <a:cubicBezTo>
                      <a:pt x="4865" y="8033"/>
                      <a:pt x="4348" y="8007"/>
                      <a:pt x="3831" y="8007"/>
                    </a:cubicBezTo>
                    <a:cubicBezTo>
                      <a:pt x="3521" y="8007"/>
                      <a:pt x="3211" y="8017"/>
                      <a:pt x="2901" y="8035"/>
                    </a:cubicBezTo>
                    <a:cubicBezTo>
                      <a:pt x="2834" y="8041"/>
                      <a:pt x="2782" y="8099"/>
                      <a:pt x="2788" y="8166"/>
                    </a:cubicBezTo>
                    <a:cubicBezTo>
                      <a:pt x="2791" y="8233"/>
                      <a:pt x="2847" y="8281"/>
                      <a:pt x="2914" y="8281"/>
                    </a:cubicBezTo>
                    <a:cubicBezTo>
                      <a:pt x="2915" y="8281"/>
                      <a:pt x="2916" y="8281"/>
                      <a:pt x="2918" y="8281"/>
                    </a:cubicBezTo>
                    <a:cubicBezTo>
                      <a:pt x="3227" y="8261"/>
                      <a:pt x="3537" y="8251"/>
                      <a:pt x="3847" y="8251"/>
                    </a:cubicBezTo>
                    <a:cubicBezTo>
                      <a:pt x="4305" y="8251"/>
                      <a:pt x="4762" y="8272"/>
                      <a:pt x="5218" y="8314"/>
                    </a:cubicBezTo>
                    <a:cubicBezTo>
                      <a:pt x="5032" y="8649"/>
                      <a:pt x="4978" y="9082"/>
                      <a:pt x="5067" y="9467"/>
                    </a:cubicBezTo>
                    <a:cubicBezTo>
                      <a:pt x="4827" y="9661"/>
                      <a:pt x="4597" y="9863"/>
                      <a:pt x="4381" y="10066"/>
                    </a:cubicBezTo>
                    <a:cubicBezTo>
                      <a:pt x="4052" y="9965"/>
                      <a:pt x="3741" y="9865"/>
                      <a:pt x="3461" y="9774"/>
                    </a:cubicBezTo>
                    <a:cubicBezTo>
                      <a:pt x="2938" y="9607"/>
                      <a:pt x="2486" y="9463"/>
                      <a:pt x="2180" y="9387"/>
                    </a:cubicBezTo>
                    <a:cubicBezTo>
                      <a:pt x="1780" y="9289"/>
                      <a:pt x="1369" y="9186"/>
                      <a:pt x="1040" y="8947"/>
                    </a:cubicBezTo>
                    <a:cubicBezTo>
                      <a:pt x="813" y="8783"/>
                      <a:pt x="646" y="8560"/>
                      <a:pt x="538" y="8286"/>
                    </a:cubicBezTo>
                    <a:cubicBezTo>
                      <a:pt x="268" y="7597"/>
                      <a:pt x="441" y="6684"/>
                      <a:pt x="951" y="6115"/>
                    </a:cubicBezTo>
                    <a:cubicBezTo>
                      <a:pt x="1752" y="5219"/>
                      <a:pt x="3005" y="5064"/>
                      <a:pt x="3784" y="5064"/>
                    </a:cubicBezTo>
                    <a:close/>
                    <a:moveTo>
                      <a:pt x="12196" y="7697"/>
                    </a:moveTo>
                    <a:cubicBezTo>
                      <a:pt x="12346" y="7697"/>
                      <a:pt x="12497" y="7708"/>
                      <a:pt x="12646" y="7729"/>
                    </a:cubicBezTo>
                    <a:cubicBezTo>
                      <a:pt x="12729" y="7742"/>
                      <a:pt x="12811" y="7760"/>
                      <a:pt x="12885" y="7781"/>
                    </a:cubicBezTo>
                    <a:cubicBezTo>
                      <a:pt x="12655" y="7890"/>
                      <a:pt x="12465" y="8141"/>
                      <a:pt x="12365" y="8463"/>
                    </a:cubicBezTo>
                    <a:cubicBezTo>
                      <a:pt x="12616" y="8629"/>
                      <a:pt x="12869" y="8794"/>
                      <a:pt x="13123" y="8961"/>
                    </a:cubicBezTo>
                    <a:cubicBezTo>
                      <a:pt x="12913" y="9229"/>
                      <a:pt x="12699" y="9489"/>
                      <a:pt x="12480" y="9744"/>
                    </a:cubicBezTo>
                    <a:cubicBezTo>
                      <a:pt x="12588" y="9930"/>
                      <a:pt x="12731" y="10071"/>
                      <a:pt x="12898" y="10144"/>
                    </a:cubicBezTo>
                    <a:cubicBezTo>
                      <a:pt x="12783" y="10170"/>
                      <a:pt x="12668" y="10183"/>
                      <a:pt x="12569" y="10192"/>
                    </a:cubicBezTo>
                    <a:cubicBezTo>
                      <a:pt x="12378" y="10213"/>
                      <a:pt x="12186" y="10222"/>
                      <a:pt x="11994" y="10222"/>
                    </a:cubicBezTo>
                    <a:cubicBezTo>
                      <a:pt x="11892" y="10222"/>
                      <a:pt x="11790" y="10220"/>
                      <a:pt x="11688" y="10215"/>
                    </a:cubicBezTo>
                    <a:cubicBezTo>
                      <a:pt x="11368" y="10198"/>
                      <a:pt x="10954" y="9926"/>
                      <a:pt x="10764" y="9607"/>
                    </a:cubicBezTo>
                    <a:cubicBezTo>
                      <a:pt x="10491" y="9149"/>
                      <a:pt x="10569" y="8435"/>
                      <a:pt x="10928" y="8080"/>
                    </a:cubicBezTo>
                    <a:cubicBezTo>
                      <a:pt x="11108" y="7903"/>
                      <a:pt x="11350" y="7798"/>
                      <a:pt x="11694" y="7738"/>
                    </a:cubicBezTo>
                    <a:cubicBezTo>
                      <a:pt x="11861" y="7710"/>
                      <a:pt x="12028" y="7697"/>
                      <a:pt x="12196" y="7697"/>
                    </a:cubicBezTo>
                    <a:close/>
                    <a:moveTo>
                      <a:pt x="6863" y="7827"/>
                    </a:moveTo>
                    <a:cubicBezTo>
                      <a:pt x="7014" y="7827"/>
                      <a:pt x="7166" y="7838"/>
                      <a:pt x="7315" y="7859"/>
                    </a:cubicBezTo>
                    <a:cubicBezTo>
                      <a:pt x="7399" y="7872"/>
                      <a:pt x="7479" y="7890"/>
                      <a:pt x="7553" y="7911"/>
                    </a:cubicBezTo>
                    <a:cubicBezTo>
                      <a:pt x="7322" y="8019"/>
                      <a:pt x="7133" y="8270"/>
                      <a:pt x="7032" y="8593"/>
                    </a:cubicBezTo>
                    <a:cubicBezTo>
                      <a:pt x="7283" y="8759"/>
                      <a:pt x="7538" y="8924"/>
                      <a:pt x="7793" y="9092"/>
                    </a:cubicBezTo>
                    <a:cubicBezTo>
                      <a:pt x="7581" y="9359"/>
                      <a:pt x="7367" y="9618"/>
                      <a:pt x="7149" y="9874"/>
                    </a:cubicBezTo>
                    <a:cubicBezTo>
                      <a:pt x="7255" y="10060"/>
                      <a:pt x="7401" y="10202"/>
                      <a:pt x="7566" y="10276"/>
                    </a:cubicBezTo>
                    <a:cubicBezTo>
                      <a:pt x="7449" y="10302"/>
                      <a:pt x="7335" y="10315"/>
                      <a:pt x="7235" y="10326"/>
                    </a:cubicBezTo>
                    <a:cubicBezTo>
                      <a:pt x="7047" y="10345"/>
                      <a:pt x="6856" y="10355"/>
                      <a:pt x="6665" y="10355"/>
                    </a:cubicBezTo>
                    <a:cubicBezTo>
                      <a:pt x="6561" y="10355"/>
                      <a:pt x="6457" y="10352"/>
                      <a:pt x="6354" y="10347"/>
                    </a:cubicBezTo>
                    <a:cubicBezTo>
                      <a:pt x="6034" y="10330"/>
                      <a:pt x="5619" y="10058"/>
                      <a:pt x="5430" y="9740"/>
                    </a:cubicBezTo>
                    <a:cubicBezTo>
                      <a:pt x="5158" y="9279"/>
                      <a:pt x="5234" y="8565"/>
                      <a:pt x="5595" y="8210"/>
                    </a:cubicBezTo>
                    <a:cubicBezTo>
                      <a:pt x="5774" y="8034"/>
                      <a:pt x="6015" y="7924"/>
                      <a:pt x="6361" y="7868"/>
                    </a:cubicBezTo>
                    <a:cubicBezTo>
                      <a:pt x="6528" y="7840"/>
                      <a:pt x="6696" y="7827"/>
                      <a:pt x="6863" y="7827"/>
                    </a:cubicBezTo>
                    <a:close/>
                    <a:moveTo>
                      <a:pt x="10535" y="10902"/>
                    </a:moveTo>
                    <a:cubicBezTo>
                      <a:pt x="10483" y="10902"/>
                      <a:pt x="10434" y="10935"/>
                      <a:pt x="10416" y="10988"/>
                    </a:cubicBezTo>
                    <a:cubicBezTo>
                      <a:pt x="10292" y="11373"/>
                      <a:pt x="9903" y="11657"/>
                      <a:pt x="9500" y="11665"/>
                    </a:cubicBezTo>
                    <a:cubicBezTo>
                      <a:pt x="9493" y="11665"/>
                      <a:pt x="9486" y="11665"/>
                      <a:pt x="9480" y="11665"/>
                    </a:cubicBezTo>
                    <a:cubicBezTo>
                      <a:pt x="9080" y="11665"/>
                      <a:pt x="8694" y="11393"/>
                      <a:pt x="8557" y="11018"/>
                    </a:cubicBezTo>
                    <a:cubicBezTo>
                      <a:pt x="8539" y="10967"/>
                      <a:pt x="8491" y="10936"/>
                      <a:pt x="8441" y="10936"/>
                    </a:cubicBezTo>
                    <a:cubicBezTo>
                      <a:pt x="8427" y="10936"/>
                      <a:pt x="8413" y="10939"/>
                      <a:pt x="8399" y="10943"/>
                    </a:cubicBezTo>
                    <a:cubicBezTo>
                      <a:pt x="8334" y="10968"/>
                      <a:pt x="8302" y="11038"/>
                      <a:pt x="8325" y="11101"/>
                    </a:cubicBezTo>
                    <a:cubicBezTo>
                      <a:pt x="8497" y="11572"/>
                      <a:pt x="8983" y="11908"/>
                      <a:pt x="9483" y="11908"/>
                    </a:cubicBezTo>
                    <a:lnTo>
                      <a:pt x="9501" y="11908"/>
                    </a:lnTo>
                    <a:cubicBezTo>
                      <a:pt x="10007" y="11899"/>
                      <a:pt x="10491" y="11544"/>
                      <a:pt x="10649" y="11062"/>
                    </a:cubicBezTo>
                    <a:cubicBezTo>
                      <a:pt x="10671" y="10997"/>
                      <a:pt x="10636" y="10927"/>
                      <a:pt x="10572" y="10908"/>
                    </a:cubicBezTo>
                    <a:cubicBezTo>
                      <a:pt x="10560" y="10904"/>
                      <a:pt x="10547" y="10902"/>
                      <a:pt x="10535" y="10902"/>
                    </a:cubicBezTo>
                    <a:close/>
                    <a:moveTo>
                      <a:pt x="9291" y="6262"/>
                    </a:moveTo>
                    <a:cubicBezTo>
                      <a:pt x="9529" y="6262"/>
                      <a:pt x="9766" y="6286"/>
                      <a:pt x="10005" y="6336"/>
                    </a:cubicBezTo>
                    <a:cubicBezTo>
                      <a:pt x="10760" y="6494"/>
                      <a:pt x="11426" y="6890"/>
                      <a:pt x="11920" y="7465"/>
                    </a:cubicBezTo>
                    <a:cubicBezTo>
                      <a:pt x="11833" y="7470"/>
                      <a:pt x="11744" y="7483"/>
                      <a:pt x="11658" y="7496"/>
                    </a:cubicBezTo>
                    <a:cubicBezTo>
                      <a:pt x="11260" y="7561"/>
                      <a:pt x="10974" y="7692"/>
                      <a:pt x="10758" y="7905"/>
                    </a:cubicBezTo>
                    <a:cubicBezTo>
                      <a:pt x="10318" y="8340"/>
                      <a:pt x="10225" y="9179"/>
                      <a:pt x="10556" y="9733"/>
                    </a:cubicBezTo>
                    <a:cubicBezTo>
                      <a:pt x="10786" y="10120"/>
                      <a:pt x="11281" y="10440"/>
                      <a:pt x="11679" y="10460"/>
                    </a:cubicBezTo>
                    <a:cubicBezTo>
                      <a:pt x="11783" y="10464"/>
                      <a:pt x="11889" y="10467"/>
                      <a:pt x="11993" y="10467"/>
                    </a:cubicBezTo>
                    <a:cubicBezTo>
                      <a:pt x="12196" y="10467"/>
                      <a:pt x="12395" y="10458"/>
                      <a:pt x="12597" y="10436"/>
                    </a:cubicBezTo>
                    <a:cubicBezTo>
                      <a:pt x="12625" y="10434"/>
                      <a:pt x="12655" y="10430"/>
                      <a:pt x="12688" y="10427"/>
                    </a:cubicBezTo>
                    <a:lnTo>
                      <a:pt x="12688" y="10427"/>
                    </a:lnTo>
                    <a:cubicBezTo>
                      <a:pt x="12495" y="11332"/>
                      <a:pt x="11965" y="12107"/>
                      <a:pt x="11193" y="12615"/>
                    </a:cubicBezTo>
                    <a:cubicBezTo>
                      <a:pt x="10624" y="12988"/>
                      <a:pt x="9970" y="13181"/>
                      <a:pt x="9304" y="13181"/>
                    </a:cubicBezTo>
                    <a:cubicBezTo>
                      <a:pt x="9067" y="13181"/>
                      <a:pt x="8829" y="13157"/>
                      <a:pt x="8592" y="13108"/>
                    </a:cubicBezTo>
                    <a:cubicBezTo>
                      <a:pt x="7226" y="12821"/>
                      <a:pt x="6214" y="11761"/>
                      <a:pt x="5924" y="10480"/>
                    </a:cubicBezTo>
                    <a:lnTo>
                      <a:pt x="5924" y="10480"/>
                    </a:lnTo>
                    <a:cubicBezTo>
                      <a:pt x="6064" y="10546"/>
                      <a:pt x="6209" y="10585"/>
                      <a:pt x="6341" y="10592"/>
                    </a:cubicBezTo>
                    <a:cubicBezTo>
                      <a:pt x="6445" y="10598"/>
                      <a:pt x="6549" y="10599"/>
                      <a:pt x="6655" y="10599"/>
                    </a:cubicBezTo>
                    <a:cubicBezTo>
                      <a:pt x="6856" y="10599"/>
                      <a:pt x="7058" y="10590"/>
                      <a:pt x="7259" y="10570"/>
                    </a:cubicBezTo>
                    <a:cubicBezTo>
                      <a:pt x="7596" y="10536"/>
                      <a:pt x="8077" y="10453"/>
                      <a:pt x="8360" y="10129"/>
                    </a:cubicBezTo>
                    <a:cubicBezTo>
                      <a:pt x="8423" y="10058"/>
                      <a:pt x="8473" y="9977"/>
                      <a:pt x="8509" y="9887"/>
                    </a:cubicBezTo>
                    <a:cubicBezTo>
                      <a:pt x="8711" y="9404"/>
                      <a:pt x="8667" y="8664"/>
                      <a:pt x="8412" y="8236"/>
                    </a:cubicBezTo>
                    <a:cubicBezTo>
                      <a:pt x="8211" y="7902"/>
                      <a:pt x="7856" y="7693"/>
                      <a:pt x="7348" y="7619"/>
                    </a:cubicBezTo>
                    <a:cubicBezTo>
                      <a:pt x="7185" y="7597"/>
                      <a:pt x="7018" y="7584"/>
                      <a:pt x="6853" y="7584"/>
                    </a:cubicBezTo>
                    <a:cubicBezTo>
                      <a:pt x="6758" y="7584"/>
                      <a:pt x="6664" y="7588"/>
                      <a:pt x="6571" y="7597"/>
                    </a:cubicBezTo>
                    <a:cubicBezTo>
                      <a:pt x="6800" y="7301"/>
                      <a:pt x="7083" y="7041"/>
                      <a:pt x="7404" y="6829"/>
                    </a:cubicBezTo>
                    <a:cubicBezTo>
                      <a:pt x="7975" y="6455"/>
                      <a:pt x="8628" y="6262"/>
                      <a:pt x="9291" y="6262"/>
                    </a:cubicBezTo>
                    <a:close/>
                    <a:moveTo>
                      <a:pt x="14548" y="8350"/>
                    </a:moveTo>
                    <a:cubicBezTo>
                      <a:pt x="14873" y="8450"/>
                      <a:pt x="15182" y="8549"/>
                      <a:pt x="15462" y="8640"/>
                    </a:cubicBezTo>
                    <a:cubicBezTo>
                      <a:pt x="15985" y="8807"/>
                      <a:pt x="16437" y="8952"/>
                      <a:pt x="16743" y="9028"/>
                    </a:cubicBezTo>
                    <a:cubicBezTo>
                      <a:pt x="17143" y="9125"/>
                      <a:pt x="17556" y="9227"/>
                      <a:pt x="17885" y="9467"/>
                    </a:cubicBezTo>
                    <a:cubicBezTo>
                      <a:pt x="18110" y="9633"/>
                      <a:pt x="18277" y="9856"/>
                      <a:pt x="18387" y="10127"/>
                    </a:cubicBezTo>
                    <a:cubicBezTo>
                      <a:pt x="18657" y="10819"/>
                      <a:pt x="18482" y="11732"/>
                      <a:pt x="17971" y="12301"/>
                    </a:cubicBezTo>
                    <a:cubicBezTo>
                      <a:pt x="17167" y="13197"/>
                      <a:pt x="15911" y="13352"/>
                      <a:pt x="15134" y="13352"/>
                    </a:cubicBezTo>
                    <a:cubicBezTo>
                      <a:pt x="15073" y="13352"/>
                      <a:pt x="15015" y="13351"/>
                      <a:pt x="14960" y="13349"/>
                    </a:cubicBezTo>
                    <a:cubicBezTo>
                      <a:pt x="14178" y="13323"/>
                      <a:pt x="12917" y="13035"/>
                      <a:pt x="11703" y="12539"/>
                    </a:cubicBezTo>
                    <a:cubicBezTo>
                      <a:pt x="12116" y="12187"/>
                      <a:pt x="12452" y="11743"/>
                      <a:pt x="12681" y="11232"/>
                    </a:cubicBezTo>
                    <a:cubicBezTo>
                      <a:pt x="13304" y="11540"/>
                      <a:pt x="13938" y="11825"/>
                      <a:pt x="14579" y="12085"/>
                    </a:cubicBezTo>
                    <a:cubicBezTo>
                      <a:pt x="14596" y="12092"/>
                      <a:pt x="14609" y="12094"/>
                      <a:pt x="14626" y="12094"/>
                    </a:cubicBezTo>
                    <a:cubicBezTo>
                      <a:pt x="14674" y="12094"/>
                      <a:pt x="14721" y="12063"/>
                      <a:pt x="14739" y="12016"/>
                    </a:cubicBezTo>
                    <a:cubicBezTo>
                      <a:pt x="14765" y="11955"/>
                      <a:pt x="14735" y="11882"/>
                      <a:pt x="14672" y="11856"/>
                    </a:cubicBezTo>
                    <a:cubicBezTo>
                      <a:pt x="14029" y="11596"/>
                      <a:pt x="13397" y="11313"/>
                      <a:pt x="12774" y="11003"/>
                    </a:cubicBezTo>
                    <a:cubicBezTo>
                      <a:pt x="12837" y="10834"/>
                      <a:pt x="12885" y="10659"/>
                      <a:pt x="12924" y="10479"/>
                    </a:cubicBezTo>
                    <a:cubicBezTo>
                      <a:pt x="12932" y="10449"/>
                      <a:pt x="12936" y="10419"/>
                      <a:pt x="12943" y="10387"/>
                    </a:cubicBezTo>
                    <a:cubicBezTo>
                      <a:pt x="13043" y="10367"/>
                      <a:pt x="13148" y="10339"/>
                      <a:pt x="13248" y="10300"/>
                    </a:cubicBezTo>
                    <a:cubicBezTo>
                      <a:pt x="13854" y="10373"/>
                      <a:pt x="14464" y="10411"/>
                      <a:pt x="15074" y="10411"/>
                    </a:cubicBezTo>
                    <a:cubicBezTo>
                      <a:pt x="15392" y="10411"/>
                      <a:pt x="15710" y="10400"/>
                      <a:pt x="16028" y="10380"/>
                    </a:cubicBezTo>
                    <a:cubicBezTo>
                      <a:pt x="16095" y="10376"/>
                      <a:pt x="16147" y="10319"/>
                      <a:pt x="16141" y="10250"/>
                    </a:cubicBezTo>
                    <a:cubicBezTo>
                      <a:pt x="16138" y="10187"/>
                      <a:pt x="16083" y="10136"/>
                      <a:pt x="16023" y="10136"/>
                    </a:cubicBezTo>
                    <a:cubicBezTo>
                      <a:pt x="16019" y="10136"/>
                      <a:pt x="16015" y="10136"/>
                      <a:pt x="16011" y="10136"/>
                    </a:cubicBezTo>
                    <a:cubicBezTo>
                      <a:pt x="15703" y="10156"/>
                      <a:pt x="15394" y="10166"/>
                      <a:pt x="15085" y="10166"/>
                    </a:cubicBezTo>
                    <a:cubicBezTo>
                      <a:pt x="14590" y="10166"/>
                      <a:pt x="14095" y="10141"/>
                      <a:pt x="13603" y="10092"/>
                    </a:cubicBezTo>
                    <a:cubicBezTo>
                      <a:pt x="13637" y="10064"/>
                      <a:pt x="13666" y="10034"/>
                      <a:pt x="13696" y="9999"/>
                    </a:cubicBezTo>
                    <a:cubicBezTo>
                      <a:pt x="13759" y="9928"/>
                      <a:pt x="13809" y="9846"/>
                      <a:pt x="13845" y="9757"/>
                    </a:cubicBezTo>
                    <a:cubicBezTo>
                      <a:pt x="13953" y="9504"/>
                      <a:pt x="13990" y="9177"/>
                      <a:pt x="13964" y="8863"/>
                    </a:cubicBezTo>
                    <a:cubicBezTo>
                      <a:pt x="14166" y="8696"/>
                      <a:pt x="14362" y="8524"/>
                      <a:pt x="14548" y="8350"/>
                    </a:cubicBezTo>
                    <a:close/>
                    <a:moveTo>
                      <a:pt x="5149" y="9727"/>
                    </a:moveTo>
                    <a:cubicBezTo>
                      <a:pt x="5169" y="9774"/>
                      <a:pt x="5192" y="9819"/>
                      <a:pt x="5218" y="9861"/>
                    </a:cubicBezTo>
                    <a:cubicBezTo>
                      <a:pt x="5320" y="10030"/>
                      <a:pt x="5471" y="10187"/>
                      <a:pt x="5643" y="10311"/>
                    </a:cubicBezTo>
                    <a:cubicBezTo>
                      <a:pt x="5690" y="10594"/>
                      <a:pt x="5768" y="10871"/>
                      <a:pt x="5878" y="11131"/>
                    </a:cubicBezTo>
                    <a:cubicBezTo>
                      <a:pt x="5378" y="11471"/>
                      <a:pt x="4889" y="11828"/>
                      <a:pt x="4411" y="12200"/>
                    </a:cubicBezTo>
                    <a:cubicBezTo>
                      <a:pt x="4359" y="12243"/>
                      <a:pt x="4348" y="12319"/>
                      <a:pt x="4390" y="12373"/>
                    </a:cubicBezTo>
                    <a:cubicBezTo>
                      <a:pt x="4414" y="12404"/>
                      <a:pt x="4450" y="12421"/>
                      <a:pt x="4486" y="12421"/>
                    </a:cubicBezTo>
                    <a:cubicBezTo>
                      <a:pt x="4513" y="12421"/>
                      <a:pt x="4540" y="12412"/>
                      <a:pt x="4563" y="12394"/>
                    </a:cubicBezTo>
                    <a:cubicBezTo>
                      <a:pt x="5022" y="12033"/>
                      <a:pt x="5497" y="11687"/>
                      <a:pt x="5980" y="11358"/>
                    </a:cubicBezTo>
                    <a:cubicBezTo>
                      <a:pt x="6118" y="11631"/>
                      <a:pt x="6287" y="11890"/>
                      <a:pt x="6484" y="12122"/>
                    </a:cubicBezTo>
                    <a:cubicBezTo>
                      <a:pt x="5982" y="12810"/>
                      <a:pt x="5541" y="13539"/>
                      <a:pt x="5162" y="14301"/>
                    </a:cubicBezTo>
                    <a:cubicBezTo>
                      <a:pt x="5132" y="14363"/>
                      <a:pt x="5156" y="14437"/>
                      <a:pt x="5218" y="14467"/>
                    </a:cubicBezTo>
                    <a:cubicBezTo>
                      <a:pt x="5236" y="14476"/>
                      <a:pt x="5255" y="14482"/>
                      <a:pt x="5272" y="14482"/>
                    </a:cubicBezTo>
                    <a:cubicBezTo>
                      <a:pt x="5316" y="14482"/>
                      <a:pt x="5359" y="14456"/>
                      <a:pt x="5381" y="14413"/>
                    </a:cubicBezTo>
                    <a:cubicBezTo>
                      <a:pt x="5742" y="13682"/>
                      <a:pt x="6172" y="12977"/>
                      <a:pt x="6651" y="12310"/>
                    </a:cubicBezTo>
                    <a:cubicBezTo>
                      <a:pt x="6887" y="12550"/>
                      <a:pt x="7157" y="12762"/>
                      <a:pt x="7454" y="12931"/>
                    </a:cubicBezTo>
                    <a:cubicBezTo>
                      <a:pt x="7506" y="13307"/>
                      <a:pt x="7577" y="13682"/>
                      <a:pt x="7659" y="14037"/>
                    </a:cubicBezTo>
                    <a:cubicBezTo>
                      <a:pt x="7410" y="14268"/>
                      <a:pt x="7168" y="14485"/>
                      <a:pt x="6949" y="14686"/>
                    </a:cubicBezTo>
                    <a:cubicBezTo>
                      <a:pt x="6545" y="15058"/>
                      <a:pt x="6196" y="15376"/>
                      <a:pt x="5976" y="15603"/>
                    </a:cubicBezTo>
                    <a:cubicBezTo>
                      <a:pt x="5690" y="15900"/>
                      <a:pt x="5396" y="16207"/>
                      <a:pt x="5022" y="16371"/>
                    </a:cubicBezTo>
                    <a:cubicBezTo>
                      <a:pt x="4838" y="16452"/>
                      <a:pt x="4641" y="16492"/>
                      <a:pt x="4437" y="16492"/>
                    </a:cubicBezTo>
                    <a:cubicBezTo>
                      <a:pt x="4359" y="16492"/>
                      <a:pt x="4280" y="16487"/>
                      <a:pt x="4201" y="16475"/>
                    </a:cubicBezTo>
                    <a:cubicBezTo>
                      <a:pt x="3468" y="16365"/>
                      <a:pt x="2763" y="15757"/>
                      <a:pt x="2527" y="15030"/>
                    </a:cubicBezTo>
                    <a:cubicBezTo>
                      <a:pt x="2122" y="13796"/>
                      <a:pt x="2726" y="12539"/>
                      <a:pt x="3124" y="11899"/>
                    </a:cubicBezTo>
                    <a:cubicBezTo>
                      <a:pt x="3496" y="11299"/>
                      <a:pt x="4247" y="10475"/>
                      <a:pt x="5149" y="9727"/>
                    </a:cubicBezTo>
                    <a:close/>
                    <a:moveTo>
                      <a:pt x="11476" y="12719"/>
                    </a:moveTo>
                    <a:lnTo>
                      <a:pt x="11472" y="12725"/>
                    </a:lnTo>
                    <a:cubicBezTo>
                      <a:pt x="11894" y="12905"/>
                      <a:pt x="12324" y="13061"/>
                      <a:pt x="12748" y="13189"/>
                    </a:cubicBezTo>
                    <a:cubicBezTo>
                      <a:pt x="12822" y="13515"/>
                      <a:pt x="12889" y="13833"/>
                      <a:pt x="12952" y="14121"/>
                    </a:cubicBezTo>
                    <a:cubicBezTo>
                      <a:pt x="13069" y="14655"/>
                      <a:pt x="13168" y="15117"/>
                      <a:pt x="13257" y="15424"/>
                    </a:cubicBezTo>
                    <a:cubicBezTo>
                      <a:pt x="13371" y="15820"/>
                      <a:pt x="13490" y="16229"/>
                      <a:pt x="13445" y="16633"/>
                    </a:cubicBezTo>
                    <a:cubicBezTo>
                      <a:pt x="13415" y="16910"/>
                      <a:pt x="13306" y="17168"/>
                      <a:pt x="13123" y="17397"/>
                    </a:cubicBezTo>
                    <a:cubicBezTo>
                      <a:pt x="12744" y="17875"/>
                      <a:pt x="12081" y="18167"/>
                      <a:pt x="11441" y="18167"/>
                    </a:cubicBezTo>
                    <a:cubicBezTo>
                      <a:pt x="11304" y="18167"/>
                      <a:pt x="11168" y="18154"/>
                      <a:pt x="11035" y="18126"/>
                    </a:cubicBezTo>
                    <a:cubicBezTo>
                      <a:pt x="9766" y="17858"/>
                      <a:pt x="8977" y="16705"/>
                      <a:pt x="8622" y="16043"/>
                    </a:cubicBezTo>
                    <a:cubicBezTo>
                      <a:pt x="8278" y="15398"/>
                      <a:pt x="7925" y="14283"/>
                      <a:pt x="7735" y="13082"/>
                    </a:cubicBezTo>
                    <a:lnTo>
                      <a:pt x="7735" y="13082"/>
                    </a:lnTo>
                    <a:cubicBezTo>
                      <a:pt x="7988" y="13199"/>
                      <a:pt x="8256" y="13288"/>
                      <a:pt x="8540" y="13349"/>
                    </a:cubicBezTo>
                    <a:cubicBezTo>
                      <a:pt x="8795" y="13403"/>
                      <a:pt x="9048" y="13427"/>
                      <a:pt x="9299" y="13427"/>
                    </a:cubicBezTo>
                    <a:lnTo>
                      <a:pt x="9347" y="13427"/>
                    </a:lnTo>
                    <a:cubicBezTo>
                      <a:pt x="9392" y="13981"/>
                      <a:pt x="9451" y="14532"/>
                      <a:pt x="9529" y="15082"/>
                    </a:cubicBezTo>
                    <a:cubicBezTo>
                      <a:pt x="9538" y="15145"/>
                      <a:pt x="9590" y="15189"/>
                      <a:pt x="9651" y="15189"/>
                    </a:cubicBezTo>
                    <a:cubicBezTo>
                      <a:pt x="9657" y="15189"/>
                      <a:pt x="9663" y="15189"/>
                      <a:pt x="9669" y="15188"/>
                    </a:cubicBezTo>
                    <a:cubicBezTo>
                      <a:pt x="9736" y="15179"/>
                      <a:pt x="9782" y="15116"/>
                      <a:pt x="9773" y="15049"/>
                    </a:cubicBezTo>
                    <a:cubicBezTo>
                      <a:pt x="9697" y="14506"/>
                      <a:pt x="9635" y="13963"/>
                      <a:pt x="9594" y="13416"/>
                    </a:cubicBezTo>
                    <a:cubicBezTo>
                      <a:pt x="9903" y="13390"/>
                      <a:pt x="10204" y="13329"/>
                      <a:pt x="10492" y="13228"/>
                    </a:cubicBezTo>
                    <a:cubicBezTo>
                      <a:pt x="10842" y="14013"/>
                      <a:pt x="11253" y="14770"/>
                      <a:pt x="11727" y="15480"/>
                    </a:cubicBezTo>
                    <a:cubicBezTo>
                      <a:pt x="11751" y="15515"/>
                      <a:pt x="11790" y="15536"/>
                      <a:pt x="11829" y="15536"/>
                    </a:cubicBezTo>
                    <a:cubicBezTo>
                      <a:pt x="11853" y="15536"/>
                      <a:pt x="11876" y="15528"/>
                      <a:pt x="11896" y="15515"/>
                    </a:cubicBezTo>
                    <a:cubicBezTo>
                      <a:pt x="11952" y="15478"/>
                      <a:pt x="11969" y="15402"/>
                      <a:pt x="11932" y="15346"/>
                    </a:cubicBezTo>
                    <a:cubicBezTo>
                      <a:pt x="11467" y="14649"/>
                      <a:pt x="11063" y="13909"/>
                      <a:pt x="10723" y="13143"/>
                    </a:cubicBezTo>
                    <a:cubicBezTo>
                      <a:pt x="10991" y="13031"/>
                      <a:pt x="11242" y="12888"/>
                      <a:pt x="11476" y="12719"/>
                    </a:cubicBezTo>
                    <a:close/>
                    <a:moveTo>
                      <a:pt x="7726" y="14316"/>
                    </a:moveTo>
                    <a:cubicBezTo>
                      <a:pt x="7912" y="15038"/>
                      <a:pt x="8148" y="15679"/>
                      <a:pt x="8403" y="16153"/>
                    </a:cubicBezTo>
                    <a:cubicBezTo>
                      <a:pt x="8165" y="16995"/>
                      <a:pt x="7981" y="17847"/>
                      <a:pt x="7819" y="18659"/>
                    </a:cubicBezTo>
                    <a:cubicBezTo>
                      <a:pt x="6305" y="26243"/>
                      <a:pt x="5766" y="34008"/>
                      <a:pt x="6212" y="41735"/>
                    </a:cubicBezTo>
                    <a:cubicBezTo>
                      <a:pt x="6227" y="41965"/>
                      <a:pt x="6149" y="42187"/>
                      <a:pt x="5997" y="42358"/>
                    </a:cubicBezTo>
                    <a:cubicBezTo>
                      <a:pt x="5842" y="42531"/>
                      <a:pt x="5634" y="42631"/>
                      <a:pt x="5394" y="42644"/>
                    </a:cubicBezTo>
                    <a:cubicBezTo>
                      <a:pt x="5383" y="42646"/>
                      <a:pt x="5374" y="42646"/>
                      <a:pt x="5363" y="42646"/>
                    </a:cubicBezTo>
                    <a:cubicBezTo>
                      <a:pt x="5360" y="42646"/>
                      <a:pt x="5358" y="42646"/>
                      <a:pt x="5356" y="42646"/>
                    </a:cubicBezTo>
                    <a:cubicBezTo>
                      <a:pt x="4903" y="42646"/>
                      <a:pt x="4518" y="42290"/>
                      <a:pt x="4491" y="41835"/>
                    </a:cubicBezTo>
                    <a:cubicBezTo>
                      <a:pt x="4035" y="33961"/>
                      <a:pt x="4587" y="26050"/>
                      <a:pt x="6129" y="18323"/>
                    </a:cubicBezTo>
                    <a:cubicBezTo>
                      <a:pt x="6343" y="17244"/>
                      <a:pt x="6592" y="16123"/>
                      <a:pt x="6939" y="15032"/>
                    </a:cubicBezTo>
                    <a:cubicBezTo>
                      <a:pt x="6995" y="14980"/>
                      <a:pt x="7055" y="14928"/>
                      <a:pt x="7114" y="14874"/>
                    </a:cubicBezTo>
                    <a:cubicBezTo>
                      <a:pt x="7306" y="14701"/>
                      <a:pt x="7512" y="14513"/>
                      <a:pt x="7726" y="14316"/>
                    </a:cubicBezTo>
                    <a:close/>
                    <a:moveTo>
                      <a:pt x="7469" y="0"/>
                    </a:moveTo>
                    <a:cubicBezTo>
                      <a:pt x="6756" y="0"/>
                      <a:pt x="6034" y="323"/>
                      <a:pt x="5603" y="864"/>
                    </a:cubicBezTo>
                    <a:cubicBezTo>
                      <a:pt x="5392" y="1132"/>
                      <a:pt x="5266" y="1431"/>
                      <a:pt x="5231" y="1755"/>
                    </a:cubicBezTo>
                    <a:cubicBezTo>
                      <a:pt x="5182" y="2207"/>
                      <a:pt x="5313" y="2658"/>
                      <a:pt x="5430" y="3058"/>
                    </a:cubicBezTo>
                    <a:cubicBezTo>
                      <a:pt x="5515" y="3356"/>
                      <a:pt x="5616" y="3813"/>
                      <a:pt x="5729" y="4345"/>
                    </a:cubicBezTo>
                    <a:cubicBezTo>
                      <a:pt x="5783" y="4596"/>
                      <a:pt x="5842" y="4869"/>
                      <a:pt x="5906" y="5154"/>
                    </a:cubicBezTo>
                    <a:cubicBezTo>
                      <a:pt x="5184" y="4955"/>
                      <a:pt x="4506" y="4838"/>
                      <a:pt x="3966" y="4819"/>
                    </a:cubicBezTo>
                    <a:cubicBezTo>
                      <a:pt x="3912" y="4817"/>
                      <a:pt x="3854" y="4817"/>
                      <a:pt x="3794" y="4817"/>
                    </a:cubicBezTo>
                    <a:cubicBezTo>
                      <a:pt x="2973" y="4817"/>
                      <a:pt x="1634" y="4981"/>
                      <a:pt x="767" y="5949"/>
                    </a:cubicBezTo>
                    <a:cubicBezTo>
                      <a:pt x="188" y="6595"/>
                      <a:pt x="1" y="7593"/>
                      <a:pt x="307" y="8376"/>
                    </a:cubicBezTo>
                    <a:cubicBezTo>
                      <a:pt x="432" y="8692"/>
                      <a:pt x="629" y="8950"/>
                      <a:pt x="893" y="9142"/>
                    </a:cubicBezTo>
                    <a:cubicBezTo>
                      <a:pt x="1259" y="9411"/>
                      <a:pt x="1717" y="9523"/>
                      <a:pt x="2120" y="9623"/>
                    </a:cubicBezTo>
                    <a:cubicBezTo>
                      <a:pt x="2419" y="9698"/>
                      <a:pt x="2868" y="9843"/>
                      <a:pt x="3384" y="10006"/>
                    </a:cubicBezTo>
                    <a:cubicBezTo>
                      <a:pt x="3628" y="10086"/>
                      <a:pt x="3892" y="10170"/>
                      <a:pt x="4171" y="10257"/>
                    </a:cubicBezTo>
                    <a:cubicBezTo>
                      <a:pt x="3637" y="10784"/>
                      <a:pt x="3199" y="11313"/>
                      <a:pt x="2914" y="11769"/>
                    </a:cubicBezTo>
                    <a:cubicBezTo>
                      <a:pt x="2496" y="12446"/>
                      <a:pt x="1856" y="13779"/>
                      <a:pt x="2293" y="15106"/>
                    </a:cubicBezTo>
                    <a:cubicBezTo>
                      <a:pt x="2563" y="15928"/>
                      <a:pt x="3332" y="16594"/>
                      <a:pt x="4165" y="16718"/>
                    </a:cubicBezTo>
                    <a:cubicBezTo>
                      <a:pt x="4255" y="16733"/>
                      <a:pt x="4348" y="16741"/>
                      <a:pt x="4437" y="16741"/>
                    </a:cubicBezTo>
                    <a:cubicBezTo>
                      <a:pt x="4677" y="16741"/>
                      <a:pt x="4903" y="16690"/>
                      <a:pt x="5123" y="16597"/>
                    </a:cubicBezTo>
                    <a:cubicBezTo>
                      <a:pt x="5539" y="16415"/>
                      <a:pt x="5867" y="16075"/>
                      <a:pt x="6151" y="15776"/>
                    </a:cubicBezTo>
                    <a:cubicBezTo>
                      <a:pt x="6263" y="15659"/>
                      <a:pt x="6411" y="15517"/>
                      <a:pt x="6584" y="15359"/>
                    </a:cubicBezTo>
                    <a:lnTo>
                      <a:pt x="6584" y="15359"/>
                    </a:lnTo>
                    <a:cubicBezTo>
                      <a:pt x="6296" y="16333"/>
                      <a:pt x="6080" y="17321"/>
                      <a:pt x="5889" y="18276"/>
                    </a:cubicBezTo>
                    <a:cubicBezTo>
                      <a:pt x="4344" y="26024"/>
                      <a:pt x="3790" y="33958"/>
                      <a:pt x="4245" y="41852"/>
                    </a:cubicBezTo>
                    <a:cubicBezTo>
                      <a:pt x="4279" y="42438"/>
                      <a:pt x="4764" y="42895"/>
                      <a:pt x="5350" y="42895"/>
                    </a:cubicBezTo>
                    <a:cubicBezTo>
                      <a:pt x="5376" y="42895"/>
                      <a:pt x="5398" y="42895"/>
                      <a:pt x="5415" y="42893"/>
                    </a:cubicBezTo>
                    <a:cubicBezTo>
                      <a:pt x="5710" y="42876"/>
                      <a:pt x="5980" y="42746"/>
                      <a:pt x="6177" y="42525"/>
                    </a:cubicBezTo>
                    <a:cubicBezTo>
                      <a:pt x="6374" y="42306"/>
                      <a:pt x="6473" y="42019"/>
                      <a:pt x="6456" y="41724"/>
                    </a:cubicBezTo>
                    <a:cubicBezTo>
                      <a:pt x="6012" y="34015"/>
                      <a:pt x="6551" y="26273"/>
                      <a:pt x="8057" y="18711"/>
                    </a:cubicBezTo>
                    <a:cubicBezTo>
                      <a:pt x="8204" y="17979"/>
                      <a:pt x="8367" y="17217"/>
                      <a:pt x="8574" y="16456"/>
                    </a:cubicBezTo>
                    <a:cubicBezTo>
                      <a:pt x="9005" y="17163"/>
                      <a:pt x="9793" y="18120"/>
                      <a:pt x="10983" y="18369"/>
                    </a:cubicBezTo>
                    <a:cubicBezTo>
                      <a:pt x="11138" y="18401"/>
                      <a:pt x="11292" y="18416"/>
                      <a:pt x="11448" y="18416"/>
                    </a:cubicBezTo>
                    <a:cubicBezTo>
                      <a:pt x="12162" y="18416"/>
                      <a:pt x="12885" y="18092"/>
                      <a:pt x="13315" y="17553"/>
                    </a:cubicBezTo>
                    <a:cubicBezTo>
                      <a:pt x="13527" y="17285"/>
                      <a:pt x="13651" y="16986"/>
                      <a:pt x="13687" y="16663"/>
                    </a:cubicBezTo>
                    <a:cubicBezTo>
                      <a:pt x="13735" y="16211"/>
                      <a:pt x="13605" y="15759"/>
                      <a:pt x="13490" y="15359"/>
                    </a:cubicBezTo>
                    <a:cubicBezTo>
                      <a:pt x="13402" y="15062"/>
                      <a:pt x="13304" y="14604"/>
                      <a:pt x="13188" y="14073"/>
                    </a:cubicBezTo>
                    <a:cubicBezTo>
                      <a:pt x="13136" y="13822"/>
                      <a:pt x="13075" y="13548"/>
                      <a:pt x="13012" y="13264"/>
                    </a:cubicBezTo>
                    <a:lnTo>
                      <a:pt x="13012" y="13264"/>
                    </a:lnTo>
                    <a:cubicBezTo>
                      <a:pt x="13733" y="13463"/>
                      <a:pt x="14412" y="13580"/>
                      <a:pt x="14951" y="13595"/>
                    </a:cubicBezTo>
                    <a:cubicBezTo>
                      <a:pt x="15009" y="13598"/>
                      <a:pt x="15072" y="13598"/>
                      <a:pt x="15137" y="13598"/>
                    </a:cubicBezTo>
                    <a:cubicBezTo>
                      <a:pt x="15959" y="13598"/>
                      <a:pt x="17288" y="13427"/>
                      <a:pt x="18153" y="12464"/>
                    </a:cubicBezTo>
                    <a:cubicBezTo>
                      <a:pt x="18733" y="11819"/>
                      <a:pt x="18923" y="10823"/>
                      <a:pt x="18614" y="10036"/>
                    </a:cubicBezTo>
                    <a:cubicBezTo>
                      <a:pt x="18489" y="9722"/>
                      <a:pt x="18290" y="9463"/>
                      <a:pt x="18028" y="9270"/>
                    </a:cubicBezTo>
                    <a:cubicBezTo>
                      <a:pt x="17662" y="9000"/>
                      <a:pt x="17203" y="8889"/>
                      <a:pt x="16801" y="8789"/>
                    </a:cubicBezTo>
                    <a:cubicBezTo>
                      <a:pt x="16502" y="8714"/>
                      <a:pt x="16054" y="8571"/>
                      <a:pt x="15537" y="8405"/>
                    </a:cubicBezTo>
                    <a:cubicBezTo>
                      <a:pt x="15293" y="8327"/>
                      <a:pt x="15027" y="8244"/>
                      <a:pt x="14748" y="8154"/>
                    </a:cubicBezTo>
                    <a:cubicBezTo>
                      <a:pt x="15284" y="7630"/>
                      <a:pt x="15723" y="7098"/>
                      <a:pt x="16005" y="6643"/>
                    </a:cubicBezTo>
                    <a:cubicBezTo>
                      <a:pt x="16424" y="5968"/>
                      <a:pt x="17063" y="4633"/>
                      <a:pt x="16626" y="3307"/>
                    </a:cubicBezTo>
                    <a:cubicBezTo>
                      <a:pt x="16357" y="2484"/>
                      <a:pt x="15587" y="1820"/>
                      <a:pt x="14756" y="1693"/>
                    </a:cubicBezTo>
                    <a:cubicBezTo>
                      <a:pt x="14664" y="1680"/>
                      <a:pt x="14572" y="1674"/>
                      <a:pt x="14483" y="1674"/>
                    </a:cubicBezTo>
                    <a:cubicBezTo>
                      <a:pt x="14245" y="1674"/>
                      <a:pt x="14016" y="1720"/>
                      <a:pt x="13798" y="1816"/>
                    </a:cubicBezTo>
                    <a:cubicBezTo>
                      <a:pt x="13382" y="2000"/>
                      <a:pt x="13055" y="2341"/>
                      <a:pt x="12768" y="2640"/>
                    </a:cubicBezTo>
                    <a:cubicBezTo>
                      <a:pt x="12554" y="2863"/>
                      <a:pt x="12207" y="3179"/>
                      <a:pt x="11803" y="3543"/>
                    </a:cubicBezTo>
                    <a:cubicBezTo>
                      <a:pt x="11614" y="3716"/>
                      <a:pt x="11407" y="3904"/>
                      <a:pt x="11193" y="4101"/>
                    </a:cubicBezTo>
                    <a:cubicBezTo>
                      <a:pt x="11008" y="3376"/>
                      <a:pt x="10768" y="2731"/>
                      <a:pt x="10515" y="2257"/>
                    </a:cubicBezTo>
                    <a:cubicBezTo>
                      <a:pt x="10137" y="1554"/>
                      <a:pt x="9301" y="336"/>
                      <a:pt x="7934" y="48"/>
                    </a:cubicBezTo>
                    <a:cubicBezTo>
                      <a:pt x="7782" y="16"/>
                      <a:pt x="7626" y="0"/>
                      <a:pt x="7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70" name="Google Shape;670;p14"/>
            <p:cNvSpPr/>
            <p:nvPr/>
          </p:nvSpPr>
          <p:spPr>
            <a:xfrm>
              <a:off x="1425793" y="2633905"/>
              <a:ext cx="562445" cy="77814"/>
            </a:xfrm>
            <a:custGeom>
              <a:avLst/>
              <a:gdLst/>
              <a:ahLst/>
              <a:cxnLst/>
              <a:rect l="l" t="t" r="r" b="b"/>
              <a:pathLst>
                <a:path w="7987" h="1105" extrusionOk="0">
                  <a:moveTo>
                    <a:pt x="1297" y="0"/>
                  </a:moveTo>
                  <a:cubicBezTo>
                    <a:pt x="581" y="0"/>
                    <a:pt x="1" y="242"/>
                    <a:pt x="1" y="541"/>
                  </a:cubicBezTo>
                  <a:cubicBezTo>
                    <a:pt x="1" y="842"/>
                    <a:pt x="581" y="1084"/>
                    <a:pt x="1297" y="1084"/>
                  </a:cubicBezTo>
                  <a:cubicBezTo>
                    <a:pt x="2013" y="1084"/>
                    <a:pt x="2595" y="842"/>
                    <a:pt x="2595" y="541"/>
                  </a:cubicBezTo>
                  <a:cubicBezTo>
                    <a:pt x="2595" y="244"/>
                    <a:pt x="2013" y="0"/>
                    <a:pt x="1297" y="0"/>
                  </a:cubicBezTo>
                  <a:close/>
                  <a:moveTo>
                    <a:pt x="6689" y="21"/>
                  </a:moveTo>
                  <a:cubicBezTo>
                    <a:pt x="5973" y="21"/>
                    <a:pt x="5393" y="262"/>
                    <a:pt x="5393" y="564"/>
                  </a:cubicBezTo>
                  <a:cubicBezTo>
                    <a:pt x="5393" y="863"/>
                    <a:pt x="5973" y="1105"/>
                    <a:pt x="6689" y="1105"/>
                  </a:cubicBezTo>
                  <a:cubicBezTo>
                    <a:pt x="7405" y="1105"/>
                    <a:pt x="7987" y="863"/>
                    <a:pt x="7987" y="564"/>
                  </a:cubicBezTo>
                  <a:cubicBezTo>
                    <a:pt x="7987" y="262"/>
                    <a:pt x="7405" y="21"/>
                    <a:pt x="6689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1" name="Google Shape;671;p14"/>
          <p:cNvGrpSpPr/>
          <p:nvPr/>
        </p:nvGrpSpPr>
        <p:grpSpPr>
          <a:xfrm rot="1836742" flipH="1">
            <a:off x="242119" y="1342635"/>
            <a:ext cx="402703" cy="787743"/>
            <a:chOff x="5966450" y="2934100"/>
            <a:chExt cx="566954" cy="1109041"/>
          </a:xfrm>
        </p:grpSpPr>
        <p:sp>
          <p:nvSpPr>
            <p:cNvPr id="672" name="Google Shape;672;p1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5" name="Google Shape;675;p14"/>
          <p:cNvGrpSpPr/>
          <p:nvPr/>
        </p:nvGrpSpPr>
        <p:grpSpPr>
          <a:xfrm rot="1792454">
            <a:off x="-275614" y="-28433"/>
            <a:ext cx="1016289" cy="1146525"/>
            <a:chOff x="7245181" y="1832580"/>
            <a:chExt cx="581718" cy="656162"/>
          </a:xfrm>
        </p:grpSpPr>
        <p:sp>
          <p:nvSpPr>
            <p:cNvPr id="676" name="Google Shape;676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0" name="Google Shape;680;p14"/>
          <p:cNvGrpSpPr/>
          <p:nvPr/>
        </p:nvGrpSpPr>
        <p:grpSpPr>
          <a:xfrm rot="-1400521">
            <a:off x="329597" y="-414073"/>
            <a:ext cx="1016123" cy="1146340"/>
            <a:chOff x="7245181" y="1832580"/>
            <a:chExt cx="581718" cy="656162"/>
          </a:xfrm>
        </p:grpSpPr>
        <p:sp>
          <p:nvSpPr>
            <p:cNvPr id="681" name="Google Shape;681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5" name="Google Shape;685;p14"/>
          <p:cNvGrpSpPr/>
          <p:nvPr/>
        </p:nvGrpSpPr>
        <p:grpSpPr>
          <a:xfrm rot="-4471387">
            <a:off x="-343803" y="3605116"/>
            <a:ext cx="846256" cy="954778"/>
            <a:chOff x="7245181" y="1832580"/>
            <a:chExt cx="581718" cy="656162"/>
          </a:xfrm>
        </p:grpSpPr>
        <p:sp>
          <p:nvSpPr>
            <p:cNvPr id="686" name="Google Shape;686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0" name="Google Shape;690;p14"/>
          <p:cNvGrpSpPr/>
          <p:nvPr/>
        </p:nvGrpSpPr>
        <p:grpSpPr>
          <a:xfrm rot="6243971" flipH="1">
            <a:off x="311101" y="4507011"/>
            <a:ext cx="1053133" cy="1188287"/>
            <a:chOff x="7245181" y="1832580"/>
            <a:chExt cx="581718" cy="656162"/>
          </a:xfrm>
        </p:grpSpPr>
        <p:sp>
          <p:nvSpPr>
            <p:cNvPr id="691" name="Google Shape;691;p14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5" name="Google Shape;695;p14"/>
          <p:cNvGrpSpPr/>
          <p:nvPr/>
        </p:nvGrpSpPr>
        <p:grpSpPr>
          <a:xfrm>
            <a:off x="8357550" y="4889885"/>
            <a:ext cx="355750" cy="354545"/>
            <a:chOff x="3372336" y="3432106"/>
            <a:chExt cx="437631" cy="436148"/>
          </a:xfrm>
        </p:grpSpPr>
        <p:sp>
          <p:nvSpPr>
            <p:cNvPr id="696" name="Google Shape;696;p14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8" name="Google Shape;698;p14"/>
          <p:cNvGrpSpPr/>
          <p:nvPr/>
        </p:nvGrpSpPr>
        <p:grpSpPr>
          <a:xfrm rot="2121262">
            <a:off x="7899953" y="4281590"/>
            <a:ext cx="399110" cy="397758"/>
            <a:chOff x="3372336" y="3432106"/>
            <a:chExt cx="437631" cy="436148"/>
          </a:xfrm>
        </p:grpSpPr>
        <p:sp>
          <p:nvSpPr>
            <p:cNvPr id="699" name="Google Shape;699;p14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1" name="Google Shape;701;p14"/>
          <p:cNvGrpSpPr/>
          <p:nvPr/>
        </p:nvGrpSpPr>
        <p:grpSpPr>
          <a:xfrm rot="385765" flipH="1">
            <a:off x="6676268" y="4211416"/>
            <a:ext cx="1078015" cy="667779"/>
            <a:chOff x="1742289" y="3212761"/>
            <a:chExt cx="1117732" cy="692383"/>
          </a:xfrm>
        </p:grpSpPr>
        <p:sp>
          <p:nvSpPr>
            <p:cNvPr id="702" name="Google Shape;702;p14"/>
            <p:cNvSpPr/>
            <p:nvPr/>
          </p:nvSpPr>
          <p:spPr>
            <a:xfrm>
              <a:off x="1751181" y="3228317"/>
              <a:ext cx="1094113" cy="675016"/>
            </a:xfrm>
            <a:custGeom>
              <a:avLst/>
              <a:gdLst/>
              <a:ahLst/>
              <a:cxnLst/>
              <a:rect l="l" t="t" r="r" b="b"/>
              <a:pathLst>
                <a:path w="15750" h="9717" extrusionOk="0">
                  <a:moveTo>
                    <a:pt x="9276" y="1"/>
                  </a:moveTo>
                  <a:cubicBezTo>
                    <a:pt x="8471" y="1"/>
                    <a:pt x="7668" y="69"/>
                    <a:pt x="6932" y="165"/>
                  </a:cubicBezTo>
                  <a:cubicBezTo>
                    <a:pt x="6430" y="228"/>
                    <a:pt x="5930" y="327"/>
                    <a:pt x="5443" y="459"/>
                  </a:cubicBezTo>
                  <a:cubicBezTo>
                    <a:pt x="4368" y="747"/>
                    <a:pt x="3338" y="1203"/>
                    <a:pt x="2450" y="1859"/>
                  </a:cubicBezTo>
                  <a:cubicBezTo>
                    <a:pt x="2357" y="1926"/>
                    <a:pt x="2266" y="1995"/>
                    <a:pt x="2174" y="2069"/>
                  </a:cubicBezTo>
                  <a:cubicBezTo>
                    <a:pt x="2165" y="2078"/>
                    <a:pt x="2154" y="2088"/>
                    <a:pt x="2143" y="2097"/>
                  </a:cubicBezTo>
                  <a:cubicBezTo>
                    <a:pt x="2005" y="2208"/>
                    <a:pt x="1873" y="2327"/>
                    <a:pt x="1745" y="2450"/>
                  </a:cubicBezTo>
                  <a:cubicBezTo>
                    <a:pt x="720" y="3439"/>
                    <a:pt x="1" y="4778"/>
                    <a:pt x="10" y="6191"/>
                  </a:cubicBezTo>
                  <a:cubicBezTo>
                    <a:pt x="14" y="6215"/>
                    <a:pt x="14" y="6241"/>
                    <a:pt x="14" y="6267"/>
                  </a:cubicBezTo>
                  <a:lnTo>
                    <a:pt x="14" y="6286"/>
                  </a:lnTo>
                  <a:cubicBezTo>
                    <a:pt x="14" y="6330"/>
                    <a:pt x="16" y="6377"/>
                    <a:pt x="20" y="6422"/>
                  </a:cubicBezTo>
                  <a:cubicBezTo>
                    <a:pt x="29" y="6581"/>
                    <a:pt x="55" y="6743"/>
                    <a:pt x="88" y="6905"/>
                  </a:cubicBezTo>
                  <a:cubicBezTo>
                    <a:pt x="90" y="6918"/>
                    <a:pt x="92" y="6929"/>
                    <a:pt x="94" y="6942"/>
                  </a:cubicBezTo>
                  <a:cubicBezTo>
                    <a:pt x="116" y="7046"/>
                    <a:pt x="144" y="7149"/>
                    <a:pt x="176" y="7251"/>
                  </a:cubicBezTo>
                  <a:cubicBezTo>
                    <a:pt x="202" y="7336"/>
                    <a:pt x="231" y="7422"/>
                    <a:pt x="265" y="7506"/>
                  </a:cubicBezTo>
                  <a:cubicBezTo>
                    <a:pt x="295" y="7584"/>
                    <a:pt x="326" y="7658"/>
                    <a:pt x="362" y="7732"/>
                  </a:cubicBezTo>
                  <a:cubicBezTo>
                    <a:pt x="363" y="7738"/>
                    <a:pt x="369" y="7745"/>
                    <a:pt x="371" y="7753"/>
                  </a:cubicBezTo>
                  <a:cubicBezTo>
                    <a:pt x="795" y="8655"/>
                    <a:pt x="1559" y="9389"/>
                    <a:pt x="2509" y="9629"/>
                  </a:cubicBezTo>
                  <a:lnTo>
                    <a:pt x="2515" y="9629"/>
                  </a:lnTo>
                  <a:cubicBezTo>
                    <a:pt x="2543" y="9634"/>
                    <a:pt x="2567" y="9640"/>
                    <a:pt x="2595" y="9647"/>
                  </a:cubicBezTo>
                  <a:cubicBezTo>
                    <a:pt x="2630" y="9653"/>
                    <a:pt x="2667" y="9660"/>
                    <a:pt x="2702" y="9668"/>
                  </a:cubicBezTo>
                  <a:cubicBezTo>
                    <a:pt x="2886" y="9701"/>
                    <a:pt x="3071" y="9716"/>
                    <a:pt x="3256" y="9716"/>
                  </a:cubicBezTo>
                  <a:cubicBezTo>
                    <a:pt x="3863" y="9716"/>
                    <a:pt x="4472" y="9553"/>
                    <a:pt x="5036" y="9322"/>
                  </a:cubicBezTo>
                  <a:cubicBezTo>
                    <a:pt x="7025" y="8510"/>
                    <a:pt x="8569" y="6920"/>
                    <a:pt x="10168" y="5488"/>
                  </a:cubicBezTo>
                  <a:cubicBezTo>
                    <a:pt x="11729" y="4092"/>
                    <a:pt x="13525" y="2759"/>
                    <a:pt x="15598" y="2532"/>
                  </a:cubicBezTo>
                  <a:cubicBezTo>
                    <a:pt x="15647" y="2528"/>
                    <a:pt x="15699" y="2523"/>
                    <a:pt x="15749" y="2519"/>
                  </a:cubicBezTo>
                  <a:cubicBezTo>
                    <a:pt x="15729" y="2519"/>
                    <a:pt x="15697" y="2508"/>
                    <a:pt x="15645" y="2489"/>
                  </a:cubicBezTo>
                  <a:cubicBezTo>
                    <a:pt x="15645" y="2489"/>
                    <a:pt x="15643" y="2485"/>
                    <a:pt x="15641" y="2485"/>
                  </a:cubicBezTo>
                  <a:cubicBezTo>
                    <a:pt x="15580" y="2448"/>
                    <a:pt x="15502" y="2393"/>
                    <a:pt x="15411" y="2322"/>
                  </a:cubicBezTo>
                  <a:cubicBezTo>
                    <a:pt x="14957" y="1965"/>
                    <a:pt x="14210" y="1262"/>
                    <a:pt x="13983" y="1141"/>
                  </a:cubicBezTo>
                  <a:cubicBezTo>
                    <a:pt x="13395" y="829"/>
                    <a:pt x="12698" y="557"/>
                    <a:pt x="12064" y="362"/>
                  </a:cubicBezTo>
                  <a:cubicBezTo>
                    <a:pt x="11209" y="99"/>
                    <a:pt x="10242" y="1"/>
                    <a:pt x="9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1763338" y="3383786"/>
              <a:ext cx="1081956" cy="519547"/>
            </a:xfrm>
            <a:custGeom>
              <a:avLst/>
              <a:gdLst/>
              <a:ahLst/>
              <a:cxnLst/>
              <a:rect l="l" t="t" r="r" b="b"/>
              <a:pathLst>
                <a:path w="15575" h="7479" extrusionOk="0">
                  <a:moveTo>
                    <a:pt x="14239" y="1"/>
                  </a:moveTo>
                  <a:cubicBezTo>
                    <a:pt x="13338" y="1"/>
                    <a:pt x="12436" y="187"/>
                    <a:pt x="11612" y="552"/>
                  </a:cubicBezTo>
                  <a:cubicBezTo>
                    <a:pt x="10459" y="1064"/>
                    <a:pt x="9483" y="1900"/>
                    <a:pt x="8559" y="2761"/>
                  </a:cubicBezTo>
                  <a:cubicBezTo>
                    <a:pt x="7633" y="3620"/>
                    <a:pt x="6731" y="4518"/>
                    <a:pt x="5664" y="5193"/>
                  </a:cubicBezTo>
                  <a:cubicBezTo>
                    <a:pt x="4754" y="5771"/>
                    <a:pt x="3695" y="6178"/>
                    <a:pt x="2627" y="6178"/>
                  </a:cubicBezTo>
                  <a:cubicBezTo>
                    <a:pt x="2445" y="6178"/>
                    <a:pt x="2262" y="6166"/>
                    <a:pt x="2079" y="6141"/>
                  </a:cubicBezTo>
                  <a:cubicBezTo>
                    <a:pt x="1860" y="6112"/>
                    <a:pt x="1654" y="6063"/>
                    <a:pt x="1458" y="5996"/>
                  </a:cubicBezTo>
                  <a:cubicBezTo>
                    <a:pt x="930" y="5814"/>
                    <a:pt x="482" y="5504"/>
                    <a:pt x="99" y="5115"/>
                  </a:cubicBezTo>
                  <a:cubicBezTo>
                    <a:pt x="81" y="5095"/>
                    <a:pt x="58" y="5076"/>
                    <a:pt x="40" y="5054"/>
                  </a:cubicBezTo>
                  <a:cubicBezTo>
                    <a:pt x="27" y="5041"/>
                    <a:pt x="12" y="5026"/>
                    <a:pt x="1" y="5013"/>
                  </a:cubicBezTo>
                  <a:lnTo>
                    <a:pt x="1" y="5013"/>
                  </a:lnTo>
                  <a:cubicBezTo>
                    <a:pt x="27" y="5098"/>
                    <a:pt x="56" y="5184"/>
                    <a:pt x="90" y="5268"/>
                  </a:cubicBezTo>
                  <a:cubicBezTo>
                    <a:pt x="120" y="5346"/>
                    <a:pt x="151" y="5420"/>
                    <a:pt x="187" y="5494"/>
                  </a:cubicBezTo>
                  <a:cubicBezTo>
                    <a:pt x="188" y="5500"/>
                    <a:pt x="194" y="5507"/>
                    <a:pt x="196" y="5515"/>
                  </a:cubicBezTo>
                  <a:cubicBezTo>
                    <a:pt x="620" y="6417"/>
                    <a:pt x="1384" y="7151"/>
                    <a:pt x="2334" y="7391"/>
                  </a:cubicBezTo>
                  <a:lnTo>
                    <a:pt x="2340" y="7391"/>
                  </a:lnTo>
                  <a:cubicBezTo>
                    <a:pt x="2368" y="7396"/>
                    <a:pt x="2392" y="7402"/>
                    <a:pt x="2420" y="7409"/>
                  </a:cubicBezTo>
                  <a:cubicBezTo>
                    <a:pt x="2455" y="7415"/>
                    <a:pt x="2492" y="7422"/>
                    <a:pt x="2527" y="7430"/>
                  </a:cubicBezTo>
                  <a:cubicBezTo>
                    <a:pt x="2711" y="7463"/>
                    <a:pt x="2896" y="7478"/>
                    <a:pt x="3081" y="7478"/>
                  </a:cubicBezTo>
                  <a:cubicBezTo>
                    <a:pt x="3688" y="7478"/>
                    <a:pt x="4297" y="7315"/>
                    <a:pt x="4861" y="7084"/>
                  </a:cubicBezTo>
                  <a:cubicBezTo>
                    <a:pt x="6850" y="6272"/>
                    <a:pt x="8394" y="4682"/>
                    <a:pt x="9993" y="3250"/>
                  </a:cubicBezTo>
                  <a:cubicBezTo>
                    <a:pt x="11554" y="1854"/>
                    <a:pt x="13350" y="521"/>
                    <a:pt x="15423" y="294"/>
                  </a:cubicBezTo>
                  <a:cubicBezTo>
                    <a:pt x="15472" y="290"/>
                    <a:pt x="15524" y="285"/>
                    <a:pt x="15574" y="281"/>
                  </a:cubicBezTo>
                  <a:cubicBezTo>
                    <a:pt x="15554" y="281"/>
                    <a:pt x="15522" y="270"/>
                    <a:pt x="15470" y="244"/>
                  </a:cubicBezTo>
                  <a:cubicBezTo>
                    <a:pt x="15470" y="244"/>
                    <a:pt x="15468" y="242"/>
                    <a:pt x="15466" y="242"/>
                  </a:cubicBezTo>
                  <a:cubicBezTo>
                    <a:pt x="15405" y="205"/>
                    <a:pt x="15327" y="149"/>
                    <a:pt x="15236" y="76"/>
                  </a:cubicBezTo>
                  <a:cubicBezTo>
                    <a:pt x="15104" y="56"/>
                    <a:pt x="14968" y="39"/>
                    <a:pt x="14834" y="28"/>
                  </a:cubicBezTo>
                  <a:cubicBezTo>
                    <a:pt x="14636" y="10"/>
                    <a:pt x="14438" y="1"/>
                    <a:pt x="14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1754168" y="3337526"/>
              <a:ext cx="1105853" cy="409858"/>
            </a:xfrm>
            <a:custGeom>
              <a:avLst/>
              <a:gdLst/>
              <a:ahLst/>
              <a:cxnLst/>
              <a:rect l="l" t="t" r="r" b="b"/>
              <a:pathLst>
                <a:path w="15919" h="5900" extrusionOk="0">
                  <a:moveTo>
                    <a:pt x="12085" y="0"/>
                  </a:moveTo>
                  <a:cubicBezTo>
                    <a:pt x="5736" y="0"/>
                    <a:pt x="139" y="5520"/>
                    <a:pt x="73" y="5586"/>
                  </a:cubicBezTo>
                  <a:cubicBezTo>
                    <a:pt x="1" y="5658"/>
                    <a:pt x="1" y="5773"/>
                    <a:pt x="73" y="5846"/>
                  </a:cubicBezTo>
                  <a:cubicBezTo>
                    <a:pt x="107" y="5881"/>
                    <a:pt x="157" y="5900"/>
                    <a:pt x="203" y="5900"/>
                  </a:cubicBezTo>
                  <a:cubicBezTo>
                    <a:pt x="250" y="5900"/>
                    <a:pt x="296" y="5881"/>
                    <a:pt x="334" y="5848"/>
                  </a:cubicBezTo>
                  <a:cubicBezTo>
                    <a:pt x="399" y="5782"/>
                    <a:pt x="5891" y="368"/>
                    <a:pt x="12077" y="368"/>
                  </a:cubicBezTo>
                  <a:cubicBezTo>
                    <a:pt x="13250" y="368"/>
                    <a:pt x="14449" y="563"/>
                    <a:pt x="15641" y="1027"/>
                  </a:cubicBezTo>
                  <a:cubicBezTo>
                    <a:pt x="15664" y="1035"/>
                    <a:pt x="15687" y="1039"/>
                    <a:pt x="15709" y="1039"/>
                  </a:cubicBezTo>
                  <a:cubicBezTo>
                    <a:pt x="15783" y="1039"/>
                    <a:pt x="15852" y="995"/>
                    <a:pt x="15881" y="921"/>
                  </a:cubicBezTo>
                  <a:cubicBezTo>
                    <a:pt x="15918" y="826"/>
                    <a:pt x="15872" y="720"/>
                    <a:pt x="15777" y="683"/>
                  </a:cubicBezTo>
                  <a:cubicBezTo>
                    <a:pt x="14541" y="202"/>
                    <a:pt x="13299" y="0"/>
                    <a:pt x="12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1742289" y="3212761"/>
              <a:ext cx="1111758" cy="692383"/>
            </a:xfrm>
            <a:custGeom>
              <a:avLst/>
              <a:gdLst/>
              <a:ahLst/>
              <a:cxnLst/>
              <a:rect l="l" t="t" r="r" b="b"/>
              <a:pathLst>
                <a:path w="16004" h="9967" extrusionOk="0">
                  <a:moveTo>
                    <a:pt x="9410" y="0"/>
                  </a:moveTo>
                  <a:cubicBezTo>
                    <a:pt x="8682" y="0"/>
                    <a:pt x="7893" y="56"/>
                    <a:pt x="7044" y="168"/>
                  </a:cubicBezTo>
                  <a:cubicBezTo>
                    <a:pt x="6525" y="235"/>
                    <a:pt x="6019" y="335"/>
                    <a:pt x="5538" y="465"/>
                  </a:cubicBezTo>
                  <a:cubicBezTo>
                    <a:pt x="4383" y="776"/>
                    <a:pt x="3360" y="1253"/>
                    <a:pt x="2503" y="1886"/>
                  </a:cubicBezTo>
                  <a:cubicBezTo>
                    <a:pt x="2407" y="1954"/>
                    <a:pt x="2314" y="2027"/>
                    <a:pt x="2226" y="2099"/>
                  </a:cubicBezTo>
                  <a:cubicBezTo>
                    <a:pt x="2211" y="2111"/>
                    <a:pt x="2200" y="2120"/>
                    <a:pt x="2189" y="2129"/>
                  </a:cubicBezTo>
                  <a:cubicBezTo>
                    <a:pt x="2044" y="2248"/>
                    <a:pt x="1910" y="2369"/>
                    <a:pt x="1784" y="2490"/>
                  </a:cubicBezTo>
                  <a:cubicBezTo>
                    <a:pt x="648" y="3585"/>
                    <a:pt x="1" y="4981"/>
                    <a:pt x="12" y="6320"/>
                  </a:cubicBezTo>
                  <a:lnTo>
                    <a:pt x="14" y="6417"/>
                  </a:lnTo>
                  <a:cubicBezTo>
                    <a:pt x="14" y="6463"/>
                    <a:pt x="16" y="6512"/>
                    <a:pt x="19" y="6556"/>
                  </a:cubicBezTo>
                  <a:cubicBezTo>
                    <a:pt x="32" y="6720"/>
                    <a:pt x="55" y="6889"/>
                    <a:pt x="94" y="7077"/>
                  </a:cubicBezTo>
                  <a:lnTo>
                    <a:pt x="218" y="7069"/>
                  </a:lnTo>
                  <a:lnTo>
                    <a:pt x="332" y="7008"/>
                  </a:lnTo>
                  <a:cubicBezTo>
                    <a:pt x="300" y="6848"/>
                    <a:pt x="278" y="6692"/>
                    <a:pt x="267" y="6538"/>
                  </a:cubicBezTo>
                  <a:cubicBezTo>
                    <a:pt x="265" y="6497"/>
                    <a:pt x="263" y="6452"/>
                    <a:pt x="259" y="6394"/>
                  </a:cubicBezTo>
                  <a:lnTo>
                    <a:pt x="257" y="6318"/>
                  </a:lnTo>
                  <a:cubicBezTo>
                    <a:pt x="248" y="5046"/>
                    <a:pt x="867" y="3717"/>
                    <a:pt x="1955" y="2667"/>
                  </a:cubicBezTo>
                  <a:cubicBezTo>
                    <a:pt x="2076" y="2549"/>
                    <a:pt x="2208" y="2434"/>
                    <a:pt x="2347" y="2317"/>
                  </a:cubicBezTo>
                  <a:lnTo>
                    <a:pt x="2377" y="2293"/>
                  </a:lnTo>
                  <a:cubicBezTo>
                    <a:pt x="2466" y="2218"/>
                    <a:pt x="2553" y="2150"/>
                    <a:pt x="2646" y="2083"/>
                  </a:cubicBezTo>
                  <a:cubicBezTo>
                    <a:pt x="3481" y="1469"/>
                    <a:pt x="4476" y="1004"/>
                    <a:pt x="5601" y="703"/>
                  </a:cubicBezTo>
                  <a:cubicBezTo>
                    <a:pt x="6069" y="577"/>
                    <a:pt x="6568" y="480"/>
                    <a:pt x="7073" y="411"/>
                  </a:cubicBezTo>
                  <a:cubicBezTo>
                    <a:pt x="7911" y="302"/>
                    <a:pt x="8689" y="247"/>
                    <a:pt x="9405" y="247"/>
                  </a:cubicBezTo>
                  <a:cubicBezTo>
                    <a:pt x="10461" y="247"/>
                    <a:pt x="11381" y="366"/>
                    <a:pt x="12155" y="605"/>
                  </a:cubicBezTo>
                  <a:cubicBezTo>
                    <a:pt x="12846" y="820"/>
                    <a:pt x="13521" y="1094"/>
                    <a:pt x="14053" y="1374"/>
                  </a:cubicBezTo>
                  <a:cubicBezTo>
                    <a:pt x="14174" y="1439"/>
                    <a:pt x="14490" y="1713"/>
                    <a:pt x="14795" y="1979"/>
                  </a:cubicBezTo>
                  <a:cubicBezTo>
                    <a:pt x="15029" y="2183"/>
                    <a:pt x="15271" y="2391"/>
                    <a:pt x="15464" y="2544"/>
                  </a:cubicBezTo>
                  <a:cubicBezTo>
                    <a:pt x="15475" y="2553"/>
                    <a:pt x="15487" y="2559"/>
                    <a:pt x="15500" y="2568"/>
                  </a:cubicBezTo>
                  <a:cubicBezTo>
                    <a:pt x="13423" y="2869"/>
                    <a:pt x="11666" y="4226"/>
                    <a:pt x="10212" y="5528"/>
                  </a:cubicBezTo>
                  <a:cubicBezTo>
                    <a:pt x="9972" y="5742"/>
                    <a:pt x="9736" y="5959"/>
                    <a:pt x="9496" y="6179"/>
                  </a:cubicBezTo>
                  <a:cubicBezTo>
                    <a:pt x="8165" y="7397"/>
                    <a:pt x="6789" y="8655"/>
                    <a:pt x="5117" y="9336"/>
                  </a:cubicBezTo>
                  <a:cubicBezTo>
                    <a:pt x="4490" y="9592"/>
                    <a:pt x="3906" y="9721"/>
                    <a:pt x="3376" y="9721"/>
                  </a:cubicBezTo>
                  <a:cubicBezTo>
                    <a:pt x="3195" y="9721"/>
                    <a:pt x="3020" y="9706"/>
                    <a:pt x="2851" y="9676"/>
                  </a:cubicBezTo>
                  <a:cubicBezTo>
                    <a:pt x="2844" y="9675"/>
                    <a:pt x="2838" y="9674"/>
                    <a:pt x="2831" y="9674"/>
                  </a:cubicBezTo>
                  <a:cubicBezTo>
                    <a:pt x="2772" y="9674"/>
                    <a:pt x="2720" y="9718"/>
                    <a:pt x="2710" y="9776"/>
                  </a:cubicBezTo>
                  <a:cubicBezTo>
                    <a:pt x="2698" y="9841"/>
                    <a:pt x="2741" y="9907"/>
                    <a:pt x="2810" y="9918"/>
                  </a:cubicBezTo>
                  <a:cubicBezTo>
                    <a:pt x="2990" y="9949"/>
                    <a:pt x="3182" y="9966"/>
                    <a:pt x="3377" y="9966"/>
                  </a:cubicBezTo>
                  <a:cubicBezTo>
                    <a:pt x="3940" y="9966"/>
                    <a:pt x="4554" y="9832"/>
                    <a:pt x="5209" y="9566"/>
                  </a:cubicBezTo>
                  <a:cubicBezTo>
                    <a:pt x="6919" y="8869"/>
                    <a:pt x="8314" y="7594"/>
                    <a:pt x="9661" y="6361"/>
                  </a:cubicBezTo>
                  <a:cubicBezTo>
                    <a:pt x="9898" y="6145"/>
                    <a:pt x="10134" y="5926"/>
                    <a:pt x="10374" y="5714"/>
                  </a:cubicBezTo>
                  <a:cubicBezTo>
                    <a:pt x="11848" y="4392"/>
                    <a:pt x="13637" y="3014"/>
                    <a:pt x="15736" y="2787"/>
                  </a:cubicBezTo>
                  <a:cubicBezTo>
                    <a:pt x="15784" y="2782"/>
                    <a:pt x="15836" y="2778"/>
                    <a:pt x="15885" y="2773"/>
                  </a:cubicBezTo>
                  <a:cubicBezTo>
                    <a:pt x="15955" y="2769"/>
                    <a:pt x="16004" y="2707"/>
                    <a:pt x="15998" y="2640"/>
                  </a:cubicBezTo>
                  <a:cubicBezTo>
                    <a:pt x="15994" y="2577"/>
                    <a:pt x="15942" y="2529"/>
                    <a:pt x="15881" y="2527"/>
                  </a:cubicBezTo>
                  <a:cubicBezTo>
                    <a:pt x="15875" y="2523"/>
                    <a:pt x="15864" y="2520"/>
                    <a:pt x="15845" y="2508"/>
                  </a:cubicBezTo>
                  <a:cubicBezTo>
                    <a:pt x="15844" y="2505"/>
                    <a:pt x="15838" y="2503"/>
                    <a:pt x="15836" y="2501"/>
                  </a:cubicBezTo>
                  <a:cubicBezTo>
                    <a:pt x="15784" y="2471"/>
                    <a:pt x="15710" y="2417"/>
                    <a:pt x="15619" y="2345"/>
                  </a:cubicBezTo>
                  <a:cubicBezTo>
                    <a:pt x="15431" y="2198"/>
                    <a:pt x="15191" y="1992"/>
                    <a:pt x="14959" y="1789"/>
                  </a:cubicBezTo>
                  <a:cubicBezTo>
                    <a:pt x="14613" y="1490"/>
                    <a:pt x="14315" y="1231"/>
                    <a:pt x="14172" y="1155"/>
                  </a:cubicBezTo>
                  <a:cubicBezTo>
                    <a:pt x="13625" y="867"/>
                    <a:pt x="12936" y="588"/>
                    <a:pt x="12229" y="370"/>
                  </a:cubicBezTo>
                  <a:cubicBezTo>
                    <a:pt x="11435" y="124"/>
                    <a:pt x="10491" y="0"/>
                    <a:pt x="9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06" name="Google Shape;706;p14"/>
          <p:cNvSpPr txBox="1"/>
          <p:nvPr>
            <p:ph type="title"/>
          </p:nvPr>
        </p:nvSpPr>
        <p:spPr>
          <a:xfrm>
            <a:off x="724334" y="2338688"/>
            <a:ext cx="48390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7" name="Google Shape;707;p14"/>
          <p:cNvSpPr txBox="1"/>
          <p:nvPr>
            <p:ph type="title" idx="2" hasCustomPrompt="1"/>
          </p:nvPr>
        </p:nvSpPr>
        <p:spPr>
          <a:xfrm>
            <a:off x="2225234" y="1526888"/>
            <a:ext cx="18372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8" name="Google Shape;708;p14"/>
          <p:cNvSpPr txBox="1"/>
          <p:nvPr>
            <p:ph type="subTitle" idx="1"/>
          </p:nvPr>
        </p:nvSpPr>
        <p:spPr>
          <a:xfrm>
            <a:off x="724334" y="3191513"/>
            <a:ext cx="48390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4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5"/>
          <p:cNvGrpSpPr/>
          <p:nvPr/>
        </p:nvGrpSpPr>
        <p:grpSpPr>
          <a:xfrm>
            <a:off x="-280121" y="-30897"/>
            <a:ext cx="1572322" cy="5205305"/>
            <a:chOff x="-279846" y="-30897"/>
            <a:chExt cx="1572322" cy="5205305"/>
          </a:xfrm>
        </p:grpSpPr>
        <p:sp>
          <p:nvSpPr>
            <p:cNvPr id="711" name="Google Shape;711;p15"/>
            <p:cNvSpPr/>
            <p:nvPr/>
          </p:nvSpPr>
          <p:spPr>
            <a:xfrm rot="5400000">
              <a:off x="-2092607" y="1789392"/>
              <a:ext cx="5190451" cy="1564927"/>
            </a:xfrm>
            <a:custGeom>
              <a:avLst/>
              <a:gdLst/>
              <a:ahLst/>
              <a:cxnLst/>
              <a:rect l="l" t="t" r="r" b="b"/>
              <a:pathLst>
                <a:path w="77923" h="23493" extrusionOk="0">
                  <a:moveTo>
                    <a:pt x="77922" y="0"/>
                  </a:moveTo>
                  <a:cubicBezTo>
                    <a:pt x="76118" y="92"/>
                    <a:pt x="73160" y="482"/>
                    <a:pt x="71934" y="971"/>
                  </a:cubicBezTo>
                  <a:cubicBezTo>
                    <a:pt x="69573" y="1908"/>
                    <a:pt x="67727" y="3655"/>
                    <a:pt x="66952" y="5684"/>
                  </a:cubicBezTo>
                  <a:cubicBezTo>
                    <a:pt x="66395" y="5481"/>
                    <a:pt x="65786" y="5381"/>
                    <a:pt x="65175" y="5381"/>
                  </a:cubicBezTo>
                  <a:cubicBezTo>
                    <a:pt x="64272" y="5381"/>
                    <a:pt x="63367" y="5599"/>
                    <a:pt x="62632" y="6022"/>
                  </a:cubicBezTo>
                  <a:cubicBezTo>
                    <a:pt x="61399" y="6731"/>
                    <a:pt x="60686" y="7989"/>
                    <a:pt x="60829" y="9205"/>
                  </a:cubicBezTo>
                  <a:cubicBezTo>
                    <a:pt x="59948" y="8553"/>
                    <a:pt x="58751" y="8203"/>
                    <a:pt x="57557" y="8203"/>
                  </a:cubicBezTo>
                  <a:cubicBezTo>
                    <a:pt x="56964" y="8203"/>
                    <a:pt x="56373" y="8289"/>
                    <a:pt x="55822" y="8468"/>
                  </a:cubicBezTo>
                  <a:cubicBezTo>
                    <a:pt x="54161" y="9005"/>
                    <a:pt x="52953" y="10350"/>
                    <a:pt x="52838" y="11790"/>
                  </a:cubicBezTo>
                  <a:cubicBezTo>
                    <a:pt x="51929" y="11128"/>
                    <a:pt x="50703" y="10784"/>
                    <a:pt x="49481" y="10784"/>
                  </a:cubicBezTo>
                  <a:cubicBezTo>
                    <a:pt x="48615" y="10784"/>
                    <a:pt x="47752" y="10956"/>
                    <a:pt x="47006" y="11312"/>
                  </a:cubicBezTo>
                  <a:cubicBezTo>
                    <a:pt x="45652" y="11955"/>
                    <a:pt x="44761" y="13159"/>
                    <a:pt x="44606" y="14414"/>
                  </a:cubicBezTo>
                  <a:cubicBezTo>
                    <a:pt x="44121" y="14000"/>
                    <a:pt x="43567" y="13633"/>
                    <a:pt x="42962" y="13333"/>
                  </a:cubicBezTo>
                  <a:cubicBezTo>
                    <a:pt x="42226" y="12894"/>
                    <a:pt x="41330" y="12612"/>
                    <a:pt x="40419" y="12557"/>
                  </a:cubicBezTo>
                  <a:cubicBezTo>
                    <a:pt x="40285" y="12549"/>
                    <a:pt x="40153" y="12545"/>
                    <a:pt x="40021" y="12545"/>
                  </a:cubicBezTo>
                  <a:cubicBezTo>
                    <a:pt x="39965" y="12545"/>
                    <a:pt x="39908" y="12545"/>
                    <a:pt x="39851" y="12547"/>
                  </a:cubicBezTo>
                  <a:cubicBezTo>
                    <a:pt x="39796" y="12546"/>
                    <a:pt x="39741" y="12545"/>
                    <a:pt x="39686" y="12545"/>
                  </a:cubicBezTo>
                  <a:cubicBezTo>
                    <a:pt x="39553" y="12545"/>
                    <a:pt x="39419" y="12549"/>
                    <a:pt x="39285" y="12557"/>
                  </a:cubicBezTo>
                  <a:cubicBezTo>
                    <a:pt x="38372" y="12612"/>
                    <a:pt x="37478" y="12894"/>
                    <a:pt x="36741" y="13333"/>
                  </a:cubicBezTo>
                  <a:cubicBezTo>
                    <a:pt x="36139" y="13633"/>
                    <a:pt x="35582" y="14000"/>
                    <a:pt x="35099" y="14414"/>
                  </a:cubicBezTo>
                  <a:cubicBezTo>
                    <a:pt x="34944" y="13159"/>
                    <a:pt x="34054" y="11957"/>
                    <a:pt x="32700" y="11312"/>
                  </a:cubicBezTo>
                  <a:cubicBezTo>
                    <a:pt x="31953" y="10957"/>
                    <a:pt x="31090" y="10785"/>
                    <a:pt x="30224" y="10785"/>
                  </a:cubicBezTo>
                  <a:cubicBezTo>
                    <a:pt x="29003" y="10785"/>
                    <a:pt x="27778" y="11128"/>
                    <a:pt x="26869" y="11790"/>
                  </a:cubicBezTo>
                  <a:cubicBezTo>
                    <a:pt x="26757" y="10350"/>
                    <a:pt x="25544" y="9005"/>
                    <a:pt x="23886" y="8468"/>
                  </a:cubicBezTo>
                  <a:cubicBezTo>
                    <a:pt x="23334" y="8290"/>
                    <a:pt x="22743" y="8204"/>
                    <a:pt x="22151" y="8204"/>
                  </a:cubicBezTo>
                  <a:cubicBezTo>
                    <a:pt x="20958" y="8204"/>
                    <a:pt x="19762" y="8553"/>
                    <a:pt x="18881" y="9205"/>
                  </a:cubicBezTo>
                  <a:cubicBezTo>
                    <a:pt x="19024" y="7989"/>
                    <a:pt x="18311" y="6731"/>
                    <a:pt x="17077" y="6022"/>
                  </a:cubicBezTo>
                  <a:cubicBezTo>
                    <a:pt x="16342" y="5599"/>
                    <a:pt x="15437" y="5381"/>
                    <a:pt x="14534" y="5381"/>
                  </a:cubicBezTo>
                  <a:cubicBezTo>
                    <a:pt x="13923" y="5381"/>
                    <a:pt x="13313" y="5481"/>
                    <a:pt x="12757" y="5684"/>
                  </a:cubicBezTo>
                  <a:cubicBezTo>
                    <a:pt x="11983" y="3655"/>
                    <a:pt x="10136" y="1908"/>
                    <a:pt x="7774" y="971"/>
                  </a:cubicBezTo>
                  <a:cubicBezTo>
                    <a:pt x="6336" y="400"/>
                    <a:pt x="2999" y="1"/>
                    <a:pt x="656" y="1"/>
                  </a:cubicBezTo>
                  <a:cubicBezTo>
                    <a:pt x="427" y="1"/>
                    <a:pt x="208" y="5"/>
                    <a:pt x="1" y="13"/>
                  </a:cubicBezTo>
                  <a:lnTo>
                    <a:pt x="119" y="23493"/>
                  </a:lnTo>
                  <a:cubicBezTo>
                    <a:pt x="12927" y="22406"/>
                    <a:pt x="27048" y="20779"/>
                    <a:pt x="39856" y="19691"/>
                  </a:cubicBezTo>
                  <a:cubicBezTo>
                    <a:pt x="52138" y="20732"/>
                    <a:pt x="65640" y="22050"/>
                    <a:pt x="77922" y="23091"/>
                  </a:cubicBezTo>
                  <a:lnTo>
                    <a:pt x="77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15"/>
            <p:cNvSpPr/>
            <p:nvPr/>
          </p:nvSpPr>
          <p:spPr>
            <a:xfrm rot="5400000">
              <a:off x="-1844076" y="2037856"/>
              <a:ext cx="5205305" cy="1067798"/>
            </a:xfrm>
            <a:custGeom>
              <a:avLst/>
              <a:gdLst/>
              <a:ahLst/>
              <a:cxnLst/>
              <a:rect l="l" t="t" r="r" b="b"/>
              <a:pathLst>
                <a:path w="78146" h="16030" extrusionOk="0">
                  <a:moveTo>
                    <a:pt x="74164" y="2821"/>
                  </a:moveTo>
                  <a:cubicBezTo>
                    <a:pt x="73998" y="2821"/>
                    <a:pt x="73829" y="2847"/>
                    <a:pt x="73663" y="2900"/>
                  </a:cubicBezTo>
                  <a:cubicBezTo>
                    <a:pt x="73217" y="3044"/>
                    <a:pt x="72865" y="3366"/>
                    <a:pt x="72721" y="3762"/>
                  </a:cubicBezTo>
                  <a:cubicBezTo>
                    <a:pt x="72701" y="3818"/>
                    <a:pt x="72730" y="3880"/>
                    <a:pt x="72783" y="3900"/>
                  </a:cubicBezTo>
                  <a:cubicBezTo>
                    <a:pt x="72796" y="3904"/>
                    <a:pt x="72809" y="3907"/>
                    <a:pt x="72822" y="3907"/>
                  </a:cubicBezTo>
                  <a:cubicBezTo>
                    <a:pt x="72865" y="3907"/>
                    <a:pt x="72906" y="3881"/>
                    <a:pt x="72923" y="3838"/>
                  </a:cubicBezTo>
                  <a:cubicBezTo>
                    <a:pt x="73045" y="3502"/>
                    <a:pt x="73348" y="3229"/>
                    <a:pt x="73731" y="3105"/>
                  </a:cubicBezTo>
                  <a:cubicBezTo>
                    <a:pt x="73874" y="3059"/>
                    <a:pt x="74020" y="3036"/>
                    <a:pt x="74162" y="3036"/>
                  </a:cubicBezTo>
                  <a:cubicBezTo>
                    <a:pt x="74401" y="3036"/>
                    <a:pt x="74630" y="3100"/>
                    <a:pt x="74817" y="3224"/>
                  </a:cubicBezTo>
                  <a:cubicBezTo>
                    <a:pt x="74834" y="3236"/>
                    <a:pt x="74855" y="3242"/>
                    <a:pt x="74875" y="3242"/>
                  </a:cubicBezTo>
                  <a:cubicBezTo>
                    <a:pt x="74910" y="3242"/>
                    <a:pt x="74945" y="3226"/>
                    <a:pt x="74965" y="3196"/>
                  </a:cubicBezTo>
                  <a:cubicBezTo>
                    <a:pt x="74997" y="3147"/>
                    <a:pt x="74984" y="3080"/>
                    <a:pt x="74935" y="3046"/>
                  </a:cubicBezTo>
                  <a:cubicBezTo>
                    <a:pt x="74715" y="2897"/>
                    <a:pt x="74445" y="2821"/>
                    <a:pt x="74164" y="2821"/>
                  </a:cubicBezTo>
                  <a:close/>
                  <a:moveTo>
                    <a:pt x="4740" y="3256"/>
                  </a:moveTo>
                  <a:cubicBezTo>
                    <a:pt x="4458" y="3256"/>
                    <a:pt x="4187" y="3333"/>
                    <a:pt x="3967" y="3481"/>
                  </a:cubicBezTo>
                  <a:cubicBezTo>
                    <a:pt x="3918" y="3514"/>
                    <a:pt x="3904" y="3582"/>
                    <a:pt x="3939" y="3631"/>
                  </a:cubicBezTo>
                  <a:cubicBezTo>
                    <a:pt x="3958" y="3661"/>
                    <a:pt x="3992" y="3678"/>
                    <a:pt x="4026" y="3678"/>
                  </a:cubicBezTo>
                  <a:cubicBezTo>
                    <a:pt x="4047" y="3678"/>
                    <a:pt x="4068" y="3672"/>
                    <a:pt x="4087" y="3659"/>
                  </a:cubicBezTo>
                  <a:cubicBezTo>
                    <a:pt x="4271" y="3535"/>
                    <a:pt x="4498" y="3471"/>
                    <a:pt x="4736" y="3471"/>
                  </a:cubicBezTo>
                  <a:cubicBezTo>
                    <a:pt x="4880" y="3471"/>
                    <a:pt x="5028" y="3494"/>
                    <a:pt x="5173" y="3541"/>
                  </a:cubicBezTo>
                  <a:cubicBezTo>
                    <a:pt x="5557" y="3665"/>
                    <a:pt x="5860" y="3939"/>
                    <a:pt x="5981" y="4273"/>
                  </a:cubicBezTo>
                  <a:cubicBezTo>
                    <a:pt x="5998" y="4316"/>
                    <a:pt x="6038" y="4343"/>
                    <a:pt x="6081" y="4343"/>
                  </a:cubicBezTo>
                  <a:cubicBezTo>
                    <a:pt x="6094" y="4343"/>
                    <a:pt x="6107" y="4342"/>
                    <a:pt x="6120" y="4336"/>
                  </a:cubicBezTo>
                  <a:cubicBezTo>
                    <a:pt x="6176" y="4316"/>
                    <a:pt x="6205" y="4254"/>
                    <a:pt x="6184" y="4198"/>
                  </a:cubicBezTo>
                  <a:cubicBezTo>
                    <a:pt x="6035" y="3803"/>
                    <a:pt x="5682" y="3481"/>
                    <a:pt x="5237" y="3335"/>
                  </a:cubicBezTo>
                  <a:cubicBezTo>
                    <a:pt x="5073" y="3282"/>
                    <a:pt x="4904" y="3256"/>
                    <a:pt x="4740" y="3256"/>
                  </a:cubicBezTo>
                  <a:close/>
                  <a:moveTo>
                    <a:pt x="10516" y="6562"/>
                  </a:moveTo>
                  <a:cubicBezTo>
                    <a:pt x="10236" y="6562"/>
                    <a:pt x="9956" y="6702"/>
                    <a:pt x="9795" y="6933"/>
                  </a:cubicBezTo>
                  <a:cubicBezTo>
                    <a:pt x="9762" y="6980"/>
                    <a:pt x="9774" y="7048"/>
                    <a:pt x="9823" y="7081"/>
                  </a:cubicBezTo>
                  <a:cubicBezTo>
                    <a:pt x="9841" y="7094"/>
                    <a:pt x="9863" y="7100"/>
                    <a:pt x="9884" y="7100"/>
                  </a:cubicBezTo>
                  <a:cubicBezTo>
                    <a:pt x="9918" y="7100"/>
                    <a:pt x="9951" y="7084"/>
                    <a:pt x="9972" y="7055"/>
                  </a:cubicBezTo>
                  <a:cubicBezTo>
                    <a:pt x="10093" y="6881"/>
                    <a:pt x="10304" y="6777"/>
                    <a:pt x="10515" y="6777"/>
                  </a:cubicBezTo>
                  <a:cubicBezTo>
                    <a:pt x="10558" y="6777"/>
                    <a:pt x="10600" y="6781"/>
                    <a:pt x="10642" y="6790"/>
                  </a:cubicBezTo>
                  <a:cubicBezTo>
                    <a:pt x="10890" y="6842"/>
                    <a:pt x="11097" y="7055"/>
                    <a:pt x="11146" y="7303"/>
                  </a:cubicBezTo>
                  <a:cubicBezTo>
                    <a:pt x="11156" y="7353"/>
                    <a:pt x="11202" y="7389"/>
                    <a:pt x="11253" y="7389"/>
                  </a:cubicBezTo>
                  <a:cubicBezTo>
                    <a:pt x="11260" y="7389"/>
                    <a:pt x="11267" y="7389"/>
                    <a:pt x="11271" y="7388"/>
                  </a:cubicBezTo>
                  <a:cubicBezTo>
                    <a:pt x="11329" y="7376"/>
                    <a:pt x="11369" y="7319"/>
                    <a:pt x="11356" y="7261"/>
                  </a:cubicBezTo>
                  <a:cubicBezTo>
                    <a:pt x="11291" y="6930"/>
                    <a:pt x="11016" y="6649"/>
                    <a:pt x="10685" y="6580"/>
                  </a:cubicBezTo>
                  <a:cubicBezTo>
                    <a:pt x="10630" y="6568"/>
                    <a:pt x="10573" y="6562"/>
                    <a:pt x="10516" y="6562"/>
                  </a:cubicBezTo>
                  <a:close/>
                  <a:moveTo>
                    <a:pt x="65054" y="6869"/>
                  </a:moveTo>
                  <a:cubicBezTo>
                    <a:pt x="64903" y="6869"/>
                    <a:pt x="64748" y="6893"/>
                    <a:pt x="64595" y="6941"/>
                  </a:cubicBezTo>
                  <a:cubicBezTo>
                    <a:pt x="64167" y="7078"/>
                    <a:pt x="63833" y="7389"/>
                    <a:pt x="63708" y="7771"/>
                  </a:cubicBezTo>
                  <a:cubicBezTo>
                    <a:pt x="63689" y="7827"/>
                    <a:pt x="63718" y="7887"/>
                    <a:pt x="63776" y="7907"/>
                  </a:cubicBezTo>
                  <a:cubicBezTo>
                    <a:pt x="63787" y="7912"/>
                    <a:pt x="63800" y="7913"/>
                    <a:pt x="63810" y="7913"/>
                  </a:cubicBezTo>
                  <a:cubicBezTo>
                    <a:pt x="63855" y="7913"/>
                    <a:pt x="63897" y="7884"/>
                    <a:pt x="63913" y="7840"/>
                  </a:cubicBezTo>
                  <a:cubicBezTo>
                    <a:pt x="64019" y="7523"/>
                    <a:pt x="64300" y="7264"/>
                    <a:pt x="64663" y="7146"/>
                  </a:cubicBezTo>
                  <a:cubicBezTo>
                    <a:pt x="64794" y="7104"/>
                    <a:pt x="64926" y="7083"/>
                    <a:pt x="65055" y="7083"/>
                  </a:cubicBezTo>
                  <a:cubicBezTo>
                    <a:pt x="65285" y="7083"/>
                    <a:pt x="65502" y="7148"/>
                    <a:pt x="65677" y="7274"/>
                  </a:cubicBezTo>
                  <a:cubicBezTo>
                    <a:pt x="65696" y="7287"/>
                    <a:pt x="65718" y="7294"/>
                    <a:pt x="65740" y="7294"/>
                  </a:cubicBezTo>
                  <a:cubicBezTo>
                    <a:pt x="65773" y="7294"/>
                    <a:pt x="65805" y="7279"/>
                    <a:pt x="65826" y="7251"/>
                  </a:cubicBezTo>
                  <a:cubicBezTo>
                    <a:pt x="65861" y="7200"/>
                    <a:pt x="65849" y="7134"/>
                    <a:pt x="65802" y="7100"/>
                  </a:cubicBezTo>
                  <a:cubicBezTo>
                    <a:pt x="65591" y="6947"/>
                    <a:pt x="65329" y="6869"/>
                    <a:pt x="65054" y="6869"/>
                  </a:cubicBezTo>
                  <a:close/>
                  <a:moveTo>
                    <a:pt x="14708" y="8693"/>
                  </a:moveTo>
                  <a:cubicBezTo>
                    <a:pt x="14434" y="8693"/>
                    <a:pt x="14172" y="8771"/>
                    <a:pt x="13963" y="8924"/>
                  </a:cubicBezTo>
                  <a:cubicBezTo>
                    <a:pt x="13914" y="8959"/>
                    <a:pt x="13904" y="9028"/>
                    <a:pt x="13940" y="9074"/>
                  </a:cubicBezTo>
                  <a:cubicBezTo>
                    <a:pt x="13959" y="9103"/>
                    <a:pt x="13992" y="9119"/>
                    <a:pt x="14025" y="9119"/>
                  </a:cubicBezTo>
                  <a:cubicBezTo>
                    <a:pt x="14048" y="9119"/>
                    <a:pt x="14070" y="9111"/>
                    <a:pt x="14089" y="9097"/>
                  </a:cubicBezTo>
                  <a:cubicBezTo>
                    <a:pt x="14262" y="8972"/>
                    <a:pt x="14479" y="8907"/>
                    <a:pt x="14708" y="8907"/>
                  </a:cubicBezTo>
                  <a:cubicBezTo>
                    <a:pt x="14838" y="8907"/>
                    <a:pt x="14971" y="8928"/>
                    <a:pt x="15102" y="8970"/>
                  </a:cubicBezTo>
                  <a:cubicBezTo>
                    <a:pt x="15466" y="9087"/>
                    <a:pt x="15747" y="9346"/>
                    <a:pt x="15851" y="9664"/>
                  </a:cubicBezTo>
                  <a:cubicBezTo>
                    <a:pt x="15865" y="9709"/>
                    <a:pt x="15908" y="9738"/>
                    <a:pt x="15954" y="9738"/>
                  </a:cubicBezTo>
                  <a:cubicBezTo>
                    <a:pt x="15964" y="9738"/>
                    <a:pt x="15977" y="9736"/>
                    <a:pt x="15987" y="9733"/>
                  </a:cubicBezTo>
                  <a:cubicBezTo>
                    <a:pt x="16044" y="9715"/>
                    <a:pt x="16074" y="9654"/>
                    <a:pt x="16057" y="9597"/>
                  </a:cubicBezTo>
                  <a:cubicBezTo>
                    <a:pt x="15928" y="9215"/>
                    <a:pt x="15597" y="8903"/>
                    <a:pt x="15170" y="8766"/>
                  </a:cubicBezTo>
                  <a:cubicBezTo>
                    <a:pt x="15017" y="8717"/>
                    <a:pt x="14861" y="8693"/>
                    <a:pt x="14708" y="8693"/>
                  </a:cubicBezTo>
                  <a:close/>
                  <a:moveTo>
                    <a:pt x="63746" y="9996"/>
                  </a:moveTo>
                  <a:cubicBezTo>
                    <a:pt x="63602" y="9996"/>
                    <a:pt x="63454" y="10024"/>
                    <a:pt x="63312" y="10079"/>
                  </a:cubicBezTo>
                  <a:cubicBezTo>
                    <a:pt x="62987" y="10204"/>
                    <a:pt x="62736" y="10458"/>
                    <a:pt x="62641" y="10759"/>
                  </a:cubicBezTo>
                  <a:cubicBezTo>
                    <a:pt x="62622" y="10815"/>
                    <a:pt x="62655" y="10875"/>
                    <a:pt x="62710" y="10894"/>
                  </a:cubicBezTo>
                  <a:cubicBezTo>
                    <a:pt x="62722" y="10897"/>
                    <a:pt x="62732" y="10900"/>
                    <a:pt x="62743" y="10900"/>
                  </a:cubicBezTo>
                  <a:cubicBezTo>
                    <a:pt x="62788" y="10900"/>
                    <a:pt x="62831" y="10871"/>
                    <a:pt x="62845" y="10824"/>
                  </a:cubicBezTo>
                  <a:cubicBezTo>
                    <a:pt x="62920" y="10585"/>
                    <a:pt x="63122" y="10381"/>
                    <a:pt x="63388" y="10278"/>
                  </a:cubicBezTo>
                  <a:cubicBezTo>
                    <a:pt x="63505" y="10233"/>
                    <a:pt x="63626" y="10210"/>
                    <a:pt x="63744" y="10210"/>
                  </a:cubicBezTo>
                  <a:cubicBezTo>
                    <a:pt x="63893" y="10210"/>
                    <a:pt x="64036" y="10246"/>
                    <a:pt x="64157" y="10318"/>
                  </a:cubicBezTo>
                  <a:cubicBezTo>
                    <a:pt x="64175" y="10328"/>
                    <a:pt x="64194" y="10333"/>
                    <a:pt x="64212" y="10333"/>
                  </a:cubicBezTo>
                  <a:cubicBezTo>
                    <a:pt x="64249" y="10333"/>
                    <a:pt x="64285" y="10314"/>
                    <a:pt x="64306" y="10281"/>
                  </a:cubicBezTo>
                  <a:cubicBezTo>
                    <a:pt x="64334" y="10227"/>
                    <a:pt x="64316" y="10161"/>
                    <a:pt x="64265" y="10132"/>
                  </a:cubicBezTo>
                  <a:cubicBezTo>
                    <a:pt x="64113" y="10042"/>
                    <a:pt x="63932" y="9996"/>
                    <a:pt x="63746" y="9996"/>
                  </a:cubicBezTo>
                  <a:close/>
                  <a:moveTo>
                    <a:pt x="11721" y="10685"/>
                  </a:moveTo>
                  <a:cubicBezTo>
                    <a:pt x="11533" y="10685"/>
                    <a:pt x="11352" y="10731"/>
                    <a:pt x="11198" y="10821"/>
                  </a:cubicBezTo>
                  <a:cubicBezTo>
                    <a:pt x="11147" y="10851"/>
                    <a:pt x="11130" y="10916"/>
                    <a:pt x="11160" y="10968"/>
                  </a:cubicBezTo>
                  <a:cubicBezTo>
                    <a:pt x="11181" y="11001"/>
                    <a:pt x="11216" y="11021"/>
                    <a:pt x="11253" y="11021"/>
                  </a:cubicBezTo>
                  <a:cubicBezTo>
                    <a:pt x="11271" y="11021"/>
                    <a:pt x="11290" y="11016"/>
                    <a:pt x="11307" y="11005"/>
                  </a:cubicBezTo>
                  <a:cubicBezTo>
                    <a:pt x="11428" y="10934"/>
                    <a:pt x="11571" y="10899"/>
                    <a:pt x="11720" y="10899"/>
                  </a:cubicBezTo>
                  <a:cubicBezTo>
                    <a:pt x="11838" y="10899"/>
                    <a:pt x="11959" y="10921"/>
                    <a:pt x="12076" y="10966"/>
                  </a:cubicBezTo>
                  <a:cubicBezTo>
                    <a:pt x="12341" y="11068"/>
                    <a:pt x="12544" y="11271"/>
                    <a:pt x="12619" y="11512"/>
                  </a:cubicBezTo>
                  <a:cubicBezTo>
                    <a:pt x="12634" y="11558"/>
                    <a:pt x="12677" y="11587"/>
                    <a:pt x="12723" y="11587"/>
                  </a:cubicBezTo>
                  <a:cubicBezTo>
                    <a:pt x="12733" y="11587"/>
                    <a:pt x="12744" y="11585"/>
                    <a:pt x="12755" y="11581"/>
                  </a:cubicBezTo>
                  <a:cubicBezTo>
                    <a:pt x="12811" y="11564"/>
                    <a:pt x="12842" y="11505"/>
                    <a:pt x="12825" y="11447"/>
                  </a:cubicBezTo>
                  <a:cubicBezTo>
                    <a:pt x="12730" y="11146"/>
                    <a:pt x="12478" y="10890"/>
                    <a:pt x="12153" y="10766"/>
                  </a:cubicBezTo>
                  <a:cubicBezTo>
                    <a:pt x="12011" y="10712"/>
                    <a:pt x="11864" y="10685"/>
                    <a:pt x="11721" y="10685"/>
                  </a:cubicBezTo>
                  <a:close/>
                  <a:moveTo>
                    <a:pt x="58485" y="11585"/>
                  </a:moveTo>
                  <a:cubicBezTo>
                    <a:pt x="58267" y="11585"/>
                    <a:pt x="58042" y="11651"/>
                    <a:pt x="57843" y="11778"/>
                  </a:cubicBezTo>
                  <a:cubicBezTo>
                    <a:pt x="57543" y="11970"/>
                    <a:pt x="57344" y="12278"/>
                    <a:pt x="57314" y="12601"/>
                  </a:cubicBezTo>
                  <a:cubicBezTo>
                    <a:pt x="57308" y="12660"/>
                    <a:pt x="57352" y="12711"/>
                    <a:pt x="57411" y="12717"/>
                  </a:cubicBezTo>
                  <a:lnTo>
                    <a:pt x="57421" y="12717"/>
                  </a:lnTo>
                  <a:cubicBezTo>
                    <a:pt x="57474" y="12717"/>
                    <a:pt x="57522" y="12675"/>
                    <a:pt x="57526" y="12621"/>
                  </a:cubicBezTo>
                  <a:cubicBezTo>
                    <a:pt x="57552" y="12364"/>
                    <a:pt x="57712" y="12117"/>
                    <a:pt x="57958" y="11960"/>
                  </a:cubicBezTo>
                  <a:cubicBezTo>
                    <a:pt x="58121" y="11854"/>
                    <a:pt x="58306" y="11800"/>
                    <a:pt x="58484" y="11800"/>
                  </a:cubicBezTo>
                  <a:cubicBezTo>
                    <a:pt x="58572" y="11800"/>
                    <a:pt x="58659" y="11813"/>
                    <a:pt x="58740" y="11840"/>
                  </a:cubicBezTo>
                  <a:cubicBezTo>
                    <a:pt x="58751" y="11845"/>
                    <a:pt x="58763" y="11847"/>
                    <a:pt x="58775" y="11847"/>
                  </a:cubicBezTo>
                  <a:cubicBezTo>
                    <a:pt x="58819" y="11847"/>
                    <a:pt x="58861" y="11818"/>
                    <a:pt x="58877" y="11774"/>
                  </a:cubicBezTo>
                  <a:cubicBezTo>
                    <a:pt x="58897" y="11718"/>
                    <a:pt x="58865" y="11657"/>
                    <a:pt x="58810" y="11637"/>
                  </a:cubicBezTo>
                  <a:cubicBezTo>
                    <a:pt x="58707" y="11602"/>
                    <a:pt x="58597" y="11585"/>
                    <a:pt x="58485" y="11585"/>
                  </a:cubicBezTo>
                  <a:close/>
                  <a:moveTo>
                    <a:pt x="48308" y="12042"/>
                  </a:moveTo>
                  <a:cubicBezTo>
                    <a:pt x="48011" y="12042"/>
                    <a:pt x="47708" y="12139"/>
                    <a:pt x="47438" y="12324"/>
                  </a:cubicBezTo>
                  <a:cubicBezTo>
                    <a:pt x="47060" y="12588"/>
                    <a:pt x="46819" y="12976"/>
                    <a:pt x="46783" y="13394"/>
                  </a:cubicBezTo>
                  <a:cubicBezTo>
                    <a:pt x="46779" y="13453"/>
                    <a:pt x="46822" y="13505"/>
                    <a:pt x="46881" y="13511"/>
                  </a:cubicBezTo>
                  <a:lnTo>
                    <a:pt x="46890" y="13511"/>
                  </a:lnTo>
                  <a:cubicBezTo>
                    <a:pt x="46946" y="13511"/>
                    <a:pt x="46992" y="13469"/>
                    <a:pt x="46996" y="13411"/>
                  </a:cubicBezTo>
                  <a:cubicBezTo>
                    <a:pt x="47026" y="13059"/>
                    <a:pt x="47232" y="12727"/>
                    <a:pt x="47559" y="12503"/>
                  </a:cubicBezTo>
                  <a:cubicBezTo>
                    <a:pt x="47793" y="12343"/>
                    <a:pt x="48054" y="12258"/>
                    <a:pt x="48309" y="12258"/>
                  </a:cubicBezTo>
                  <a:cubicBezTo>
                    <a:pt x="48411" y="12258"/>
                    <a:pt x="48512" y="12272"/>
                    <a:pt x="48610" y="12300"/>
                  </a:cubicBezTo>
                  <a:cubicBezTo>
                    <a:pt x="48620" y="12302"/>
                    <a:pt x="48631" y="12304"/>
                    <a:pt x="48640" y="12304"/>
                  </a:cubicBezTo>
                  <a:cubicBezTo>
                    <a:pt x="48687" y="12304"/>
                    <a:pt x="48730" y="12274"/>
                    <a:pt x="48744" y="12226"/>
                  </a:cubicBezTo>
                  <a:cubicBezTo>
                    <a:pt x="48760" y="12169"/>
                    <a:pt x="48727" y="12110"/>
                    <a:pt x="48670" y="12092"/>
                  </a:cubicBezTo>
                  <a:cubicBezTo>
                    <a:pt x="48552" y="12059"/>
                    <a:pt x="48431" y="12042"/>
                    <a:pt x="48308" y="12042"/>
                  </a:cubicBezTo>
                  <a:close/>
                  <a:moveTo>
                    <a:pt x="22292" y="12881"/>
                  </a:moveTo>
                  <a:cubicBezTo>
                    <a:pt x="22156" y="12881"/>
                    <a:pt x="22022" y="12904"/>
                    <a:pt x="21896" y="12952"/>
                  </a:cubicBezTo>
                  <a:cubicBezTo>
                    <a:pt x="21840" y="12972"/>
                    <a:pt x="21813" y="13034"/>
                    <a:pt x="21833" y="13090"/>
                  </a:cubicBezTo>
                  <a:cubicBezTo>
                    <a:pt x="21849" y="13134"/>
                    <a:pt x="21890" y="13159"/>
                    <a:pt x="21933" y="13159"/>
                  </a:cubicBezTo>
                  <a:cubicBezTo>
                    <a:pt x="21946" y="13159"/>
                    <a:pt x="21958" y="13157"/>
                    <a:pt x="21971" y="13152"/>
                  </a:cubicBezTo>
                  <a:cubicBezTo>
                    <a:pt x="22072" y="13114"/>
                    <a:pt x="22181" y="13095"/>
                    <a:pt x="22292" y="13095"/>
                  </a:cubicBezTo>
                  <a:cubicBezTo>
                    <a:pt x="22472" y="13095"/>
                    <a:pt x="22658" y="13145"/>
                    <a:pt x="22831" y="13243"/>
                  </a:cubicBezTo>
                  <a:cubicBezTo>
                    <a:pt x="23109" y="13401"/>
                    <a:pt x="23299" y="13652"/>
                    <a:pt x="23349" y="13933"/>
                  </a:cubicBezTo>
                  <a:lnTo>
                    <a:pt x="23385" y="14128"/>
                  </a:lnTo>
                  <a:lnTo>
                    <a:pt x="23529" y="13990"/>
                  </a:lnTo>
                  <a:cubicBezTo>
                    <a:pt x="23698" y="13828"/>
                    <a:pt x="23937" y="13740"/>
                    <a:pt x="24195" y="13740"/>
                  </a:cubicBezTo>
                  <a:cubicBezTo>
                    <a:pt x="24228" y="13740"/>
                    <a:pt x="24262" y="13741"/>
                    <a:pt x="24295" y="13744"/>
                  </a:cubicBezTo>
                  <a:cubicBezTo>
                    <a:pt x="24590" y="13770"/>
                    <a:pt x="24850" y="13907"/>
                    <a:pt x="25007" y="14121"/>
                  </a:cubicBezTo>
                  <a:cubicBezTo>
                    <a:pt x="25028" y="14150"/>
                    <a:pt x="25060" y="14164"/>
                    <a:pt x="25093" y="14164"/>
                  </a:cubicBezTo>
                  <a:cubicBezTo>
                    <a:pt x="25115" y="14164"/>
                    <a:pt x="25136" y="14157"/>
                    <a:pt x="25156" y="14144"/>
                  </a:cubicBezTo>
                  <a:cubicBezTo>
                    <a:pt x="25204" y="14110"/>
                    <a:pt x="25215" y="14042"/>
                    <a:pt x="25179" y="13995"/>
                  </a:cubicBezTo>
                  <a:cubicBezTo>
                    <a:pt x="24986" y="13734"/>
                    <a:pt x="24671" y="13565"/>
                    <a:pt x="24315" y="13532"/>
                  </a:cubicBezTo>
                  <a:cubicBezTo>
                    <a:pt x="24275" y="13529"/>
                    <a:pt x="24235" y="13527"/>
                    <a:pt x="24195" y="13527"/>
                  </a:cubicBezTo>
                  <a:cubicBezTo>
                    <a:pt x="23945" y="13527"/>
                    <a:pt x="23709" y="13596"/>
                    <a:pt x="23516" y="13727"/>
                  </a:cubicBezTo>
                  <a:cubicBezTo>
                    <a:pt x="23421" y="13453"/>
                    <a:pt x="23215" y="13214"/>
                    <a:pt x="22936" y="13056"/>
                  </a:cubicBezTo>
                  <a:cubicBezTo>
                    <a:pt x="22731" y="12940"/>
                    <a:pt x="22508" y="12881"/>
                    <a:pt x="22292" y="12881"/>
                  </a:cubicBezTo>
                  <a:close/>
                  <a:moveTo>
                    <a:pt x="30270" y="13157"/>
                  </a:moveTo>
                  <a:cubicBezTo>
                    <a:pt x="30147" y="13157"/>
                    <a:pt x="30026" y="13173"/>
                    <a:pt x="29908" y="13207"/>
                  </a:cubicBezTo>
                  <a:cubicBezTo>
                    <a:pt x="29851" y="13223"/>
                    <a:pt x="29818" y="13283"/>
                    <a:pt x="29834" y="13341"/>
                  </a:cubicBezTo>
                  <a:cubicBezTo>
                    <a:pt x="29847" y="13388"/>
                    <a:pt x="29890" y="13418"/>
                    <a:pt x="29938" y="13418"/>
                  </a:cubicBezTo>
                  <a:cubicBezTo>
                    <a:pt x="29947" y="13418"/>
                    <a:pt x="29958" y="13417"/>
                    <a:pt x="29968" y="13414"/>
                  </a:cubicBezTo>
                  <a:cubicBezTo>
                    <a:pt x="30066" y="13386"/>
                    <a:pt x="30167" y="13372"/>
                    <a:pt x="30270" y="13372"/>
                  </a:cubicBezTo>
                  <a:cubicBezTo>
                    <a:pt x="30524" y="13372"/>
                    <a:pt x="30785" y="13456"/>
                    <a:pt x="31019" y="13617"/>
                  </a:cubicBezTo>
                  <a:cubicBezTo>
                    <a:pt x="31346" y="13842"/>
                    <a:pt x="31552" y="14176"/>
                    <a:pt x="31582" y="14526"/>
                  </a:cubicBezTo>
                  <a:cubicBezTo>
                    <a:pt x="31588" y="14582"/>
                    <a:pt x="31634" y="14625"/>
                    <a:pt x="31688" y="14625"/>
                  </a:cubicBezTo>
                  <a:lnTo>
                    <a:pt x="31697" y="14625"/>
                  </a:lnTo>
                  <a:cubicBezTo>
                    <a:pt x="31756" y="14620"/>
                    <a:pt x="31799" y="14568"/>
                    <a:pt x="31794" y="14509"/>
                  </a:cubicBezTo>
                  <a:cubicBezTo>
                    <a:pt x="31759" y="14091"/>
                    <a:pt x="31521" y="13702"/>
                    <a:pt x="31140" y="13439"/>
                  </a:cubicBezTo>
                  <a:cubicBezTo>
                    <a:pt x="30871" y="13253"/>
                    <a:pt x="30567" y="13157"/>
                    <a:pt x="30270" y="13157"/>
                  </a:cubicBezTo>
                  <a:close/>
                  <a:moveTo>
                    <a:pt x="39943" y="13841"/>
                  </a:moveTo>
                  <a:cubicBezTo>
                    <a:pt x="39886" y="13841"/>
                    <a:pt x="39829" y="13847"/>
                    <a:pt x="39773" y="13859"/>
                  </a:cubicBezTo>
                  <a:cubicBezTo>
                    <a:pt x="39442" y="13928"/>
                    <a:pt x="39165" y="14209"/>
                    <a:pt x="39100" y="14540"/>
                  </a:cubicBezTo>
                  <a:cubicBezTo>
                    <a:pt x="39090" y="14598"/>
                    <a:pt x="39128" y="14656"/>
                    <a:pt x="39185" y="14667"/>
                  </a:cubicBezTo>
                  <a:cubicBezTo>
                    <a:pt x="39193" y="14669"/>
                    <a:pt x="39200" y="14669"/>
                    <a:pt x="39205" y="14669"/>
                  </a:cubicBezTo>
                  <a:cubicBezTo>
                    <a:pt x="39256" y="14669"/>
                    <a:pt x="39301" y="14633"/>
                    <a:pt x="39312" y="14582"/>
                  </a:cubicBezTo>
                  <a:cubicBezTo>
                    <a:pt x="39360" y="14332"/>
                    <a:pt x="39567" y="14121"/>
                    <a:pt x="39816" y="14069"/>
                  </a:cubicBezTo>
                  <a:cubicBezTo>
                    <a:pt x="39858" y="14061"/>
                    <a:pt x="39900" y="14057"/>
                    <a:pt x="39942" y="14057"/>
                  </a:cubicBezTo>
                  <a:cubicBezTo>
                    <a:pt x="40152" y="14057"/>
                    <a:pt x="40363" y="14161"/>
                    <a:pt x="40486" y="14334"/>
                  </a:cubicBezTo>
                  <a:cubicBezTo>
                    <a:pt x="40506" y="14364"/>
                    <a:pt x="40540" y="14380"/>
                    <a:pt x="40573" y="14380"/>
                  </a:cubicBezTo>
                  <a:cubicBezTo>
                    <a:pt x="40595" y="14380"/>
                    <a:pt x="40616" y="14374"/>
                    <a:pt x="40634" y="14360"/>
                  </a:cubicBezTo>
                  <a:cubicBezTo>
                    <a:pt x="40683" y="14327"/>
                    <a:pt x="40696" y="14260"/>
                    <a:pt x="40661" y="14212"/>
                  </a:cubicBezTo>
                  <a:cubicBezTo>
                    <a:pt x="40501" y="13980"/>
                    <a:pt x="40223" y="13841"/>
                    <a:pt x="39943" y="13841"/>
                  </a:cubicBezTo>
                  <a:close/>
                  <a:moveTo>
                    <a:pt x="78028" y="0"/>
                  </a:moveTo>
                  <a:cubicBezTo>
                    <a:pt x="76379" y="85"/>
                    <a:pt x="73326" y="454"/>
                    <a:pt x="72008" y="978"/>
                  </a:cubicBezTo>
                  <a:cubicBezTo>
                    <a:pt x="69668" y="1907"/>
                    <a:pt x="67805" y="3649"/>
                    <a:pt x="67001" y="5654"/>
                  </a:cubicBezTo>
                  <a:cubicBezTo>
                    <a:pt x="66458" y="5469"/>
                    <a:pt x="65871" y="5378"/>
                    <a:pt x="65284" y="5378"/>
                  </a:cubicBezTo>
                  <a:cubicBezTo>
                    <a:pt x="64365" y="5378"/>
                    <a:pt x="63445" y="5601"/>
                    <a:pt x="62691" y="6034"/>
                  </a:cubicBezTo>
                  <a:cubicBezTo>
                    <a:pt x="61490" y="6724"/>
                    <a:pt x="60776" y="7905"/>
                    <a:pt x="60815" y="9093"/>
                  </a:cubicBezTo>
                  <a:cubicBezTo>
                    <a:pt x="59937" y="8511"/>
                    <a:pt x="58807" y="8201"/>
                    <a:pt x="57677" y="8201"/>
                  </a:cubicBezTo>
                  <a:cubicBezTo>
                    <a:pt x="57072" y="8201"/>
                    <a:pt x="56467" y="8290"/>
                    <a:pt x="55901" y="8473"/>
                  </a:cubicBezTo>
                  <a:cubicBezTo>
                    <a:pt x="54261" y="9003"/>
                    <a:pt x="53062" y="10288"/>
                    <a:pt x="52863" y="11706"/>
                  </a:cubicBezTo>
                  <a:cubicBezTo>
                    <a:pt x="51951" y="11096"/>
                    <a:pt x="50777" y="10781"/>
                    <a:pt x="49603" y="10781"/>
                  </a:cubicBezTo>
                  <a:cubicBezTo>
                    <a:pt x="48721" y="10781"/>
                    <a:pt x="47840" y="10959"/>
                    <a:pt x="47071" y="11325"/>
                  </a:cubicBezTo>
                  <a:cubicBezTo>
                    <a:pt x="45785" y="11937"/>
                    <a:pt x="44868" y="13070"/>
                    <a:pt x="44642" y="14317"/>
                  </a:cubicBezTo>
                  <a:cubicBezTo>
                    <a:pt x="44177" y="13941"/>
                    <a:pt x="43668" y="13616"/>
                    <a:pt x="43130" y="13349"/>
                  </a:cubicBezTo>
                  <a:cubicBezTo>
                    <a:pt x="42366" y="12891"/>
                    <a:pt x="41446" y="12611"/>
                    <a:pt x="40539" y="12557"/>
                  </a:cubicBezTo>
                  <a:cubicBezTo>
                    <a:pt x="40406" y="12548"/>
                    <a:pt x="40271" y="12544"/>
                    <a:pt x="40134" y="12544"/>
                  </a:cubicBezTo>
                  <a:cubicBezTo>
                    <a:pt x="40079" y="12544"/>
                    <a:pt x="40024" y="12545"/>
                    <a:pt x="39969" y="12546"/>
                  </a:cubicBezTo>
                  <a:cubicBezTo>
                    <a:pt x="39911" y="12545"/>
                    <a:pt x="39855" y="12544"/>
                    <a:pt x="39799" y="12544"/>
                  </a:cubicBezTo>
                  <a:cubicBezTo>
                    <a:pt x="39659" y="12544"/>
                    <a:pt x="39526" y="12548"/>
                    <a:pt x="39393" y="12557"/>
                  </a:cubicBezTo>
                  <a:cubicBezTo>
                    <a:pt x="38484" y="12611"/>
                    <a:pt x="37564" y="12891"/>
                    <a:pt x="36808" y="13344"/>
                  </a:cubicBezTo>
                  <a:cubicBezTo>
                    <a:pt x="36261" y="13616"/>
                    <a:pt x="35749" y="13941"/>
                    <a:pt x="35290" y="14316"/>
                  </a:cubicBezTo>
                  <a:cubicBezTo>
                    <a:pt x="35061" y="13069"/>
                    <a:pt x="34145" y="11934"/>
                    <a:pt x="32858" y="11322"/>
                  </a:cubicBezTo>
                  <a:cubicBezTo>
                    <a:pt x="32090" y="10957"/>
                    <a:pt x="31209" y="10779"/>
                    <a:pt x="30328" y="10779"/>
                  </a:cubicBezTo>
                  <a:cubicBezTo>
                    <a:pt x="29155" y="10779"/>
                    <a:pt x="27981" y="11094"/>
                    <a:pt x="27069" y="11703"/>
                  </a:cubicBezTo>
                  <a:cubicBezTo>
                    <a:pt x="26870" y="10285"/>
                    <a:pt x="25670" y="9000"/>
                    <a:pt x="24030" y="8471"/>
                  </a:cubicBezTo>
                  <a:cubicBezTo>
                    <a:pt x="23465" y="8288"/>
                    <a:pt x="22860" y="8200"/>
                    <a:pt x="22256" y="8200"/>
                  </a:cubicBezTo>
                  <a:cubicBezTo>
                    <a:pt x="21126" y="8200"/>
                    <a:pt x="19995" y="8509"/>
                    <a:pt x="19117" y="9093"/>
                  </a:cubicBezTo>
                  <a:cubicBezTo>
                    <a:pt x="19154" y="7905"/>
                    <a:pt x="18440" y="6724"/>
                    <a:pt x="17240" y="6034"/>
                  </a:cubicBezTo>
                  <a:cubicBezTo>
                    <a:pt x="16486" y="5601"/>
                    <a:pt x="15566" y="5378"/>
                    <a:pt x="14647" y="5378"/>
                  </a:cubicBezTo>
                  <a:cubicBezTo>
                    <a:pt x="14060" y="5378"/>
                    <a:pt x="13473" y="5469"/>
                    <a:pt x="12930" y="5654"/>
                  </a:cubicBezTo>
                  <a:cubicBezTo>
                    <a:pt x="12125" y="3649"/>
                    <a:pt x="10262" y="1904"/>
                    <a:pt x="7923" y="978"/>
                  </a:cubicBezTo>
                  <a:cubicBezTo>
                    <a:pt x="6436" y="388"/>
                    <a:pt x="3066" y="2"/>
                    <a:pt x="757" y="2"/>
                  </a:cubicBezTo>
                  <a:cubicBezTo>
                    <a:pt x="528" y="2"/>
                    <a:pt x="309" y="5"/>
                    <a:pt x="104" y="13"/>
                  </a:cubicBezTo>
                  <a:cubicBezTo>
                    <a:pt x="45" y="15"/>
                    <a:pt x="0" y="65"/>
                    <a:pt x="1" y="124"/>
                  </a:cubicBezTo>
                  <a:cubicBezTo>
                    <a:pt x="3" y="181"/>
                    <a:pt x="56" y="226"/>
                    <a:pt x="109" y="226"/>
                  </a:cubicBezTo>
                  <a:cubicBezTo>
                    <a:pt x="111" y="226"/>
                    <a:pt x="112" y="226"/>
                    <a:pt x="114" y="226"/>
                  </a:cubicBezTo>
                  <a:cubicBezTo>
                    <a:pt x="314" y="219"/>
                    <a:pt x="527" y="215"/>
                    <a:pt x="751" y="215"/>
                  </a:cubicBezTo>
                  <a:cubicBezTo>
                    <a:pt x="3036" y="215"/>
                    <a:pt x="6377" y="596"/>
                    <a:pt x="7844" y="1177"/>
                  </a:cubicBezTo>
                  <a:cubicBezTo>
                    <a:pt x="10167" y="2098"/>
                    <a:pt x="12006" y="3838"/>
                    <a:pt x="12768" y="5828"/>
                  </a:cubicBezTo>
                  <a:lnTo>
                    <a:pt x="12805" y="5927"/>
                  </a:lnTo>
                  <a:lnTo>
                    <a:pt x="12904" y="5891"/>
                  </a:lnTo>
                  <a:cubicBezTo>
                    <a:pt x="13452" y="5691"/>
                    <a:pt x="14050" y="5592"/>
                    <a:pt x="14648" y="5592"/>
                  </a:cubicBezTo>
                  <a:cubicBezTo>
                    <a:pt x="15530" y="5592"/>
                    <a:pt x="16412" y="5806"/>
                    <a:pt x="17135" y="6221"/>
                  </a:cubicBezTo>
                  <a:cubicBezTo>
                    <a:pt x="18335" y="6912"/>
                    <a:pt x="19023" y="8121"/>
                    <a:pt x="18886" y="9297"/>
                  </a:cubicBezTo>
                  <a:lnTo>
                    <a:pt x="18858" y="9543"/>
                  </a:lnTo>
                  <a:lnTo>
                    <a:pt x="19058" y="9396"/>
                  </a:lnTo>
                  <a:cubicBezTo>
                    <a:pt x="19922" y="8756"/>
                    <a:pt x="21086" y="8414"/>
                    <a:pt x="22250" y="8414"/>
                  </a:cubicBezTo>
                  <a:cubicBezTo>
                    <a:pt x="22834" y="8414"/>
                    <a:pt x="23417" y="8500"/>
                    <a:pt x="23964" y="8676"/>
                  </a:cubicBezTo>
                  <a:cubicBezTo>
                    <a:pt x="25593" y="9202"/>
                    <a:pt x="26763" y="10500"/>
                    <a:pt x="26874" y="11904"/>
                  </a:cubicBezTo>
                  <a:lnTo>
                    <a:pt x="26892" y="12095"/>
                  </a:lnTo>
                  <a:lnTo>
                    <a:pt x="27046" y="11981"/>
                  </a:lnTo>
                  <a:cubicBezTo>
                    <a:pt x="27930" y="11338"/>
                    <a:pt x="29140" y="11002"/>
                    <a:pt x="30343" y="11002"/>
                  </a:cubicBezTo>
                  <a:cubicBezTo>
                    <a:pt x="31194" y="11002"/>
                    <a:pt x="32041" y="11170"/>
                    <a:pt x="32767" y="11515"/>
                  </a:cubicBezTo>
                  <a:cubicBezTo>
                    <a:pt x="34053" y="12127"/>
                    <a:pt x="34950" y="13285"/>
                    <a:pt x="35107" y="14533"/>
                  </a:cubicBezTo>
                  <a:lnTo>
                    <a:pt x="35132" y="14732"/>
                  </a:lnTo>
                  <a:lnTo>
                    <a:pt x="35283" y="14602"/>
                  </a:lnTo>
                  <a:cubicBezTo>
                    <a:pt x="35767" y="14188"/>
                    <a:pt x="36311" y="13830"/>
                    <a:pt x="36910" y="13532"/>
                  </a:cubicBezTo>
                  <a:cubicBezTo>
                    <a:pt x="37644" y="13093"/>
                    <a:pt x="38530" y="12824"/>
                    <a:pt x="39406" y="12772"/>
                  </a:cubicBezTo>
                  <a:cubicBezTo>
                    <a:pt x="39531" y="12764"/>
                    <a:pt x="39660" y="12760"/>
                    <a:pt x="39795" y="12760"/>
                  </a:cubicBezTo>
                  <a:cubicBezTo>
                    <a:pt x="39851" y="12760"/>
                    <a:pt x="39909" y="12761"/>
                    <a:pt x="39967" y="12762"/>
                  </a:cubicBezTo>
                  <a:cubicBezTo>
                    <a:pt x="40020" y="12761"/>
                    <a:pt x="40073" y="12761"/>
                    <a:pt x="40124" y="12761"/>
                  </a:cubicBezTo>
                  <a:cubicBezTo>
                    <a:pt x="40262" y="12761"/>
                    <a:pt x="40393" y="12764"/>
                    <a:pt x="40525" y="12773"/>
                  </a:cubicBezTo>
                  <a:cubicBezTo>
                    <a:pt x="41400" y="12825"/>
                    <a:pt x="42286" y="13096"/>
                    <a:pt x="43027" y="13538"/>
                  </a:cubicBezTo>
                  <a:cubicBezTo>
                    <a:pt x="43615" y="13830"/>
                    <a:pt x="44161" y="14188"/>
                    <a:pt x="44649" y="14604"/>
                  </a:cubicBezTo>
                  <a:lnTo>
                    <a:pt x="44800" y="14733"/>
                  </a:lnTo>
                  <a:lnTo>
                    <a:pt x="44825" y="14536"/>
                  </a:lnTo>
                  <a:cubicBezTo>
                    <a:pt x="44980" y="13288"/>
                    <a:pt x="45876" y="12131"/>
                    <a:pt x="47163" y="11519"/>
                  </a:cubicBezTo>
                  <a:cubicBezTo>
                    <a:pt x="47890" y="11173"/>
                    <a:pt x="48739" y="11005"/>
                    <a:pt x="49591" y="11005"/>
                  </a:cubicBezTo>
                  <a:cubicBezTo>
                    <a:pt x="50793" y="11005"/>
                    <a:pt x="52003" y="11340"/>
                    <a:pt x="52886" y="11984"/>
                  </a:cubicBezTo>
                  <a:lnTo>
                    <a:pt x="53040" y="12098"/>
                  </a:lnTo>
                  <a:lnTo>
                    <a:pt x="53056" y="11908"/>
                  </a:lnTo>
                  <a:cubicBezTo>
                    <a:pt x="53170" y="10504"/>
                    <a:pt x="54338" y="9205"/>
                    <a:pt x="55968" y="8679"/>
                  </a:cubicBezTo>
                  <a:cubicBezTo>
                    <a:pt x="56514" y="8502"/>
                    <a:pt x="57097" y="8416"/>
                    <a:pt x="57680" y="8416"/>
                  </a:cubicBezTo>
                  <a:cubicBezTo>
                    <a:pt x="58846" y="8416"/>
                    <a:pt x="60011" y="8759"/>
                    <a:pt x="60875" y="9399"/>
                  </a:cubicBezTo>
                  <a:lnTo>
                    <a:pt x="61076" y="9548"/>
                  </a:lnTo>
                  <a:lnTo>
                    <a:pt x="61076" y="9548"/>
                  </a:lnTo>
                  <a:lnTo>
                    <a:pt x="61047" y="9300"/>
                  </a:lnTo>
                  <a:cubicBezTo>
                    <a:pt x="60909" y="8123"/>
                    <a:pt x="61595" y="6915"/>
                    <a:pt x="62798" y="6224"/>
                  </a:cubicBezTo>
                  <a:cubicBezTo>
                    <a:pt x="63521" y="5810"/>
                    <a:pt x="64402" y="5596"/>
                    <a:pt x="65283" y="5596"/>
                  </a:cubicBezTo>
                  <a:cubicBezTo>
                    <a:pt x="65882" y="5596"/>
                    <a:pt x="66480" y="5694"/>
                    <a:pt x="67029" y="5896"/>
                  </a:cubicBezTo>
                  <a:lnTo>
                    <a:pt x="67128" y="5932"/>
                  </a:lnTo>
                  <a:lnTo>
                    <a:pt x="67166" y="5832"/>
                  </a:lnTo>
                  <a:cubicBezTo>
                    <a:pt x="67924" y="3841"/>
                    <a:pt x="69766" y="2103"/>
                    <a:pt x="72089" y="1181"/>
                  </a:cubicBezTo>
                  <a:cubicBezTo>
                    <a:pt x="73328" y="687"/>
                    <a:pt x="76340" y="304"/>
                    <a:pt x="78039" y="218"/>
                  </a:cubicBezTo>
                  <a:cubicBezTo>
                    <a:pt x="78100" y="215"/>
                    <a:pt x="78146" y="164"/>
                    <a:pt x="78143" y="104"/>
                  </a:cubicBezTo>
                  <a:cubicBezTo>
                    <a:pt x="78139" y="46"/>
                    <a:pt x="78087" y="0"/>
                    <a:pt x="78028" y="0"/>
                  </a:cubicBezTo>
                  <a:close/>
                  <a:moveTo>
                    <a:pt x="58640" y="13760"/>
                  </a:moveTo>
                  <a:cubicBezTo>
                    <a:pt x="58424" y="13760"/>
                    <a:pt x="58203" y="13819"/>
                    <a:pt x="57998" y="13936"/>
                  </a:cubicBezTo>
                  <a:cubicBezTo>
                    <a:pt x="57719" y="14094"/>
                    <a:pt x="57514" y="14332"/>
                    <a:pt x="57418" y="14605"/>
                  </a:cubicBezTo>
                  <a:cubicBezTo>
                    <a:pt x="57225" y="14475"/>
                    <a:pt x="56990" y="14405"/>
                    <a:pt x="56740" y="14405"/>
                  </a:cubicBezTo>
                  <a:cubicBezTo>
                    <a:pt x="56700" y="14405"/>
                    <a:pt x="56659" y="14407"/>
                    <a:pt x="56619" y="14411"/>
                  </a:cubicBezTo>
                  <a:cubicBezTo>
                    <a:pt x="56263" y="14444"/>
                    <a:pt x="55946" y="14612"/>
                    <a:pt x="55753" y="14877"/>
                  </a:cubicBezTo>
                  <a:cubicBezTo>
                    <a:pt x="55719" y="14926"/>
                    <a:pt x="55729" y="14993"/>
                    <a:pt x="55776" y="15027"/>
                  </a:cubicBezTo>
                  <a:cubicBezTo>
                    <a:pt x="55796" y="15041"/>
                    <a:pt x="55818" y="15047"/>
                    <a:pt x="55840" y="15047"/>
                  </a:cubicBezTo>
                  <a:cubicBezTo>
                    <a:pt x="55873" y="15047"/>
                    <a:pt x="55906" y="15033"/>
                    <a:pt x="55926" y="15001"/>
                  </a:cubicBezTo>
                  <a:cubicBezTo>
                    <a:pt x="56083" y="14788"/>
                    <a:pt x="56342" y="14651"/>
                    <a:pt x="56637" y="14624"/>
                  </a:cubicBezTo>
                  <a:cubicBezTo>
                    <a:pt x="56672" y="14621"/>
                    <a:pt x="56706" y="14619"/>
                    <a:pt x="56741" y="14619"/>
                  </a:cubicBezTo>
                  <a:cubicBezTo>
                    <a:pt x="56997" y="14619"/>
                    <a:pt x="57234" y="14709"/>
                    <a:pt x="57403" y="14870"/>
                  </a:cubicBezTo>
                  <a:lnTo>
                    <a:pt x="57547" y="15008"/>
                  </a:lnTo>
                  <a:lnTo>
                    <a:pt x="57583" y="14813"/>
                  </a:lnTo>
                  <a:cubicBezTo>
                    <a:pt x="57634" y="14532"/>
                    <a:pt x="57824" y="14281"/>
                    <a:pt x="58102" y="14123"/>
                  </a:cubicBezTo>
                  <a:cubicBezTo>
                    <a:pt x="58274" y="14025"/>
                    <a:pt x="58459" y="13976"/>
                    <a:pt x="58639" y="13976"/>
                  </a:cubicBezTo>
                  <a:cubicBezTo>
                    <a:pt x="58750" y="13976"/>
                    <a:pt x="58859" y="13995"/>
                    <a:pt x="58962" y="14033"/>
                  </a:cubicBezTo>
                  <a:cubicBezTo>
                    <a:pt x="58974" y="14038"/>
                    <a:pt x="58987" y="14041"/>
                    <a:pt x="58999" y="14041"/>
                  </a:cubicBezTo>
                  <a:cubicBezTo>
                    <a:pt x="59042" y="14041"/>
                    <a:pt x="59083" y="14014"/>
                    <a:pt x="59100" y="13970"/>
                  </a:cubicBezTo>
                  <a:cubicBezTo>
                    <a:pt x="59121" y="13914"/>
                    <a:pt x="59094" y="13853"/>
                    <a:pt x="59038" y="13832"/>
                  </a:cubicBezTo>
                  <a:cubicBezTo>
                    <a:pt x="58912" y="13784"/>
                    <a:pt x="58777" y="13760"/>
                    <a:pt x="58640" y="13760"/>
                  </a:cubicBezTo>
                  <a:close/>
                  <a:moveTo>
                    <a:pt x="15279" y="14896"/>
                  </a:moveTo>
                  <a:cubicBezTo>
                    <a:pt x="15167" y="14896"/>
                    <a:pt x="15058" y="14913"/>
                    <a:pt x="14955" y="14949"/>
                  </a:cubicBezTo>
                  <a:cubicBezTo>
                    <a:pt x="14899" y="14969"/>
                    <a:pt x="14869" y="15030"/>
                    <a:pt x="14889" y="15086"/>
                  </a:cubicBezTo>
                  <a:cubicBezTo>
                    <a:pt x="14903" y="15130"/>
                    <a:pt x="14945" y="15159"/>
                    <a:pt x="14990" y="15159"/>
                  </a:cubicBezTo>
                  <a:cubicBezTo>
                    <a:pt x="15002" y="15159"/>
                    <a:pt x="15014" y="15157"/>
                    <a:pt x="15026" y="15152"/>
                  </a:cubicBezTo>
                  <a:cubicBezTo>
                    <a:pt x="15106" y="15125"/>
                    <a:pt x="15192" y="15111"/>
                    <a:pt x="15280" y="15111"/>
                  </a:cubicBezTo>
                  <a:cubicBezTo>
                    <a:pt x="15457" y="15111"/>
                    <a:pt x="15642" y="15166"/>
                    <a:pt x="15806" y="15272"/>
                  </a:cubicBezTo>
                  <a:cubicBezTo>
                    <a:pt x="16051" y="15430"/>
                    <a:pt x="16214" y="15677"/>
                    <a:pt x="16237" y="15933"/>
                  </a:cubicBezTo>
                  <a:cubicBezTo>
                    <a:pt x="16242" y="15988"/>
                    <a:pt x="16288" y="16029"/>
                    <a:pt x="16342" y="16029"/>
                  </a:cubicBezTo>
                  <a:lnTo>
                    <a:pt x="16353" y="16029"/>
                  </a:lnTo>
                  <a:cubicBezTo>
                    <a:pt x="16412" y="16024"/>
                    <a:pt x="16456" y="15972"/>
                    <a:pt x="16450" y="15913"/>
                  </a:cubicBezTo>
                  <a:cubicBezTo>
                    <a:pt x="16420" y="15590"/>
                    <a:pt x="16222" y="15282"/>
                    <a:pt x="15921" y="15090"/>
                  </a:cubicBezTo>
                  <a:cubicBezTo>
                    <a:pt x="15722" y="14963"/>
                    <a:pt x="15497" y="14896"/>
                    <a:pt x="15279" y="14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3" name="Google Shape;713;p15"/>
          <p:cNvGrpSpPr/>
          <p:nvPr/>
        </p:nvGrpSpPr>
        <p:grpSpPr>
          <a:xfrm rot="-6865642" flipH="1">
            <a:off x="7569052" y="111374"/>
            <a:ext cx="324237" cy="625405"/>
            <a:chOff x="5966450" y="2934100"/>
            <a:chExt cx="566954" cy="1109041"/>
          </a:xfrm>
        </p:grpSpPr>
        <p:sp>
          <p:nvSpPr>
            <p:cNvPr id="714" name="Google Shape;714;p15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 rot="10800000">
            <a:off x="7894792" y="-30897"/>
            <a:ext cx="1572322" cy="5205305"/>
            <a:chOff x="-279846" y="-30897"/>
            <a:chExt cx="1572322" cy="5205305"/>
          </a:xfrm>
        </p:grpSpPr>
        <p:sp>
          <p:nvSpPr>
            <p:cNvPr id="718" name="Google Shape;718;p15"/>
            <p:cNvSpPr/>
            <p:nvPr/>
          </p:nvSpPr>
          <p:spPr>
            <a:xfrm rot="5400000">
              <a:off x="-2092607" y="1789392"/>
              <a:ext cx="5190451" cy="1564927"/>
            </a:xfrm>
            <a:custGeom>
              <a:avLst/>
              <a:gdLst/>
              <a:ahLst/>
              <a:cxnLst/>
              <a:rect l="l" t="t" r="r" b="b"/>
              <a:pathLst>
                <a:path w="77923" h="23493" extrusionOk="0">
                  <a:moveTo>
                    <a:pt x="77922" y="0"/>
                  </a:moveTo>
                  <a:cubicBezTo>
                    <a:pt x="76118" y="92"/>
                    <a:pt x="73160" y="482"/>
                    <a:pt x="71934" y="971"/>
                  </a:cubicBezTo>
                  <a:cubicBezTo>
                    <a:pt x="69573" y="1908"/>
                    <a:pt x="67727" y="3655"/>
                    <a:pt x="66952" y="5684"/>
                  </a:cubicBezTo>
                  <a:cubicBezTo>
                    <a:pt x="66395" y="5481"/>
                    <a:pt x="65786" y="5381"/>
                    <a:pt x="65175" y="5381"/>
                  </a:cubicBezTo>
                  <a:cubicBezTo>
                    <a:pt x="64272" y="5381"/>
                    <a:pt x="63367" y="5599"/>
                    <a:pt x="62632" y="6022"/>
                  </a:cubicBezTo>
                  <a:cubicBezTo>
                    <a:pt x="61399" y="6731"/>
                    <a:pt x="60686" y="7989"/>
                    <a:pt x="60829" y="9205"/>
                  </a:cubicBezTo>
                  <a:cubicBezTo>
                    <a:pt x="59948" y="8553"/>
                    <a:pt x="58751" y="8203"/>
                    <a:pt x="57557" y="8203"/>
                  </a:cubicBezTo>
                  <a:cubicBezTo>
                    <a:pt x="56964" y="8203"/>
                    <a:pt x="56373" y="8289"/>
                    <a:pt x="55822" y="8468"/>
                  </a:cubicBezTo>
                  <a:cubicBezTo>
                    <a:pt x="54161" y="9005"/>
                    <a:pt x="52953" y="10350"/>
                    <a:pt x="52838" y="11790"/>
                  </a:cubicBezTo>
                  <a:cubicBezTo>
                    <a:pt x="51929" y="11128"/>
                    <a:pt x="50703" y="10784"/>
                    <a:pt x="49481" y="10784"/>
                  </a:cubicBezTo>
                  <a:cubicBezTo>
                    <a:pt x="48615" y="10784"/>
                    <a:pt x="47752" y="10956"/>
                    <a:pt x="47006" y="11312"/>
                  </a:cubicBezTo>
                  <a:cubicBezTo>
                    <a:pt x="45652" y="11955"/>
                    <a:pt x="44761" y="13159"/>
                    <a:pt x="44606" y="14414"/>
                  </a:cubicBezTo>
                  <a:cubicBezTo>
                    <a:pt x="44121" y="14000"/>
                    <a:pt x="43567" y="13633"/>
                    <a:pt x="42962" y="13333"/>
                  </a:cubicBezTo>
                  <a:cubicBezTo>
                    <a:pt x="42226" y="12894"/>
                    <a:pt x="41330" y="12612"/>
                    <a:pt x="40419" y="12557"/>
                  </a:cubicBezTo>
                  <a:cubicBezTo>
                    <a:pt x="40285" y="12549"/>
                    <a:pt x="40153" y="12545"/>
                    <a:pt x="40021" y="12545"/>
                  </a:cubicBezTo>
                  <a:cubicBezTo>
                    <a:pt x="39965" y="12545"/>
                    <a:pt x="39908" y="12545"/>
                    <a:pt x="39851" y="12547"/>
                  </a:cubicBezTo>
                  <a:cubicBezTo>
                    <a:pt x="39796" y="12546"/>
                    <a:pt x="39741" y="12545"/>
                    <a:pt x="39686" y="12545"/>
                  </a:cubicBezTo>
                  <a:cubicBezTo>
                    <a:pt x="39553" y="12545"/>
                    <a:pt x="39419" y="12549"/>
                    <a:pt x="39285" y="12557"/>
                  </a:cubicBezTo>
                  <a:cubicBezTo>
                    <a:pt x="38372" y="12612"/>
                    <a:pt x="37478" y="12894"/>
                    <a:pt x="36741" y="13333"/>
                  </a:cubicBezTo>
                  <a:cubicBezTo>
                    <a:pt x="36139" y="13633"/>
                    <a:pt x="35582" y="14000"/>
                    <a:pt x="35099" y="14414"/>
                  </a:cubicBezTo>
                  <a:cubicBezTo>
                    <a:pt x="34944" y="13159"/>
                    <a:pt x="34054" y="11957"/>
                    <a:pt x="32700" y="11312"/>
                  </a:cubicBezTo>
                  <a:cubicBezTo>
                    <a:pt x="31953" y="10957"/>
                    <a:pt x="31090" y="10785"/>
                    <a:pt x="30224" y="10785"/>
                  </a:cubicBezTo>
                  <a:cubicBezTo>
                    <a:pt x="29003" y="10785"/>
                    <a:pt x="27778" y="11128"/>
                    <a:pt x="26869" y="11790"/>
                  </a:cubicBezTo>
                  <a:cubicBezTo>
                    <a:pt x="26757" y="10350"/>
                    <a:pt x="25544" y="9005"/>
                    <a:pt x="23886" y="8468"/>
                  </a:cubicBezTo>
                  <a:cubicBezTo>
                    <a:pt x="23334" y="8290"/>
                    <a:pt x="22743" y="8204"/>
                    <a:pt x="22151" y="8204"/>
                  </a:cubicBezTo>
                  <a:cubicBezTo>
                    <a:pt x="20958" y="8204"/>
                    <a:pt x="19762" y="8553"/>
                    <a:pt x="18881" y="9205"/>
                  </a:cubicBezTo>
                  <a:cubicBezTo>
                    <a:pt x="19024" y="7989"/>
                    <a:pt x="18311" y="6731"/>
                    <a:pt x="17077" y="6022"/>
                  </a:cubicBezTo>
                  <a:cubicBezTo>
                    <a:pt x="16342" y="5599"/>
                    <a:pt x="15437" y="5381"/>
                    <a:pt x="14534" y="5381"/>
                  </a:cubicBezTo>
                  <a:cubicBezTo>
                    <a:pt x="13923" y="5381"/>
                    <a:pt x="13313" y="5481"/>
                    <a:pt x="12757" y="5684"/>
                  </a:cubicBezTo>
                  <a:cubicBezTo>
                    <a:pt x="11983" y="3655"/>
                    <a:pt x="10136" y="1908"/>
                    <a:pt x="7774" y="971"/>
                  </a:cubicBezTo>
                  <a:cubicBezTo>
                    <a:pt x="6336" y="400"/>
                    <a:pt x="2999" y="1"/>
                    <a:pt x="656" y="1"/>
                  </a:cubicBezTo>
                  <a:cubicBezTo>
                    <a:pt x="427" y="1"/>
                    <a:pt x="208" y="5"/>
                    <a:pt x="1" y="13"/>
                  </a:cubicBezTo>
                  <a:lnTo>
                    <a:pt x="119" y="23493"/>
                  </a:lnTo>
                  <a:cubicBezTo>
                    <a:pt x="12927" y="22406"/>
                    <a:pt x="27048" y="20779"/>
                    <a:pt x="39856" y="19691"/>
                  </a:cubicBezTo>
                  <a:cubicBezTo>
                    <a:pt x="52138" y="20732"/>
                    <a:pt x="65640" y="22050"/>
                    <a:pt x="77922" y="23091"/>
                  </a:cubicBezTo>
                  <a:lnTo>
                    <a:pt x="77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15"/>
            <p:cNvSpPr/>
            <p:nvPr/>
          </p:nvSpPr>
          <p:spPr>
            <a:xfrm rot="5400000">
              <a:off x="-1844076" y="2037856"/>
              <a:ext cx="5205305" cy="1067798"/>
            </a:xfrm>
            <a:custGeom>
              <a:avLst/>
              <a:gdLst/>
              <a:ahLst/>
              <a:cxnLst/>
              <a:rect l="l" t="t" r="r" b="b"/>
              <a:pathLst>
                <a:path w="78146" h="16030" extrusionOk="0">
                  <a:moveTo>
                    <a:pt x="74164" y="2821"/>
                  </a:moveTo>
                  <a:cubicBezTo>
                    <a:pt x="73998" y="2821"/>
                    <a:pt x="73829" y="2847"/>
                    <a:pt x="73663" y="2900"/>
                  </a:cubicBezTo>
                  <a:cubicBezTo>
                    <a:pt x="73217" y="3044"/>
                    <a:pt x="72865" y="3366"/>
                    <a:pt x="72721" y="3762"/>
                  </a:cubicBezTo>
                  <a:cubicBezTo>
                    <a:pt x="72701" y="3818"/>
                    <a:pt x="72730" y="3880"/>
                    <a:pt x="72783" y="3900"/>
                  </a:cubicBezTo>
                  <a:cubicBezTo>
                    <a:pt x="72796" y="3904"/>
                    <a:pt x="72809" y="3907"/>
                    <a:pt x="72822" y="3907"/>
                  </a:cubicBezTo>
                  <a:cubicBezTo>
                    <a:pt x="72865" y="3907"/>
                    <a:pt x="72906" y="3881"/>
                    <a:pt x="72923" y="3838"/>
                  </a:cubicBezTo>
                  <a:cubicBezTo>
                    <a:pt x="73045" y="3502"/>
                    <a:pt x="73348" y="3229"/>
                    <a:pt x="73731" y="3105"/>
                  </a:cubicBezTo>
                  <a:cubicBezTo>
                    <a:pt x="73874" y="3059"/>
                    <a:pt x="74020" y="3036"/>
                    <a:pt x="74162" y="3036"/>
                  </a:cubicBezTo>
                  <a:cubicBezTo>
                    <a:pt x="74401" y="3036"/>
                    <a:pt x="74630" y="3100"/>
                    <a:pt x="74817" y="3224"/>
                  </a:cubicBezTo>
                  <a:cubicBezTo>
                    <a:pt x="74834" y="3236"/>
                    <a:pt x="74855" y="3242"/>
                    <a:pt x="74875" y="3242"/>
                  </a:cubicBezTo>
                  <a:cubicBezTo>
                    <a:pt x="74910" y="3242"/>
                    <a:pt x="74945" y="3226"/>
                    <a:pt x="74965" y="3196"/>
                  </a:cubicBezTo>
                  <a:cubicBezTo>
                    <a:pt x="74997" y="3147"/>
                    <a:pt x="74984" y="3080"/>
                    <a:pt x="74935" y="3046"/>
                  </a:cubicBezTo>
                  <a:cubicBezTo>
                    <a:pt x="74715" y="2897"/>
                    <a:pt x="74445" y="2821"/>
                    <a:pt x="74164" y="2821"/>
                  </a:cubicBezTo>
                  <a:close/>
                  <a:moveTo>
                    <a:pt x="4740" y="3256"/>
                  </a:moveTo>
                  <a:cubicBezTo>
                    <a:pt x="4458" y="3256"/>
                    <a:pt x="4187" y="3333"/>
                    <a:pt x="3967" y="3481"/>
                  </a:cubicBezTo>
                  <a:cubicBezTo>
                    <a:pt x="3918" y="3514"/>
                    <a:pt x="3904" y="3582"/>
                    <a:pt x="3939" y="3631"/>
                  </a:cubicBezTo>
                  <a:cubicBezTo>
                    <a:pt x="3958" y="3661"/>
                    <a:pt x="3992" y="3678"/>
                    <a:pt x="4026" y="3678"/>
                  </a:cubicBezTo>
                  <a:cubicBezTo>
                    <a:pt x="4047" y="3678"/>
                    <a:pt x="4068" y="3672"/>
                    <a:pt x="4087" y="3659"/>
                  </a:cubicBezTo>
                  <a:cubicBezTo>
                    <a:pt x="4271" y="3535"/>
                    <a:pt x="4498" y="3471"/>
                    <a:pt x="4736" y="3471"/>
                  </a:cubicBezTo>
                  <a:cubicBezTo>
                    <a:pt x="4880" y="3471"/>
                    <a:pt x="5028" y="3494"/>
                    <a:pt x="5173" y="3541"/>
                  </a:cubicBezTo>
                  <a:cubicBezTo>
                    <a:pt x="5557" y="3665"/>
                    <a:pt x="5860" y="3939"/>
                    <a:pt x="5981" y="4273"/>
                  </a:cubicBezTo>
                  <a:cubicBezTo>
                    <a:pt x="5998" y="4316"/>
                    <a:pt x="6038" y="4343"/>
                    <a:pt x="6081" y="4343"/>
                  </a:cubicBezTo>
                  <a:cubicBezTo>
                    <a:pt x="6094" y="4343"/>
                    <a:pt x="6107" y="4342"/>
                    <a:pt x="6120" y="4336"/>
                  </a:cubicBezTo>
                  <a:cubicBezTo>
                    <a:pt x="6176" y="4316"/>
                    <a:pt x="6205" y="4254"/>
                    <a:pt x="6184" y="4198"/>
                  </a:cubicBezTo>
                  <a:cubicBezTo>
                    <a:pt x="6035" y="3803"/>
                    <a:pt x="5682" y="3481"/>
                    <a:pt x="5237" y="3335"/>
                  </a:cubicBezTo>
                  <a:cubicBezTo>
                    <a:pt x="5073" y="3282"/>
                    <a:pt x="4904" y="3256"/>
                    <a:pt x="4740" y="3256"/>
                  </a:cubicBezTo>
                  <a:close/>
                  <a:moveTo>
                    <a:pt x="10516" y="6562"/>
                  </a:moveTo>
                  <a:cubicBezTo>
                    <a:pt x="10236" y="6562"/>
                    <a:pt x="9956" y="6702"/>
                    <a:pt x="9795" y="6933"/>
                  </a:cubicBezTo>
                  <a:cubicBezTo>
                    <a:pt x="9762" y="6980"/>
                    <a:pt x="9774" y="7048"/>
                    <a:pt x="9823" y="7081"/>
                  </a:cubicBezTo>
                  <a:cubicBezTo>
                    <a:pt x="9841" y="7094"/>
                    <a:pt x="9863" y="7100"/>
                    <a:pt x="9884" y="7100"/>
                  </a:cubicBezTo>
                  <a:cubicBezTo>
                    <a:pt x="9918" y="7100"/>
                    <a:pt x="9951" y="7084"/>
                    <a:pt x="9972" y="7055"/>
                  </a:cubicBezTo>
                  <a:cubicBezTo>
                    <a:pt x="10093" y="6881"/>
                    <a:pt x="10304" y="6777"/>
                    <a:pt x="10515" y="6777"/>
                  </a:cubicBezTo>
                  <a:cubicBezTo>
                    <a:pt x="10558" y="6777"/>
                    <a:pt x="10600" y="6781"/>
                    <a:pt x="10642" y="6790"/>
                  </a:cubicBezTo>
                  <a:cubicBezTo>
                    <a:pt x="10890" y="6842"/>
                    <a:pt x="11097" y="7055"/>
                    <a:pt x="11146" y="7303"/>
                  </a:cubicBezTo>
                  <a:cubicBezTo>
                    <a:pt x="11156" y="7353"/>
                    <a:pt x="11202" y="7389"/>
                    <a:pt x="11253" y="7389"/>
                  </a:cubicBezTo>
                  <a:cubicBezTo>
                    <a:pt x="11260" y="7389"/>
                    <a:pt x="11267" y="7389"/>
                    <a:pt x="11271" y="7388"/>
                  </a:cubicBezTo>
                  <a:cubicBezTo>
                    <a:pt x="11329" y="7376"/>
                    <a:pt x="11369" y="7319"/>
                    <a:pt x="11356" y="7261"/>
                  </a:cubicBezTo>
                  <a:cubicBezTo>
                    <a:pt x="11291" y="6930"/>
                    <a:pt x="11016" y="6649"/>
                    <a:pt x="10685" y="6580"/>
                  </a:cubicBezTo>
                  <a:cubicBezTo>
                    <a:pt x="10630" y="6568"/>
                    <a:pt x="10573" y="6562"/>
                    <a:pt x="10516" y="6562"/>
                  </a:cubicBezTo>
                  <a:close/>
                  <a:moveTo>
                    <a:pt x="65054" y="6869"/>
                  </a:moveTo>
                  <a:cubicBezTo>
                    <a:pt x="64903" y="6869"/>
                    <a:pt x="64748" y="6893"/>
                    <a:pt x="64595" y="6941"/>
                  </a:cubicBezTo>
                  <a:cubicBezTo>
                    <a:pt x="64167" y="7078"/>
                    <a:pt x="63833" y="7389"/>
                    <a:pt x="63708" y="7771"/>
                  </a:cubicBezTo>
                  <a:cubicBezTo>
                    <a:pt x="63689" y="7827"/>
                    <a:pt x="63718" y="7887"/>
                    <a:pt x="63776" y="7907"/>
                  </a:cubicBezTo>
                  <a:cubicBezTo>
                    <a:pt x="63787" y="7912"/>
                    <a:pt x="63800" y="7913"/>
                    <a:pt x="63810" y="7913"/>
                  </a:cubicBezTo>
                  <a:cubicBezTo>
                    <a:pt x="63855" y="7913"/>
                    <a:pt x="63897" y="7884"/>
                    <a:pt x="63913" y="7840"/>
                  </a:cubicBezTo>
                  <a:cubicBezTo>
                    <a:pt x="64019" y="7523"/>
                    <a:pt x="64300" y="7264"/>
                    <a:pt x="64663" y="7146"/>
                  </a:cubicBezTo>
                  <a:cubicBezTo>
                    <a:pt x="64794" y="7104"/>
                    <a:pt x="64926" y="7083"/>
                    <a:pt x="65055" y="7083"/>
                  </a:cubicBezTo>
                  <a:cubicBezTo>
                    <a:pt x="65285" y="7083"/>
                    <a:pt x="65502" y="7148"/>
                    <a:pt x="65677" y="7274"/>
                  </a:cubicBezTo>
                  <a:cubicBezTo>
                    <a:pt x="65696" y="7287"/>
                    <a:pt x="65718" y="7294"/>
                    <a:pt x="65740" y="7294"/>
                  </a:cubicBezTo>
                  <a:cubicBezTo>
                    <a:pt x="65773" y="7294"/>
                    <a:pt x="65805" y="7279"/>
                    <a:pt x="65826" y="7251"/>
                  </a:cubicBezTo>
                  <a:cubicBezTo>
                    <a:pt x="65861" y="7200"/>
                    <a:pt x="65849" y="7134"/>
                    <a:pt x="65802" y="7100"/>
                  </a:cubicBezTo>
                  <a:cubicBezTo>
                    <a:pt x="65591" y="6947"/>
                    <a:pt x="65329" y="6869"/>
                    <a:pt x="65054" y="6869"/>
                  </a:cubicBezTo>
                  <a:close/>
                  <a:moveTo>
                    <a:pt x="14708" y="8693"/>
                  </a:moveTo>
                  <a:cubicBezTo>
                    <a:pt x="14434" y="8693"/>
                    <a:pt x="14172" y="8771"/>
                    <a:pt x="13963" y="8924"/>
                  </a:cubicBezTo>
                  <a:cubicBezTo>
                    <a:pt x="13914" y="8959"/>
                    <a:pt x="13904" y="9028"/>
                    <a:pt x="13940" y="9074"/>
                  </a:cubicBezTo>
                  <a:cubicBezTo>
                    <a:pt x="13959" y="9103"/>
                    <a:pt x="13992" y="9119"/>
                    <a:pt x="14025" y="9119"/>
                  </a:cubicBezTo>
                  <a:cubicBezTo>
                    <a:pt x="14048" y="9119"/>
                    <a:pt x="14070" y="9111"/>
                    <a:pt x="14089" y="9097"/>
                  </a:cubicBezTo>
                  <a:cubicBezTo>
                    <a:pt x="14262" y="8972"/>
                    <a:pt x="14479" y="8907"/>
                    <a:pt x="14708" y="8907"/>
                  </a:cubicBezTo>
                  <a:cubicBezTo>
                    <a:pt x="14838" y="8907"/>
                    <a:pt x="14971" y="8928"/>
                    <a:pt x="15102" y="8970"/>
                  </a:cubicBezTo>
                  <a:cubicBezTo>
                    <a:pt x="15466" y="9087"/>
                    <a:pt x="15747" y="9346"/>
                    <a:pt x="15851" y="9664"/>
                  </a:cubicBezTo>
                  <a:cubicBezTo>
                    <a:pt x="15865" y="9709"/>
                    <a:pt x="15908" y="9738"/>
                    <a:pt x="15954" y="9738"/>
                  </a:cubicBezTo>
                  <a:cubicBezTo>
                    <a:pt x="15964" y="9738"/>
                    <a:pt x="15977" y="9736"/>
                    <a:pt x="15987" y="9733"/>
                  </a:cubicBezTo>
                  <a:cubicBezTo>
                    <a:pt x="16044" y="9715"/>
                    <a:pt x="16074" y="9654"/>
                    <a:pt x="16057" y="9597"/>
                  </a:cubicBezTo>
                  <a:cubicBezTo>
                    <a:pt x="15928" y="9215"/>
                    <a:pt x="15597" y="8903"/>
                    <a:pt x="15170" y="8766"/>
                  </a:cubicBezTo>
                  <a:cubicBezTo>
                    <a:pt x="15017" y="8717"/>
                    <a:pt x="14861" y="8693"/>
                    <a:pt x="14708" y="8693"/>
                  </a:cubicBezTo>
                  <a:close/>
                  <a:moveTo>
                    <a:pt x="63746" y="9996"/>
                  </a:moveTo>
                  <a:cubicBezTo>
                    <a:pt x="63602" y="9996"/>
                    <a:pt x="63454" y="10024"/>
                    <a:pt x="63312" y="10079"/>
                  </a:cubicBezTo>
                  <a:cubicBezTo>
                    <a:pt x="62987" y="10204"/>
                    <a:pt x="62736" y="10458"/>
                    <a:pt x="62641" y="10759"/>
                  </a:cubicBezTo>
                  <a:cubicBezTo>
                    <a:pt x="62622" y="10815"/>
                    <a:pt x="62655" y="10875"/>
                    <a:pt x="62710" y="10894"/>
                  </a:cubicBezTo>
                  <a:cubicBezTo>
                    <a:pt x="62722" y="10897"/>
                    <a:pt x="62732" y="10900"/>
                    <a:pt x="62743" y="10900"/>
                  </a:cubicBezTo>
                  <a:cubicBezTo>
                    <a:pt x="62788" y="10900"/>
                    <a:pt x="62831" y="10871"/>
                    <a:pt x="62845" y="10824"/>
                  </a:cubicBezTo>
                  <a:cubicBezTo>
                    <a:pt x="62920" y="10585"/>
                    <a:pt x="63122" y="10381"/>
                    <a:pt x="63388" y="10278"/>
                  </a:cubicBezTo>
                  <a:cubicBezTo>
                    <a:pt x="63505" y="10233"/>
                    <a:pt x="63626" y="10210"/>
                    <a:pt x="63744" y="10210"/>
                  </a:cubicBezTo>
                  <a:cubicBezTo>
                    <a:pt x="63893" y="10210"/>
                    <a:pt x="64036" y="10246"/>
                    <a:pt x="64157" y="10318"/>
                  </a:cubicBezTo>
                  <a:cubicBezTo>
                    <a:pt x="64175" y="10328"/>
                    <a:pt x="64194" y="10333"/>
                    <a:pt x="64212" y="10333"/>
                  </a:cubicBezTo>
                  <a:cubicBezTo>
                    <a:pt x="64249" y="10333"/>
                    <a:pt x="64285" y="10314"/>
                    <a:pt x="64306" y="10281"/>
                  </a:cubicBezTo>
                  <a:cubicBezTo>
                    <a:pt x="64334" y="10227"/>
                    <a:pt x="64316" y="10161"/>
                    <a:pt x="64265" y="10132"/>
                  </a:cubicBezTo>
                  <a:cubicBezTo>
                    <a:pt x="64113" y="10042"/>
                    <a:pt x="63932" y="9996"/>
                    <a:pt x="63746" y="9996"/>
                  </a:cubicBezTo>
                  <a:close/>
                  <a:moveTo>
                    <a:pt x="11721" y="10685"/>
                  </a:moveTo>
                  <a:cubicBezTo>
                    <a:pt x="11533" y="10685"/>
                    <a:pt x="11352" y="10731"/>
                    <a:pt x="11198" y="10821"/>
                  </a:cubicBezTo>
                  <a:cubicBezTo>
                    <a:pt x="11147" y="10851"/>
                    <a:pt x="11130" y="10916"/>
                    <a:pt x="11160" y="10968"/>
                  </a:cubicBezTo>
                  <a:cubicBezTo>
                    <a:pt x="11181" y="11001"/>
                    <a:pt x="11216" y="11021"/>
                    <a:pt x="11253" y="11021"/>
                  </a:cubicBezTo>
                  <a:cubicBezTo>
                    <a:pt x="11271" y="11021"/>
                    <a:pt x="11290" y="11016"/>
                    <a:pt x="11307" y="11005"/>
                  </a:cubicBezTo>
                  <a:cubicBezTo>
                    <a:pt x="11428" y="10934"/>
                    <a:pt x="11571" y="10899"/>
                    <a:pt x="11720" y="10899"/>
                  </a:cubicBezTo>
                  <a:cubicBezTo>
                    <a:pt x="11838" y="10899"/>
                    <a:pt x="11959" y="10921"/>
                    <a:pt x="12076" y="10966"/>
                  </a:cubicBezTo>
                  <a:cubicBezTo>
                    <a:pt x="12341" y="11068"/>
                    <a:pt x="12544" y="11271"/>
                    <a:pt x="12619" y="11512"/>
                  </a:cubicBezTo>
                  <a:cubicBezTo>
                    <a:pt x="12634" y="11558"/>
                    <a:pt x="12677" y="11587"/>
                    <a:pt x="12723" y="11587"/>
                  </a:cubicBezTo>
                  <a:cubicBezTo>
                    <a:pt x="12733" y="11587"/>
                    <a:pt x="12744" y="11585"/>
                    <a:pt x="12755" y="11581"/>
                  </a:cubicBezTo>
                  <a:cubicBezTo>
                    <a:pt x="12811" y="11564"/>
                    <a:pt x="12842" y="11505"/>
                    <a:pt x="12825" y="11447"/>
                  </a:cubicBezTo>
                  <a:cubicBezTo>
                    <a:pt x="12730" y="11146"/>
                    <a:pt x="12478" y="10890"/>
                    <a:pt x="12153" y="10766"/>
                  </a:cubicBezTo>
                  <a:cubicBezTo>
                    <a:pt x="12011" y="10712"/>
                    <a:pt x="11864" y="10685"/>
                    <a:pt x="11721" y="10685"/>
                  </a:cubicBezTo>
                  <a:close/>
                  <a:moveTo>
                    <a:pt x="58485" y="11585"/>
                  </a:moveTo>
                  <a:cubicBezTo>
                    <a:pt x="58267" y="11585"/>
                    <a:pt x="58042" y="11651"/>
                    <a:pt x="57843" y="11778"/>
                  </a:cubicBezTo>
                  <a:cubicBezTo>
                    <a:pt x="57543" y="11970"/>
                    <a:pt x="57344" y="12278"/>
                    <a:pt x="57314" y="12601"/>
                  </a:cubicBezTo>
                  <a:cubicBezTo>
                    <a:pt x="57308" y="12660"/>
                    <a:pt x="57352" y="12711"/>
                    <a:pt x="57411" y="12717"/>
                  </a:cubicBezTo>
                  <a:lnTo>
                    <a:pt x="57421" y="12717"/>
                  </a:lnTo>
                  <a:cubicBezTo>
                    <a:pt x="57474" y="12717"/>
                    <a:pt x="57522" y="12675"/>
                    <a:pt x="57526" y="12621"/>
                  </a:cubicBezTo>
                  <a:cubicBezTo>
                    <a:pt x="57552" y="12364"/>
                    <a:pt x="57712" y="12117"/>
                    <a:pt x="57958" y="11960"/>
                  </a:cubicBezTo>
                  <a:cubicBezTo>
                    <a:pt x="58121" y="11854"/>
                    <a:pt x="58306" y="11800"/>
                    <a:pt x="58484" y="11800"/>
                  </a:cubicBezTo>
                  <a:cubicBezTo>
                    <a:pt x="58572" y="11800"/>
                    <a:pt x="58659" y="11813"/>
                    <a:pt x="58740" y="11840"/>
                  </a:cubicBezTo>
                  <a:cubicBezTo>
                    <a:pt x="58751" y="11845"/>
                    <a:pt x="58763" y="11847"/>
                    <a:pt x="58775" y="11847"/>
                  </a:cubicBezTo>
                  <a:cubicBezTo>
                    <a:pt x="58819" y="11847"/>
                    <a:pt x="58861" y="11818"/>
                    <a:pt x="58877" y="11774"/>
                  </a:cubicBezTo>
                  <a:cubicBezTo>
                    <a:pt x="58897" y="11718"/>
                    <a:pt x="58865" y="11657"/>
                    <a:pt x="58810" y="11637"/>
                  </a:cubicBezTo>
                  <a:cubicBezTo>
                    <a:pt x="58707" y="11602"/>
                    <a:pt x="58597" y="11585"/>
                    <a:pt x="58485" y="11585"/>
                  </a:cubicBezTo>
                  <a:close/>
                  <a:moveTo>
                    <a:pt x="48308" y="12042"/>
                  </a:moveTo>
                  <a:cubicBezTo>
                    <a:pt x="48011" y="12042"/>
                    <a:pt x="47708" y="12139"/>
                    <a:pt x="47438" y="12324"/>
                  </a:cubicBezTo>
                  <a:cubicBezTo>
                    <a:pt x="47060" y="12588"/>
                    <a:pt x="46819" y="12976"/>
                    <a:pt x="46783" y="13394"/>
                  </a:cubicBezTo>
                  <a:cubicBezTo>
                    <a:pt x="46779" y="13453"/>
                    <a:pt x="46822" y="13505"/>
                    <a:pt x="46881" y="13511"/>
                  </a:cubicBezTo>
                  <a:lnTo>
                    <a:pt x="46890" y="13511"/>
                  </a:lnTo>
                  <a:cubicBezTo>
                    <a:pt x="46946" y="13511"/>
                    <a:pt x="46992" y="13469"/>
                    <a:pt x="46996" y="13411"/>
                  </a:cubicBezTo>
                  <a:cubicBezTo>
                    <a:pt x="47026" y="13059"/>
                    <a:pt x="47232" y="12727"/>
                    <a:pt x="47559" y="12503"/>
                  </a:cubicBezTo>
                  <a:cubicBezTo>
                    <a:pt x="47793" y="12343"/>
                    <a:pt x="48054" y="12258"/>
                    <a:pt x="48309" y="12258"/>
                  </a:cubicBezTo>
                  <a:cubicBezTo>
                    <a:pt x="48411" y="12258"/>
                    <a:pt x="48512" y="12272"/>
                    <a:pt x="48610" y="12300"/>
                  </a:cubicBezTo>
                  <a:cubicBezTo>
                    <a:pt x="48620" y="12302"/>
                    <a:pt x="48631" y="12304"/>
                    <a:pt x="48640" y="12304"/>
                  </a:cubicBezTo>
                  <a:cubicBezTo>
                    <a:pt x="48687" y="12304"/>
                    <a:pt x="48730" y="12274"/>
                    <a:pt x="48744" y="12226"/>
                  </a:cubicBezTo>
                  <a:cubicBezTo>
                    <a:pt x="48760" y="12169"/>
                    <a:pt x="48727" y="12110"/>
                    <a:pt x="48670" y="12092"/>
                  </a:cubicBezTo>
                  <a:cubicBezTo>
                    <a:pt x="48552" y="12059"/>
                    <a:pt x="48431" y="12042"/>
                    <a:pt x="48308" y="12042"/>
                  </a:cubicBezTo>
                  <a:close/>
                  <a:moveTo>
                    <a:pt x="22292" y="12881"/>
                  </a:moveTo>
                  <a:cubicBezTo>
                    <a:pt x="22156" y="12881"/>
                    <a:pt x="22022" y="12904"/>
                    <a:pt x="21896" y="12952"/>
                  </a:cubicBezTo>
                  <a:cubicBezTo>
                    <a:pt x="21840" y="12972"/>
                    <a:pt x="21813" y="13034"/>
                    <a:pt x="21833" y="13090"/>
                  </a:cubicBezTo>
                  <a:cubicBezTo>
                    <a:pt x="21849" y="13134"/>
                    <a:pt x="21890" y="13159"/>
                    <a:pt x="21933" y="13159"/>
                  </a:cubicBezTo>
                  <a:cubicBezTo>
                    <a:pt x="21946" y="13159"/>
                    <a:pt x="21958" y="13157"/>
                    <a:pt x="21971" y="13152"/>
                  </a:cubicBezTo>
                  <a:cubicBezTo>
                    <a:pt x="22072" y="13114"/>
                    <a:pt x="22181" y="13095"/>
                    <a:pt x="22292" y="13095"/>
                  </a:cubicBezTo>
                  <a:cubicBezTo>
                    <a:pt x="22472" y="13095"/>
                    <a:pt x="22658" y="13145"/>
                    <a:pt x="22831" y="13243"/>
                  </a:cubicBezTo>
                  <a:cubicBezTo>
                    <a:pt x="23109" y="13401"/>
                    <a:pt x="23299" y="13652"/>
                    <a:pt x="23349" y="13933"/>
                  </a:cubicBezTo>
                  <a:lnTo>
                    <a:pt x="23385" y="14128"/>
                  </a:lnTo>
                  <a:lnTo>
                    <a:pt x="23529" y="13990"/>
                  </a:lnTo>
                  <a:cubicBezTo>
                    <a:pt x="23698" y="13828"/>
                    <a:pt x="23937" y="13740"/>
                    <a:pt x="24195" y="13740"/>
                  </a:cubicBezTo>
                  <a:cubicBezTo>
                    <a:pt x="24228" y="13740"/>
                    <a:pt x="24262" y="13741"/>
                    <a:pt x="24295" y="13744"/>
                  </a:cubicBezTo>
                  <a:cubicBezTo>
                    <a:pt x="24590" y="13770"/>
                    <a:pt x="24850" y="13907"/>
                    <a:pt x="25007" y="14121"/>
                  </a:cubicBezTo>
                  <a:cubicBezTo>
                    <a:pt x="25028" y="14150"/>
                    <a:pt x="25060" y="14164"/>
                    <a:pt x="25093" y="14164"/>
                  </a:cubicBezTo>
                  <a:cubicBezTo>
                    <a:pt x="25115" y="14164"/>
                    <a:pt x="25136" y="14157"/>
                    <a:pt x="25156" y="14144"/>
                  </a:cubicBezTo>
                  <a:cubicBezTo>
                    <a:pt x="25204" y="14110"/>
                    <a:pt x="25215" y="14042"/>
                    <a:pt x="25179" y="13995"/>
                  </a:cubicBezTo>
                  <a:cubicBezTo>
                    <a:pt x="24986" y="13734"/>
                    <a:pt x="24671" y="13565"/>
                    <a:pt x="24315" y="13532"/>
                  </a:cubicBezTo>
                  <a:cubicBezTo>
                    <a:pt x="24275" y="13529"/>
                    <a:pt x="24235" y="13527"/>
                    <a:pt x="24195" y="13527"/>
                  </a:cubicBezTo>
                  <a:cubicBezTo>
                    <a:pt x="23945" y="13527"/>
                    <a:pt x="23709" y="13596"/>
                    <a:pt x="23516" y="13727"/>
                  </a:cubicBezTo>
                  <a:cubicBezTo>
                    <a:pt x="23421" y="13453"/>
                    <a:pt x="23215" y="13214"/>
                    <a:pt x="22936" y="13056"/>
                  </a:cubicBezTo>
                  <a:cubicBezTo>
                    <a:pt x="22731" y="12940"/>
                    <a:pt x="22508" y="12881"/>
                    <a:pt x="22292" y="12881"/>
                  </a:cubicBezTo>
                  <a:close/>
                  <a:moveTo>
                    <a:pt x="30270" y="13157"/>
                  </a:moveTo>
                  <a:cubicBezTo>
                    <a:pt x="30147" y="13157"/>
                    <a:pt x="30026" y="13173"/>
                    <a:pt x="29908" y="13207"/>
                  </a:cubicBezTo>
                  <a:cubicBezTo>
                    <a:pt x="29851" y="13223"/>
                    <a:pt x="29818" y="13283"/>
                    <a:pt x="29834" y="13341"/>
                  </a:cubicBezTo>
                  <a:cubicBezTo>
                    <a:pt x="29847" y="13388"/>
                    <a:pt x="29890" y="13418"/>
                    <a:pt x="29938" y="13418"/>
                  </a:cubicBezTo>
                  <a:cubicBezTo>
                    <a:pt x="29947" y="13418"/>
                    <a:pt x="29958" y="13417"/>
                    <a:pt x="29968" y="13414"/>
                  </a:cubicBezTo>
                  <a:cubicBezTo>
                    <a:pt x="30066" y="13386"/>
                    <a:pt x="30167" y="13372"/>
                    <a:pt x="30270" y="13372"/>
                  </a:cubicBezTo>
                  <a:cubicBezTo>
                    <a:pt x="30524" y="13372"/>
                    <a:pt x="30785" y="13456"/>
                    <a:pt x="31019" y="13617"/>
                  </a:cubicBezTo>
                  <a:cubicBezTo>
                    <a:pt x="31346" y="13842"/>
                    <a:pt x="31552" y="14176"/>
                    <a:pt x="31582" y="14526"/>
                  </a:cubicBezTo>
                  <a:cubicBezTo>
                    <a:pt x="31588" y="14582"/>
                    <a:pt x="31634" y="14625"/>
                    <a:pt x="31688" y="14625"/>
                  </a:cubicBezTo>
                  <a:lnTo>
                    <a:pt x="31697" y="14625"/>
                  </a:lnTo>
                  <a:cubicBezTo>
                    <a:pt x="31756" y="14620"/>
                    <a:pt x="31799" y="14568"/>
                    <a:pt x="31794" y="14509"/>
                  </a:cubicBezTo>
                  <a:cubicBezTo>
                    <a:pt x="31759" y="14091"/>
                    <a:pt x="31521" y="13702"/>
                    <a:pt x="31140" y="13439"/>
                  </a:cubicBezTo>
                  <a:cubicBezTo>
                    <a:pt x="30871" y="13253"/>
                    <a:pt x="30567" y="13157"/>
                    <a:pt x="30270" y="13157"/>
                  </a:cubicBezTo>
                  <a:close/>
                  <a:moveTo>
                    <a:pt x="39943" y="13841"/>
                  </a:moveTo>
                  <a:cubicBezTo>
                    <a:pt x="39886" y="13841"/>
                    <a:pt x="39829" y="13847"/>
                    <a:pt x="39773" y="13859"/>
                  </a:cubicBezTo>
                  <a:cubicBezTo>
                    <a:pt x="39442" y="13928"/>
                    <a:pt x="39165" y="14209"/>
                    <a:pt x="39100" y="14540"/>
                  </a:cubicBezTo>
                  <a:cubicBezTo>
                    <a:pt x="39090" y="14598"/>
                    <a:pt x="39128" y="14656"/>
                    <a:pt x="39185" y="14667"/>
                  </a:cubicBezTo>
                  <a:cubicBezTo>
                    <a:pt x="39193" y="14669"/>
                    <a:pt x="39200" y="14669"/>
                    <a:pt x="39205" y="14669"/>
                  </a:cubicBezTo>
                  <a:cubicBezTo>
                    <a:pt x="39256" y="14669"/>
                    <a:pt x="39301" y="14633"/>
                    <a:pt x="39312" y="14582"/>
                  </a:cubicBezTo>
                  <a:cubicBezTo>
                    <a:pt x="39360" y="14332"/>
                    <a:pt x="39567" y="14121"/>
                    <a:pt x="39816" y="14069"/>
                  </a:cubicBezTo>
                  <a:cubicBezTo>
                    <a:pt x="39858" y="14061"/>
                    <a:pt x="39900" y="14057"/>
                    <a:pt x="39942" y="14057"/>
                  </a:cubicBezTo>
                  <a:cubicBezTo>
                    <a:pt x="40152" y="14057"/>
                    <a:pt x="40363" y="14161"/>
                    <a:pt x="40486" y="14334"/>
                  </a:cubicBezTo>
                  <a:cubicBezTo>
                    <a:pt x="40506" y="14364"/>
                    <a:pt x="40540" y="14380"/>
                    <a:pt x="40573" y="14380"/>
                  </a:cubicBezTo>
                  <a:cubicBezTo>
                    <a:pt x="40595" y="14380"/>
                    <a:pt x="40616" y="14374"/>
                    <a:pt x="40634" y="14360"/>
                  </a:cubicBezTo>
                  <a:cubicBezTo>
                    <a:pt x="40683" y="14327"/>
                    <a:pt x="40696" y="14260"/>
                    <a:pt x="40661" y="14212"/>
                  </a:cubicBezTo>
                  <a:cubicBezTo>
                    <a:pt x="40501" y="13980"/>
                    <a:pt x="40223" y="13841"/>
                    <a:pt x="39943" y="13841"/>
                  </a:cubicBezTo>
                  <a:close/>
                  <a:moveTo>
                    <a:pt x="78028" y="0"/>
                  </a:moveTo>
                  <a:cubicBezTo>
                    <a:pt x="76379" y="85"/>
                    <a:pt x="73326" y="454"/>
                    <a:pt x="72008" y="978"/>
                  </a:cubicBezTo>
                  <a:cubicBezTo>
                    <a:pt x="69668" y="1907"/>
                    <a:pt x="67805" y="3649"/>
                    <a:pt x="67001" y="5654"/>
                  </a:cubicBezTo>
                  <a:cubicBezTo>
                    <a:pt x="66458" y="5469"/>
                    <a:pt x="65871" y="5378"/>
                    <a:pt x="65284" y="5378"/>
                  </a:cubicBezTo>
                  <a:cubicBezTo>
                    <a:pt x="64365" y="5378"/>
                    <a:pt x="63445" y="5601"/>
                    <a:pt x="62691" y="6034"/>
                  </a:cubicBezTo>
                  <a:cubicBezTo>
                    <a:pt x="61490" y="6724"/>
                    <a:pt x="60776" y="7905"/>
                    <a:pt x="60815" y="9093"/>
                  </a:cubicBezTo>
                  <a:cubicBezTo>
                    <a:pt x="59937" y="8511"/>
                    <a:pt x="58807" y="8201"/>
                    <a:pt x="57677" y="8201"/>
                  </a:cubicBezTo>
                  <a:cubicBezTo>
                    <a:pt x="57072" y="8201"/>
                    <a:pt x="56467" y="8290"/>
                    <a:pt x="55901" y="8473"/>
                  </a:cubicBezTo>
                  <a:cubicBezTo>
                    <a:pt x="54261" y="9003"/>
                    <a:pt x="53062" y="10288"/>
                    <a:pt x="52863" y="11706"/>
                  </a:cubicBezTo>
                  <a:cubicBezTo>
                    <a:pt x="51951" y="11096"/>
                    <a:pt x="50777" y="10781"/>
                    <a:pt x="49603" y="10781"/>
                  </a:cubicBezTo>
                  <a:cubicBezTo>
                    <a:pt x="48721" y="10781"/>
                    <a:pt x="47840" y="10959"/>
                    <a:pt x="47071" y="11325"/>
                  </a:cubicBezTo>
                  <a:cubicBezTo>
                    <a:pt x="45785" y="11937"/>
                    <a:pt x="44868" y="13070"/>
                    <a:pt x="44642" y="14317"/>
                  </a:cubicBezTo>
                  <a:cubicBezTo>
                    <a:pt x="44177" y="13941"/>
                    <a:pt x="43668" y="13616"/>
                    <a:pt x="43130" y="13349"/>
                  </a:cubicBezTo>
                  <a:cubicBezTo>
                    <a:pt x="42366" y="12891"/>
                    <a:pt x="41446" y="12611"/>
                    <a:pt x="40539" y="12557"/>
                  </a:cubicBezTo>
                  <a:cubicBezTo>
                    <a:pt x="40406" y="12548"/>
                    <a:pt x="40271" y="12544"/>
                    <a:pt x="40134" y="12544"/>
                  </a:cubicBezTo>
                  <a:cubicBezTo>
                    <a:pt x="40079" y="12544"/>
                    <a:pt x="40024" y="12545"/>
                    <a:pt x="39969" y="12546"/>
                  </a:cubicBezTo>
                  <a:cubicBezTo>
                    <a:pt x="39911" y="12545"/>
                    <a:pt x="39855" y="12544"/>
                    <a:pt x="39799" y="12544"/>
                  </a:cubicBezTo>
                  <a:cubicBezTo>
                    <a:pt x="39659" y="12544"/>
                    <a:pt x="39526" y="12548"/>
                    <a:pt x="39393" y="12557"/>
                  </a:cubicBezTo>
                  <a:cubicBezTo>
                    <a:pt x="38484" y="12611"/>
                    <a:pt x="37564" y="12891"/>
                    <a:pt x="36808" y="13344"/>
                  </a:cubicBezTo>
                  <a:cubicBezTo>
                    <a:pt x="36261" y="13616"/>
                    <a:pt x="35749" y="13941"/>
                    <a:pt x="35290" y="14316"/>
                  </a:cubicBezTo>
                  <a:cubicBezTo>
                    <a:pt x="35061" y="13069"/>
                    <a:pt x="34145" y="11934"/>
                    <a:pt x="32858" y="11322"/>
                  </a:cubicBezTo>
                  <a:cubicBezTo>
                    <a:pt x="32090" y="10957"/>
                    <a:pt x="31209" y="10779"/>
                    <a:pt x="30328" y="10779"/>
                  </a:cubicBezTo>
                  <a:cubicBezTo>
                    <a:pt x="29155" y="10779"/>
                    <a:pt x="27981" y="11094"/>
                    <a:pt x="27069" y="11703"/>
                  </a:cubicBezTo>
                  <a:cubicBezTo>
                    <a:pt x="26870" y="10285"/>
                    <a:pt x="25670" y="9000"/>
                    <a:pt x="24030" y="8471"/>
                  </a:cubicBezTo>
                  <a:cubicBezTo>
                    <a:pt x="23465" y="8288"/>
                    <a:pt x="22860" y="8200"/>
                    <a:pt x="22256" y="8200"/>
                  </a:cubicBezTo>
                  <a:cubicBezTo>
                    <a:pt x="21126" y="8200"/>
                    <a:pt x="19995" y="8509"/>
                    <a:pt x="19117" y="9093"/>
                  </a:cubicBezTo>
                  <a:cubicBezTo>
                    <a:pt x="19154" y="7905"/>
                    <a:pt x="18440" y="6724"/>
                    <a:pt x="17240" y="6034"/>
                  </a:cubicBezTo>
                  <a:cubicBezTo>
                    <a:pt x="16486" y="5601"/>
                    <a:pt x="15566" y="5378"/>
                    <a:pt x="14647" y="5378"/>
                  </a:cubicBezTo>
                  <a:cubicBezTo>
                    <a:pt x="14060" y="5378"/>
                    <a:pt x="13473" y="5469"/>
                    <a:pt x="12930" y="5654"/>
                  </a:cubicBezTo>
                  <a:cubicBezTo>
                    <a:pt x="12125" y="3649"/>
                    <a:pt x="10262" y="1904"/>
                    <a:pt x="7923" y="978"/>
                  </a:cubicBezTo>
                  <a:cubicBezTo>
                    <a:pt x="6436" y="388"/>
                    <a:pt x="3066" y="2"/>
                    <a:pt x="757" y="2"/>
                  </a:cubicBezTo>
                  <a:cubicBezTo>
                    <a:pt x="528" y="2"/>
                    <a:pt x="309" y="5"/>
                    <a:pt x="104" y="13"/>
                  </a:cubicBezTo>
                  <a:cubicBezTo>
                    <a:pt x="45" y="15"/>
                    <a:pt x="0" y="65"/>
                    <a:pt x="1" y="124"/>
                  </a:cubicBezTo>
                  <a:cubicBezTo>
                    <a:pt x="3" y="181"/>
                    <a:pt x="56" y="226"/>
                    <a:pt x="109" y="226"/>
                  </a:cubicBezTo>
                  <a:cubicBezTo>
                    <a:pt x="111" y="226"/>
                    <a:pt x="112" y="226"/>
                    <a:pt x="114" y="226"/>
                  </a:cubicBezTo>
                  <a:cubicBezTo>
                    <a:pt x="314" y="219"/>
                    <a:pt x="527" y="215"/>
                    <a:pt x="751" y="215"/>
                  </a:cubicBezTo>
                  <a:cubicBezTo>
                    <a:pt x="3036" y="215"/>
                    <a:pt x="6377" y="596"/>
                    <a:pt x="7844" y="1177"/>
                  </a:cubicBezTo>
                  <a:cubicBezTo>
                    <a:pt x="10167" y="2098"/>
                    <a:pt x="12006" y="3838"/>
                    <a:pt x="12768" y="5828"/>
                  </a:cubicBezTo>
                  <a:lnTo>
                    <a:pt x="12805" y="5927"/>
                  </a:lnTo>
                  <a:lnTo>
                    <a:pt x="12904" y="5891"/>
                  </a:lnTo>
                  <a:cubicBezTo>
                    <a:pt x="13452" y="5691"/>
                    <a:pt x="14050" y="5592"/>
                    <a:pt x="14648" y="5592"/>
                  </a:cubicBezTo>
                  <a:cubicBezTo>
                    <a:pt x="15530" y="5592"/>
                    <a:pt x="16412" y="5806"/>
                    <a:pt x="17135" y="6221"/>
                  </a:cubicBezTo>
                  <a:cubicBezTo>
                    <a:pt x="18335" y="6912"/>
                    <a:pt x="19023" y="8121"/>
                    <a:pt x="18886" y="9297"/>
                  </a:cubicBezTo>
                  <a:lnTo>
                    <a:pt x="18858" y="9543"/>
                  </a:lnTo>
                  <a:lnTo>
                    <a:pt x="19058" y="9396"/>
                  </a:lnTo>
                  <a:cubicBezTo>
                    <a:pt x="19922" y="8756"/>
                    <a:pt x="21086" y="8414"/>
                    <a:pt x="22250" y="8414"/>
                  </a:cubicBezTo>
                  <a:cubicBezTo>
                    <a:pt x="22834" y="8414"/>
                    <a:pt x="23417" y="8500"/>
                    <a:pt x="23964" y="8676"/>
                  </a:cubicBezTo>
                  <a:cubicBezTo>
                    <a:pt x="25593" y="9202"/>
                    <a:pt x="26763" y="10500"/>
                    <a:pt x="26874" y="11904"/>
                  </a:cubicBezTo>
                  <a:lnTo>
                    <a:pt x="26892" y="12095"/>
                  </a:lnTo>
                  <a:lnTo>
                    <a:pt x="27046" y="11981"/>
                  </a:lnTo>
                  <a:cubicBezTo>
                    <a:pt x="27930" y="11338"/>
                    <a:pt x="29140" y="11002"/>
                    <a:pt x="30343" y="11002"/>
                  </a:cubicBezTo>
                  <a:cubicBezTo>
                    <a:pt x="31194" y="11002"/>
                    <a:pt x="32041" y="11170"/>
                    <a:pt x="32767" y="11515"/>
                  </a:cubicBezTo>
                  <a:cubicBezTo>
                    <a:pt x="34053" y="12127"/>
                    <a:pt x="34950" y="13285"/>
                    <a:pt x="35107" y="14533"/>
                  </a:cubicBezTo>
                  <a:lnTo>
                    <a:pt x="35132" y="14732"/>
                  </a:lnTo>
                  <a:lnTo>
                    <a:pt x="35283" y="14602"/>
                  </a:lnTo>
                  <a:cubicBezTo>
                    <a:pt x="35767" y="14188"/>
                    <a:pt x="36311" y="13830"/>
                    <a:pt x="36910" y="13532"/>
                  </a:cubicBezTo>
                  <a:cubicBezTo>
                    <a:pt x="37644" y="13093"/>
                    <a:pt x="38530" y="12824"/>
                    <a:pt x="39406" y="12772"/>
                  </a:cubicBezTo>
                  <a:cubicBezTo>
                    <a:pt x="39531" y="12764"/>
                    <a:pt x="39660" y="12760"/>
                    <a:pt x="39795" y="12760"/>
                  </a:cubicBezTo>
                  <a:cubicBezTo>
                    <a:pt x="39851" y="12760"/>
                    <a:pt x="39909" y="12761"/>
                    <a:pt x="39967" y="12762"/>
                  </a:cubicBezTo>
                  <a:cubicBezTo>
                    <a:pt x="40020" y="12761"/>
                    <a:pt x="40073" y="12761"/>
                    <a:pt x="40124" y="12761"/>
                  </a:cubicBezTo>
                  <a:cubicBezTo>
                    <a:pt x="40262" y="12761"/>
                    <a:pt x="40393" y="12764"/>
                    <a:pt x="40525" y="12773"/>
                  </a:cubicBezTo>
                  <a:cubicBezTo>
                    <a:pt x="41400" y="12825"/>
                    <a:pt x="42286" y="13096"/>
                    <a:pt x="43027" y="13538"/>
                  </a:cubicBezTo>
                  <a:cubicBezTo>
                    <a:pt x="43615" y="13830"/>
                    <a:pt x="44161" y="14188"/>
                    <a:pt x="44649" y="14604"/>
                  </a:cubicBezTo>
                  <a:lnTo>
                    <a:pt x="44800" y="14733"/>
                  </a:lnTo>
                  <a:lnTo>
                    <a:pt x="44825" y="14536"/>
                  </a:lnTo>
                  <a:cubicBezTo>
                    <a:pt x="44980" y="13288"/>
                    <a:pt x="45876" y="12131"/>
                    <a:pt x="47163" y="11519"/>
                  </a:cubicBezTo>
                  <a:cubicBezTo>
                    <a:pt x="47890" y="11173"/>
                    <a:pt x="48739" y="11005"/>
                    <a:pt x="49591" y="11005"/>
                  </a:cubicBezTo>
                  <a:cubicBezTo>
                    <a:pt x="50793" y="11005"/>
                    <a:pt x="52003" y="11340"/>
                    <a:pt x="52886" y="11984"/>
                  </a:cubicBezTo>
                  <a:lnTo>
                    <a:pt x="53040" y="12098"/>
                  </a:lnTo>
                  <a:lnTo>
                    <a:pt x="53056" y="11908"/>
                  </a:lnTo>
                  <a:cubicBezTo>
                    <a:pt x="53170" y="10504"/>
                    <a:pt x="54338" y="9205"/>
                    <a:pt x="55968" y="8679"/>
                  </a:cubicBezTo>
                  <a:cubicBezTo>
                    <a:pt x="56514" y="8502"/>
                    <a:pt x="57097" y="8416"/>
                    <a:pt x="57680" y="8416"/>
                  </a:cubicBezTo>
                  <a:cubicBezTo>
                    <a:pt x="58846" y="8416"/>
                    <a:pt x="60011" y="8759"/>
                    <a:pt x="60875" y="9399"/>
                  </a:cubicBezTo>
                  <a:lnTo>
                    <a:pt x="61076" y="9548"/>
                  </a:lnTo>
                  <a:lnTo>
                    <a:pt x="61076" y="9548"/>
                  </a:lnTo>
                  <a:lnTo>
                    <a:pt x="61047" y="9300"/>
                  </a:lnTo>
                  <a:cubicBezTo>
                    <a:pt x="60909" y="8123"/>
                    <a:pt x="61595" y="6915"/>
                    <a:pt x="62798" y="6224"/>
                  </a:cubicBezTo>
                  <a:cubicBezTo>
                    <a:pt x="63521" y="5810"/>
                    <a:pt x="64402" y="5596"/>
                    <a:pt x="65283" y="5596"/>
                  </a:cubicBezTo>
                  <a:cubicBezTo>
                    <a:pt x="65882" y="5596"/>
                    <a:pt x="66480" y="5694"/>
                    <a:pt x="67029" y="5896"/>
                  </a:cubicBezTo>
                  <a:lnTo>
                    <a:pt x="67128" y="5932"/>
                  </a:lnTo>
                  <a:lnTo>
                    <a:pt x="67166" y="5832"/>
                  </a:lnTo>
                  <a:cubicBezTo>
                    <a:pt x="67924" y="3841"/>
                    <a:pt x="69766" y="2103"/>
                    <a:pt x="72089" y="1181"/>
                  </a:cubicBezTo>
                  <a:cubicBezTo>
                    <a:pt x="73328" y="687"/>
                    <a:pt x="76340" y="304"/>
                    <a:pt x="78039" y="218"/>
                  </a:cubicBezTo>
                  <a:cubicBezTo>
                    <a:pt x="78100" y="215"/>
                    <a:pt x="78146" y="164"/>
                    <a:pt x="78143" y="104"/>
                  </a:cubicBezTo>
                  <a:cubicBezTo>
                    <a:pt x="78139" y="46"/>
                    <a:pt x="78087" y="0"/>
                    <a:pt x="78028" y="0"/>
                  </a:cubicBezTo>
                  <a:close/>
                  <a:moveTo>
                    <a:pt x="58640" y="13760"/>
                  </a:moveTo>
                  <a:cubicBezTo>
                    <a:pt x="58424" y="13760"/>
                    <a:pt x="58203" y="13819"/>
                    <a:pt x="57998" y="13936"/>
                  </a:cubicBezTo>
                  <a:cubicBezTo>
                    <a:pt x="57719" y="14094"/>
                    <a:pt x="57514" y="14332"/>
                    <a:pt x="57418" y="14605"/>
                  </a:cubicBezTo>
                  <a:cubicBezTo>
                    <a:pt x="57225" y="14475"/>
                    <a:pt x="56990" y="14405"/>
                    <a:pt x="56740" y="14405"/>
                  </a:cubicBezTo>
                  <a:cubicBezTo>
                    <a:pt x="56700" y="14405"/>
                    <a:pt x="56659" y="14407"/>
                    <a:pt x="56619" y="14411"/>
                  </a:cubicBezTo>
                  <a:cubicBezTo>
                    <a:pt x="56263" y="14444"/>
                    <a:pt x="55946" y="14612"/>
                    <a:pt x="55753" y="14877"/>
                  </a:cubicBezTo>
                  <a:cubicBezTo>
                    <a:pt x="55719" y="14926"/>
                    <a:pt x="55729" y="14993"/>
                    <a:pt x="55776" y="15027"/>
                  </a:cubicBezTo>
                  <a:cubicBezTo>
                    <a:pt x="55796" y="15041"/>
                    <a:pt x="55818" y="15047"/>
                    <a:pt x="55840" y="15047"/>
                  </a:cubicBezTo>
                  <a:cubicBezTo>
                    <a:pt x="55873" y="15047"/>
                    <a:pt x="55906" y="15033"/>
                    <a:pt x="55926" y="15001"/>
                  </a:cubicBezTo>
                  <a:cubicBezTo>
                    <a:pt x="56083" y="14788"/>
                    <a:pt x="56342" y="14651"/>
                    <a:pt x="56637" y="14624"/>
                  </a:cubicBezTo>
                  <a:cubicBezTo>
                    <a:pt x="56672" y="14621"/>
                    <a:pt x="56706" y="14619"/>
                    <a:pt x="56741" y="14619"/>
                  </a:cubicBezTo>
                  <a:cubicBezTo>
                    <a:pt x="56997" y="14619"/>
                    <a:pt x="57234" y="14709"/>
                    <a:pt x="57403" y="14870"/>
                  </a:cubicBezTo>
                  <a:lnTo>
                    <a:pt x="57547" y="15008"/>
                  </a:lnTo>
                  <a:lnTo>
                    <a:pt x="57583" y="14813"/>
                  </a:lnTo>
                  <a:cubicBezTo>
                    <a:pt x="57634" y="14532"/>
                    <a:pt x="57824" y="14281"/>
                    <a:pt x="58102" y="14123"/>
                  </a:cubicBezTo>
                  <a:cubicBezTo>
                    <a:pt x="58274" y="14025"/>
                    <a:pt x="58459" y="13976"/>
                    <a:pt x="58639" y="13976"/>
                  </a:cubicBezTo>
                  <a:cubicBezTo>
                    <a:pt x="58750" y="13976"/>
                    <a:pt x="58859" y="13995"/>
                    <a:pt x="58962" y="14033"/>
                  </a:cubicBezTo>
                  <a:cubicBezTo>
                    <a:pt x="58974" y="14038"/>
                    <a:pt x="58987" y="14041"/>
                    <a:pt x="58999" y="14041"/>
                  </a:cubicBezTo>
                  <a:cubicBezTo>
                    <a:pt x="59042" y="14041"/>
                    <a:pt x="59083" y="14014"/>
                    <a:pt x="59100" y="13970"/>
                  </a:cubicBezTo>
                  <a:cubicBezTo>
                    <a:pt x="59121" y="13914"/>
                    <a:pt x="59094" y="13853"/>
                    <a:pt x="59038" y="13832"/>
                  </a:cubicBezTo>
                  <a:cubicBezTo>
                    <a:pt x="58912" y="13784"/>
                    <a:pt x="58777" y="13760"/>
                    <a:pt x="58640" y="13760"/>
                  </a:cubicBezTo>
                  <a:close/>
                  <a:moveTo>
                    <a:pt x="15279" y="14896"/>
                  </a:moveTo>
                  <a:cubicBezTo>
                    <a:pt x="15167" y="14896"/>
                    <a:pt x="15058" y="14913"/>
                    <a:pt x="14955" y="14949"/>
                  </a:cubicBezTo>
                  <a:cubicBezTo>
                    <a:pt x="14899" y="14969"/>
                    <a:pt x="14869" y="15030"/>
                    <a:pt x="14889" y="15086"/>
                  </a:cubicBezTo>
                  <a:cubicBezTo>
                    <a:pt x="14903" y="15130"/>
                    <a:pt x="14945" y="15159"/>
                    <a:pt x="14990" y="15159"/>
                  </a:cubicBezTo>
                  <a:cubicBezTo>
                    <a:pt x="15002" y="15159"/>
                    <a:pt x="15014" y="15157"/>
                    <a:pt x="15026" y="15152"/>
                  </a:cubicBezTo>
                  <a:cubicBezTo>
                    <a:pt x="15106" y="15125"/>
                    <a:pt x="15192" y="15111"/>
                    <a:pt x="15280" y="15111"/>
                  </a:cubicBezTo>
                  <a:cubicBezTo>
                    <a:pt x="15457" y="15111"/>
                    <a:pt x="15642" y="15166"/>
                    <a:pt x="15806" y="15272"/>
                  </a:cubicBezTo>
                  <a:cubicBezTo>
                    <a:pt x="16051" y="15430"/>
                    <a:pt x="16214" y="15677"/>
                    <a:pt x="16237" y="15933"/>
                  </a:cubicBezTo>
                  <a:cubicBezTo>
                    <a:pt x="16242" y="15988"/>
                    <a:pt x="16288" y="16029"/>
                    <a:pt x="16342" y="16029"/>
                  </a:cubicBezTo>
                  <a:lnTo>
                    <a:pt x="16353" y="16029"/>
                  </a:lnTo>
                  <a:cubicBezTo>
                    <a:pt x="16412" y="16024"/>
                    <a:pt x="16456" y="15972"/>
                    <a:pt x="16450" y="15913"/>
                  </a:cubicBezTo>
                  <a:cubicBezTo>
                    <a:pt x="16420" y="15590"/>
                    <a:pt x="16222" y="15282"/>
                    <a:pt x="15921" y="15090"/>
                  </a:cubicBezTo>
                  <a:cubicBezTo>
                    <a:pt x="15722" y="14963"/>
                    <a:pt x="15497" y="14896"/>
                    <a:pt x="15279" y="14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0" name="Google Shape;720;p15"/>
          <p:cNvGrpSpPr/>
          <p:nvPr/>
        </p:nvGrpSpPr>
        <p:grpSpPr>
          <a:xfrm rot="158784">
            <a:off x="7483265" y="273476"/>
            <a:ext cx="1383496" cy="1040016"/>
            <a:chOff x="1409190" y="2008640"/>
            <a:chExt cx="2241356" cy="1684897"/>
          </a:xfrm>
        </p:grpSpPr>
        <p:sp>
          <p:nvSpPr>
            <p:cNvPr id="721" name="Google Shape;721;p15"/>
            <p:cNvSpPr/>
            <p:nvPr/>
          </p:nvSpPr>
          <p:spPr>
            <a:xfrm>
              <a:off x="2371368" y="2068854"/>
              <a:ext cx="975624" cy="480687"/>
            </a:xfrm>
            <a:custGeom>
              <a:avLst/>
              <a:gdLst/>
              <a:ahLst/>
              <a:cxnLst/>
              <a:rect l="l" t="t" r="r" b="b"/>
              <a:pathLst>
                <a:path w="13351" h="6578" extrusionOk="0">
                  <a:moveTo>
                    <a:pt x="3" y="5893"/>
                  </a:moveTo>
                  <a:lnTo>
                    <a:pt x="3" y="5893"/>
                  </a:lnTo>
                  <a:cubicBezTo>
                    <a:pt x="2" y="5893"/>
                    <a:pt x="1" y="5893"/>
                    <a:pt x="1" y="5893"/>
                  </a:cubicBezTo>
                  <a:cubicBezTo>
                    <a:pt x="1" y="5893"/>
                    <a:pt x="2" y="5893"/>
                    <a:pt x="3" y="5893"/>
                  </a:cubicBezTo>
                  <a:close/>
                  <a:moveTo>
                    <a:pt x="8557" y="1"/>
                  </a:moveTo>
                  <a:cubicBezTo>
                    <a:pt x="7924" y="1"/>
                    <a:pt x="7289" y="87"/>
                    <a:pt x="6668" y="241"/>
                  </a:cubicBezTo>
                  <a:cubicBezTo>
                    <a:pt x="6259" y="342"/>
                    <a:pt x="5858" y="472"/>
                    <a:pt x="5467" y="624"/>
                  </a:cubicBezTo>
                  <a:cubicBezTo>
                    <a:pt x="4205" y="1122"/>
                    <a:pt x="2758" y="1849"/>
                    <a:pt x="1812" y="2833"/>
                  </a:cubicBezTo>
                  <a:cubicBezTo>
                    <a:pt x="1431" y="3231"/>
                    <a:pt x="1031" y="3709"/>
                    <a:pt x="726" y="4172"/>
                  </a:cubicBezTo>
                  <a:cubicBezTo>
                    <a:pt x="611" y="4350"/>
                    <a:pt x="350" y="5165"/>
                    <a:pt x="161" y="5605"/>
                  </a:cubicBezTo>
                  <a:cubicBezTo>
                    <a:pt x="123" y="5694"/>
                    <a:pt x="90" y="5769"/>
                    <a:pt x="60" y="5817"/>
                  </a:cubicBezTo>
                  <a:cubicBezTo>
                    <a:pt x="60" y="5819"/>
                    <a:pt x="57" y="5819"/>
                    <a:pt x="57" y="5821"/>
                  </a:cubicBezTo>
                  <a:cubicBezTo>
                    <a:pt x="37" y="5862"/>
                    <a:pt x="19" y="5884"/>
                    <a:pt x="3" y="5893"/>
                  </a:cubicBezTo>
                  <a:lnTo>
                    <a:pt x="3" y="5893"/>
                  </a:lnTo>
                  <a:cubicBezTo>
                    <a:pt x="41" y="5874"/>
                    <a:pt x="79" y="5858"/>
                    <a:pt x="118" y="5843"/>
                  </a:cubicBezTo>
                  <a:cubicBezTo>
                    <a:pt x="841" y="5541"/>
                    <a:pt x="1613" y="5425"/>
                    <a:pt x="2400" y="5425"/>
                  </a:cubicBezTo>
                  <a:cubicBezTo>
                    <a:pt x="3353" y="5425"/>
                    <a:pt x="4328" y="5595"/>
                    <a:pt x="5259" y="5808"/>
                  </a:cubicBezTo>
                  <a:cubicBezTo>
                    <a:pt x="6729" y="6144"/>
                    <a:pt x="8216" y="6578"/>
                    <a:pt x="9713" y="6578"/>
                  </a:cubicBezTo>
                  <a:cubicBezTo>
                    <a:pt x="9986" y="6578"/>
                    <a:pt x="10260" y="6563"/>
                    <a:pt x="10534" y="6531"/>
                  </a:cubicBezTo>
                  <a:cubicBezTo>
                    <a:pt x="11192" y="6453"/>
                    <a:pt x="11856" y="6263"/>
                    <a:pt x="12372" y="5845"/>
                  </a:cubicBezTo>
                  <a:cubicBezTo>
                    <a:pt x="12397" y="5826"/>
                    <a:pt x="12419" y="5808"/>
                    <a:pt x="12443" y="5787"/>
                  </a:cubicBezTo>
                  <a:cubicBezTo>
                    <a:pt x="12458" y="5771"/>
                    <a:pt x="12477" y="5756"/>
                    <a:pt x="12493" y="5741"/>
                  </a:cubicBezTo>
                  <a:lnTo>
                    <a:pt x="12495" y="5737"/>
                  </a:lnTo>
                  <a:cubicBezTo>
                    <a:pt x="13090" y="5179"/>
                    <a:pt x="13350" y="4339"/>
                    <a:pt x="13295" y="3514"/>
                  </a:cubicBezTo>
                  <a:lnTo>
                    <a:pt x="13295" y="3495"/>
                  </a:lnTo>
                  <a:cubicBezTo>
                    <a:pt x="13291" y="3428"/>
                    <a:pt x="13284" y="3361"/>
                    <a:pt x="13274" y="3290"/>
                  </a:cubicBezTo>
                  <a:cubicBezTo>
                    <a:pt x="13265" y="3216"/>
                    <a:pt x="13252" y="3142"/>
                    <a:pt x="13235" y="3069"/>
                  </a:cubicBezTo>
                  <a:cubicBezTo>
                    <a:pt x="13217" y="2982"/>
                    <a:pt x="13196" y="2896"/>
                    <a:pt x="13170" y="2813"/>
                  </a:cubicBezTo>
                  <a:cubicBezTo>
                    <a:pt x="13168" y="2803"/>
                    <a:pt x="13163" y="2794"/>
                    <a:pt x="13161" y="2781"/>
                  </a:cubicBezTo>
                  <a:cubicBezTo>
                    <a:pt x="13122" y="2651"/>
                    <a:pt x="13072" y="2524"/>
                    <a:pt x="13016" y="2400"/>
                  </a:cubicBezTo>
                  <a:cubicBezTo>
                    <a:pt x="13001" y="2366"/>
                    <a:pt x="12984" y="2333"/>
                    <a:pt x="12967" y="2301"/>
                  </a:cubicBezTo>
                  <a:lnTo>
                    <a:pt x="12960" y="2286"/>
                  </a:lnTo>
                  <a:cubicBezTo>
                    <a:pt x="12951" y="2268"/>
                    <a:pt x="12940" y="2249"/>
                    <a:pt x="12930" y="2229"/>
                  </a:cubicBezTo>
                  <a:cubicBezTo>
                    <a:pt x="12369" y="1197"/>
                    <a:pt x="11305" y="511"/>
                    <a:pt x="10165" y="204"/>
                  </a:cubicBezTo>
                  <a:cubicBezTo>
                    <a:pt x="10022" y="165"/>
                    <a:pt x="9877" y="135"/>
                    <a:pt x="9732" y="107"/>
                  </a:cubicBezTo>
                  <a:lnTo>
                    <a:pt x="9697" y="100"/>
                  </a:lnTo>
                  <a:cubicBezTo>
                    <a:pt x="9602" y="83"/>
                    <a:pt x="9509" y="66"/>
                    <a:pt x="9411" y="55"/>
                  </a:cubicBezTo>
                  <a:cubicBezTo>
                    <a:pt x="9128" y="18"/>
                    <a:pt x="8843" y="1"/>
                    <a:pt x="8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2371368" y="2293122"/>
              <a:ext cx="975624" cy="256420"/>
            </a:xfrm>
            <a:custGeom>
              <a:avLst/>
              <a:gdLst/>
              <a:ahLst/>
              <a:cxnLst/>
              <a:rect l="l" t="t" r="r" b="b"/>
              <a:pathLst>
                <a:path w="13351" h="3509" extrusionOk="0">
                  <a:moveTo>
                    <a:pt x="3" y="2823"/>
                  </a:moveTo>
                  <a:lnTo>
                    <a:pt x="3" y="2823"/>
                  </a:lnTo>
                  <a:cubicBezTo>
                    <a:pt x="2" y="2824"/>
                    <a:pt x="1" y="2824"/>
                    <a:pt x="1" y="2824"/>
                  </a:cubicBezTo>
                  <a:cubicBezTo>
                    <a:pt x="1" y="2824"/>
                    <a:pt x="2" y="2824"/>
                    <a:pt x="3" y="2823"/>
                  </a:cubicBezTo>
                  <a:close/>
                  <a:moveTo>
                    <a:pt x="13235" y="0"/>
                  </a:moveTo>
                  <a:cubicBezTo>
                    <a:pt x="13230" y="17"/>
                    <a:pt x="13228" y="32"/>
                    <a:pt x="13224" y="47"/>
                  </a:cubicBezTo>
                  <a:cubicBezTo>
                    <a:pt x="13217" y="71"/>
                    <a:pt x="13211" y="91"/>
                    <a:pt x="13205" y="115"/>
                  </a:cubicBezTo>
                  <a:cubicBezTo>
                    <a:pt x="13081" y="552"/>
                    <a:pt x="12880" y="958"/>
                    <a:pt x="12568" y="1302"/>
                  </a:cubicBezTo>
                  <a:cubicBezTo>
                    <a:pt x="12452" y="1430"/>
                    <a:pt x="12322" y="1549"/>
                    <a:pt x="12175" y="1659"/>
                  </a:cubicBezTo>
                  <a:cubicBezTo>
                    <a:pt x="11432" y="2210"/>
                    <a:pt x="10487" y="2423"/>
                    <a:pt x="9554" y="2423"/>
                  </a:cubicBezTo>
                  <a:cubicBezTo>
                    <a:pt x="9430" y="2423"/>
                    <a:pt x="9307" y="2419"/>
                    <a:pt x="9184" y="2412"/>
                  </a:cubicBezTo>
                  <a:cubicBezTo>
                    <a:pt x="8135" y="2348"/>
                    <a:pt x="7118" y="2058"/>
                    <a:pt x="6099" y="1804"/>
                  </a:cubicBezTo>
                  <a:cubicBezTo>
                    <a:pt x="5245" y="1591"/>
                    <a:pt x="4368" y="1405"/>
                    <a:pt x="3490" y="1405"/>
                  </a:cubicBezTo>
                  <a:cubicBezTo>
                    <a:pt x="3324" y="1405"/>
                    <a:pt x="3157" y="1412"/>
                    <a:pt x="2991" y="1426"/>
                  </a:cubicBezTo>
                  <a:cubicBezTo>
                    <a:pt x="2079" y="1504"/>
                    <a:pt x="1191" y="1828"/>
                    <a:pt x="436" y="2341"/>
                  </a:cubicBezTo>
                  <a:cubicBezTo>
                    <a:pt x="343" y="2404"/>
                    <a:pt x="252" y="2469"/>
                    <a:pt x="164" y="2538"/>
                  </a:cubicBezTo>
                  <a:cubicBezTo>
                    <a:pt x="127" y="2627"/>
                    <a:pt x="92" y="2702"/>
                    <a:pt x="62" y="2750"/>
                  </a:cubicBezTo>
                  <a:cubicBezTo>
                    <a:pt x="62" y="2752"/>
                    <a:pt x="60" y="2752"/>
                    <a:pt x="60" y="2756"/>
                  </a:cubicBezTo>
                  <a:cubicBezTo>
                    <a:pt x="37" y="2793"/>
                    <a:pt x="19" y="2815"/>
                    <a:pt x="3" y="2823"/>
                  </a:cubicBezTo>
                  <a:lnTo>
                    <a:pt x="3" y="2823"/>
                  </a:lnTo>
                  <a:cubicBezTo>
                    <a:pt x="41" y="2805"/>
                    <a:pt x="79" y="2789"/>
                    <a:pt x="118" y="2774"/>
                  </a:cubicBezTo>
                  <a:cubicBezTo>
                    <a:pt x="841" y="2472"/>
                    <a:pt x="1613" y="2356"/>
                    <a:pt x="2400" y="2356"/>
                  </a:cubicBezTo>
                  <a:cubicBezTo>
                    <a:pt x="3353" y="2356"/>
                    <a:pt x="4328" y="2526"/>
                    <a:pt x="5259" y="2739"/>
                  </a:cubicBezTo>
                  <a:cubicBezTo>
                    <a:pt x="6729" y="3075"/>
                    <a:pt x="8216" y="3509"/>
                    <a:pt x="9713" y="3509"/>
                  </a:cubicBezTo>
                  <a:cubicBezTo>
                    <a:pt x="9986" y="3509"/>
                    <a:pt x="10260" y="3494"/>
                    <a:pt x="10534" y="3462"/>
                  </a:cubicBezTo>
                  <a:cubicBezTo>
                    <a:pt x="11192" y="3384"/>
                    <a:pt x="11856" y="3194"/>
                    <a:pt x="12372" y="2776"/>
                  </a:cubicBezTo>
                  <a:cubicBezTo>
                    <a:pt x="12397" y="2757"/>
                    <a:pt x="12419" y="2739"/>
                    <a:pt x="12443" y="2718"/>
                  </a:cubicBezTo>
                  <a:cubicBezTo>
                    <a:pt x="12458" y="2702"/>
                    <a:pt x="12477" y="2687"/>
                    <a:pt x="12493" y="2672"/>
                  </a:cubicBezTo>
                  <a:lnTo>
                    <a:pt x="12495" y="2668"/>
                  </a:lnTo>
                  <a:cubicBezTo>
                    <a:pt x="13090" y="2110"/>
                    <a:pt x="13350" y="1270"/>
                    <a:pt x="13295" y="445"/>
                  </a:cubicBezTo>
                  <a:lnTo>
                    <a:pt x="13295" y="426"/>
                  </a:lnTo>
                  <a:cubicBezTo>
                    <a:pt x="13291" y="359"/>
                    <a:pt x="13284" y="292"/>
                    <a:pt x="13274" y="221"/>
                  </a:cubicBezTo>
                  <a:cubicBezTo>
                    <a:pt x="13265" y="147"/>
                    <a:pt x="13252" y="73"/>
                    <a:pt x="13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356168" y="2244454"/>
              <a:ext cx="997474" cy="268697"/>
            </a:xfrm>
            <a:custGeom>
              <a:avLst/>
              <a:gdLst/>
              <a:ahLst/>
              <a:cxnLst/>
              <a:rect l="l" t="t" r="r" b="b"/>
              <a:pathLst>
                <a:path w="13650" h="3677" extrusionOk="0">
                  <a:moveTo>
                    <a:pt x="8606" y="1"/>
                  </a:moveTo>
                  <a:cubicBezTo>
                    <a:pt x="5770" y="1"/>
                    <a:pt x="2324" y="665"/>
                    <a:pt x="66" y="3375"/>
                  </a:cubicBezTo>
                  <a:cubicBezTo>
                    <a:pt x="1" y="3453"/>
                    <a:pt x="10" y="3570"/>
                    <a:pt x="88" y="3635"/>
                  </a:cubicBezTo>
                  <a:cubicBezTo>
                    <a:pt x="123" y="3663"/>
                    <a:pt x="166" y="3676"/>
                    <a:pt x="207" y="3676"/>
                  </a:cubicBezTo>
                  <a:cubicBezTo>
                    <a:pt x="261" y="3676"/>
                    <a:pt x="315" y="3654"/>
                    <a:pt x="348" y="3609"/>
                  </a:cubicBezTo>
                  <a:cubicBezTo>
                    <a:pt x="2518" y="1006"/>
                    <a:pt x="5846" y="365"/>
                    <a:pt x="8597" y="365"/>
                  </a:cubicBezTo>
                  <a:cubicBezTo>
                    <a:pt x="11239" y="365"/>
                    <a:pt x="13350" y="956"/>
                    <a:pt x="13393" y="969"/>
                  </a:cubicBezTo>
                  <a:cubicBezTo>
                    <a:pt x="13410" y="974"/>
                    <a:pt x="13427" y="976"/>
                    <a:pt x="13444" y="976"/>
                  </a:cubicBezTo>
                  <a:cubicBezTo>
                    <a:pt x="13525" y="976"/>
                    <a:pt x="13599" y="924"/>
                    <a:pt x="13622" y="843"/>
                  </a:cubicBezTo>
                  <a:cubicBezTo>
                    <a:pt x="13650" y="746"/>
                    <a:pt x="13594" y="644"/>
                    <a:pt x="13495" y="616"/>
                  </a:cubicBezTo>
                  <a:cubicBezTo>
                    <a:pt x="13453" y="603"/>
                    <a:pt x="11306" y="1"/>
                    <a:pt x="8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2358872" y="2057673"/>
              <a:ext cx="986732" cy="503121"/>
            </a:xfrm>
            <a:custGeom>
              <a:avLst/>
              <a:gdLst/>
              <a:ahLst/>
              <a:cxnLst/>
              <a:rect l="l" t="t" r="r" b="b"/>
              <a:pathLst>
                <a:path w="13503" h="6885" extrusionOk="0">
                  <a:moveTo>
                    <a:pt x="8722" y="1"/>
                  </a:moveTo>
                  <a:cubicBezTo>
                    <a:pt x="8102" y="1"/>
                    <a:pt x="7461" y="82"/>
                    <a:pt x="6806" y="245"/>
                  </a:cubicBezTo>
                  <a:cubicBezTo>
                    <a:pt x="6400" y="346"/>
                    <a:pt x="5989" y="476"/>
                    <a:pt x="5582" y="636"/>
                  </a:cubicBezTo>
                  <a:cubicBezTo>
                    <a:pt x="3929" y="1287"/>
                    <a:pt x="2682" y="2042"/>
                    <a:pt x="1873" y="2880"/>
                  </a:cubicBezTo>
                  <a:cubicBezTo>
                    <a:pt x="1445" y="3326"/>
                    <a:pt x="1055" y="3810"/>
                    <a:pt x="772" y="4243"/>
                  </a:cubicBezTo>
                  <a:cubicBezTo>
                    <a:pt x="700" y="4354"/>
                    <a:pt x="603" y="4615"/>
                    <a:pt x="449" y="5033"/>
                  </a:cubicBezTo>
                  <a:cubicBezTo>
                    <a:pt x="360" y="5273"/>
                    <a:pt x="270" y="5520"/>
                    <a:pt x="192" y="5702"/>
                  </a:cubicBezTo>
                  <a:cubicBezTo>
                    <a:pt x="159" y="5784"/>
                    <a:pt x="127" y="5849"/>
                    <a:pt x="97" y="5900"/>
                  </a:cubicBezTo>
                  <a:cubicBezTo>
                    <a:pt x="94" y="5907"/>
                    <a:pt x="90" y="5914"/>
                    <a:pt x="86" y="5918"/>
                  </a:cubicBezTo>
                  <a:cubicBezTo>
                    <a:pt x="25" y="5961"/>
                    <a:pt x="1" y="6039"/>
                    <a:pt x="32" y="6110"/>
                  </a:cubicBezTo>
                  <a:cubicBezTo>
                    <a:pt x="60" y="6166"/>
                    <a:pt x="116" y="6200"/>
                    <a:pt x="174" y="6200"/>
                  </a:cubicBezTo>
                  <a:cubicBezTo>
                    <a:pt x="195" y="6200"/>
                    <a:pt x="217" y="6195"/>
                    <a:pt x="237" y="6186"/>
                  </a:cubicBezTo>
                  <a:lnTo>
                    <a:pt x="348" y="6137"/>
                  </a:lnTo>
                  <a:cubicBezTo>
                    <a:pt x="1057" y="5841"/>
                    <a:pt x="1812" y="5730"/>
                    <a:pt x="2572" y="5730"/>
                  </a:cubicBezTo>
                  <a:cubicBezTo>
                    <a:pt x="3534" y="5730"/>
                    <a:pt x="4503" y="5908"/>
                    <a:pt x="5395" y="6111"/>
                  </a:cubicBezTo>
                  <a:cubicBezTo>
                    <a:pt x="5655" y="6169"/>
                    <a:pt x="5915" y="6232"/>
                    <a:pt x="6175" y="6296"/>
                  </a:cubicBezTo>
                  <a:cubicBezTo>
                    <a:pt x="7386" y="6586"/>
                    <a:pt x="8632" y="6885"/>
                    <a:pt x="9885" y="6885"/>
                  </a:cubicBezTo>
                  <a:cubicBezTo>
                    <a:pt x="10164" y="6885"/>
                    <a:pt x="10442" y="6872"/>
                    <a:pt x="10723" y="6837"/>
                  </a:cubicBezTo>
                  <a:cubicBezTo>
                    <a:pt x="11523" y="6742"/>
                    <a:pt x="12170" y="6500"/>
                    <a:pt x="12642" y="6117"/>
                  </a:cubicBezTo>
                  <a:cubicBezTo>
                    <a:pt x="12709" y="6063"/>
                    <a:pt x="12718" y="5965"/>
                    <a:pt x="12664" y="5900"/>
                  </a:cubicBezTo>
                  <a:cubicBezTo>
                    <a:pt x="12634" y="5862"/>
                    <a:pt x="12590" y="5842"/>
                    <a:pt x="12546" y="5842"/>
                  </a:cubicBezTo>
                  <a:cubicBezTo>
                    <a:pt x="12512" y="5842"/>
                    <a:pt x="12478" y="5854"/>
                    <a:pt x="12449" y="5877"/>
                  </a:cubicBezTo>
                  <a:cubicBezTo>
                    <a:pt x="12021" y="6223"/>
                    <a:pt x="11430" y="6444"/>
                    <a:pt x="10690" y="6530"/>
                  </a:cubicBezTo>
                  <a:cubicBezTo>
                    <a:pt x="10424" y="6561"/>
                    <a:pt x="10158" y="6575"/>
                    <a:pt x="9892" y="6575"/>
                  </a:cubicBezTo>
                  <a:cubicBezTo>
                    <a:pt x="8671" y="6575"/>
                    <a:pt x="7445" y="6279"/>
                    <a:pt x="6250" y="5992"/>
                  </a:cubicBezTo>
                  <a:cubicBezTo>
                    <a:pt x="5989" y="5931"/>
                    <a:pt x="5727" y="5868"/>
                    <a:pt x="5467" y="5807"/>
                  </a:cubicBezTo>
                  <a:cubicBezTo>
                    <a:pt x="4556" y="5598"/>
                    <a:pt x="3564" y="5417"/>
                    <a:pt x="2573" y="5417"/>
                  </a:cubicBezTo>
                  <a:cubicBezTo>
                    <a:pt x="1875" y="5417"/>
                    <a:pt x="1177" y="5507"/>
                    <a:pt x="510" y="5741"/>
                  </a:cubicBezTo>
                  <a:cubicBezTo>
                    <a:pt x="581" y="5565"/>
                    <a:pt x="661" y="5347"/>
                    <a:pt x="737" y="5135"/>
                  </a:cubicBezTo>
                  <a:cubicBezTo>
                    <a:pt x="847" y="4836"/>
                    <a:pt x="969" y="4496"/>
                    <a:pt x="1027" y="4408"/>
                  </a:cubicBezTo>
                  <a:cubicBezTo>
                    <a:pt x="1300" y="3992"/>
                    <a:pt x="1678" y="3525"/>
                    <a:pt x="2094" y="3092"/>
                  </a:cubicBezTo>
                  <a:cubicBezTo>
                    <a:pt x="2870" y="2287"/>
                    <a:pt x="4082" y="1556"/>
                    <a:pt x="5694" y="922"/>
                  </a:cubicBezTo>
                  <a:cubicBezTo>
                    <a:pt x="6090" y="766"/>
                    <a:pt x="6486" y="638"/>
                    <a:pt x="6876" y="543"/>
                  </a:cubicBezTo>
                  <a:cubicBezTo>
                    <a:pt x="7510" y="385"/>
                    <a:pt x="8131" y="305"/>
                    <a:pt x="8729" y="305"/>
                  </a:cubicBezTo>
                  <a:cubicBezTo>
                    <a:pt x="9011" y="305"/>
                    <a:pt x="9289" y="323"/>
                    <a:pt x="9561" y="359"/>
                  </a:cubicBezTo>
                  <a:cubicBezTo>
                    <a:pt x="9652" y="372"/>
                    <a:pt x="9745" y="385"/>
                    <a:pt x="9842" y="403"/>
                  </a:cubicBezTo>
                  <a:lnTo>
                    <a:pt x="9874" y="409"/>
                  </a:lnTo>
                  <a:cubicBezTo>
                    <a:pt x="10019" y="437"/>
                    <a:pt x="10158" y="467"/>
                    <a:pt x="10294" y="504"/>
                  </a:cubicBezTo>
                  <a:cubicBezTo>
                    <a:pt x="11493" y="827"/>
                    <a:pt x="12467" y="1538"/>
                    <a:pt x="12964" y="2451"/>
                  </a:cubicBezTo>
                  <a:lnTo>
                    <a:pt x="12988" y="2495"/>
                  </a:lnTo>
                  <a:cubicBezTo>
                    <a:pt x="12990" y="2501"/>
                    <a:pt x="12997" y="2516"/>
                    <a:pt x="12999" y="2521"/>
                  </a:cubicBezTo>
                  <a:cubicBezTo>
                    <a:pt x="13016" y="2551"/>
                    <a:pt x="13031" y="2584"/>
                    <a:pt x="13045" y="2616"/>
                  </a:cubicBezTo>
                  <a:cubicBezTo>
                    <a:pt x="13098" y="2728"/>
                    <a:pt x="13144" y="2848"/>
                    <a:pt x="13187" y="2993"/>
                  </a:cubicBezTo>
                  <a:lnTo>
                    <a:pt x="13192" y="3006"/>
                  </a:lnTo>
                  <a:cubicBezTo>
                    <a:pt x="13212" y="3069"/>
                    <a:pt x="13264" y="3101"/>
                    <a:pt x="13323" y="3101"/>
                  </a:cubicBezTo>
                  <a:cubicBezTo>
                    <a:pt x="13342" y="3101"/>
                    <a:pt x="13361" y="3098"/>
                    <a:pt x="13380" y="3092"/>
                  </a:cubicBezTo>
                  <a:cubicBezTo>
                    <a:pt x="13462" y="3066"/>
                    <a:pt x="13503" y="2967"/>
                    <a:pt x="13479" y="2886"/>
                  </a:cubicBezTo>
                  <a:cubicBezTo>
                    <a:pt x="13436" y="2746"/>
                    <a:pt x="13386" y="2612"/>
                    <a:pt x="13326" y="2488"/>
                  </a:cubicBezTo>
                  <a:cubicBezTo>
                    <a:pt x="13311" y="2451"/>
                    <a:pt x="13293" y="2417"/>
                    <a:pt x="13280" y="2393"/>
                  </a:cubicBezTo>
                  <a:lnTo>
                    <a:pt x="13267" y="2365"/>
                  </a:lnTo>
                  <a:lnTo>
                    <a:pt x="13235" y="2307"/>
                  </a:lnTo>
                  <a:cubicBezTo>
                    <a:pt x="12700" y="1316"/>
                    <a:pt x="11655" y="552"/>
                    <a:pt x="10376" y="208"/>
                  </a:cubicBezTo>
                  <a:cubicBezTo>
                    <a:pt x="10232" y="169"/>
                    <a:pt x="10084" y="136"/>
                    <a:pt x="9935" y="108"/>
                  </a:cubicBezTo>
                  <a:cubicBezTo>
                    <a:pt x="9920" y="106"/>
                    <a:pt x="9905" y="104"/>
                    <a:pt x="9896" y="102"/>
                  </a:cubicBezTo>
                  <a:cubicBezTo>
                    <a:pt x="9799" y="86"/>
                    <a:pt x="9701" y="69"/>
                    <a:pt x="9604" y="58"/>
                  </a:cubicBezTo>
                  <a:cubicBezTo>
                    <a:pt x="9315" y="20"/>
                    <a:pt x="9021" y="1"/>
                    <a:pt x="8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2273447" y="2008640"/>
              <a:ext cx="1377098" cy="1092910"/>
            </a:xfrm>
            <a:custGeom>
              <a:avLst/>
              <a:gdLst/>
              <a:ahLst/>
              <a:cxnLst/>
              <a:rect l="l" t="t" r="r" b="b"/>
              <a:pathLst>
                <a:path w="18845" h="14956" extrusionOk="0">
                  <a:moveTo>
                    <a:pt x="17725" y="0"/>
                  </a:moveTo>
                  <a:cubicBezTo>
                    <a:pt x="17413" y="0"/>
                    <a:pt x="17107" y="149"/>
                    <a:pt x="16916" y="426"/>
                  </a:cubicBezTo>
                  <a:cubicBezTo>
                    <a:pt x="13194" y="5836"/>
                    <a:pt x="7744" y="10157"/>
                    <a:pt x="1633" y="12626"/>
                  </a:cubicBezTo>
                  <a:lnTo>
                    <a:pt x="1629" y="12626"/>
                  </a:lnTo>
                  <a:cubicBezTo>
                    <a:pt x="1090" y="12844"/>
                    <a:pt x="549" y="13048"/>
                    <a:pt x="0" y="13234"/>
                  </a:cubicBezTo>
                  <a:cubicBezTo>
                    <a:pt x="272" y="13424"/>
                    <a:pt x="491" y="13703"/>
                    <a:pt x="688" y="13957"/>
                  </a:cubicBezTo>
                  <a:cubicBezTo>
                    <a:pt x="872" y="14190"/>
                    <a:pt x="1014" y="14445"/>
                    <a:pt x="1043" y="14749"/>
                  </a:cubicBezTo>
                  <a:cubicBezTo>
                    <a:pt x="1051" y="14822"/>
                    <a:pt x="1051" y="14889"/>
                    <a:pt x="1049" y="14956"/>
                  </a:cubicBezTo>
                  <a:cubicBezTo>
                    <a:pt x="2120" y="14573"/>
                    <a:pt x="3170" y="14136"/>
                    <a:pt x="4204" y="13647"/>
                  </a:cubicBezTo>
                  <a:lnTo>
                    <a:pt x="4215" y="13643"/>
                  </a:lnTo>
                  <a:lnTo>
                    <a:pt x="4219" y="13643"/>
                  </a:lnTo>
                  <a:cubicBezTo>
                    <a:pt x="9933" y="10949"/>
                    <a:pt x="14979" y="6716"/>
                    <a:pt x="18537" y="1547"/>
                  </a:cubicBezTo>
                  <a:cubicBezTo>
                    <a:pt x="18844" y="1095"/>
                    <a:pt x="18733" y="481"/>
                    <a:pt x="18284" y="175"/>
                  </a:cubicBezTo>
                  <a:cubicBezTo>
                    <a:pt x="18113" y="57"/>
                    <a:pt x="17918" y="0"/>
                    <a:pt x="17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2273447" y="2930998"/>
              <a:ext cx="307938" cy="167342"/>
            </a:xfrm>
            <a:custGeom>
              <a:avLst/>
              <a:gdLst/>
              <a:ahLst/>
              <a:cxnLst/>
              <a:rect l="l" t="t" r="r" b="b"/>
              <a:pathLst>
                <a:path w="4214" h="2290" extrusionOk="0">
                  <a:moveTo>
                    <a:pt x="1629" y="0"/>
                  </a:moveTo>
                  <a:cubicBezTo>
                    <a:pt x="1090" y="220"/>
                    <a:pt x="549" y="424"/>
                    <a:pt x="0" y="610"/>
                  </a:cubicBezTo>
                  <a:cubicBezTo>
                    <a:pt x="272" y="800"/>
                    <a:pt x="491" y="1079"/>
                    <a:pt x="688" y="1332"/>
                  </a:cubicBezTo>
                  <a:cubicBezTo>
                    <a:pt x="872" y="1564"/>
                    <a:pt x="1014" y="1821"/>
                    <a:pt x="1043" y="2126"/>
                  </a:cubicBezTo>
                  <a:cubicBezTo>
                    <a:pt x="1049" y="2181"/>
                    <a:pt x="1051" y="2237"/>
                    <a:pt x="1049" y="2289"/>
                  </a:cubicBezTo>
                  <a:lnTo>
                    <a:pt x="4202" y="1023"/>
                  </a:lnTo>
                  <a:lnTo>
                    <a:pt x="4213" y="1019"/>
                  </a:lnTo>
                  <a:cubicBezTo>
                    <a:pt x="3847" y="954"/>
                    <a:pt x="3485" y="856"/>
                    <a:pt x="3135" y="724"/>
                  </a:cubicBezTo>
                  <a:cubicBezTo>
                    <a:pt x="2588" y="519"/>
                    <a:pt x="2166" y="173"/>
                    <a:pt x="1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409190" y="2879918"/>
              <a:ext cx="970436" cy="813617"/>
            </a:xfrm>
            <a:custGeom>
              <a:avLst/>
              <a:gdLst/>
              <a:ahLst/>
              <a:cxnLst/>
              <a:rect l="l" t="t" r="r" b="b"/>
              <a:pathLst>
                <a:path w="13280" h="11134" extrusionOk="0">
                  <a:moveTo>
                    <a:pt x="8795" y="0"/>
                  </a:moveTo>
                  <a:cubicBezTo>
                    <a:pt x="7640" y="0"/>
                    <a:pt x="6484" y="497"/>
                    <a:pt x="5714" y="1363"/>
                  </a:cubicBezTo>
                  <a:cubicBezTo>
                    <a:pt x="4695" y="2505"/>
                    <a:pt x="4318" y="4035"/>
                    <a:pt x="3468" y="5268"/>
                  </a:cubicBezTo>
                  <a:cubicBezTo>
                    <a:pt x="3089" y="5816"/>
                    <a:pt x="2510" y="6261"/>
                    <a:pt x="1848" y="6329"/>
                  </a:cubicBezTo>
                  <a:cubicBezTo>
                    <a:pt x="1770" y="6337"/>
                    <a:pt x="1691" y="6339"/>
                    <a:pt x="1611" y="6339"/>
                  </a:cubicBezTo>
                  <a:cubicBezTo>
                    <a:pt x="1469" y="6339"/>
                    <a:pt x="1326" y="6332"/>
                    <a:pt x="1185" y="6332"/>
                  </a:cubicBezTo>
                  <a:cubicBezTo>
                    <a:pt x="977" y="6332"/>
                    <a:pt x="776" y="6347"/>
                    <a:pt x="593" y="6426"/>
                  </a:cubicBezTo>
                  <a:cubicBezTo>
                    <a:pt x="549" y="6445"/>
                    <a:pt x="504" y="6469"/>
                    <a:pt x="463" y="6497"/>
                  </a:cubicBezTo>
                  <a:cubicBezTo>
                    <a:pt x="0" y="6798"/>
                    <a:pt x="6" y="7566"/>
                    <a:pt x="421" y="7934"/>
                  </a:cubicBezTo>
                  <a:cubicBezTo>
                    <a:pt x="632" y="8125"/>
                    <a:pt x="912" y="8212"/>
                    <a:pt x="1196" y="8212"/>
                  </a:cubicBezTo>
                  <a:cubicBezTo>
                    <a:pt x="1249" y="8212"/>
                    <a:pt x="1301" y="8209"/>
                    <a:pt x="1354" y="8203"/>
                  </a:cubicBezTo>
                  <a:lnTo>
                    <a:pt x="1354" y="8203"/>
                  </a:lnTo>
                  <a:cubicBezTo>
                    <a:pt x="1138" y="8369"/>
                    <a:pt x="986" y="8613"/>
                    <a:pt x="956" y="8880"/>
                  </a:cubicBezTo>
                  <a:cubicBezTo>
                    <a:pt x="902" y="9373"/>
                    <a:pt x="1266" y="9873"/>
                    <a:pt x="1752" y="9970"/>
                  </a:cubicBezTo>
                  <a:cubicBezTo>
                    <a:pt x="1811" y="9982"/>
                    <a:pt x="1871" y="9987"/>
                    <a:pt x="1931" y="9987"/>
                  </a:cubicBezTo>
                  <a:cubicBezTo>
                    <a:pt x="2197" y="9987"/>
                    <a:pt x="2461" y="9874"/>
                    <a:pt x="2654" y="9687"/>
                  </a:cubicBezTo>
                  <a:lnTo>
                    <a:pt x="2654" y="9687"/>
                  </a:lnTo>
                  <a:cubicBezTo>
                    <a:pt x="2501" y="10011"/>
                    <a:pt x="2406" y="10390"/>
                    <a:pt x="2559" y="10673"/>
                  </a:cubicBezTo>
                  <a:cubicBezTo>
                    <a:pt x="2716" y="10963"/>
                    <a:pt x="3051" y="11133"/>
                    <a:pt x="3377" y="11133"/>
                  </a:cubicBezTo>
                  <a:cubicBezTo>
                    <a:pt x="3564" y="11133"/>
                    <a:pt x="3749" y="11076"/>
                    <a:pt x="3894" y="10953"/>
                  </a:cubicBezTo>
                  <a:cubicBezTo>
                    <a:pt x="4312" y="10593"/>
                    <a:pt x="4267" y="9949"/>
                    <a:pt x="4433" y="9425"/>
                  </a:cubicBezTo>
                  <a:cubicBezTo>
                    <a:pt x="4875" y="8016"/>
                    <a:pt x="6249" y="8222"/>
                    <a:pt x="7411" y="8164"/>
                  </a:cubicBezTo>
                  <a:cubicBezTo>
                    <a:pt x="8852" y="8090"/>
                    <a:pt x="10303" y="7603"/>
                    <a:pt x="11362" y="6627"/>
                  </a:cubicBezTo>
                  <a:cubicBezTo>
                    <a:pt x="12309" y="5753"/>
                    <a:pt x="13279" y="3972"/>
                    <a:pt x="12705" y="2674"/>
                  </a:cubicBezTo>
                  <a:cubicBezTo>
                    <a:pt x="12612" y="2462"/>
                    <a:pt x="12498" y="2256"/>
                    <a:pt x="12368" y="2057"/>
                  </a:cubicBezTo>
                  <a:cubicBezTo>
                    <a:pt x="11718" y="1058"/>
                    <a:pt x="10645" y="274"/>
                    <a:pt x="9499" y="64"/>
                  </a:cubicBezTo>
                  <a:cubicBezTo>
                    <a:pt x="9267" y="21"/>
                    <a:pt x="9031" y="0"/>
                    <a:pt x="8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409190" y="3029942"/>
              <a:ext cx="970436" cy="663594"/>
            </a:xfrm>
            <a:custGeom>
              <a:avLst/>
              <a:gdLst/>
              <a:ahLst/>
              <a:cxnLst/>
              <a:rect l="l" t="t" r="r" b="b"/>
              <a:pathLst>
                <a:path w="13280" h="9081" extrusionOk="0">
                  <a:moveTo>
                    <a:pt x="12368" y="0"/>
                  </a:moveTo>
                  <a:cubicBezTo>
                    <a:pt x="12298" y="1175"/>
                    <a:pt x="11770" y="2356"/>
                    <a:pt x="10959" y="3228"/>
                  </a:cubicBezTo>
                  <a:cubicBezTo>
                    <a:pt x="9639" y="4644"/>
                    <a:pt x="7728" y="5370"/>
                    <a:pt x="5822" y="5719"/>
                  </a:cubicBezTo>
                  <a:cubicBezTo>
                    <a:pt x="5238" y="5826"/>
                    <a:pt x="4641" y="5903"/>
                    <a:pt x="4047" y="5903"/>
                  </a:cubicBezTo>
                  <a:cubicBezTo>
                    <a:pt x="3611" y="5903"/>
                    <a:pt x="3177" y="5862"/>
                    <a:pt x="2752" y="5760"/>
                  </a:cubicBezTo>
                  <a:cubicBezTo>
                    <a:pt x="1908" y="5563"/>
                    <a:pt x="1077" y="5107"/>
                    <a:pt x="593" y="4373"/>
                  </a:cubicBezTo>
                  <a:cubicBezTo>
                    <a:pt x="549" y="4392"/>
                    <a:pt x="504" y="4416"/>
                    <a:pt x="463" y="4444"/>
                  </a:cubicBezTo>
                  <a:cubicBezTo>
                    <a:pt x="0" y="4745"/>
                    <a:pt x="6" y="5513"/>
                    <a:pt x="421" y="5881"/>
                  </a:cubicBezTo>
                  <a:cubicBezTo>
                    <a:pt x="632" y="6072"/>
                    <a:pt x="912" y="6159"/>
                    <a:pt x="1196" y="6159"/>
                  </a:cubicBezTo>
                  <a:cubicBezTo>
                    <a:pt x="1249" y="6159"/>
                    <a:pt x="1301" y="6156"/>
                    <a:pt x="1354" y="6150"/>
                  </a:cubicBezTo>
                  <a:lnTo>
                    <a:pt x="1354" y="6150"/>
                  </a:lnTo>
                  <a:cubicBezTo>
                    <a:pt x="1138" y="6316"/>
                    <a:pt x="986" y="6560"/>
                    <a:pt x="956" y="6827"/>
                  </a:cubicBezTo>
                  <a:cubicBezTo>
                    <a:pt x="902" y="7320"/>
                    <a:pt x="1266" y="7820"/>
                    <a:pt x="1752" y="7917"/>
                  </a:cubicBezTo>
                  <a:cubicBezTo>
                    <a:pt x="1811" y="7929"/>
                    <a:pt x="1871" y="7934"/>
                    <a:pt x="1931" y="7934"/>
                  </a:cubicBezTo>
                  <a:cubicBezTo>
                    <a:pt x="2197" y="7934"/>
                    <a:pt x="2461" y="7821"/>
                    <a:pt x="2654" y="7634"/>
                  </a:cubicBezTo>
                  <a:lnTo>
                    <a:pt x="2654" y="7634"/>
                  </a:lnTo>
                  <a:cubicBezTo>
                    <a:pt x="2501" y="7958"/>
                    <a:pt x="2406" y="8337"/>
                    <a:pt x="2559" y="8620"/>
                  </a:cubicBezTo>
                  <a:cubicBezTo>
                    <a:pt x="2716" y="8910"/>
                    <a:pt x="3051" y="9080"/>
                    <a:pt x="3377" y="9080"/>
                  </a:cubicBezTo>
                  <a:cubicBezTo>
                    <a:pt x="3564" y="9080"/>
                    <a:pt x="3749" y="9023"/>
                    <a:pt x="3894" y="8900"/>
                  </a:cubicBezTo>
                  <a:cubicBezTo>
                    <a:pt x="4312" y="8540"/>
                    <a:pt x="4267" y="7896"/>
                    <a:pt x="4433" y="7372"/>
                  </a:cubicBezTo>
                  <a:cubicBezTo>
                    <a:pt x="4875" y="5963"/>
                    <a:pt x="6249" y="6169"/>
                    <a:pt x="7411" y="6111"/>
                  </a:cubicBezTo>
                  <a:cubicBezTo>
                    <a:pt x="8852" y="6037"/>
                    <a:pt x="10303" y="5550"/>
                    <a:pt x="11362" y="4574"/>
                  </a:cubicBezTo>
                  <a:cubicBezTo>
                    <a:pt x="12309" y="3700"/>
                    <a:pt x="13279" y="1919"/>
                    <a:pt x="12705" y="615"/>
                  </a:cubicBezTo>
                  <a:cubicBezTo>
                    <a:pt x="12612" y="403"/>
                    <a:pt x="12498" y="197"/>
                    <a:pt x="12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814025" y="3074080"/>
              <a:ext cx="400889" cy="304357"/>
            </a:xfrm>
            <a:custGeom>
              <a:avLst/>
              <a:gdLst/>
              <a:ahLst/>
              <a:cxnLst/>
              <a:rect l="l" t="t" r="r" b="b"/>
              <a:pathLst>
                <a:path w="5486" h="4165" extrusionOk="0">
                  <a:moveTo>
                    <a:pt x="5069" y="1"/>
                  </a:moveTo>
                  <a:cubicBezTo>
                    <a:pt x="4877" y="1"/>
                    <a:pt x="4627" y="99"/>
                    <a:pt x="4400" y="281"/>
                  </a:cubicBezTo>
                  <a:cubicBezTo>
                    <a:pt x="4039" y="569"/>
                    <a:pt x="3876" y="960"/>
                    <a:pt x="4030" y="1153"/>
                  </a:cubicBezTo>
                  <a:cubicBezTo>
                    <a:pt x="4088" y="1224"/>
                    <a:pt x="4181" y="1259"/>
                    <a:pt x="4294" y="1259"/>
                  </a:cubicBezTo>
                  <a:cubicBezTo>
                    <a:pt x="4486" y="1259"/>
                    <a:pt x="4735" y="1159"/>
                    <a:pt x="4960" y="976"/>
                  </a:cubicBezTo>
                  <a:cubicBezTo>
                    <a:pt x="5320" y="688"/>
                    <a:pt x="5486" y="298"/>
                    <a:pt x="5330" y="104"/>
                  </a:cubicBezTo>
                  <a:cubicBezTo>
                    <a:pt x="5273" y="34"/>
                    <a:pt x="5181" y="1"/>
                    <a:pt x="5069" y="1"/>
                  </a:cubicBezTo>
                  <a:close/>
                  <a:moveTo>
                    <a:pt x="1194" y="2907"/>
                  </a:moveTo>
                  <a:cubicBezTo>
                    <a:pt x="1002" y="2907"/>
                    <a:pt x="752" y="3007"/>
                    <a:pt x="525" y="3189"/>
                  </a:cubicBezTo>
                  <a:cubicBezTo>
                    <a:pt x="168" y="3477"/>
                    <a:pt x="1" y="3868"/>
                    <a:pt x="157" y="4061"/>
                  </a:cubicBezTo>
                  <a:cubicBezTo>
                    <a:pt x="213" y="4131"/>
                    <a:pt x="306" y="4164"/>
                    <a:pt x="418" y="4164"/>
                  </a:cubicBezTo>
                  <a:cubicBezTo>
                    <a:pt x="609" y="4164"/>
                    <a:pt x="859" y="4066"/>
                    <a:pt x="1087" y="3884"/>
                  </a:cubicBezTo>
                  <a:cubicBezTo>
                    <a:pt x="1444" y="3596"/>
                    <a:pt x="1611" y="3206"/>
                    <a:pt x="1455" y="3012"/>
                  </a:cubicBezTo>
                  <a:cubicBezTo>
                    <a:pt x="1398" y="2941"/>
                    <a:pt x="1306" y="2907"/>
                    <a:pt x="1194" y="2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0" name="Google Shape;730;p15"/>
          <p:cNvGrpSpPr/>
          <p:nvPr/>
        </p:nvGrpSpPr>
        <p:grpSpPr>
          <a:xfrm rot="966716" flipH="1">
            <a:off x="3438339" y="4487007"/>
            <a:ext cx="563057" cy="425054"/>
            <a:chOff x="4597367" y="2133019"/>
            <a:chExt cx="763717" cy="576533"/>
          </a:xfrm>
        </p:grpSpPr>
        <p:sp>
          <p:nvSpPr>
            <p:cNvPr id="731" name="Google Shape;731;p15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5" name="Google Shape;735;p15"/>
          <p:cNvGrpSpPr/>
          <p:nvPr/>
        </p:nvGrpSpPr>
        <p:grpSpPr>
          <a:xfrm rot="3987171">
            <a:off x="-132119" y="4092097"/>
            <a:ext cx="402612" cy="787565"/>
            <a:chOff x="5966450" y="2934100"/>
            <a:chExt cx="566954" cy="1109041"/>
          </a:xfrm>
        </p:grpSpPr>
        <p:sp>
          <p:nvSpPr>
            <p:cNvPr id="736" name="Google Shape;736;p15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9" name="Google Shape;739;p15"/>
          <p:cNvGrpSpPr/>
          <p:nvPr/>
        </p:nvGrpSpPr>
        <p:grpSpPr>
          <a:xfrm rot="-2822578" flipH="1">
            <a:off x="7727581" y="4059475"/>
            <a:ext cx="402596" cy="787534"/>
            <a:chOff x="5966450" y="2934100"/>
            <a:chExt cx="566954" cy="1109041"/>
          </a:xfrm>
        </p:grpSpPr>
        <p:sp>
          <p:nvSpPr>
            <p:cNvPr id="740" name="Google Shape;740;p15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43" name="Google Shape;743;p15"/>
          <p:cNvSpPr txBox="1"/>
          <p:nvPr>
            <p:ph type="title"/>
          </p:nvPr>
        </p:nvSpPr>
        <p:spPr>
          <a:xfrm>
            <a:off x="3594248" y="2384950"/>
            <a:ext cx="48390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4" name="Google Shape;744;p15"/>
          <p:cNvSpPr txBox="1"/>
          <p:nvPr>
            <p:ph type="title" idx="2" hasCustomPrompt="1"/>
          </p:nvPr>
        </p:nvSpPr>
        <p:spPr>
          <a:xfrm>
            <a:off x="5095148" y="1573150"/>
            <a:ext cx="18372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5" name="Google Shape;745;p15"/>
          <p:cNvSpPr txBox="1"/>
          <p:nvPr>
            <p:ph type="subTitle" idx="1"/>
          </p:nvPr>
        </p:nvSpPr>
        <p:spPr>
          <a:xfrm>
            <a:off x="3594248" y="3237775"/>
            <a:ext cx="48390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6" name="Google Shape;746;p15"/>
          <p:cNvGrpSpPr/>
          <p:nvPr/>
        </p:nvGrpSpPr>
        <p:grpSpPr>
          <a:xfrm>
            <a:off x="-280121" y="1607715"/>
            <a:ext cx="2038681" cy="2221101"/>
            <a:chOff x="-280121" y="1607715"/>
            <a:chExt cx="2038681" cy="2221101"/>
          </a:xfrm>
        </p:grpSpPr>
        <p:grpSp>
          <p:nvGrpSpPr>
            <p:cNvPr id="747" name="Google Shape;747;p15"/>
            <p:cNvGrpSpPr/>
            <p:nvPr/>
          </p:nvGrpSpPr>
          <p:grpSpPr>
            <a:xfrm>
              <a:off x="10" y="2509767"/>
              <a:ext cx="580673" cy="794759"/>
              <a:chOff x="-70065" y="3237779"/>
              <a:chExt cx="580673" cy="794759"/>
            </a:xfrm>
          </p:grpSpPr>
          <p:sp>
            <p:nvSpPr>
              <p:cNvPr id="748" name="Google Shape;748;p15"/>
              <p:cNvSpPr/>
              <p:nvPr/>
            </p:nvSpPr>
            <p:spPr>
              <a:xfrm rot="-1055821" flipH="1">
                <a:off x="38143" y="3276465"/>
                <a:ext cx="365220" cy="70610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2971" extrusionOk="0">
                    <a:moveTo>
                      <a:pt x="3596" y="1"/>
                    </a:moveTo>
                    <a:cubicBezTo>
                      <a:pt x="3423" y="1"/>
                      <a:pt x="3250" y="15"/>
                      <a:pt x="3078" y="43"/>
                    </a:cubicBezTo>
                    <a:cubicBezTo>
                      <a:pt x="3070" y="43"/>
                      <a:pt x="3066" y="45"/>
                      <a:pt x="3059" y="45"/>
                    </a:cubicBezTo>
                    <a:cubicBezTo>
                      <a:pt x="2992" y="58"/>
                      <a:pt x="2927" y="71"/>
                      <a:pt x="2860" y="86"/>
                    </a:cubicBezTo>
                    <a:cubicBezTo>
                      <a:pt x="2788" y="103"/>
                      <a:pt x="2715" y="123"/>
                      <a:pt x="2643" y="146"/>
                    </a:cubicBezTo>
                    <a:cubicBezTo>
                      <a:pt x="2557" y="172"/>
                      <a:pt x="2475" y="201"/>
                      <a:pt x="2395" y="235"/>
                    </a:cubicBezTo>
                    <a:cubicBezTo>
                      <a:pt x="2386" y="239"/>
                      <a:pt x="2377" y="241"/>
                      <a:pt x="2367" y="246"/>
                    </a:cubicBezTo>
                    <a:cubicBezTo>
                      <a:pt x="2241" y="296"/>
                      <a:pt x="2120" y="358"/>
                      <a:pt x="2005" y="425"/>
                    </a:cubicBezTo>
                    <a:cubicBezTo>
                      <a:pt x="1971" y="443"/>
                      <a:pt x="1942" y="462"/>
                      <a:pt x="1908" y="482"/>
                    </a:cubicBezTo>
                    <a:cubicBezTo>
                      <a:pt x="1904" y="486"/>
                      <a:pt x="1899" y="488"/>
                      <a:pt x="1897" y="490"/>
                    </a:cubicBezTo>
                    <a:cubicBezTo>
                      <a:pt x="1878" y="501"/>
                      <a:pt x="1862" y="514"/>
                      <a:pt x="1843" y="525"/>
                    </a:cubicBezTo>
                    <a:cubicBezTo>
                      <a:pt x="874" y="1179"/>
                      <a:pt x="300" y="2295"/>
                      <a:pt x="105" y="3457"/>
                    </a:cubicBezTo>
                    <a:cubicBezTo>
                      <a:pt x="82" y="3602"/>
                      <a:pt x="64" y="3749"/>
                      <a:pt x="49" y="3896"/>
                    </a:cubicBezTo>
                    <a:cubicBezTo>
                      <a:pt x="47" y="3907"/>
                      <a:pt x="47" y="3918"/>
                      <a:pt x="47" y="3929"/>
                    </a:cubicBezTo>
                    <a:cubicBezTo>
                      <a:pt x="40" y="4024"/>
                      <a:pt x="34" y="4121"/>
                      <a:pt x="30" y="4216"/>
                    </a:cubicBezTo>
                    <a:cubicBezTo>
                      <a:pt x="0" y="5129"/>
                      <a:pt x="170" y="6043"/>
                      <a:pt x="476" y="6912"/>
                    </a:cubicBezTo>
                    <a:cubicBezTo>
                      <a:pt x="616" y="7308"/>
                      <a:pt x="783" y="7693"/>
                      <a:pt x="973" y="8064"/>
                    </a:cubicBezTo>
                    <a:cubicBezTo>
                      <a:pt x="1583" y="9265"/>
                      <a:pt x="2445" y="10628"/>
                      <a:pt x="3507" y="11469"/>
                    </a:cubicBezTo>
                    <a:cubicBezTo>
                      <a:pt x="3938" y="11809"/>
                      <a:pt x="4450" y="12158"/>
                      <a:pt x="4937" y="12415"/>
                    </a:cubicBezTo>
                    <a:cubicBezTo>
                      <a:pt x="5125" y="12512"/>
                      <a:pt x="5956" y="12694"/>
                      <a:pt x="6408" y="12835"/>
                    </a:cubicBezTo>
                    <a:cubicBezTo>
                      <a:pt x="6499" y="12863"/>
                      <a:pt x="6575" y="12891"/>
                      <a:pt x="6627" y="12915"/>
                    </a:cubicBezTo>
                    <a:cubicBezTo>
                      <a:pt x="6629" y="12915"/>
                      <a:pt x="6629" y="12917"/>
                      <a:pt x="6631" y="12917"/>
                    </a:cubicBezTo>
                    <a:cubicBezTo>
                      <a:pt x="6669" y="12935"/>
                      <a:pt x="6692" y="12951"/>
                      <a:pt x="6702" y="12966"/>
                    </a:cubicBezTo>
                    <a:lnTo>
                      <a:pt x="6702" y="12966"/>
                    </a:lnTo>
                    <a:cubicBezTo>
                      <a:pt x="6683" y="12930"/>
                      <a:pt x="6663" y="12895"/>
                      <a:pt x="6646" y="12861"/>
                    </a:cubicBezTo>
                    <a:cubicBezTo>
                      <a:pt x="5829" y="11342"/>
                      <a:pt x="5896" y="9496"/>
                      <a:pt x="6119" y="7776"/>
                    </a:cubicBezTo>
                    <a:cubicBezTo>
                      <a:pt x="6348" y="6017"/>
                      <a:pt x="6709" y="4221"/>
                      <a:pt x="6331" y="2487"/>
                    </a:cubicBezTo>
                    <a:cubicBezTo>
                      <a:pt x="6192" y="1843"/>
                      <a:pt x="5939" y="1204"/>
                      <a:pt x="5476" y="735"/>
                    </a:cubicBezTo>
                    <a:cubicBezTo>
                      <a:pt x="5456" y="713"/>
                      <a:pt x="5435" y="692"/>
                      <a:pt x="5411" y="672"/>
                    </a:cubicBezTo>
                    <a:cubicBezTo>
                      <a:pt x="5394" y="655"/>
                      <a:pt x="5376" y="642"/>
                      <a:pt x="5361" y="625"/>
                    </a:cubicBezTo>
                    <a:cubicBezTo>
                      <a:pt x="5357" y="625"/>
                      <a:pt x="5357" y="625"/>
                      <a:pt x="5357" y="624"/>
                    </a:cubicBezTo>
                    <a:cubicBezTo>
                      <a:pt x="4877" y="201"/>
                      <a:pt x="4243" y="1"/>
                      <a:pt x="3596" y="1"/>
                    </a:cubicBezTo>
                    <a:close/>
                    <a:moveTo>
                      <a:pt x="6702" y="12966"/>
                    </a:moveTo>
                    <a:lnTo>
                      <a:pt x="6702" y="12966"/>
                    </a:lnTo>
                    <a:cubicBezTo>
                      <a:pt x="6703" y="12967"/>
                      <a:pt x="6704" y="12969"/>
                      <a:pt x="6705" y="12971"/>
                    </a:cubicBezTo>
                    <a:cubicBezTo>
                      <a:pt x="6704" y="12969"/>
                      <a:pt x="6703" y="12967"/>
                      <a:pt x="6702" y="129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 rot="-1055821" flipH="1">
                <a:off x="41506" y="3298203"/>
                <a:ext cx="221397" cy="706106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71" extrusionOk="0">
                    <a:moveTo>
                      <a:pt x="954" y="1"/>
                    </a:moveTo>
                    <a:cubicBezTo>
                      <a:pt x="781" y="1"/>
                      <a:pt x="608" y="15"/>
                      <a:pt x="436" y="43"/>
                    </a:cubicBezTo>
                    <a:cubicBezTo>
                      <a:pt x="428" y="43"/>
                      <a:pt x="424" y="45"/>
                      <a:pt x="417" y="45"/>
                    </a:cubicBezTo>
                    <a:cubicBezTo>
                      <a:pt x="350" y="58"/>
                      <a:pt x="285" y="71"/>
                      <a:pt x="218" y="86"/>
                    </a:cubicBezTo>
                    <a:cubicBezTo>
                      <a:pt x="146" y="103"/>
                      <a:pt x="73" y="123"/>
                      <a:pt x="1" y="146"/>
                    </a:cubicBezTo>
                    <a:cubicBezTo>
                      <a:pt x="17" y="148"/>
                      <a:pt x="32" y="151"/>
                      <a:pt x="47" y="153"/>
                    </a:cubicBezTo>
                    <a:cubicBezTo>
                      <a:pt x="71" y="157"/>
                      <a:pt x="93" y="161"/>
                      <a:pt x="116" y="164"/>
                    </a:cubicBezTo>
                    <a:cubicBezTo>
                      <a:pt x="558" y="244"/>
                      <a:pt x="982" y="406"/>
                      <a:pt x="1352" y="681"/>
                    </a:cubicBezTo>
                    <a:cubicBezTo>
                      <a:pt x="1488" y="783"/>
                      <a:pt x="1618" y="899"/>
                      <a:pt x="1743" y="1034"/>
                    </a:cubicBezTo>
                    <a:cubicBezTo>
                      <a:pt x="2442" y="1808"/>
                      <a:pt x="2734" y="2879"/>
                      <a:pt x="2775" y="3922"/>
                    </a:cubicBezTo>
                    <a:cubicBezTo>
                      <a:pt x="2814" y="4967"/>
                      <a:pt x="2622" y="6001"/>
                      <a:pt x="2470" y="7032"/>
                    </a:cubicBezTo>
                    <a:cubicBezTo>
                      <a:pt x="2315" y="8064"/>
                      <a:pt x="2202" y="9122"/>
                      <a:pt x="2393" y="10147"/>
                    </a:cubicBezTo>
                    <a:cubicBezTo>
                      <a:pt x="2561" y="11041"/>
                      <a:pt x="2962" y="11887"/>
                      <a:pt x="3542" y="12588"/>
                    </a:cubicBezTo>
                    <a:cubicBezTo>
                      <a:pt x="3615" y="12674"/>
                      <a:pt x="3689" y="12757"/>
                      <a:pt x="3766" y="12839"/>
                    </a:cubicBezTo>
                    <a:cubicBezTo>
                      <a:pt x="3857" y="12867"/>
                      <a:pt x="3933" y="12895"/>
                      <a:pt x="3985" y="12917"/>
                    </a:cubicBezTo>
                    <a:cubicBezTo>
                      <a:pt x="3987" y="12917"/>
                      <a:pt x="3987" y="12919"/>
                      <a:pt x="3989" y="12919"/>
                    </a:cubicBezTo>
                    <a:cubicBezTo>
                      <a:pt x="4027" y="12936"/>
                      <a:pt x="4050" y="12951"/>
                      <a:pt x="4060" y="12966"/>
                    </a:cubicBezTo>
                    <a:lnTo>
                      <a:pt x="4060" y="12966"/>
                    </a:lnTo>
                    <a:cubicBezTo>
                      <a:pt x="4041" y="12930"/>
                      <a:pt x="4021" y="12895"/>
                      <a:pt x="4004" y="12861"/>
                    </a:cubicBezTo>
                    <a:cubicBezTo>
                      <a:pt x="3187" y="11342"/>
                      <a:pt x="3254" y="9496"/>
                      <a:pt x="3477" y="7776"/>
                    </a:cubicBezTo>
                    <a:cubicBezTo>
                      <a:pt x="3706" y="6017"/>
                      <a:pt x="4067" y="4221"/>
                      <a:pt x="3689" y="2487"/>
                    </a:cubicBezTo>
                    <a:cubicBezTo>
                      <a:pt x="3550" y="1843"/>
                      <a:pt x="3297" y="1204"/>
                      <a:pt x="2834" y="735"/>
                    </a:cubicBezTo>
                    <a:cubicBezTo>
                      <a:pt x="2814" y="713"/>
                      <a:pt x="2793" y="692"/>
                      <a:pt x="2769" y="672"/>
                    </a:cubicBezTo>
                    <a:cubicBezTo>
                      <a:pt x="2752" y="655"/>
                      <a:pt x="2734" y="642"/>
                      <a:pt x="2719" y="625"/>
                    </a:cubicBezTo>
                    <a:cubicBezTo>
                      <a:pt x="2715" y="625"/>
                      <a:pt x="2715" y="625"/>
                      <a:pt x="2715" y="624"/>
                    </a:cubicBezTo>
                    <a:cubicBezTo>
                      <a:pt x="2235" y="201"/>
                      <a:pt x="1601" y="1"/>
                      <a:pt x="954" y="1"/>
                    </a:cubicBezTo>
                    <a:close/>
                    <a:moveTo>
                      <a:pt x="4060" y="12966"/>
                    </a:moveTo>
                    <a:lnTo>
                      <a:pt x="4060" y="12966"/>
                    </a:lnTo>
                    <a:cubicBezTo>
                      <a:pt x="4061" y="12967"/>
                      <a:pt x="4062" y="12969"/>
                      <a:pt x="4063" y="12971"/>
                    </a:cubicBezTo>
                    <a:cubicBezTo>
                      <a:pt x="4062" y="12969"/>
                      <a:pt x="4061" y="12967"/>
                      <a:pt x="4060" y="129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 rot="-1055821" flipH="1">
                <a:off x="30755" y="3283687"/>
                <a:ext cx="322432" cy="716885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13169" extrusionOk="0">
                    <a:moveTo>
                      <a:pt x="1798" y="0"/>
                    </a:moveTo>
                    <a:cubicBezTo>
                      <a:pt x="1722" y="0"/>
                      <a:pt x="1653" y="55"/>
                      <a:pt x="1640" y="134"/>
                    </a:cubicBezTo>
                    <a:cubicBezTo>
                      <a:pt x="1623" y="226"/>
                      <a:pt x="0" y="9292"/>
                      <a:pt x="5649" y="13141"/>
                    </a:cubicBezTo>
                    <a:cubicBezTo>
                      <a:pt x="5677" y="13160"/>
                      <a:pt x="5706" y="13169"/>
                      <a:pt x="5738" y="13169"/>
                    </a:cubicBezTo>
                    <a:cubicBezTo>
                      <a:pt x="5790" y="13169"/>
                      <a:pt x="5842" y="13147"/>
                      <a:pt x="5872" y="13096"/>
                    </a:cubicBezTo>
                    <a:cubicBezTo>
                      <a:pt x="5922" y="13022"/>
                      <a:pt x="5904" y="12923"/>
                      <a:pt x="5829" y="12871"/>
                    </a:cubicBezTo>
                    <a:cubicBezTo>
                      <a:pt x="359" y="9142"/>
                      <a:pt x="1941" y="280"/>
                      <a:pt x="1958" y="191"/>
                    </a:cubicBezTo>
                    <a:cubicBezTo>
                      <a:pt x="1975" y="104"/>
                      <a:pt x="1915" y="20"/>
                      <a:pt x="1828" y="3"/>
                    </a:cubicBezTo>
                    <a:cubicBezTo>
                      <a:pt x="1818" y="1"/>
                      <a:pt x="180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 rot="-1055821" flipH="1">
                <a:off x="31848" y="3282316"/>
                <a:ext cx="380735" cy="707413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2995" extrusionOk="0">
                    <a:moveTo>
                      <a:pt x="2504" y="0"/>
                    </a:moveTo>
                    <a:cubicBezTo>
                      <a:pt x="2484" y="0"/>
                      <a:pt x="2464" y="4"/>
                      <a:pt x="2445" y="12"/>
                    </a:cubicBezTo>
                    <a:cubicBezTo>
                      <a:pt x="2313" y="67"/>
                      <a:pt x="2185" y="132"/>
                      <a:pt x="2068" y="199"/>
                    </a:cubicBezTo>
                    <a:cubicBezTo>
                      <a:pt x="2035" y="218"/>
                      <a:pt x="2001" y="238"/>
                      <a:pt x="1975" y="255"/>
                    </a:cubicBezTo>
                    <a:cubicBezTo>
                      <a:pt x="1971" y="257"/>
                      <a:pt x="1955" y="266"/>
                      <a:pt x="1953" y="268"/>
                    </a:cubicBezTo>
                    <a:lnTo>
                      <a:pt x="1897" y="305"/>
                    </a:lnTo>
                    <a:cubicBezTo>
                      <a:pt x="975" y="932"/>
                      <a:pt x="318" y="2031"/>
                      <a:pt x="103" y="3327"/>
                    </a:cubicBezTo>
                    <a:cubicBezTo>
                      <a:pt x="79" y="3472"/>
                      <a:pt x="62" y="3620"/>
                      <a:pt x="47" y="3771"/>
                    </a:cubicBezTo>
                    <a:cubicBezTo>
                      <a:pt x="47" y="3788"/>
                      <a:pt x="45" y="3801"/>
                      <a:pt x="45" y="3810"/>
                    </a:cubicBezTo>
                    <a:cubicBezTo>
                      <a:pt x="38" y="3909"/>
                      <a:pt x="30" y="4005"/>
                      <a:pt x="28" y="4104"/>
                    </a:cubicBezTo>
                    <a:cubicBezTo>
                      <a:pt x="0" y="4989"/>
                      <a:pt x="155" y="5911"/>
                      <a:pt x="484" y="6848"/>
                    </a:cubicBezTo>
                    <a:cubicBezTo>
                      <a:pt x="620" y="7237"/>
                      <a:pt x="789" y="7631"/>
                      <a:pt x="986" y="8018"/>
                    </a:cubicBezTo>
                    <a:cubicBezTo>
                      <a:pt x="1787" y="9591"/>
                      <a:pt x="2652" y="10751"/>
                      <a:pt x="3559" y="11468"/>
                    </a:cubicBezTo>
                    <a:cubicBezTo>
                      <a:pt x="4041" y="11850"/>
                      <a:pt x="4556" y="12192"/>
                      <a:pt x="5009" y="12428"/>
                    </a:cubicBezTo>
                    <a:cubicBezTo>
                      <a:pt x="5132" y="12491"/>
                      <a:pt x="5450" y="12575"/>
                      <a:pt x="5818" y="12669"/>
                    </a:cubicBezTo>
                    <a:cubicBezTo>
                      <a:pt x="6062" y="12733"/>
                      <a:pt x="6318" y="12800"/>
                      <a:pt x="6504" y="12859"/>
                    </a:cubicBezTo>
                    <a:cubicBezTo>
                      <a:pt x="6586" y="12887"/>
                      <a:pt x="6657" y="12909"/>
                      <a:pt x="6711" y="12935"/>
                    </a:cubicBezTo>
                    <a:cubicBezTo>
                      <a:pt x="6722" y="12939"/>
                      <a:pt x="6729" y="12945"/>
                      <a:pt x="6733" y="12947"/>
                    </a:cubicBezTo>
                    <a:cubicBezTo>
                      <a:pt x="6759" y="12976"/>
                      <a:pt x="6798" y="12995"/>
                      <a:pt x="6837" y="12995"/>
                    </a:cubicBezTo>
                    <a:cubicBezTo>
                      <a:pt x="6861" y="12995"/>
                      <a:pt x="6884" y="12989"/>
                      <a:pt x="6908" y="12976"/>
                    </a:cubicBezTo>
                    <a:cubicBezTo>
                      <a:pt x="6971" y="12939"/>
                      <a:pt x="6993" y="12859"/>
                      <a:pt x="6956" y="12794"/>
                    </a:cubicBezTo>
                    <a:cubicBezTo>
                      <a:pt x="6936" y="12759"/>
                      <a:pt x="6915" y="12722"/>
                      <a:pt x="6897" y="12686"/>
                    </a:cubicBezTo>
                    <a:cubicBezTo>
                      <a:pt x="6073" y="11158"/>
                      <a:pt x="6175" y="9299"/>
                      <a:pt x="6385" y="7683"/>
                    </a:cubicBezTo>
                    <a:cubicBezTo>
                      <a:pt x="6417" y="7421"/>
                      <a:pt x="6454" y="7157"/>
                      <a:pt x="6491" y="6893"/>
                    </a:cubicBezTo>
                    <a:cubicBezTo>
                      <a:pt x="6701" y="5394"/>
                      <a:pt x="6917" y="3845"/>
                      <a:pt x="6592" y="2347"/>
                    </a:cubicBezTo>
                    <a:cubicBezTo>
                      <a:pt x="6424" y="1568"/>
                      <a:pt x="6125" y="954"/>
                      <a:pt x="5701" y="527"/>
                    </a:cubicBezTo>
                    <a:cubicBezTo>
                      <a:pt x="5676" y="499"/>
                      <a:pt x="5641" y="486"/>
                      <a:pt x="5606" y="486"/>
                    </a:cubicBezTo>
                    <a:cubicBezTo>
                      <a:pt x="5572" y="486"/>
                      <a:pt x="5537" y="499"/>
                      <a:pt x="5511" y="525"/>
                    </a:cubicBezTo>
                    <a:cubicBezTo>
                      <a:pt x="5457" y="575"/>
                      <a:pt x="5457" y="662"/>
                      <a:pt x="5508" y="714"/>
                    </a:cubicBezTo>
                    <a:cubicBezTo>
                      <a:pt x="5896" y="1109"/>
                      <a:pt x="6171" y="1676"/>
                      <a:pt x="6329" y="2403"/>
                    </a:cubicBezTo>
                    <a:cubicBezTo>
                      <a:pt x="6646" y="3855"/>
                      <a:pt x="6432" y="5379"/>
                      <a:pt x="6223" y="6854"/>
                    </a:cubicBezTo>
                    <a:cubicBezTo>
                      <a:pt x="6186" y="7118"/>
                      <a:pt x="6149" y="7380"/>
                      <a:pt x="6116" y="7646"/>
                    </a:cubicBezTo>
                    <a:cubicBezTo>
                      <a:pt x="5913" y="9226"/>
                      <a:pt x="5809" y="11037"/>
                      <a:pt x="6543" y="12584"/>
                    </a:cubicBezTo>
                    <a:cubicBezTo>
                      <a:pt x="6354" y="12528"/>
                      <a:pt x="6116" y="12465"/>
                      <a:pt x="5883" y="12405"/>
                    </a:cubicBezTo>
                    <a:cubicBezTo>
                      <a:pt x="5576" y="12324"/>
                      <a:pt x="5227" y="12233"/>
                      <a:pt x="5132" y="12184"/>
                    </a:cubicBezTo>
                    <a:cubicBezTo>
                      <a:pt x="4693" y="11954"/>
                      <a:pt x="4193" y="11623"/>
                      <a:pt x="3723" y="11253"/>
                    </a:cubicBezTo>
                    <a:cubicBezTo>
                      <a:pt x="2849" y="10559"/>
                      <a:pt x="2008" y="9429"/>
                      <a:pt x="1226" y="7891"/>
                    </a:cubicBezTo>
                    <a:cubicBezTo>
                      <a:pt x="1034" y="7516"/>
                      <a:pt x="869" y="7134"/>
                      <a:pt x="737" y="6755"/>
                    </a:cubicBezTo>
                    <a:cubicBezTo>
                      <a:pt x="417" y="5852"/>
                      <a:pt x="270" y="4961"/>
                      <a:pt x="298" y="4108"/>
                    </a:cubicBezTo>
                    <a:cubicBezTo>
                      <a:pt x="300" y="4015"/>
                      <a:pt x="305" y="3922"/>
                      <a:pt x="315" y="3825"/>
                    </a:cubicBezTo>
                    <a:lnTo>
                      <a:pt x="317" y="3795"/>
                    </a:lnTo>
                    <a:cubicBezTo>
                      <a:pt x="328" y="3648"/>
                      <a:pt x="346" y="3507"/>
                      <a:pt x="370" y="3369"/>
                    </a:cubicBezTo>
                    <a:cubicBezTo>
                      <a:pt x="575" y="2144"/>
                      <a:pt x="1185" y="1109"/>
                      <a:pt x="2048" y="527"/>
                    </a:cubicBezTo>
                    <a:lnTo>
                      <a:pt x="2090" y="499"/>
                    </a:lnTo>
                    <a:cubicBezTo>
                      <a:pt x="2092" y="497"/>
                      <a:pt x="2109" y="488"/>
                      <a:pt x="2113" y="486"/>
                    </a:cubicBezTo>
                    <a:cubicBezTo>
                      <a:pt x="2142" y="467"/>
                      <a:pt x="2170" y="448"/>
                      <a:pt x="2204" y="430"/>
                    </a:cubicBezTo>
                    <a:cubicBezTo>
                      <a:pt x="2310" y="367"/>
                      <a:pt x="2427" y="309"/>
                      <a:pt x="2564" y="253"/>
                    </a:cubicBezTo>
                    <a:lnTo>
                      <a:pt x="2579" y="246"/>
                    </a:lnTo>
                    <a:cubicBezTo>
                      <a:pt x="2648" y="218"/>
                      <a:pt x="2663" y="144"/>
                      <a:pt x="2635" y="77"/>
                    </a:cubicBezTo>
                    <a:cubicBezTo>
                      <a:pt x="2613" y="27"/>
                      <a:pt x="2558" y="0"/>
                      <a:pt x="2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52" name="Google Shape;752;p15"/>
            <p:cNvSpPr/>
            <p:nvPr/>
          </p:nvSpPr>
          <p:spPr>
            <a:xfrm rot="-1055821" flipH="1">
              <a:off x="-157446" y="2219481"/>
              <a:ext cx="842799" cy="906272"/>
            </a:xfrm>
            <a:custGeom>
              <a:avLst/>
              <a:gdLst/>
              <a:ahLst/>
              <a:cxnLst/>
              <a:rect l="l" t="t" r="r" b="b"/>
              <a:pathLst>
                <a:path w="15482" h="16648" extrusionOk="0">
                  <a:moveTo>
                    <a:pt x="14361" y="0"/>
                  </a:moveTo>
                  <a:cubicBezTo>
                    <a:pt x="14167" y="0"/>
                    <a:pt x="13970" y="57"/>
                    <a:pt x="13798" y="177"/>
                  </a:cubicBezTo>
                  <a:cubicBezTo>
                    <a:pt x="9751" y="2990"/>
                    <a:pt x="4368" y="7208"/>
                    <a:pt x="1230" y="13047"/>
                  </a:cubicBezTo>
                  <a:cubicBezTo>
                    <a:pt x="767" y="13904"/>
                    <a:pt x="356" y="14796"/>
                    <a:pt x="1" y="15724"/>
                  </a:cubicBezTo>
                  <a:cubicBezTo>
                    <a:pt x="278" y="15750"/>
                    <a:pt x="544" y="15815"/>
                    <a:pt x="808" y="15932"/>
                  </a:cubicBezTo>
                  <a:cubicBezTo>
                    <a:pt x="1153" y="16088"/>
                    <a:pt x="1430" y="16308"/>
                    <a:pt x="1687" y="16572"/>
                  </a:cubicBezTo>
                  <a:lnTo>
                    <a:pt x="1609" y="16486"/>
                  </a:lnTo>
                  <a:lnTo>
                    <a:pt x="1609" y="16486"/>
                  </a:lnTo>
                  <a:cubicBezTo>
                    <a:pt x="1659" y="16540"/>
                    <a:pt x="1713" y="16592"/>
                    <a:pt x="1761" y="16648"/>
                  </a:cubicBezTo>
                  <a:cubicBezTo>
                    <a:pt x="2120" y="15657"/>
                    <a:pt x="2566" y="14681"/>
                    <a:pt x="3098" y="13718"/>
                  </a:cubicBezTo>
                  <a:cubicBezTo>
                    <a:pt x="5365" y="9620"/>
                    <a:pt x="9208" y="5764"/>
                    <a:pt x="14925" y="1796"/>
                  </a:cubicBezTo>
                  <a:cubicBezTo>
                    <a:pt x="15370" y="1484"/>
                    <a:pt x="15481" y="870"/>
                    <a:pt x="15171" y="424"/>
                  </a:cubicBezTo>
                  <a:cubicBezTo>
                    <a:pt x="14979" y="148"/>
                    <a:pt x="14673" y="0"/>
                    <a:pt x="14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15"/>
            <p:cNvSpPr/>
            <p:nvPr/>
          </p:nvSpPr>
          <p:spPr>
            <a:xfrm rot="-1055821" flipH="1">
              <a:off x="607545" y="2806865"/>
              <a:ext cx="167994" cy="200547"/>
            </a:xfrm>
            <a:custGeom>
              <a:avLst/>
              <a:gdLst/>
              <a:ahLst/>
              <a:cxnLst/>
              <a:rect l="l" t="t" r="r" b="b"/>
              <a:pathLst>
                <a:path w="3086" h="3684" extrusionOk="0">
                  <a:moveTo>
                    <a:pt x="1654" y="1"/>
                  </a:moveTo>
                  <a:cubicBezTo>
                    <a:pt x="1501" y="1"/>
                    <a:pt x="1355" y="29"/>
                    <a:pt x="1217" y="82"/>
                  </a:cubicBezTo>
                  <a:lnTo>
                    <a:pt x="1" y="2761"/>
                  </a:lnTo>
                  <a:cubicBezTo>
                    <a:pt x="272" y="2789"/>
                    <a:pt x="536" y="2854"/>
                    <a:pt x="795" y="2967"/>
                  </a:cubicBezTo>
                  <a:cubicBezTo>
                    <a:pt x="1140" y="3123"/>
                    <a:pt x="1417" y="3343"/>
                    <a:pt x="1674" y="3607"/>
                  </a:cubicBezTo>
                  <a:lnTo>
                    <a:pt x="1596" y="3521"/>
                  </a:lnTo>
                  <a:lnTo>
                    <a:pt x="1596" y="3521"/>
                  </a:lnTo>
                  <a:cubicBezTo>
                    <a:pt x="1646" y="3575"/>
                    <a:pt x="1700" y="3627"/>
                    <a:pt x="1748" y="3683"/>
                  </a:cubicBezTo>
                  <a:cubicBezTo>
                    <a:pt x="2107" y="2692"/>
                    <a:pt x="2553" y="1716"/>
                    <a:pt x="3085" y="753"/>
                  </a:cubicBezTo>
                  <a:cubicBezTo>
                    <a:pt x="2920" y="569"/>
                    <a:pt x="2728" y="409"/>
                    <a:pt x="2518" y="279"/>
                  </a:cubicBezTo>
                  <a:cubicBezTo>
                    <a:pt x="2203" y="84"/>
                    <a:pt x="1917" y="1"/>
                    <a:pt x="1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15"/>
            <p:cNvSpPr/>
            <p:nvPr/>
          </p:nvSpPr>
          <p:spPr>
            <a:xfrm rot="-1055821" flipH="1">
              <a:off x="719301" y="2881975"/>
              <a:ext cx="528260" cy="668327"/>
            </a:xfrm>
            <a:custGeom>
              <a:avLst/>
              <a:gdLst/>
              <a:ahLst/>
              <a:cxnLst/>
              <a:rect l="l" t="t" r="r" b="b"/>
              <a:pathLst>
                <a:path w="9704" h="12277" extrusionOk="0">
                  <a:moveTo>
                    <a:pt x="6031" y="1"/>
                  </a:moveTo>
                  <a:cubicBezTo>
                    <a:pt x="4914" y="1"/>
                    <a:pt x="3700" y="494"/>
                    <a:pt x="2648" y="1558"/>
                  </a:cubicBezTo>
                  <a:cubicBezTo>
                    <a:pt x="1367" y="2854"/>
                    <a:pt x="753" y="4778"/>
                    <a:pt x="1049" y="6580"/>
                  </a:cubicBezTo>
                  <a:cubicBezTo>
                    <a:pt x="1192" y="7472"/>
                    <a:pt x="1943" y="9147"/>
                    <a:pt x="1023" y="9861"/>
                  </a:cubicBezTo>
                  <a:cubicBezTo>
                    <a:pt x="978" y="9897"/>
                    <a:pt x="932" y="9925"/>
                    <a:pt x="883" y="9954"/>
                  </a:cubicBezTo>
                  <a:cubicBezTo>
                    <a:pt x="573" y="10138"/>
                    <a:pt x="188" y="10261"/>
                    <a:pt x="99" y="10601"/>
                  </a:cubicBezTo>
                  <a:cubicBezTo>
                    <a:pt x="0" y="10957"/>
                    <a:pt x="368" y="11317"/>
                    <a:pt x="740" y="11321"/>
                  </a:cubicBezTo>
                  <a:cubicBezTo>
                    <a:pt x="746" y="11321"/>
                    <a:pt x="752" y="11321"/>
                    <a:pt x="758" y="11321"/>
                  </a:cubicBezTo>
                  <a:cubicBezTo>
                    <a:pt x="1076" y="11321"/>
                    <a:pt x="1363" y="11132"/>
                    <a:pt x="1580" y="10895"/>
                  </a:cubicBezTo>
                  <a:lnTo>
                    <a:pt x="1580" y="10895"/>
                  </a:lnTo>
                  <a:cubicBezTo>
                    <a:pt x="1452" y="11063"/>
                    <a:pt x="1365" y="11263"/>
                    <a:pt x="1357" y="11472"/>
                  </a:cubicBezTo>
                  <a:cubicBezTo>
                    <a:pt x="1350" y="11728"/>
                    <a:pt x="1475" y="11992"/>
                    <a:pt x="1698" y="12117"/>
                  </a:cubicBezTo>
                  <a:cubicBezTo>
                    <a:pt x="1834" y="12193"/>
                    <a:pt x="1956" y="12226"/>
                    <a:pt x="2063" y="12226"/>
                  </a:cubicBezTo>
                  <a:cubicBezTo>
                    <a:pt x="2520" y="12226"/>
                    <a:pt x="2722" y="11619"/>
                    <a:pt x="2800" y="11154"/>
                  </a:cubicBezTo>
                  <a:lnTo>
                    <a:pt x="2800" y="11154"/>
                  </a:lnTo>
                  <a:cubicBezTo>
                    <a:pt x="2776" y="11379"/>
                    <a:pt x="2776" y="11609"/>
                    <a:pt x="2856" y="11821"/>
                  </a:cubicBezTo>
                  <a:cubicBezTo>
                    <a:pt x="2952" y="12069"/>
                    <a:pt x="3197" y="12276"/>
                    <a:pt x="3450" y="12276"/>
                  </a:cubicBezTo>
                  <a:cubicBezTo>
                    <a:pt x="3500" y="12276"/>
                    <a:pt x="3550" y="12268"/>
                    <a:pt x="3600" y="12251"/>
                  </a:cubicBezTo>
                  <a:cubicBezTo>
                    <a:pt x="3921" y="12137"/>
                    <a:pt x="4016" y="11726"/>
                    <a:pt x="3979" y="11386"/>
                  </a:cubicBezTo>
                  <a:cubicBezTo>
                    <a:pt x="3940" y="11050"/>
                    <a:pt x="3821" y="10707"/>
                    <a:pt x="3910" y="10378"/>
                  </a:cubicBezTo>
                  <a:cubicBezTo>
                    <a:pt x="4053" y="9863"/>
                    <a:pt x="4622" y="9622"/>
                    <a:pt x="5111" y="9408"/>
                  </a:cubicBezTo>
                  <a:cubicBezTo>
                    <a:pt x="7162" y="8515"/>
                    <a:pt x="9391" y="7009"/>
                    <a:pt x="9594" y="4607"/>
                  </a:cubicBezTo>
                  <a:cubicBezTo>
                    <a:pt x="9704" y="3304"/>
                    <a:pt x="9416" y="2240"/>
                    <a:pt x="8880" y="1472"/>
                  </a:cubicBezTo>
                  <a:cubicBezTo>
                    <a:pt x="8217" y="518"/>
                    <a:pt x="7175" y="1"/>
                    <a:pt x="6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5"/>
            <p:cNvSpPr/>
            <p:nvPr/>
          </p:nvSpPr>
          <p:spPr>
            <a:xfrm rot="-1055821" flipH="1">
              <a:off x="731412" y="2960233"/>
              <a:ext cx="528260" cy="588195"/>
            </a:xfrm>
            <a:custGeom>
              <a:avLst/>
              <a:gdLst/>
              <a:ahLst/>
              <a:cxnLst/>
              <a:rect l="l" t="t" r="r" b="b"/>
              <a:pathLst>
                <a:path w="9704" h="10805" extrusionOk="0">
                  <a:moveTo>
                    <a:pt x="8878" y="0"/>
                  </a:moveTo>
                  <a:cubicBezTo>
                    <a:pt x="8813" y="1927"/>
                    <a:pt x="8123" y="3831"/>
                    <a:pt x="6907" y="5329"/>
                  </a:cubicBezTo>
                  <a:cubicBezTo>
                    <a:pt x="6266" y="6123"/>
                    <a:pt x="5476" y="6800"/>
                    <a:pt x="4600" y="7328"/>
                  </a:cubicBezTo>
                  <a:cubicBezTo>
                    <a:pt x="3791" y="7811"/>
                    <a:pt x="2908" y="8174"/>
                    <a:pt x="1988" y="8388"/>
                  </a:cubicBezTo>
                  <a:cubicBezTo>
                    <a:pt x="1668" y="8462"/>
                    <a:pt x="1406" y="8501"/>
                    <a:pt x="1164" y="8501"/>
                  </a:cubicBezTo>
                  <a:cubicBezTo>
                    <a:pt x="1068" y="8501"/>
                    <a:pt x="975" y="8495"/>
                    <a:pt x="883" y="8482"/>
                  </a:cubicBezTo>
                  <a:cubicBezTo>
                    <a:pt x="573" y="8666"/>
                    <a:pt x="188" y="8789"/>
                    <a:pt x="99" y="9129"/>
                  </a:cubicBezTo>
                  <a:cubicBezTo>
                    <a:pt x="0" y="9485"/>
                    <a:pt x="368" y="9845"/>
                    <a:pt x="740" y="9849"/>
                  </a:cubicBezTo>
                  <a:cubicBezTo>
                    <a:pt x="746" y="9849"/>
                    <a:pt x="752" y="9849"/>
                    <a:pt x="758" y="9849"/>
                  </a:cubicBezTo>
                  <a:cubicBezTo>
                    <a:pt x="1076" y="9849"/>
                    <a:pt x="1363" y="9660"/>
                    <a:pt x="1580" y="9423"/>
                  </a:cubicBezTo>
                  <a:lnTo>
                    <a:pt x="1580" y="9423"/>
                  </a:lnTo>
                  <a:cubicBezTo>
                    <a:pt x="1452" y="9591"/>
                    <a:pt x="1365" y="9791"/>
                    <a:pt x="1357" y="10000"/>
                  </a:cubicBezTo>
                  <a:cubicBezTo>
                    <a:pt x="1350" y="10256"/>
                    <a:pt x="1475" y="10520"/>
                    <a:pt x="1698" y="10645"/>
                  </a:cubicBezTo>
                  <a:cubicBezTo>
                    <a:pt x="1834" y="10721"/>
                    <a:pt x="1956" y="10754"/>
                    <a:pt x="2063" y="10754"/>
                  </a:cubicBezTo>
                  <a:cubicBezTo>
                    <a:pt x="2520" y="10754"/>
                    <a:pt x="2722" y="10147"/>
                    <a:pt x="2800" y="9682"/>
                  </a:cubicBezTo>
                  <a:lnTo>
                    <a:pt x="2800" y="9682"/>
                  </a:lnTo>
                  <a:cubicBezTo>
                    <a:pt x="2776" y="9907"/>
                    <a:pt x="2776" y="10137"/>
                    <a:pt x="2856" y="10349"/>
                  </a:cubicBezTo>
                  <a:cubicBezTo>
                    <a:pt x="2952" y="10597"/>
                    <a:pt x="3197" y="10804"/>
                    <a:pt x="3450" y="10804"/>
                  </a:cubicBezTo>
                  <a:cubicBezTo>
                    <a:pt x="3500" y="10804"/>
                    <a:pt x="3550" y="10796"/>
                    <a:pt x="3600" y="10779"/>
                  </a:cubicBezTo>
                  <a:cubicBezTo>
                    <a:pt x="3921" y="10665"/>
                    <a:pt x="4016" y="10254"/>
                    <a:pt x="3979" y="9914"/>
                  </a:cubicBezTo>
                  <a:cubicBezTo>
                    <a:pt x="3940" y="9578"/>
                    <a:pt x="3821" y="9235"/>
                    <a:pt x="3910" y="8906"/>
                  </a:cubicBezTo>
                  <a:cubicBezTo>
                    <a:pt x="4053" y="8391"/>
                    <a:pt x="4622" y="8150"/>
                    <a:pt x="5111" y="7936"/>
                  </a:cubicBezTo>
                  <a:cubicBezTo>
                    <a:pt x="7162" y="7043"/>
                    <a:pt x="9391" y="5537"/>
                    <a:pt x="9594" y="3135"/>
                  </a:cubicBezTo>
                  <a:cubicBezTo>
                    <a:pt x="9704" y="1832"/>
                    <a:pt x="9416" y="768"/>
                    <a:pt x="8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5"/>
            <p:cNvSpPr/>
            <p:nvPr/>
          </p:nvSpPr>
          <p:spPr>
            <a:xfrm rot="-1055821" flipH="1">
              <a:off x="654409" y="3011459"/>
              <a:ext cx="494617" cy="259993"/>
            </a:xfrm>
            <a:custGeom>
              <a:avLst/>
              <a:gdLst/>
              <a:ahLst/>
              <a:cxnLst/>
              <a:rect l="l" t="t" r="r" b="b"/>
              <a:pathLst>
                <a:path w="9086" h="4776" extrusionOk="0">
                  <a:moveTo>
                    <a:pt x="1202" y="1"/>
                  </a:moveTo>
                  <a:cubicBezTo>
                    <a:pt x="585" y="1"/>
                    <a:pt x="5" y="339"/>
                    <a:pt x="3" y="1095"/>
                  </a:cubicBezTo>
                  <a:cubicBezTo>
                    <a:pt x="1" y="1525"/>
                    <a:pt x="252" y="1928"/>
                    <a:pt x="583" y="2200"/>
                  </a:cubicBezTo>
                  <a:cubicBezTo>
                    <a:pt x="916" y="2471"/>
                    <a:pt x="1323" y="2635"/>
                    <a:pt x="1730" y="2774"/>
                  </a:cubicBezTo>
                  <a:cubicBezTo>
                    <a:pt x="2083" y="2892"/>
                    <a:pt x="2449" y="2999"/>
                    <a:pt x="2821" y="2999"/>
                  </a:cubicBezTo>
                  <a:cubicBezTo>
                    <a:pt x="2876" y="2999"/>
                    <a:pt x="2931" y="2997"/>
                    <a:pt x="2987" y="2992"/>
                  </a:cubicBezTo>
                  <a:cubicBezTo>
                    <a:pt x="3201" y="2973"/>
                    <a:pt x="3422" y="2904"/>
                    <a:pt x="3556" y="2739"/>
                  </a:cubicBezTo>
                  <a:cubicBezTo>
                    <a:pt x="3742" y="2508"/>
                    <a:pt x="3695" y="2168"/>
                    <a:pt x="3598" y="1889"/>
                  </a:cubicBezTo>
                  <a:cubicBezTo>
                    <a:pt x="3312" y="1064"/>
                    <a:pt x="2645" y="443"/>
                    <a:pt x="1843" y="123"/>
                  </a:cubicBezTo>
                  <a:cubicBezTo>
                    <a:pt x="1640" y="43"/>
                    <a:pt x="1419" y="1"/>
                    <a:pt x="1202" y="1"/>
                  </a:cubicBezTo>
                  <a:close/>
                  <a:moveTo>
                    <a:pt x="6541" y="2176"/>
                  </a:moveTo>
                  <a:cubicBezTo>
                    <a:pt x="6083" y="2176"/>
                    <a:pt x="5628" y="2279"/>
                    <a:pt x="5212" y="2501"/>
                  </a:cubicBezTo>
                  <a:cubicBezTo>
                    <a:pt x="4950" y="2640"/>
                    <a:pt x="4690" y="2860"/>
                    <a:pt x="4669" y="3155"/>
                  </a:cubicBezTo>
                  <a:cubicBezTo>
                    <a:pt x="4655" y="3366"/>
                    <a:pt x="4772" y="3568"/>
                    <a:pt x="4915" y="3726"/>
                  </a:cubicBezTo>
                  <a:cubicBezTo>
                    <a:pt x="5201" y="4042"/>
                    <a:pt x="5593" y="4243"/>
                    <a:pt x="5986" y="4416"/>
                  </a:cubicBezTo>
                  <a:cubicBezTo>
                    <a:pt x="6380" y="4591"/>
                    <a:pt x="6789" y="4749"/>
                    <a:pt x="7219" y="4773"/>
                  </a:cubicBezTo>
                  <a:cubicBezTo>
                    <a:pt x="7253" y="4775"/>
                    <a:pt x="7288" y="4776"/>
                    <a:pt x="7322" y="4776"/>
                  </a:cubicBezTo>
                  <a:cubicBezTo>
                    <a:pt x="7720" y="4776"/>
                    <a:pt x="8127" y="4647"/>
                    <a:pt x="8394" y="4355"/>
                  </a:cubicBezTo>
                  <a:cubicBezTo>
                    <a:pt x="9085" y="3598"/>
                    <a:pt x="8483" y="2693"/>
                    <a:pt x="7700" y="2393"/>
                  </a:cubicBezTo>
                  <a:cubicBezTo>
                    <a:pt x="7328" y="2252"/>
                    <a:pt x="6933" y="2176"/>
                    <a:pt x="6541" y="2176"/>
                  </a:cubicBezTo>
                  <a:close/>
                </a:path>
              </a:pathLst>
            </a:custGeom>
            <a:solidFill>
              <a:srgbClr val="FB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5"/>
            <p:cNvSpPr/>
            <p:nvPr/>
          </p:nvSpPr>
          <p:spPr>
            <a:xfrm rot="-1055821" flipH="1">
              <a:off x="806776" y="3113978"/>
              <a:ext cx="349433" cy="160263"/>
            </a:xfrm>
            <a:custGeom>
              <a:avLst/>
              <a:gdLst/>
              <a:ahLst/>
              <a:cxnLst/>
              <a:rect l="l" t="t" r="r" b="b"/>
              <a:pathLst>
                <a:path w="6419" h="2944" extrusionOk="0">
                  <a:moveTo>
                    <a:pt x="504" y="1"/>
                  </a:moveTo>
                  <a:cubicBezTo>
                    <a:pt x="312" y="1"/>
                    <a:pt x="163" y="62"/>
                    <a:pt x="106" y="183"/>
                  </a:cubicBezTo>
                  <a:cubicBezTo>
                    <a:pt x="0" y="406"/>
                    <a:pt x="255" y="748"/>
                    <a:pt x="670" y="943"/>
                  </a:cubicBezTo>
                  <a:cubicBezTo>
                    <a:pt x="862" y="1033"/>
                    <a:pt x="1055" y="1077"/>
                    <a:pt x="1218" y="1077"/>
                  </a:cubicBezTo>
                  <a:cubicBezTo>
                    <a:pt x="1410" y="1077"/>
                    <a:pt x="1560" y="1016"/>
                    <a:pt x="1616" y="895"/>
                  </a:cubicBezTo>
                  <a:cubicBezTo>
                    <a:pt x="1720" y="672"/>
                    <a:pt x="1469" y="330"/>
                    <a:pt x="1051" y="134"/>
                  </a:cubicBezTo>
                  <a:cubicBezTo>
                    <a:pt x="859" y="45"/>
                    <a:pt x="666" y="1"/>
                    <a:pt x="504" y="1"/>
                  </a:cubicBezTo>
                  <a:close/>
                  <a:moveTo>
                    <a:pt x="5202" y="1867"/>
                  </a:moveTo>
                  <a:cubicBezTo>
                    <a:pt x="5010" y="1867"/>
                    <a:pt x="4859" y="1929"/>
                    <a:pt x="4803" y="2050"/>
                  </a:cubicBezTo>
                  <a:cubicBezTo>
                    <a:pt x="4699" y="2273"/>
                    <a:pt x="4952" y="2611"/>
                    <a:pt x="5368" y="2810"/>
                  </a:cubicBezTo>
                  <a:cubicBezTo>
                    <a:pt x="5558" y="2899"/>
                    <a:pt x="5750" y="2943"/>
                    <a:pt x="5913" y="2943"/>
                  </a:cubicBezTo>
                  <a:cubicBezTo>
                    <a:pt x="6105" y="2943"/>
                    <a:pt x="6256" y="2882"/>
                    <a:pt x="6313" y="2762"/>
                  </a:cubicBezTo>
                  <a:cubicBezTo>
                    <a:pt x="6419" y="2535"/>
                    <a:pt x="6164" y="2196"/>
                    <a:pt x="5748" y="2001"/>
                  </a:cubicBezTo>
                  <a:cubicBezTo>
                    <a:pt x="5557" y="1912"/>
                    <a:pt x="5365" y="1867"/>
                    <a:pt x="5202" y="1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5"/>
            <p:cNvSpPr/>
            <p:nvPr/>
          </p:nvSpPr>
          <p:spPr>
            <a:xfrm rot="-1055821" flipH="1">
              <a:off x="-75792" y="2141141"/>
              <a:ext cx="1215803" cy="1539923"/>
            </a:xfrm>
            <a:custGeom>
              <a:avLst/>
              <a:gdLst/>
              <a:ahLst/>
              <a:cxnLst/>
              <a:rect l="l" t="t" r="r" b="b"/>
              <a:pathLst>
                <a:path w="22334" h="28288" extrusionOk="0">
                  <a:moveTo>
                    <a:pt x="21159" y="306"/>
                  </a:moveTo>
                  <a:cubicBezTo>
                    <a:pt x="21421" y="306"/>
                    <a:pt x="21681" y="430"/>
                    <a:pt x="21841" y="663"/>
                  </a:cubicBezTo>
                  <a:cubicBezTo>
                    <a:pt x="21968" y="848"/>
                    <a:pt x="22016" y="1070"/>
                    <a:pt x="21977" y="1289"/>
                  </a:cubicBezTo>
                  <a:cubicBezTo>
                    <a:pt x="21936" y="1507"/>
                    <a:pt x="21815" y="1696"/>
                    <a:pt x="21635" y="1823"/>
                  </a:cubicBezTo>
                  <a:cubicBezTo>
                    <a:pt x="15901" y="5802"/>
                    <a:pt x="12017" y="9717"/>
                    <a:pt x="9761" y="13796"/>
                  </a:cubicBezTo>
                  <a:cubicBezTo>
                    <a:pt x="9265" y="14691"/>
                    <a:pt x="8837" y="15617"/>
                    <a:pt x="8491" y="16545"/>
                  </a:cubicBezTo>
                  <a:cubicBezTo>
                    <a:pt x="8064" y="16176"/>
                    <a:pt x="7558" y="15920"/>
                    <a:pt x="6997" y="15791"/>
                  </a:cubicBezTo>
                  <a:cubicBezTo>
                    <a:pt x="7329" y="14938"/>
                    <a:pt x="7722" y="14092"/>
                    <a:pt x="8164" y="13270"/>
                  </a:cubicBezTo>
                  <a:cubicBezTo>
                    <a:pt x="11327" y="7384"/>
                    <a:pt x="16825" y="3137"/>
                    <a:pt x="20687" y="454"/>
                  </a:cubicBezTo>
                  <a:cubicBezTo>
                    <a:pt x="20830" y="354"/>
                    <a:pt x="20995" y="306"/>
                    <a:pt x="21159" y="306"/>
                  </a:cubicBezTo>
                  <a:close/>
                  <a:moveTo>
                    <a:pt x="2635" y="17998"/>
                  </a:moveTo>
                  <a:cubicBezTo>
                    <a:pt x="2765" y="17998"/>
                    <a:pt x="2897" y="18015"/>
                    <a:pt x="3025" y="18047"/>
                  </a:cubicBezTo>
                  <a:cubicBezTo>
                    <a:pt x="2828" y="18082"/>
                    <a:pt x="2622" y="18192"/>
                    <a:pt x="2436" y="18357"/>
                  </a:cubicBezTo>
                  <a:cubicBezTo>
                    <a:pt x="2566" y="18627"/>
                    <a:pt x="2698" y="18898"/>
                    <a:pt x="2832" y="19172"/>
                  </a:cubicBezTo>
                  <a:cubicBezTo>
                    <a:pt x="2514" y="19293"/>
                    <a:pt x="2196" y="19406"/>
                    <a:pt x="1880" y="19516"/>
                  </a:cubicBezTo>
                  <a:cubicBezTo>
                    <a:pt x="1878" y="19581"/>
                    <a:pt x="1882" y="19644"/>
                    <a:pt x="1891" y="19705"/>
                  </a:cubicBezTo>
                  <a:cubicBezTo>
                    <a:pt x="1696" y="19469"/>
                    <a:pt x="1586" y="19198"/>
                    <a:pt x="1586" y="18937"/>
                  </a:cubicBezTo>
                  <a:cubicBezTo>
                    <a:pt x="1592" y="18601"/>
                    <a:pt x="1714" y="18348"/>
                    <a:pt x="1962" y="18183"/>
                  </a:cubicBezTo>
                  <a:cubicBezTo>
                    <a:pt x="2142" y="18058"/>
                    <a:pt x="2382" y="17998"/>
                    <a:pt x="2635" y="17998"/>
                  </a:cubicBezTo>
                  <a:close/>
                  <a:moveTo>
                    <a:pt x="3693" y="18344"/>
                  </a:moveTo>
                  <a:lnTo>
                    <a:pt x="3693" y="18344"/>
                  </a:lnTo>
                  <a:cubicBezTo>
                    <a:pt x="4258" y="18686"/>
                    <a:pt x="4680" y="19190"/>
                    <a:pt x="4886" y="19782"/>
                  </a:cubicBezTo>
                  <a:cubicBezTo>
                    <a:pt x="4950" y="19958"/>
                    <a:pt x="5029" y="20284"/>
                    <a:pt x="4871" y="20482"/>
                  </a:cubicBezTo>
                  <a:cubicBezTo>
                    <a:pt x="4758" y="20620"/>
                    <a:pt x="4557" y="20667"/>
                    <a:pt x="4408" y="20681"/>
                  </a:cubicBezTo>
                  <a:cubicBezTo>
                    <a:pt x="4357" y="20686"/>
                    <a:pt x="4306" y="20688"/>
                    <a:pt x="4254" y="20688"/>
                  </a:cubicBezTo>
                  <a:cubicBezTo>
                    <a:pt x="3930" y="20688"/>
                    <a:pt x="3598" y="20601"/>
                    <a:pt x="3213" y="20469"/>
                  </a:cubicBezTo>
                  <a:cubicBezTo>
                    <a:pt x="3060" y="20417"/>
                    <a:pt x="2904" y="20360"/>
                    <a:pt x="2754" y="20295"/>
                  </a:cubicBezTo>
                  <a:cubicBezTo>
                    <a:pt x="3053" y="20207"/>
                    <a:pt x="3360" y="19951"/>
                    <a:pt x="3566" y="19579"/>
                  </a:cubicBezTo>
                  <a:cubicBezTo>
                    <a:pt x="3815" y="19125"/>
                    <a:pt x="3853" y="18647"/>
                    <a:pt x="3693" y="18344"/>
                  </a:cubicBezTo>
                  <a:close/>
                  <a:moveTo>
                    <a:pt x="7846" y="20172"/>
                  </a:moveTo>
                  <a:lnTo>
                    <a:pt x="7846" y="20172"/>
                  </a:lnTo>
                  <a:cubicBezTo>
                    <a:pt x="7753" y="20222"/>
                    <a:pt x="7662" y="20287"/>
                    <a:pt x="7575" y="20365"/>
                  </a:cubicBezTo>
                  <a:cubicBezTo>
                    <a:pt x="7707" y="20635"/>
                    <a:pt x="7839" y="20906"/>
                    <a:pt x="7973" y="21180"/>
                  </a:cubicBezTo>
                  <a:cubicBezTo>
                    <a:pt x="7655" y="21301"/>
                    <a:pt x="7337" y="21416"/>
                    <a:pt x="7021" y="21524"/>
                  </a:cubicBezTo>
                  <a:cubicBezTo>
                    <a:pt x="7019" y="21672"/>
                    <a:pt x="7041" y="21810"/>
                    <a:pt x="7090" y="21931"/>
                  </a:cubicBezTo>
                  <a:cubicBezTo>
                    <a:pt x="6839" y="21799"/>
                    <a:pt x="6630" y="21652"/>
                    <a:pt x="6459" y="21464"/>
                  </a:cubicBezTo>
                  <a:cubicBezTo>
                    <a:pt x="6359" y="21353"/>
                    <a:pt x="6242" y="21180"/>
                    <a:pt x="6253" y="21003"/>
                  </a:cubicBezTo>
                  <a:cubicBezTo>
                    <a:pt x="6271" y="20750"/>
                    <a:pt x="6550" y="20564"/>
                    <a:pt x="6716" y="20477"/>
                  </a:cubicBezTo>
                  <a:cubicBezTo>
                    <a:pt x="7060" y="20293"/>
                    <a:pt x="7445" y="20191"/>
                    <a:pt x="7846" y="20172"/>
                  </a:cubicBezTo>
                  <a:close/>
                  <a:moveTo>
                    <a:pt x="8785" y="20284"/>
                  </a:moveTo>
                  <a:lnTo>
                    <a:pt x="8785" y="20284"/>
                  </a:lnTo>
                  <a:cubicBezTo>
                    <a:pt x="8882" y="20311"/>
                    <a:pt x="8977" y="20341"/>
                    <a:pt x="9073" y="20378"/>
                  </a:cubicBezTo>
                  <a:cubicBezTo>
                    <a:pt x="9507" y="20546"/>
                    <a:pt x="9860" y="20908"/>
                    <a:pt x="9949" y="21286"/>
                  </a:cubicBezTo>
                  <a:cubicBezTo>
                    <a:pt x="10018" y="21574"/>
                    <a:pt x="9940" y="21843"/>
                    <a:pt x="9711" y="22091"/>
                  </a:cubicBezTo>
                  <a:cubicBezTo>
                    <a:pt x="9496" y="22328"/>
                    <a:pt x="9145" y="22463"/>
                    <a:pt x="8755" y="22463"/>
                  </a:cubicBezTo>
                  <a:cubicBezTo>
                    <a:pt x="8723" y="22463"/>
                    <a:pt x="8691" y="22463"/>
                    <a:pt x="8659" y="22461"/>
                  </a:cubicBezTo>
                  <a:cubicBezTo>
                    <a:pt x="8406" y="22448"/>
                    <a:pt x="8159" y="22383"/>
                    <a:pt x="7917" y="22295"/>
                  </a:cubicBezTo>
                  <a:cubicBezTo>
                    <a:pt x="8209" y="22200"/>
                    <a:pt x="8501" y="21949"/>
                    <a:pt x="8702" y="21589"/>
                  </a:cubicBezTo>
                  <a:cubicBezTo>
                    <a:pt x="8975" y="21100"/>
                    <a:pt x="8995" y="20579"/>
                    <a:pt x="8785" y="20284"/>
                  </a:cubicBezTo>
                  <a:close/>
                  <a:moveTo>
                    <a:pt x="2646" y="21217"/>
                  </a:moveTo>
                  <a:lnTo>
                    <a:pt x="2417" y="21420"/>
                  </a:lnTo>
                  <a:cubicBezTo>
                    <a:pt x="3386" y="22518"/>
                    <a:pt x="4831" y="23169"/>
                    <a:pt x="6296" y="23169"/>
                  </a:cubicBezTo>
                  <a:lnTo>
                    <a:pt x="6353" y="23169"/>
                  </a:lnTo>
                  <a:lnTo>
                    <a:pt x="6350" y="22862"/>
                  </a:lnTo>
                  <a:cubicBezTo>
                    <a:pt x="6331" y="22863"/>
                    <a:pt x="6313" y="22863"/>
                    <a:pt x="6294" y="22863"/>
                  </a:cubicBezTo>
                  <a:cubicBezTo>
                    <a:pt x="4918" y="22863"/>
                    <a:pt x="3558" y="22250"/>
                    <a:pt x="2646" y="21217"/>
                  </a:cubicBezTo>
                  <a:close/>
                  <a:moveTo>
                    <a:pt x="6144" y="16007"/>
                  </a:moveTo>
                  <a:cubicBezTo>
                    <a:pt x="6245" y="16007"/>
                    <a:pt x="6346" y="16012"/>
                    <a:pt x="6446" y="16020"/>
                  </a:cubicBezTo>
                  <a:cubicBezTo>
                    <a:pt x="7439" y="16106"/>
                    <a:pt x="8296" y="16602"/>
                    <a:pt x="8861" y="17413"/>
                  </a:cubicBezTo>
                  <a:cubicBezTo>
                    <a:pt x="9382" y="18164"/>
                    <a:pt x="9624" y="19157"/>
                    <a:pt x="9559" y="20284"/>
                  </a:cubicBezTo>
                  <a:cubicBezTo>
                    <a:pt x="9442" y="20207"/>
                    <a:pt x="9319" y="20142"/>
                    <a:pt x="9187" y="20090"/>
                  </a:cubicBezTo>
                  <a:cubicBezTo>
                    <a:pt x="8789" y="19939"/>
                    <a:pt x="8379" y="19863"/>
                    <a:pt x="7977" y="19863"/>
                  </a:cubicBezTo>
                  <a:cubicBezTo>
                    <a:pt x="7481" y="19863"/>
                    <a:pt x="6999" y="19978"/>
                    <a:pt x="6571" y="20207"/>
                  </a:cubicBezTo>
                  <a:cubicBezTo>
                    <a:pt x="6184" y="20414"/>
                    <a:pt x="5967" y="20683"/>
                    <a:pt x="5946" y="20984"/>
                  </a:cubicBezTo>
                  <a:cubicBezTo>
                    <a:pt x="5931" y="21211"/>
                    <a:pt x="6030" y="21447"/>
                    <a:pt x="6232" y="21671"/>
                  </a:cubicBezTo>
                  <a:cubicBezTo>
                    <a:pt x="6539" y="22011"/>
                    <a:pt x="6954" y="22221"/>
                    <a:pt x="7357" y="22401"/>
                  </a:cubicBezTo>
                  <a:cubicBezTo>
                    <a:pt x="7729" y="22565"/>
                    <a:pt x="8133" y="22723"/>
                    <a:pt x="8558" y="22764"/>
                  </a:cubicBezTo>
                  <a:cubicBezTo>
                    <a:pt x="7672" y="23842"/>
                    <a:pt x="6335" y="24608"/>
                    <a:pt x="5154" y="25121"/>
                  </a:cubicBezTo>
                  <a:lnTo>
                    <a:pt x="5124" y="25136"/>
                  </a:lnTo>
                  <a:cubicBezTo>
                    <a:pt x="4635" y="25350"/>
                    <a:pt x="4027" y="25616"/>
                    <a:pt x="3866" y="26194"/>
                  </a:cubicBezTo>
                  <a:cubicBezTo>
                    <a:pt x="3795" y="26466"/>
                    <a:pt x="3841" y="26731"/>
                    <a:pt x="3888" y="26990"/>
                  </a:cubicBezTo>
                  <a:cubicBezTo>
                    <a:pt x="3903" y="27081"/>
                    <a:pt x="3919" y="27172"/>
                    <a:pt x="3929" y="27260"/>
                  </a:cubicBezTo>
                  <a:cubicBezTo>
                    <a:pt x="3959" y="27542"/>
                    <a:pt x="3884" y="27881"/>
                    <a:pt x="3652" y="27962"/>
                  </a:cubicBezTo>
                  <a:cubicBezTo>
                    <a:pt x="3619" y="27974"/>
                    <a:pt x="3586" y="27979"/>
                    <a:pt x="3552" y="27979"/>
                  </a:cubicBezTo>
                  <a:cubicBezTo>
                    <a:pt x="3363" y="27979"/>
                    <a:pt x="3174" y="27810"/>
                    <a:pt x="3103" y="27620"/>
                  </a:cubicBezTo>
                  <a:cubicBezTo>
                    <a:pt x="3044" y="27462"/>
                    <a:pt x="3029" y="27278"/>
                    <a:pt x="3057" y="27025"/>
                  </a:cubicBezTo>
                  <a:cubicBezTo>
                    <a:pt x="3066" y="26942"/>
                    <a:pt x="3008" y="26867"/>
                    <a:pt x="2925" y="26856"/>
                  </a:cubicBezTo>
                  <a:cubicBezTo>
                    <a:pt x="2917" y="26856"/>
                    <a:pt x="2912" y="26854"/>
                    <a:pt x="2904" y="26854"/>
                  </a:cubicBezTo>
                  <a:cubicBezTo>
                    <a:pt x="2830" y="26854"/>
                    <a:pt x="2765" y="26906"/>
                    <a:pt x="2754" y="26981"/>
                  </a:cubicBezTo>
                  <a:cubicBezTo>
                    <a:pt x="2670" y="27464"/>
                    <a:pt x="2506" y="27797"/>
                    <a:pt x="2307" y="27895"/>
                  </a:cubicBezTo>
                  <a:cubicBezTo>
                    <a:pt x="2263" y="27916"/>
                    <a:pt x="2216" y="27927"/>
                    <a:pt x="2166" y="27927"/>
                  </a:cubicBezTo>
                  <a:cubicBezTo>
                    <a:pt x="2080" y="27927"/>
                    <a:pt x="1984" y="27897"/>
                    <a:pt x="1874" y="27836"/>
                  </a:cubicBezTo>
                  <a:cubicBezTo>
                    <a:pt x="1713" y="27749"/>
                    <a:pt x="1610" y="27544"/>
                    <a:pt x="1614" y="27332"/>
                  </a:cubicBezTo>
                  <a:cubicBezTo>
                    <a:pt x="1621" y="27128"/>
                    <a:pt x="1724" y="26953"/>
                    <a:pt x="1807" y="26845"/>
                  </a:cubicBezTo>
                  <a:cubicBezTo>
                    <a:pt x="1858" y="26780"/>
                    <a:pt x="1846" y="26687"/>
                    <a:pt x="1783" y="26633"/>
                  </a:cubicBezTo>
                  <a:cubicBezTo>
                    <a:pt x="1755" y="26608"/>
                    <a:pt x="1721" y="26597"/>
                    <a:pt x="1686" y="26597"/>
                  </a:cubicBezTo>
                  <a:cubicBezTo>
                    <a:pt x="1645" y="26597"/>
                    <a:pt x="1603" y="26614"/>
                    <a:pt x="1573" y="26646"/>
                  </a:cubicBezTo>
                  <a:cubicBezTo>
                    <a:pt x="1440" y="26790"/>
                    <a:pt x="1172" y="27023"/>
                    <a:pt x="852" y="27023"/>
                  </a:cubicBezTo>
                  <a:cubicBezTo>
                    <a:pt x="849" y="27023"/>
                    <a:pt x="847" y="27023"/>
                    <a:pt x="844" y="27023"/>
                  </a:cubicBezTo>
                  <a:cubicBezTo>
                    <a:pt x="690" y="27022"/>
                    <a:pt x="524" y="26934"/>
                    <a:pt x="424" y="26802"/>
                  </a:cubicBezTo>
                  <a:cubicBezTo>
                    <a:pt x="379" y="26744"/>
                    <a:pt x="314" y="26631"/>
                    <a:pt x="350" y="26497"/>
                  </a:cubicBezTo>
                  <a:cubicBezTo>
                    <a:pt x="404" y="26296"/>
                    <a:pt x="612" y="26187"/>
                    <a:pt x="854" y="26058"/>
                  </a:cubicBezTo>
                  <a:cubicBezTo>
                    <a:pt x="926" y="26021"/>
                    <a:pt x="999" y="25982"/>
                    <a:pt x="1065" y="25943"/>
                  </a:cubicBezTo>
                  <a:cubicBezTo>
                    <a:pt x="1121" y="25910"/>
                    <a:pt x="1173" y="25878"/>
                    <a:pt x="1222" y="25837"/>
                  </a:cubicBezTo>
                  <a:cubicBezTo>
                    <a:pt x="2019" y="25220"/>
                    <a:pt x="1696" y="23983"/>
                    <a:pt x="1462" y="23080"/>
                  </a:cubicBezTo>
                  <a:cubicBezTo>
                    <a:pt x="1396" y="22833"/>
                    <a:pt x="1335" y="22598"/>
                    <a:pt x="1305" y="22407"/>
                  </a:cubicBezTo>
                  <a:cubicBezTo>
                    <a:pt x="1158" y="21512"/>
                    <a:pt x="1242" y="20585"/>
                    <a:pt x="1527" y="19726"/>
                  </a:cubicBezTo>
                  <a:cubicBezTo>
                    <a:pt x="1629" y="19884"/>
                    <a:pt x="1761" y="20033"/>
                    <a:pt x="1921" y="20163"/>
                  </a:cubicBezTo>
                  <a:cubicBezTo>
                    <a:pt x="2274" y="20453"/>
                    <a:pt x="2705" y="20622"/>
                    <a:pt x="3116" y="20761"/>
                  </a:cubicBezTo>
                  <a:cubicBezTo>
                    <a:pt x="3479" y="20886"/>
                    <a:pt x="3864" y="20997"/>
                    <a:pt x="4258" y="20997"/>
                  </a:cubicBezTo>
                  <a:cubicBezTo>
                    <a:pt x="4317" y="20997"/>
                    <a:pt x="4379" y="20994"/>
                    <a:pt x="4438" y="20990"/>
                  </a:cubicBezTo>
                  <a:cubicBezTo>
                    <a:pt x="4738" y="20962"/>
                    <a:pt x="4974" y="20854"/>
                    <a:pt x="5115" y="20678"/>
                  </a:cubicBezTo>
                  <a:cubicBezTo>
                    <a:pt x="5303" y="20442"/>
                    <a:pt x="5327" y="20098"/>
                    <a:pt x="5182" y="19683"/>
                  </a:cubicBezTo>
                  <a:cubicBezTo>
                    <a:pt x="4894" y="18856"/>
                    <a:pt x="4221" y="18181"/>
                    <a:pt x="3338" y="17826"/>
                  </a:cubicBezTo>
                  <a:cubicBezTo>
                    <a:pt x="3129" y="17746"/>
                    <a:pt x="2914" y="17701"/>
                    <a:pt x="2700" y="17694"/>
                  </a:cubicBezTo>
                  <a:cubicBezTo>
                    <a:pt x="2754" y="17634"/>
                    <a:pt x="2809" y="17576"/>
                    <a:pt x="2865" y="17521"/>
                  </a:cubicBezTo>
                  <a:cubicBezTo>
                    <a:pt x="3828" y="16549"/>
                    <a:pt x="5008" y="16007"/>
                    <a:pt x="6144" y="16007"/>
                  </a:cubicBezTo>
                  <a:close/>
                  <a:moveTo>
                    <a:pt x="21156" y="0"/>
                  </a:moveTo>
                  <a:cubicBezTo>
                    <a:pt x="20932" y="0"/>
                    <a:pt x="20707" y="66"/>
                    <a:pt x="20510" y="203"/>
                  </a:cubicBezTo>
                  <a:cubicBezTo>
                    <a:pt x="16624" y="2903"/>
                    <a:pt x="11087" y="7181"/>
                    <a:pt x="7893" y="13127"/>
                  </a:cubicBezTo>
                  <a:cubicBezTo>
                    <a:pt x="7434" y="13975"/>
                    <a:pt x="7032" y="14851"/>
                    <a:pt x="6688" y="15734"/>
                  </a:cubicBezTo>
                  <a:cubicBezTo>
                    <a:pt x="6615" y="15723"/>
                    <a:pt x="6541" y="15715"/>
                    <a:pt x="6467" y="15710"/>
                  </a:cubicBezTo>
                  <a:cubicBezTo>
                    <a:pt x="6356" y="15700"/>
                    <a:pt x="6245" y="15695"/>
                    <a:pt x="6134" y="15695"/>
                  </a:cubicBezTo>
                  <a:cubicBezTo>
                    <a:pt x="4915" y="15695"/>
                    <a:pt x="3659" y="16269"/>
                    <a:pt x="2640" y="17299"/>
                  </a:cubicBezTo>
                  <a:cubicBezTo>
                    <a:pt x="2505" y="17437"/>
                    <a:pt x="2376" y="17580"/>
                    <a:pt x="2255" y="17731"/>
                  </a:cubicBezTo>
                  <a:cubicBezTo>
                    <a:pt x="2084" y="17770"/>
                    <a:pt x="1924" y="17837"/>
                    <a:pt x="1787" y="17930"/>
                  </a:cubicBezTo>
                  <a:cubicBezTo>
                    <a:pt x="1556" y="18084"/>
                    <a:pt x="1283" y="18383"/>
                    <a:pt x="1279" y="18937"/>
                  </a:cubicBezTo>
                  <a:cubicBezTo>
                    <a:pt x="1279" y="19068"/>
                    <a:pt x="1298" y="19200"/>
                    <a:pt x="1339" y="19328"/>
                  </a:cubicBezTo>
                  <a:cubicBezTo>
                    <a:pt x="954" y="20319"/>
                    <a:pt x="827" y="21407"/>
                    <a:pt x="999" y="22457"/>
                  </a:cubicBezTo>
                  <a:cubicBezTo>
                    <a:pt x="1032" y="22662"/>
                    <a:pt x="1093" y="22900"/>
                    <a:pt x="1162" y="23156"/>
                  </a:cubicBezTo>
                  <a:cubicBezTo>
                    <a:pt x="1387" y="24021"/>
                    <a:pt x="1670" y="25099"/>
                    <a:pt x="1032" y="25594"/>
                  </a:cubicBezTo>
                  <a:cubicBezTo>
                    <a:pt x="991" y="25623"/>
                    <a:pt x="950" y="25649"/>
                    <a:pt x="906" y="25677"/>
                  </a:cubicBezTo>
                  <a:cubicBezTo>
                    <a:pt x="842" y="25714"/>
                    <a:pt x="775" y="25750"/>
                    <a:pt x="708" y="25787"/>
                  </a:cubicBezTo>
                  <a:cubicBezTo>
                    <a:pt x="441" y="25926"/>
                    <a:pt x="141" y="26086"/>
                    <a:pt x="50" y="26417"/>
                  </a:cubicBezTo>
                  <a:cubicBezTo>
                    <a:pt x="0" y="26609"/>
                    <a:pt x="43" y="26811"/>
                    <a:pt x="177" y="26988"/>
                  </a:cubicBezTo>
                  <a:cubicBezTo>
                    <a:pt x="335" y="27196"/>
                    <a:pt x="588" y="27330"/>
                    <a:pt x="839" y="27332"/>
                  </a:cubicBezTo>
                  <a:cubicBezTo>
                    <a:pt x="843" y="27332"/>
                    <a:pt x="847" y="27332"/>
                    <a:pt x="851" y="27332"/>
                  </a:cubicBezTo>
                  <a:cubicBezTo>
                    <a:pt x="1007" y="27332"/>
                    <a:pt x="1161" y="27298"/>
                    <a:pt x="1315" y="27222"/>
                  </a:cubicBezTo>
                  <a:lnTo>
                    <a:pt x="1315" y="27222"/>
                  </a:lnTo>
                  <a:cubicBezTo>
                    <a:pt x="1311" y="27256"/>
                    <a:pt x="1307" y="27291"/>
                    <a:pt x="1305" y="27323"/>
                  </a:cubicBezTo>
                  <a:cubicBezTo>
                    <a:pt x="1296" y="27654"/>
                    <a:pt x="1462" y="27962"/>
                    <a:pt x="1724" y="28105"/>
                  </a:cubicBezTo>
                  <a:cubicBezTo>
                    <a:pt x="1879" y="28192"/>
                    <a:pt x="2026" y="28235"/>
                    <a:pt x="2164" y="28235"/>
                  </a:cubicBezTo>
                  <a:cubicBezTo>
                    <a:pt x="2260" y="28235"/>
                    <a:pt x="2351" y="28215"/>
                    <a:pt x="2438" y="28174"/>
                  </a:cubicBezTo>
                  <a:cubicBezTo>
                    <a:pt x="2607" y="28092"/>
                    <a:pt x="2733" y="27942"/>
                    <a:pt x="2828" y="27762"/>
                  </a:cubicBezTo>
                  <a:cubicBezTo>
                    <a:pt x="2951" y="28050"/>
                    <a:pt x="3241" y="28288"/>
                    <a:pt x="3553" y="28288"/>
                  </a:cubicBezTo>
                  <a:cubicBezTo>
                    <a:pt x="3620" y="28288"/>
                    <a:pt x="3687" y="28277"/>
                    <a:pt x="3752" y="28252"/>
                  </a:cubicBezTo>
                  <a:cubicBezTo>
                    <a:pt x="4146" y="28113"/>
                    <a:pt x="4278" y="27637"/>
                    <a:pt x="4234" y="27226"/>
                  </a:cubicBezTo>
                  <a:cubicBezTo>
                    <a:pt x="4223" y="27129"/>
                    <a:pt x="4206" y="27033"/>
                    <a:pt x="4187" y="26938"/>
                  </a:cubicBezTo>
                  <a:cubicBezTo>
                    <a:pt x="4146" y="26702"/>
                    <a:pt x="4105" y="26482"/>
                    <a:pt x="4159" y="26278"/>
                  </a:cubicBezTo>
                  <a:cubicBezTo>
                    <a:pt x="4280" y="25845"/>
                    <a:pt x="4791" y="25620"/>
                    <a:pt x="5245" y="25419"/>
                  </a:cubicBezTo>
                  <a:lnTo>
                    <a:pt x="5275" y="25406"/>
                  </a:lnTo>
                  <a:cubicBezTo>
                    <a:pt x="6946" y="24681"/>
                    <a:pt x="8183" y="23788"/>
                    <a:pt x="8947" y="22766"/>
                  </a:cubicBezTo>
                  <a:cubicBezTo>
                    <a:pt x="9347" y="22727"/>
                    <a:pt x="9696" y="22565"/>
                    <a:pt x="9934" y="22303"/>
                  </a:cubicBezTo>
                  <a:cubicBezTo>
                    <a:pt x="10306" y="21894"/>
                    <a:pt x="10310" y="21486"/>
                    <a:pt x="10247" y="21217"/>
                  </a:cubicBezTo>
                  <a:cubicBezTo>
                    <a:pt x="10189" y="20966"/>
                    <a:pt x="10044" y="20728"/>
                    <a:pt x="9845" y="20525"/>
                  </a:cubicBezTo>
                  <a:cubicBezTo>
                    <a:pt x="9847" y="20508"/>
                    <a:pt x="9847" y="20492"/>
                    <a:pt x="9849" y="20477"/>
                  </a:cubicBezTo>
                  <a:cubicBezTo>
                    <a:pt x="9953" y="19207"/>
                    <a:pt x="9698" y="18088"/>
                    <a:pt x="9105" y="17236"/>
                  </a:cubicBezTo>
                  <a:cubicBezTo>
                    <a:pt x="8992" y="17071"/>
                    <a:pt x="8863" y="16918"/>
                    <a:pt x="8729" y="16779"/>
                  </a:cubicBezTo>
                  <a:cubicBezTo>
                    <a:pt x="9079" y="15823"/>
                    <a:pt x="9514" y="14873"/>
                    <a:pt x="10025" y="13953"/>
                  </a:cubicBezTo>
                  <a:cubicBezTo>
                    <a:pt x="12258" y="9916"/>
                    <a:pt x="16113" y="6032"/>
                    <a:pt x="21804" y="2081"/>
                  </a:cubicBezTo>
                  <a:cubicBezTo>
                    <a:pt x="22053" y="1906"/>
                    <a:pt x="22220" y="1646"/>
                    <a:pt x="22274" y="1347"/>
                  </a:cubicBezTo>
                  <a:cubicBezTo>
                    <a:pt x="22334" y="1044"/>
                    <a:pt x="22267" y="741"/>
                    <a:pt x="22094" y="492"/>
                  </a:cubicBezTo>
                  <a:cubicBezTo>
                    <a:pt x="21873" y="172"/>
                    <a:pt x="21517" y="0"/>
                    <a:pt x="2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59" name="Google Shape;759;p15"/>
            <p:cNvGrpSpPr/>
            <p:nvPr/>
          </p:nvGrpSpPr>
          <p:grpSpPr>
            <a:xfrm rot="-1053472" flipH="1">
              <a:off x="-11716" y="1823762"/>
              <a:ext cx="1622421" cy="1230804"/>
              <a:chOff x="1404294" y="1997313"/>
              <a:chExt cx="2250272" cy="1707105"/>
            </a:xfrm>
          </p:grpSpPr>
          <p:sp>
            <p:nvSpPr>
              <p:cNvPr id="760" name="Google Shape;760;p15"/>
              <p:cNvSpPr/>
              <p:nvPr/>
            </p:nvSpPr>
            <p:spPr>
              <a:xfrm>
                <a:off x="2371368" y="2068854"/>
                <a:ext cx="975624" cy="480687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6578" extrusionOk="0">
                    <a:moveTo>
                      <a:pt x="3" y="5893"/>
                    </a:moveTo>
                    <a:lnTo>
                      <a:pt x="3" y="5893"/>
                    </a:lnTo>
                    <a:cubicBezTo>
                      <a:pt x="2" y="5893"/>
                      <a:pt x="1" y="5893"/>
                      <a:pt x="1" y="5893"/>
                    </a:cubicBezTo>
                    <a:cubicBezTo>
                      <a:pt x="1" y="5893"/>
                      <a:pt x="2" y="5893"/>
                      <a:pt x="3" y="5893"/>
                    </a:cubicBezTo>
                    <a:close/>
                    <a:moveTo>
                      <a:pt x="8557" y="1"/>
                    </a:moveTo>
                    <a:cubicBezTo>
                      <a:pt x="7924" y="1"/>
                      <a:pt x="7289" y="87"/>
                      <a:pt x="6668" y="241"/>
                    </a:cubicBezTo>
                    <a:cubicBezTo>
                      <a:pt x="6259" y="342"/>
                      <a:pt x="5858" y="472"/>
                      <a:pt x="5467" y="624"/>
                    </a:cubicBezTo>
                    <a:cubicBezTo>
                      <a:pt x="4205" y="1122"/>
                      <a:pt x="2758" y="1849"/>
                      <a:pt x="1812" y="2833"/>
                    </a:cubicBezTo>
                    <a:cubicBezTo>
                      <a:pt x="1431" y="3231"/>
                      <a:pt x="1031" y="3709"/>
                      <a:pt x="726" y="4172"/>
                    </a:cubicBezTo>
                    <a:cubicBezTo>
                      <a:pt x="611" y="4350"/>
                      <a:pt x="350" y="5165"/>
                      <a:pt x="161" y="5605"/>
                    </a:cubicBezTo>
                    <a:cubicBezTo>
                      <a:pt x="123" y="5694"/>
                      <a:pt x="90" y="5769"/>
                      <a:pt x="60" y="5817"/>
                    </a:cubicBezTo>
                    <a:cubicBezTo>
                      <a:pt x="60" y="5819"/>
                      <a:pt x="57" y="5819"/>
                      <a:pt x="57" y="5821"/>
                    </a:cubicBezTo>
                    <a:cubicBezTo>
                      <a:pt x="37" y="5862"/>
                      <a:pt x="19" y="5884"/>
                      <a:pt x="3" y="5893"/>
                    </a:cubicBezTo>
                    <a:lnTo>
                      <a:pt x="3" y="5893"/>
                    </a:lnTo>
                    <a:cubicBezTo>
                      <a:pt x="41" y="5874"/>
                      <a:pt x="79" y="5858"/>
                      <a:pt x="118" y="5843"/>
                    </a:cubicBezTo>
                    <a:cubicBezTo>
                      <a:pt x="841" y="5541"/>
                      <a:pt x="1613" y="5425"/>
                      <a:pt x="2400" y="5425"/>
                    </a:cubicBezTo>
                    <a:cubicBezTo>
                      <a:pt x="3353" y="5425"/>
                      <a:pt x="4328" y="5595"/>
                      <a:pt x="5259" y="5808"/>
                    </a:cubicBezTo>
                    <a:cubicBezTo>
                      <a:pt x="6729" y="6144"/>
                      <a:pt x="8216" y="6578"/>
                      <a:pt x="9713" y="6578"/>
                    </a:cubicBezTo>
                    <a:cubicBezTo>
                      <a:pt x="9986" y="6578"/>
                      <a:pt x="10260" y="6563"/>
                      <a:pt x="10534" y="6531"/>
                    </a:cubicBezTo>
                    <a:cubicBezTo>
                      <a:pt x="11192" y="6453"/>
                      <a:pt x="11856" y="6263"/>
                      <a:pt x="12372" y="5845"/>
                    </a:cubicBezTo>
                    <a:cubicBezTo>
                      <a:pt x="12397" y="5826"/>
                      <a:pt x="12419" y="5808"/>
                      <a:pt x="12443" y="5787"/>
                    </a:cubicBezTo>
                    <a:cubicBezTo>
                      <a:pt x="12458" y="5771"/>
                      <a:pt x="12477" y="5756"/>
                      <a:pt x="12493" y="5741"/>
                    </a:cubicBezTo>
                    <a:lnTo>
                      <a:pt x="12495" y="5737"/>
                    </a:lnTo>
                    <a:cubicBezTo>
                      <a:pt x="13090" y="5179"/>
                      <a:pt x="13350" y="4339"/>
                      <a:pt x="13295" y="3514"/>
                    </a:cubicBezTo>
                    <a:lnTo>
                      <a:pt x="13295" y="3495"/>
                    </a:lnTo>
                    <a:cubicBezTo>
                      <a:pt x="13291" y="3428"/>
                      <a:pt x="13284" y="3361"/>
                      <a:pt x="13274" y="3290"/>
                    </a:cubicBezTo>
                    <a:cubicBezTo>
                      <a:pt x="13265" y="3216"/>
                      <a:pt x="13252" y="3142"/>
                      <a:pt x="13235" y="3069"/>
                    </a:cubicBezTo>
                    <a:cubicBezTo>
                      <a:pt x="13217" y="2982"/>
                      <a:pt x="13196" y="2896"/>
                      <a:pt x="13170" y="2813"/>
                    </a:cubicBezTo>
                    <a:cubicBezTo>
                      <a:pt x="13168" y="2803"/>
                      <a:pt x="13163" y="2794"/>
                      <a:pt x="13161" y="2781"/>
                    </a:cubicBezTo>
                    <a:cubicBezTo>
                      <a:pt x="13122" y="2651"/>
                      <a:pt x="13072" y="2524"/>
                      <a:pt x="13016" y="2400"/>
                    </a:cubicBezTo>
                    <a:cubicBezTo>
                      <a:pt x="13001" y="2366"/>
                      <a:pt x="12984" y="2333"/>
                      <a:pt x="12967" y="2301"/>
                    </a:cubicBezTo>
                    <a:lnTo>
                      <a:pt x="12960" y="2286"/>
                    </a:lnTo>
                    <a:cubicBezTo>
                      <a:pt x="12951" y="2268"/>
                      <a:pt x="12940" y="2249"/>
                      <a:pt x="12930" y="2229"/>
                    </a:cubicBezTo>
                    <a:cubicBezTo>
                      <a:pt x="12369" y="1197"/>
                      <a:pt x="11305" y="511"/>
                      <a:pt x="10165" y="204"/>
                    </a:cubicBezTo>
                    <a:cubicBezTo>
                      <a:pt x="10022" y="165"/>
                      <a:pt x="9877" y="135"/>
                      <a:pt x="9732" y="107"/>
                    </a:cubicBezTo>
                    <a:lnTo>
                      <a:pt x="9697" y="100"/>
                    </a:lnTo>
                    <a:cubicBezTo>
                      <a:pt x="9602" y="83"/>
                      <a:pt x="9509" y="66"/>
                      <a:pt x="9411" y="55"/>
                    </a:cubicBezTo>
                    <a:cubicBezTo>
                      <a:pt x="9128" y="18"/>
                      <a:pt x="8843" y="1"/>
                      <a:pt x="8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2371368" y="2293122"/>
                <a:ext cx="975624" cy="256420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3509" extrusionOk="0">
                    <a:moveTo>
                      <a:pt x="3" y="2823"/>
                    </a:moveTo>
                    <a:lnTo>
                      <a:pt x="3" y="2823"/>
                    </a:lnTo>
                    <a:cubicBezTo>
                      <a:pt x="2" y="2824"/>
                      <a:pt x="1" y="2824"/>
                      <a:pt x="1" y="2824"/>
                    </a:cubicBezTo>
                    <a:cubicBezTo>
                      <a:pt x="1" y="2824"/>
                      <a:pt x="2" y="2824"/>
                      <a:pt x="3" y="2823"/>
                    </a:cubicBezTo>
                    <a:close/>
                    <a:moveTo>
                      <a:pt x="13235" y="0"/>
                    </a:moveTo>
                    <a:cubicBezTo>
                      <a:pt x="13230" y="17"/>
                      <a:pt x="13228" y="32"/>
                      <a:pt x="13224" y="47"/>
                    </a:cubicBezTo>
                    <a:cubicBezTo>
                      <a:pt x="13217" y="71"/>
                      <a:pt x="13211" y="91"/>
                      <a:pt x="13205" y="115"/>
                    </a:cubicBezTo>
                    <a:cubicBezTo>
                      <a:pt x="13081" y="552"/>
                      <a:pt x="12880" y="958"/>
                      <a:pt x="12568" y="1302"/>
                    </a:cubicBezTo>
                    <a:cubicBezTo>
                      <a:pt x="12452" y="1430"/>
                      <a:pt x="12322" y="1549"/>
                      <a:pt x="12175" y="1659"/>
                    </a:cubicBezTo>
                    <a:cubicBezTo>
                      <a:pt x="11432" y="2210"/>
                      <a:pt x="10487" y="2423"/>
                      <a:pt x="9554" y="2423"/>
                    </a:cubicBezTo>
                    <a:cubicBezTo>
                      <a:pt x="9430" y="2423"/>
                      <a:pt x="9307" y="2419"/>
                      <a:pt x="9184" y="2412"/>
                    </a:cubicBezTo>
                    <a:cubicBezTo>
                      <a:pt x="8135" y="2348"/>
                      <a:pt x="7118" y="2058"/>
                      <a:pt x="6099" y="1804"/>
                    </a:cubicBezTo>
                    <a:cubicBezTo>
                      <a:pt x="5245" y="1591"/>
                      <a:pt x="4368" y="1405"/>
                      <a:pt x="3490" y="1405"/>
                    </a:cubicBezTo>
                    <a:cubicBezTo>
                      <a:pt x="3324" y="1405"/>
                      <a:pt x="3157" y="1412"/>
                      <a:pt x="2991" y="1426"/>
                    </a:cubicBezTo>
                    <a:cubicBezTo>
                      <a:pt x="2079" y="1504"/>
                      <a:pt x="1191" y="1828"/>
                      <a:pt x="436" y="2341"/>
                    </a:cubicBezTo>
                    <a:cubicBezTo>
                      <a:pt x="343" y="2404"/>
                      <a:pt x="252" y="2469"/>
                      <a:pt x="164" y="2538"/>
                    </a:cubicBezTo>
                    <a:cubicBezTo>
                      <a:pt x="127" y="2627"/>
                      <a:pt x="92" y="2702"/>
                      <a:pt x="62" y="2750"/>
                    </a:cubicBezTo>
                    <a:cubicBezTo>
                      <a:pt x="62" y="2752"/>
                      <a:pt x="60" y="2752"/>
                      <a:pt x="60" y="2756"/>
                    </a:cubicBezTo>
                    <a:cubicBezTo>
                      <a:pt x="37" y="2793"/>
                      <a:pt x="19" y="2815"/>
                      <a:pt x="3" y="2823"/>
                    </a:cubicBezTo>
                    <a:lnTo>
                      <a:pt x="3" y="2823"/>
                    </a:lnTo>
                    <a:cubicBezTo>
                      <a:pt x="41" y="2805"/>
                      <a:pt x="79" y="2789"/>
                      <a:pt x="118" y="2774"/>
                    </a:cubicBezTo>
                    <a:cubicBezTo>
                      <a:pt x="841" y="2472"/>
                      <a:pt x="1613" y="2356"/>
                      <a:pt x="2400" y="2356"/>
                    </a:cubicBezTo>
                    <a:cubicBezTo>
                      <a:pt x="3353" y="2356"/>
                      <a:pt x="4328" y="2526"/>
                      <a:pt x="5259" y="2739"/>
                    </a:cubicBezTo>
                    <a:cubicBezTo>
                      <a:pt x="6729" y="3075"/>
                      <a:pt x="8216" y="3509"/>
                      <a:pt x="9713" y="3509"/>
                    </a:cubicBezTo>
                    <a:cubicBezTo>
                      <a:pt x="9986" y="3509"/>
                      <a:pt x="10260" y="3494"/>
                      <a:pt x="10534" y="3462"/>
                    </a:cubicBezTo>
                    <a:cubicBezTo>
                      <a:pt x="11192" y="3384"/>
                      <a:pt x="11856" y="3194"/>
                      <a:pt x="12372" y="2776"/>
                    </a:cubicBezTo>
                    <a:cubicBezTo>
                      <a:pt x="12397" y="2757"/>
                      <a:pt x="12419" y="2739"/>
                      <a:pt x="12443" y="2718"/>
                    </a:cubicBezTo>
                    <a:cubicBezTo>
                      <a:pt x="12458" y="2702"/>
                      <a:pt x="12477" y="2687"/>
                      <a:pt x="12493" y="2672"/>
                    </a:cubicBezTo>
                    <a:lnTo>
                      <a:pt x="12495" y="2668"/>
                    </a:lnTo>
                    <a:cubicBezTo>
                      <a:pt x="13090" y="2110"/>
                      <a:pt x="13350" y="1270"/>
                      <a:pt x="13295" y="445"/>
                    </a:cubicBezTo>
                    <a:lnTo>
                      <a:pt x="13295" y="426"/>
                    </a:lnTo>
                    <a:cubicBezTo>
                      <a:pt x="13291" y="359"/>
                      <a:pt x="13284" y="292"/>
                      <a:pt x="13274" y="221"/>
                    </a:cubicBezTo>
                    <a:cubicBezTo>
                      <a:pt x="13265" y="147"/>
                      <a:pt x="13252" y="73"/>
                      <a:pt x="13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2356168" y="2244454"/>
                <a:ext cx="997474" cy="268697"/>
              </a:xfrm>
              <a:custGeom>
                <a:avLst/>
                <a:gdLst/>
                <a:ahLst/>
                <a:cxnLst/>
                <a:rect l="l" t="t" r="r" b="b"/>
                <a:pathLst>
                  <a:path w="13650" h="3677" extrusionOk="0">
                    <a:moveTo>
                      <a:pt x="8606" y="1"/>
                    </a:moveTo>
                    <a:cubicBezTo>
                      <a:pt x="5770" y="1"/>
                      <a:pt x="2324" y="665"/>
                      <a:pt x="66" y="3375"/>
                    </a:cubicBezTo>
                    <a:cubicBezTo>
                      <a:pt x="1" y="3453"/>
                      <a:pt x="10" y="3570"/>
                      <a:pt x="88" y="3635"/>
                    </a:cubicBezTo>
                    <a:cubicBezTo>
                      <a:pt x="123" y="3663"/>
                      <a:pt x="166" y="3676"/>
                      <a:pt x="207" y="3676"/>
                    </a:cubicBezTo>
                    <a:cubicBezTo>
                      <a:pt x="261" y="3676"/>
                      <a:pt x="315" y="3654"/>
                      <a:pt x="348" y="3609"/>
                    </a:cubicBezTo>
                    <a:cubicBezTo>
                      <a:pt x="2518" y="1006"/>
                      <a:pt x="5846" y="365"/>
                      <a:pt x="8597" y="365"/>
                    </a:cubicBezTo>
                    <a:cubicBezTo>
                      <a:pt x="11239" y="365"/>
                      <a:pt x="13350" y="956"/>
                      <a:pt x="13393" y="969"/>
                    </a:cubicBezTo>
                    <a:cubicBezTo>
                      <a:pt x="13410" y="974"/>
                      <a:pt x="13427" y="976"/>
                      <a:pt x="13444" y="976"/>
                    </a:cubicBezTo>
                    <a:cubicBezTo>
                      <a:pt x="13525" y="976"/>
                      <a:pt x="13599" y="924"/>
                      <a:pt x="13622" y="843"/>
                    </a:cubicBezTo>
                    <a:cubicBezTo>
                      <a:pt x="13650" y="746"/>
                      <a:pt x="13594" y="644"/>
                      <a:pt x="13495" y="616"/>
                    </a:cubicBezTo>
                    <a:cubicBezTo>
                      <a:pt x="13453" y="603"/>
                      <a:pt x="11306" y="1"/>
                      <a:pt x="8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2358872" y="2057673"/>
                <a:ext cx="986732" cy="503121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6885" extrusionOk="0">
                    <a:moveTo>
                      <a:pt x="8722" y="1"/>
                    </a:moveTo>
                    <a:cubicBezTo>
                      <a:pt x="8102" y="1"/>
                      <a:pt x="7461" y="82"/>
                      <a:pt x="6806" y="245"/>
                    </a:cubicBezTo>
                    <a:cubicBezTo>
                      <a:pt x="6400" y="346"/>
                      <a:pt x="5989" y="476"/>
                      <a:pt x="5582" y="636"/>
                    </a:cubicBezTo>
                    <a:cubicBezTo>
                      <a:pt x="3929" y="1287"/>
                      <a:pt x="2682" y="2042"/>
                      <a:pt x="1873" y="2880"/>
                    </a:cubicBezTo>
                    <a:cubicBezTo>
                      <a:pt x="1445" y="3326"/>
                      <a:pt x="1055" y="3810"/>
                      <a:pt x="772" y="4243"/>
                    </a:cubicBezTo>
                    <a:cubicBezTo>
                      <a:pt x="700" y="4354"/>
                      <a:pt x="603" y="4615"/>
                      <a:pt x="449" y="5033"/>
                    </a:cubicBezTo>
                    <a:cubicBezTo>
                      <a:pt x="360" y="5273"/>
                      <a:pt x="270" y="5520"/>
                      <a:pt x="192" y="5702"/>
                    </a:cubicBezTo>
                    <a:cubicBezTo>
                      <a:pt x="159" y="5784"/>
                      <a:pt x="127" y="5849"/>
                      <a:pt x="97" y="5900"/>
                    </a:cubicBezTo>
                    <a:cubicBezTo>
                      <a:pt x="94" y="5907"/>
                      <a:pt x="90" y="5914"/>
                      <a:pt x="86" y="5918"/>
                    </a:cubicBezTo>
                    <a:cubicBezTo>
                      <a:pt x="25" y="5961"/>
                      <a:pt x="1" y="6039"/>
                      <a:pt x="32" y="6110"/>
                    </a:cubicBezTo>
                    <a:cubicBezTo>
                      <a:pt x="60" y="6166"/>
                      <a:pt x="116" y="6200"/>
                      <a:pt x="174" y="6200"/>
                    </a:cubicBezTo>
                    <a:cubicBezTo>
                      <a:pt x="195" y="6200"/>
                      <a:pt x="217" y="6195"/>
                      <a:pt x="237" y="6186"/>
                    </a:cubicBezTo>
                    <a:lnTo>
                      <a:pt x="348" y="6137"/>
                    </a:lnTo>
                    <a:cubicBezTo>
                      <a:pt x="1057" y="5841"/>
                      <a:pt x="1812" y="5730"/>
                      <a:pt x="2572" y="5730"/>
                    </a:cubicBezTo>
                    <a:cubicBezTo>
                      <a:pt x="3534" y="5730"/>
                      <a:pt x="4503" y="5908"/>
                      <a:pt x="5395" y="6111"/>
                    </a:cubicBezTo>
                    <a:cubicBezTo>
                      <a:pt x="5655" y="6169"/>
                      <a:pt x="5915" y="6232"/>
                      <a:pt x="6175" y="6296"/>
                    </a:cubicBezTo>
                    <a:cubicBezTo>
                      <a:pt x="7386" y="6586"/>
                      <a:pt x="8632" y="6885"/>
                      <a:pt x="9885" y="6885"/>
                    </a:cubicBezTo>
                    <a:cubicBezTo>
                      <a:pt x="10164" y="6885"/>
                      <a:pt x="10442" y="6872"/>
                      <a:pt x="10723" y="6837"/>
                    </a:cubicBezTo>
                    <a:cubicBezTo>
                      <a:pt x="11523" y="6742"/>
                      <a:pt x="12170" y="6500"/>
                      <a:pt x="12642" y="6117"/>
                    </a:cubicBezTo>
                    <a:cubicBezTo>
                      <a:pt x="12709" y="6063"/>
                      <a:pt x="12718" y="5965"/>
                      <a:pt x="12664" y="5900"/>
                    </a:cubicBezTo>
                    <a:cubicBezTo>
                      <a:pt x="12634" y="5862"/>
                      <a:pt x="12590" y="5842"/>
                      <a:pt x="12546" y="5842"/>
                    </a:cubicBezTo>
                    <a:cubicBezTo>
                      <a:pt x="12512" y="5842"/>
                      <a:pt x="12478" y="5854"/>
                      <a:pt x="12449" y="5877"/>
                    </a:cubicBezTo>
                    <a:cubicBezTo>
                      <a:pt x="12021" y="6223"/>
                      <a:pt x="11430" y="6444"/>
                      <a:pt x="10690" y="6530"/>
                    </a:cubicBezTo>
                    <a:cubicBezTo>
                      <a:pt x="10424" y="6561"/>
                      <a:pt x="10158" y="6575"/>
                      <a:pt x="9892" y="6575"/>
                    </a:cubicBezTo>
                    <a:cubicBezTo>
                      <a:pt x="8671" y="6575"/>
                      <a:pt x="7445" y="6279"/>
                      <a:pt x="6250" y="5992"/>
                    </a:cubicBezTo>
                    <a:cubicBezTo>
                      <a:pt x="5989" y="5931"/>
                      <a:pt x="5727" y="5868"/>
                      <a:pt x="5467" y="5807"/>
                    </a:cubicBezTo>
                    <a:cubicBezTo>
                      <a:pt x="4556" y="5598"/>
                      <a:pt x="3564" y="5417"/>
                      <a:pt x="2573" y="5417"/>
                    </a:cubicBezTo>
                    <a:cubicBezTo>
                      <a:pt x="1875" y="5417"/>
                      <a:pt x="1177" y="5507"/>
                      <a:pt x="510" y="5741"/>
                    </a:cubicBezTo>
                    <a:cubicBezTo>
                      <a:pt x="581" y="5565"/>
                      <a:pt x="661" y="5347"/>
                      <a:pt x="737" y="5135"/>
                    </a:cubicBezTo>
                    <a:cubicBezTo>
                      <a:pt x="847" y="4836"/>
                      <a:pt x="969" y="4496"/>
                      <a:pt x="1027" y="4408"/>
                    </a:cubicBezTo>
                    <a:cubicBezTo>
                      <a:pt x="1300" y="3992"/>
                      <a:pt x="1678" y="3525"/>
                      <a:pt x="2094" y="3092"/>
                    </a:cubicBezTo>
                    <a:cubicBezTo>
                      <a:pt x="2870" y="2287"/>
                      <a:pt x="4082" y="1556"/>
                      <a:pt x="5694" y="922"/>
                    </a:cubicBezTo>
                    <a:cubicBezTo>
                      <a:pt x="6090" y="766"/>
                      <a:pt x="6486" y="638"/>
                      <a:pt x="6876" y="543"/>
                    </a:cubicBezTo>
                    <a:cubicBezTo>
                      <a:pt x="7510" y="385"/>
                      <a:pt x="8131" y="305"/>
                      <a:pt x="8729" y="305"/>
                    </a:cubicBezTo>
                    <a:cubicBezTo>
                      <a:pt x="9011" y="305"/>
                      <a:pt x="9289" y="323"/>
                      <a:pt x="9561" y="359"/>
                    </a:cubicBezTo>
                    <a:cubicBezTo>
                      <a:pt x="9652" y="372"/>
                      <a:pt x="9745" y="385"/>
                      <a:pt x="9842" y="403"/>
                    </a:cubicBezTo>
                    <a:lnTo>
                      <a:pt x="9874" y="409"/>
                    </a:lnTo>
                    <a:cubicBezTo>
                      <a:pt x="10019" y="437"/>
                      <a:pt x="10158" y="467"/>
                      <a:pt x="10294" y="504"/>
                    </a:cubicBezTo>
                    <a:cubicBezTo>
                      <a:pt x="11493" y="827"/>
                      <a:pt x="12467" y="1538"/>
                      <a:pt x="12964" y="2451"/>
                    </a:cubicBezTo>
                    <a:lnTo>
                      <a:pt x="12988" y="2495"/>
                    </a:lnTo>
                    <a:cubicBezTo>
                      <a:pt x="12990" y="2501"/>
                      <a:pt x="12997" y="2516"/>
                      <a:pt x="12999" y="2521"/>
                    </a:cubicBezTo>
                    <a:cubicBezTo>
                      <a:pt x="13016" y="2551"/>
                      <a:pt x="13031" y="2584"/>
                      <a:pt x="13045" y="2616"/>
                    </a:cubicBezTo>
                    <a:cubicBezTo>
                      <a:pt x="13098" y="2728"/>
                      <a:pt x="13144" y="2848"/>
                      <a:pt x="13187" y="2993"/>
                    </a:cubicBezTo>
                    <a:lnTo>
                      <a:pt x="13192" y="3006"/>
                    </a:lnTo>
                    <a:cubicBezTo>
                      <a:pt x="13212" y="3069"/>
                      <a:pt x="13264" y="3101"/>
                      <a:pt x="13323" y="3101"/>
                    </a:cubicBezTo>
                    <a:cubicBezTo>
                      <a:pt x="13342" y="3101"/>
                      <a:pt x="13361" y="3098"/>
                      <a:pt x="13380" y="3092"/>
                    </a:cubicBezTo>
                    <a:cubicBezTo>
                      <a:pt x="13462" y="3066"/>
                      <a:pt x="13503" y="2967"/>
                      <a:pt x="13479" y="2886"/>
                    </a:cubicBezTo>
                    <a:cubicBezTo>
                      <a:pt x="13436" y="2746"/>
                      <a:pt x="13386" y="2612"/>
                      <a:pt x="13326" y="2488"/>
                    </a:cubicBezTo>
                    <a:cubicBezTo>
                      <a:pt x="13311" y="2451"/>
                      <a:pt x="13293" y="2417"/>
                      <a:pt x="13280" y="2393"/>
                    </a:cubicBezTo>
                    <a:lnTo>
                      <a:pt x="13267" y="2365"/>
                    </a:lnTo>
                    <a:lnTo>
                      <a:pt x="13235" y="2307"/>
                    </a:lnTo>
                    <a:cubicBezTo>
                      <a:pt x="12700" y="1316"/>
                      <a:pt x="11655" y="552"/>
                      <a:pt x="10376" y="208"/>
                    </a:cubicBezTo>
                    <a:cubicBezTo>
                      <a:pt x="10232" y="169"/>
                      <a:pt x="10084" y="136"/>
                      <a:pt x="9935" y="108"/>
                    </a:cubicBezTo>
                    <a:cubicBezTo>
                      <a:pt x="9920" y="106"/>
                      <a:pt x="9905" y="104"/>
                      <a:pt x="9896" y="102"/>
                    </a:cubicBezTo>
                    <a:cubicBezTo>
                      <a:pt x="9799" y="86"/>
                      <a:pt x="9701" y="69"/>
                      <a:pt x="9604" y="58"/>
                    </a:cubicBezTo>
                    <a:cubicBezTo>
                      <a:pt x="9315" y="20"/>
                      <a:pt x="9021" y="1"/>
                      <a:pt x="8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2273447" y="2008640"/>
                <a:ext cx="1377098" cy="1092910"/>
              </a:xfrm>
              <a:custGeom>
                <a:avLst/>
                <a:gdLst/>
                <a:ahLst/>
                <a:cxnLst/>
                <a:rect l="l" t="t" r="r" b="b"/>
                <a:pathLst>
                  <a:path w="18845" h="14956" extrusionOk="0">
                    <a:moveTo>
                      <a:pt x="17725" y="0"/>
                    </a:moveTo>
                    <a:cubicBezTo>
                      <a:pt x="17413" y="0"/>
                      <a:pt x="17107" y="149"/>
                      <a:pt x="16916" y="426"/>
                    </a:cubicBezTo>
                    <a:cubicBezTo>
                      <a:pt x="13194" y="5836"/>
                      <a:pt x="7744" y="10157"/>
                      <a:pt x="1633" y="12626"/>
                    </a:cubicBezTo>
                    <a:lnTo>
                      <a:pt x="1629" y="12626"/>
                    </a:lnTo>
                    <a:cubicBezTo>
                      <a:pt x="1090" y="12844"/>
                      <a:pt x="549" y="13048"/>
                      <a:pt x="0" y="13234"/>
                    </a:cubicBezTo>
                    <a:cubicBezTo>
                      <a:pt x="272" y="13424"/>
                      <a:pt x="491" y="13703"/>
                      <a:pt x="688" y="13957"/>
                    </a:cubicBezTo>
                    <a:cubicBezTo>
                      <a:pt x="872" y="14190"/>
                      <a:pt x="1014" y="14445"/>
                      <a:pt x="1043" y="14749"/>
                    </a:cubicBezTo>
                    <a:cubicBezTo>
                      <a:pt x="1051" y="14822"/>
                      <a:pt x="1051" y="14889"/>
                      <a:pt x="1049" y="14956"/>
                    </a:cubicBezTo>
                    <a:cubicBezTo>
                      <a:pt x="2120" y="14573"/>
                      <a:pt x="3170" y="14136"/>
                      <a:pt x="4204" y="13647"/>
                    </a:cubicBezTo>
                    <a:lnTo>
                      <a:pt x="4215" y="13643"/>
                    </a:lnTo>
                    <a:lnTo>
                      <a:pt x="4219" y="13643"/>
                    </a:lnTo>
                    <a:cubicBezTo>
                      <a:pt x="9933" y="10949"/>
                      <a:pt x="14979" y="6716"/>
                      <a:pt x="18537" y="1547"/>
                    </a:cubicBezTo>
                    <a:cubicBezTo>
                      <a:pt x="18844" y="1095"/>
                      <a:pt x="18733" y="481"/>
                      <a:pt x="18284" y="175"/>
                    </a:cubicBezTo>
                    <a:cubicBezTo>
                      <a:pt x="18113" y="57"/>
                      <a:pt x="17918" y="0"/>
                      <a:pt x="17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2273447" y="2930998"/>
                <a:ext cx="307938" cy="167342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290" extrusionOk="0">
                    <a:moveTo>
                      <a:pt x="1629" y="0"/>
                    </a:moveTo>
                    <a:cubicBezTo>
                      <a:pt x="1090" y="220"/>
                      <a:pt x="549" y="424"/>
                      <a:pt x="0" y="610"/>
                    </a:cubicBezTo>
                    <a:cubicBezTo>
                      <a:pt x="272" y="800"/>
                      <a:pt x="491" y="1079"/>
                      <a:pt x="688" y="1332"/>
                    </a:cubicBezTo>
                    <a:cubicBezTo>
                      <a:pt x="872" y="1564"/>
                      <a:pt x="1014" y="1821"/>
                      <a:pt x="1043" y="2126"/>
                    </a:cubicBezTo>
                    <a:cubicBezTo>
                      <a:pt x="1049" y="2181"/>
                      <a:pt x="1051" y="2237"/>
                      <a:pt x="1049" y="2289"/>
                    </a:cubicBezTo>
                    <a:lnTo>
                      <a:pt x="4202" y="1023"/>
                    </a:lnTo>
                    <a:lnTo>
                      <a:pt x="4213" y="1019"/>
                    </a:lnTo>
                    <a:cubicBezTo>
                      <a:pt x="3847" y="954"/>
                      <a:pt x="3485" y="856"/>
                      <a:pt x="3135" y="724"/>
                    </a:cubicBezTo>
                    <a:cubicBezTo>
                      <a:pt x="2588" y="519"/>
                      <a:pt x="2166" y="173"/>
                      <a:pt x="1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1409190" y="2879918"/>
                <a:ext cx="970436" cy="813617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1134" extrusionOk="0">
                    <a:moveTo>
                      <a:pt x="8795" y="0"/>
                    </a:moveTo>
                    <a:cubicBezTo>
                      <a:pt x="7640" y="0"/>
                      <a:pt x="6484" y="497"/>
                      <a:pt x="5714" y="1363"/>
                    </a:cubicBezTo>
                    <a:cubicBezTo>
                      <a:pt x="4695" y="2505"/>
                      <a:pt x="4318" y="4035"/>
                      <a:pt x="3468" y="5268"/>
                    </a:cubicBezTo>
                    <a:cubicBezTo>
                      <a:pt x="3089" y="5816"/>
                      <a:pt x="2510" y="6261"/>
                      <a:pt x="1848" y="6329"/>
                    </a:cubicBezTo>
                    <a:cubicBezTo>
                      <a:pt x="1770" y="6337"/>
                      <a:pt x="1691" y="6339"/>
                      <a:pt x="1611" y="6339"/>
                    </a:cubicBezTo>
                    <a:cubicBezTo>
                      <a:pt x="1469" y="6339"/>
                      <a:pt x="1326" y="6332"/>
                      <a:pt x="1185" y="6332"/>
                    </a:cubicBezTo>
                    <a:cubicBezTo>
                      <a:pt x="977" y="6332"/>
                      <a:pt x="776" y="6347"/>
                      <a:pt x="593" y="6426"/>
                    </a:cubicBezTo>
                    <a:cubicBezTo>
                      <a:pt x="549" y="6445"/>
                      <a:pt x="504" y="6469"/>
                      <a:pt x="463" y="6497"/>
                    </a:cubicBezTo>
                    <a:cubicBezTo>
                      <a:pt x="0" y="6798"/>
                      <a:pt x="6" y="7566"/>
                      <a:pt x="421" y="7934"/>
                    </a:cubicBezTo>
                    <a:cubicBezTo>
                      <a:pt x="632" y="8125"/>
                      <a:pt x="912" y="8212"/>
                      <a:pt x="1196" y="8212"/>
                    </a:cubicBezTo>
                    <a:cubicBezTo>
                      <a:pt x="1249" y="8212"/>
                      <a:pt x="1301" y="8209"/>
                      <a:pt x="1354" y="8203"/>
                    </a:cubicBezTo>
                    <a:lnTo>
                      <a:pt x="1354" y="8203"/>
                    </a:lnTo>
                    <a:cubicBezTo>
                      <a:pt x="1138" y="8369"/>
                      <a:pt x="986" y="8613"/>
                      <a:pt x="956" y="8880"/>
                    </a:cubicBezTo>
                    <a:cubicBezTo>
                      <a:pt x="902" y="9373"/>
                      <a:pt x="1266" y="9873"/>
                      <a:pt x="1752" y="9970"/>
                    </a:cubicBezTo>
                    <a:cubicBezTo>
                      <a:pt x="1811" y="9982"/>
                      <a:pt x="1871" y="9987"/>
                      <a:pt x="1931" y="9987"/>
                    </a:cubicBezTo>
                    <a:cubicBezTo>
                      <a:pt x="2197" y="9987"/>
                      <a:pt x="2461" y="9874"/>
                      <a:pt x="2654" y="9687"/>
                    </a:cubicBezTo>
                    <a:lnTo>
                      <a:pt x="2654" y="9687"/>
                    </a:lnTo>
                    <a:cubicBezTo>
                      <a:pt x="2501" y="10011"/>
                      <a:pt x="2406" y="10390"/>
                      <a:pt x="2559" y="10673"/>
                    </a:cubicBezTo>
                    <a:cubicBezTo>
                      <a:pt x="2716" y="10963"/>
                      <a:pt x="3051" y="11133"/>
                      <a:pt x="3377" y="11133"/>
                    </a:cubicBezTo>
                    <a:cubicBezTo>
                      <a:pt x="3564" y="11133"/>
                      <a:pt x="3749" y="11076"/>
                      <a:pt x="3894" y="10953"/>
                    </a:cubicBezTo>
                    <a:cubicBezTo>
                      <a:pt x="4312" y="10593"/>
                      <a:pt x="4267" y="9949"/>
                      <a:pt x="4433" y="9425"/>
                    </a:cubicBezTo>
                    <a:cubicBezTo>
                      <a:pt x="4875" y="8016"/>
                      <a:pt x="6249" y="8222"/>
                      <a:pt x="7411" y="8164"/>
                    </a:cubicBezTo>
                    <a:cubicBezTo>
                      <a:pt x="8852" y="8090"/>
                      <a:pt x="10303" y="7603"/>
                      <a:pt x="11362" y="6627"/>
                    </a:cubicBezTo>
                    <a:cubicBezTo>
                      <a:pt x="12309" y="5753"/>
                      <a:pt x="13279" y="3972"/>
                      <a:pt x="12705" y="2674"/>
                    </a:cubicBezTo>
                    <a:cubicBezTo>
                      <a:pt x="12612" y="2462"/>
                      <a:pt x="12498" y="2256"/>
                      <a:pt x="12368" y="2057"/>
                    </a:cubicBezTo>
                    <a:cubicBezTo>
                      <a:pt x="11718" y="1058"/>
                      <a:pt x="10645" y="274"/>
                      <a:pt x="9499" y="64"/>
                    </a:cubicBezTo>
                    <a:cubicBezTo>
                      <a:pt x="9267" y="21"/>
                      <a:pt x="9031" y="0"/>
                      <a:pt x="8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1409190" y="3029942"/>
                <a:ext cx="970436" cy="663594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9081" extrusionOk="0">
                    <a:moveTo>
                      <a:pt x="12368" y="0"/>
                    </a:moveTo>
                    <a:cubicBezTo>
                      <a:pt x="12298" y="1175"/>
                      <a:pt x="11770" y="2356"/>
                      <a:pt x="10959" y="3228"/>
                    </a:cubicBezTo>
                    <a:cubicBezTo>
                      <a:pt x="9639" y="4644"/>
                      <a:pt x="7728" y="5370"/>
                      <a:pt x="5822" y="5719"/>
                    </a:cubicBezTo>
                    <a:cubicBezTo>
                      <a:pt x="5238" y="5826"/>
                      <a:pt x="4641" y="5903"/>
                      <a:pt x="4047" y="5903"/>
                    </a:cubicBezTo>
                    <a:cubicBezTo>
                      <a:pt x="3611" y="5903"/>
                      <a:pt x="3177" y="5862"/>
                      <a:pt x="2752" y="5760"/>
                    </a:cubicBezTo>
                    <a:cubicBezTo>
                      <a:pt x="1908" y="5563"/>
                      <a:pt x="1077" y="5107"/>
                      <a:pt x="593" y="4373"/>
                    </a:cubicBezTo>
                    <a:cubicBezTo>
                      <a:pt x="549" y="4392"/>
                      <a:pt x="504" y="4416"/>
                      <a:pt x="463" y="4444"/>
                    </a:cubicBezTo>
                    <a:cubicBezTo>
                      <a:pt x="0" y="4745"/>
                      <a:pt x="6" y="5513"/>
                      <a:pt x="421" y="5881"/>
                    </a:cubicBezTo>
                    <a:cubicBezTo>
                      <a:pt x="632" y="6072"/>
                      <a:pt x="912" y="6159"/>
                      <a:pt x="1196" y="6159"/>
                    </a:cubicBezTo>
                    <a:cubicBezTo>
                      <a:pt x="1249" y="6159"/>
                      <a:pt x="1301" y="6156"/>
                      <a:pt x="1354" y="6150"/>
                    </a:cubicBezTo>
                    <a:lnTo>
                      <a:pt x="1354" y="6150"/>
                    </a:lnTo>
                    <a:cubicBezTo>
                      <a:pt x="1138" y="6316"/>
                      <a:pt x="986" y="6560"/>
                      <a:pt x="956" y="6827"/>
                    </a:cubicBezTo>
                    <a:cubicBezTo>
                      <a:pt x="902" y="7320"/>
                      <a:pt x="1266" y="7820"/>
                      <a:pt x="1752" y="7917"/>
                    </a:cubicBezTo>
                    <a:cubicBezTo>
                      <a:pt x="1811" y="7929"/>
                      <a:pt x="1871" y="7934"/>
                      <a:pt x="1931" y="7934"/>
                    </a:cubicBezTo>
                    <a:cubicBezTo>
                      <a:pt x="2197" y="7934"/>
                      <a:pt x="2461" y="7821"/>
                      <a:pt x="2654" y="7634"/>
                    </a:cubicBezTo>
                    <a:lnTo>
                      <a:pt x="2654" y="7634"/>
                    </a:lnTo>
                    <a:cubicBezTo>
                      <a:pt x="2501" y="7958"/>
                      <a:pt x="2406" y="8337"/>
                      <a:pt x="2559" y="8620"/>
                    </a:cubicBezTo>
                    <a:cubicBezTo>
                      <a:pt x="2716" y="8910"/>
                      <a:pt x="3051" y="9080"/>
                      <a:pt x="3377" y="9080"/>
                    </a:cubicBezTo>
                    <a:cubicBezTo>
                      <a:pt x="3564" y="9080"/>
                      <a:pt x="3749" y="9023"/>
                      <a:pt x="3894" y="8900"/>
                    </a:cubicBezTo>
                    <a:cubicBezTo>
                      <a:pt x="4312" y="8540"/>
                      <a:pt x="4267" y="7896"/>
                      <a:pt x="4433" y="7372"/>
                    </a:cubicBezTo>
                    <a:cubicBezTo>
                      <a:pt x="4875" y="5963"/>
                      <a:pt x="6249" y="6169"/>
                      <a:pt x="7411" y="6111"/>
                    </a:cubicBezTo>
                    <a:cubicBezTo>
                      <a:pt x="8852" y="6037"/>
                      <a:pt x="10303" y="5550"/>
                      <a:pt x="11362" y="4574"/>
                    </a:cubicBezTo>
                    <a:cubicBezTo>
                      <a:pt x="12309" y="3700"/>
                      <a:pt x="13279" y="1919"/>
                      <a:pt x="12705" y="615"/>
                    </a:cubicBezTo>
                    <a:cubicBezTo>
                      <a:pt x="12612" y="403"/>
                      <a:pt x="12498" y="197"/>
                      <a:pt x="12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1814025" y="3074080"/>
                <a:ext cx="400889" cy="304357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165" extrusionOk="0">
                    <a:moveTo>
                      <a:pt x="5069" y="1"/>
                    </a:moveTo>
                    <a:cubicBezTo>
                      <a:pt x="4877" y="1"/>
                      <a:pt x="4627" y="99"/>
                      <a:pt x="4400" y="281"/>
                    </a:cubicBezTo>
                    <a:cubicBezTo>
                      <a:pt x="4039" y="569"/>
                      <a:pt x="3876" y="960"/>
                      <a:pt x="4030" y="1153"/>
                    </a:cubicBezTo>
                    <a:cubicBezTo>
                      <a:pt x="4088" y="1224"/>
                      <a:pt x="4181" y="1259"/>
                      <a:pt x="4294" y="1259"/>
                    </a:cubicBezTo>
                    <a:cubicBezTo>
                      <a:pt x="4486" y="1259"/>
                      <a:pt x="4735" y="1159"/>
                      <a:pt x="4960" y="976"/>
                    </a:cubicBezTo>
                    <a:cubicBezTo>
                      <a:pt x="5320" y="688"/>
                      <a:pt x="5486" y="298"/>
                      <a:pt x="5330" y="104"/>
                    </a:cubicBezTo>
                    <a:cubicBezTo>
                      <a:pt x="5273" y="34"/>
                      <a:pt x="5181" y="1"/>
                      <a:pt x="5069" y="1"/>
                    </a:cubicBezTo>
                    <a:close/>
                    <a:moveTo>
                      <a:pt x="1194" y="2907"/>
                    </a:moveTo>
                    <a:cubicBezTo>
                      <a:pt x="1002" y="2907"/>
                      <a:pt x="752" y="3007"/>
                      <a:pt x="525" y="3189"/>
                    </a:cubicBezTo>
                    <a:cubicBezTo>
                      <a:pt x="168" y="3477"/>
                      <a:pt x="1" y="3868"/>
                      <a:pt x="157" y="4061"/>
                    </a:cubicBezTo>
                    <a:cubicBezTo>
                      <a:pt x="213" y="4131"/>
                      <a:pt x="306" y="4164"/>
                      <a:pt x="418" y="4164"/>
                    </a:cubicBezTo>
                    <a:cubicBezTo>
                      <a:pt x="609" y="4164"/>
                      <a:pt x="859" y="4066"/>
                      <a:pt x="1087" y="3884"/>
                    </a:cubicBezTo>
                    <a:cubicBezTo>
                      <a:pt x="1444" y="3596"/>
                      <a:pt x="1611" y="3206"/>
                      <a:pt x="1455" y="3012"/>
                    </a:cubicBezTo>
                    <a:cubicBezTo>
                      <a:pt x="1398" y="2941"/>
                      <a:pt x="1306" y="2907"/>
                      <a:pt x="1194" y="2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1404294" y="1997313"/>
                <a:ext cx="2250272" cy="1707105"/>
              </a:xfrm>
              <a:custGeom>
                <a:avLst/>
                <a:gdLst/>
                <a:ahLst/>
                <a:cxnLst/>
                <a:rect l="l" t="t" r="r" b="b"/>
                <a:pathLst>
                  <a:path w="30794" h="23361" extrusionOk="0">
                    <a:moveTo>
                      <a:pt x="29622" y="312"/>
                    </a:moveTo>
                    <a:cubicBezTo>
                      <a:pt x="29789" y="312"/>
                      <a:pt x="29953" y="362"/>
                      <a:pt x="30093" y="460"/>
                    </a:cubicBezTo>
                    <a:cubicBezTo>
                      <a:pt x="30275" y="586"/>
                      <a:pt x="30396" y="774"/>
                      <a:pt x="30439" y="993"/>
                    </a:cubicBezTo>
                    <a:cubicBezTo>
                      <a:pt x="30478" y="1207"/>
                      <a:pt x="30429" y="1427"/>
                      <a:pt x="30303" y="1611"/>
                    </a:cubicBezTo>
                    <a:cubicBezTo>
                      <a:pt x="26808" y="6688"/>
                      <a:pt x="21748" y="10965"/>
                      <a:pt x="16055" y="13651"/>
                    </a:cubicBezTo>
                    <a:cubicBezTo>
                      <a:pt x="16046" y="13653"/>
                      <a:pt x="16037" y="13659"/>
                      <a:pt x="16031" y="13661"/>
                    </a:cubicBezTo>
                    <a:cubicBezTo>
                      <a:pt x="15040" y="14131"/>
                      <a:pt x="14029" y="14553"/>
                      <a:pt x="13001" y="14925"/>
                    </a:cubicBezTo>
                    <a:cubicBezTo>
                      <a:pt x="12974" y="14845"/>
                      <a:pt x="12947" y="14763"/>
                      <a:pt x="12913" y="14683"/>
                    </a:cubicBezTo>
                    <a:cubicBezTo>
                      <a:pt x="12815" y="14466"/>
                      <a:pt x="12699" y="14250"/>
                      <a:pt x="12564" y="14047"/>
                    </a:cubicBezTo>
                    <a:cubicBezTo>
                      <a:pt x="12432" y="13845"/>
                      <a:pt x="12285" y="13651"/>
                      <a:pt x="12127" y="13473"/>
                    </a:cubicBezTo>
                    <a:cubicBezTo>
                      <a:pt x="12612" y="13304"/>
                      <a:pt x="13095" y="13121"/>
                      <a:pt x="13569" y="12930"/>
                    </a:cubicBezTo>
                    <a:cubicBezTo>
                      <a:pt x="13575" y="12926"/>
                      <a:pt x="13579" y="12926"/>
                      <a:pt x="13586" y="12924"/>
                    </a:cubicBezTo>
                    <a:cubicBezTo>
                      <a:pt x="19770" y="10425"/>
                      <a:pt x="25223" y="6075"/>
                      <a:pt x="28940" y="672"/>
                    </a:cubicBezTo>
                    <a:cubicBezTo>
                      <a:pt x="29065" y="488"/>
                      <a:pt x="29253" y="367"/>
                      <a:pt x="29472" y="326"/>
                    </a:cubicBezTo>
                    <a:cubicBezTo>
                      <a:pt x="29522" y="317"/>
                      <a:pt x="29572" y="312"/>
                      <a:pt x="29622" y="312"/>
                    </a:cubicBezTo>
                    <a:close/>
                    <a:moveTo>
                      <a:pt x="9330" y="13995"/>
                    </a:moveTo>
                    <a:cubicBezTo>
                      <a:pt x="9104" y="13995"/>
                      <a:pt x="8879" y="14061"/>
                      <a:pt x="8694" y="14198"/>
                    </a:cubicBezTo>
                    <a:cubicBezTo>
                      <a:pt x="8252" y="14525"/>
                      <a:pt x="8135" y="15193"/>
                      <a:pt x="8434" y="15652"/>
                    </a:cubicBezTo>
                    <a:cubicBezTo>
                      <a:pt x="8464" y="15698"/>
                      <a:pt x="8512" y="15723"/>
                      <a:pt x="8564" y="15723"/>
                    </a:cubicBezTo>
                    <a:cubicBezTo>
                      <a:pt x="8592" y="15723"/>
                      <a:pt x="8622" y="15713"/>
                      <a:pt x="8648" y="15697"/>
                    </a:cubicBezTo>
                    <a:cubicBezTo>
                      <a:pt x="8717" y="15650"/>
                      <a:pt x="8737" y="15555"/>
                      <a:pt x="8691" y="15483"/>
                    </a:cubicBezTo>
                    <a:cubicBezTo>
                      <a:pt x="8481" y="15161"/>
                      <a:pt x="8568" y="14672"/>
                      <a:pt x="8877" y="14442"/>
                    </a:cubicBezTo>
                    <a:cubicBezTo>
                      <a:pt x="9006" y="14346"/>
                      <a:pt x="9166" y="14300"/>
                      <a:pt x="9326" y="14300"/>
                    </a:cubicBezTo>
                    <a:cubicBezTo>
                      <a:pt x="9552" y="14300"/>
                      <a:pt x="9780" y="14391"/>
                      <a:pt x="9927" y="14562"/>
                    </a:cubicBezTo>
                    <a:cubicBezTo>
                      <a:pt x="9957" y="14599"/>
                      <a:pt x="10001" y="14618"/>
                      <a:pt x="10045" y="14618"/>
                    </a:cubicBezTo>
                    <a:cubicBezTo>
                      <a:pt x="10080" y="14618"/>
                      <a:pt x="10116" y="14606"/>
                      <a:pt x="10145" y="14581"/>
                    </a:cubicBezTo>
                    <a:cubicBezTo>
                      <a:pt x="10210" y="14527"/>
                      <a:pt x="10219" y="14430"/>
                      <a:pt x="10163" y="14365"/>
                    </a:cubicBezTo>
                    <a:cubicBezTo>
                      <a:pt x="9957" y="14122"/>
                      <a:pt x="9643" y="13995"/>
                      <a:pt x="9330" y="13995"/>
                    </a:cubicBezTo>
                    <a:close/>
                    <a:moveTo>
                      <a:pt x="6308" y="16271"/>
                    </a:moveTo>
                    <a:cubicBezTo>
                      <a:pt x="6026" y="16271"/>
                      <a:pt x="5745" y="16373"/>
                      <a:pt x="5543" y="16576"/>
                    </a:cubicBezTo>
                    <a:cubicBezTo>
                      <a:pt x="5154" y="16965"/>
                      <a:pt x="5132" y="17639"/>
                      <a:pt x="5495" y="18054"/>
                    </a:cubicBezTo>
                    <a:cubicBezTo>
                      <a:pt x="5524" y="18086"/>
                      <a:pt x="5569" y="18104"/>
                      <a:pt x="5610" y="18104"/>
                    </a:cubicBezTo>
                    <a:cubicBezTo>
                      <a:pt x="5647" y="18104"/>
                      <a:pt x="5682" y="18093"/>
                      <a:pt x="5712" y="18067"/>
                    </a:cubicBezTo>
                    <a:cubicBezTo>
                      <a:pt x="5775" y="18011"/>
                      <a:pt x="5783" y="17915"/>
                      <a:pt x="5727" y="17851"/>
                    </a:cubicBezTo>
                    <a:cubicBezTo>
                      <a:pt x="5470" y="17561"/>
                      <a:pt x="5487" y="17067"/>
                      <a:pt x="5760" y="16793"/>
                    </a:cubicBezTo>
                    <a:cubicBezTo>
                      <a:pt x="5904" y="16652"/>
                      <a:pt x="6106" y="16581"/>
                      <a:pt x="6307" y="16581"/>
                    </a:cubicBezTo>
                    <a:cubicBezTo>
                      <a:pt x="6493" y="16581"/>
                      <a:pt x="6679" y="16642"/>
                      <a:pt x="6818" y="16764"/>
                    </a:cubicBezTo>
                    <a:cubicBezTo>
                      <a:pt x="6847" y="16789"/>
                      <a:pt x="6883" y="16801"/>
                      <a:pt x="6919" y="16801"/>
                    </a:cubicBezTo>
                    <a:cubicBezTo>
                      <a:pt x="6961" y="16801"/>
                      <a:pt x="7004" y="16784"/>
                      <a:pt x="7034" y="16751"/>
                    </a:cubicBezTo>
                    <a:cubicBezTo>
                      <a:pt x="7090" y="16688"/>
                      <a:pt x="7084" y="16589"/>
                      <a:pt x="7021" y="16531"/>
                    </a:cubicBezTo>
                    <a:cubicBezTo>
                      <a:pt x="6824" y="16357"/>
                      <a:pt x="6566" y="16271"/>
                      <a:pt x="6308" y="16271"/>
                    </a:cubicBezTo>
                    <a:close/>
                    <a:moveTo>
                      <a:pt x="9340" y="16836"/>
                    </a:moveTo>
                    <a:cubicBezTo>
                      <a:pt x="9279" y="16836"/>
                      <a:pt x="9221" y="16875"/>
                      <a:pt x="9198" y="16935"/>
                    </a:cubicBezTo>
                    <a:cubicBezTo>
                      <a:pt x="9169" y="17015"/>
                      <a:pt x="9208" y="17102"/>
                      <a:pt x="9288" y="17134"/>
                    </a:cubicBezTo>
                    <a:cubicBezTo>
                      <a:pt x="9485" y="17210"/>
                      <a:pt x="9637" y="17256"/>
                      <a:pt x="9786" y="17279"/>
                    </a:cubicBezTo>
                    <a:cubicBezTo>
                      <a:pt x="9565" y="17779"/>
                      <a:pt x="9028" y="18144"/>
                      <a:pt x="8481" y="18144"/>
                    </a:cubicBezTo>
                    <a:cubicBezTo>
                      <a:pt x="8464" y="18144"/>
                      <a:pt x="8448" y="18144"/>
                      <a:pt x="8432" y="18143"/>
                    </a:cubicBezTo>
                    <a:cubicBezTo>
                      <a:pt x="8427" y="18143"/>
                      <a:pt x="8422" y="18143"/>
                      <a:pt x="8417" y="18143"/>
                    </a:cubicBezTo>
                    <a:cubicBezTo>
                      <a:pt x="8337" y="18143"/>
                      <a:pt x="8276" y="18212"/>
                      <a:pt x="8274" y="18292"/>
                    </a:cubicBezTo>
                    <a:cubicBezTo>
                      <a:pt x="8270" y="18378"/>
                      <a:pt x="8339" y="18448"/>
                      <a:pt x="8423" y="18452"/>
                    </a:cubicBezTo>
                    <a:lnTo>
                      <a:pt x="8473" y="18452"/>
                    </a:lnTo>
                    <a:cubicBezTo>
                      <a:pt x="9191" y="18452"/>
                      <a:pt x="9875" y="17965"/>
                      <a:pt x="10113" y="17292"/>
                    </a:cubicBezTo>
                    <a:cubicBezTo>
                      <a:pt x="10221" y="17284"/>
                      <a:pt x="10340" y="17269"/>
                      <a:pt x="10481" y="17245"/>
                    </a:cubicBezTo>
                    <a:cubicBezTo>
                      <a:pt x="10565" y="17229"/>
                      <a:pt x="10621" y="17150"/>
                      <a:pt x="10608" y="17067"/>
                    </a:cubicBezTo>
                    <a:cubicBezTo>
                      <a:pt x="10593" y="16993"/>
                      <a:pt x="10529" y="16941"/>
                      <a:pt x="10457" y="16941"/>
                    </a:cubicBezTo>
                    <a:cubicBezTo>
                      <a:pt x="10447" y="16941"/>
                      <a:pt x="10437" y="16942"/>
                      <a:pt x="10427" y="16944"/>
                    </a:cubicBezTo>
                    <a:cubicBezTo>
                      <a:pt x="10262" y="16974"/>
                      <a:pt x="10134" y="16989"/>
                      <a:pt x="10016" y="16989"/>
                    </a:cubicBezTo>
                    <a:cubicBezTo>
                      <a:pt x="9822" y="16989"/>
                      <a:pt x="9656" y="16946"/>
                      <a:pt x="9395" y="16847"/>
                    </a:cubicBezTo>
                    <a:cubicBezTo>
                      <a:pt x="9377" y="16840"/>
                      <a:pt x="9358" y="16836"/>
                      <a:pt x="9340" y="16836"/>
                    </a:cubicBezTo>
                    <a:close/>
                    <a:moveTo>
                      <a:pt x="8858" y="12229"/>
                    </a:moveTo>
                    <a:cubicBezTo>
                      <a:pt x="9085" y="12229"/>
                      <a:pt x="9311" y="12249"/>
                      <a:pt x="9535" y="12290"/>
                    </a:cubicBezTo>
                    <a:cubicBezTo>
                      <a:pt x="10596" y="12486"/>
                      <a:pt x="11660" y="13224"/>
                      <a:pt x="12303" y="14217"/>
                    </a:cubicBezTo>
                    <a:cubicBezTo>
                      <a:pt x="12428" y="14408"/>
                      <a:pt x="12538" y="14605"/>
                      <a:pt x="12629" y="14810"/>
                    </a:cubicBezTo>
                    <a:cubicBezTo>
                      <a:pt x="13186" y="16074"/>
                      <a:pt x="12203" y="17783"/>
                      <a:pt x="11325" y="18591"/>
                    </a:cubicBezTo>
                    <a:cubicBezTo>
                      <a:pt x="10360" y="19478"/>
                      <a:pt x="8992" y="20010"/>
                      <a:pt x="7469" y="20088"/>
                    </a:cubicBezTo>
                    <a:cubicBezTo>
                      <a:pt x="7307" y="20097"/>
                      <a:pt x="7140" y="20099"/>
                      <a:pt x="6969" y="20101"/>
                    </a:cubicBezTo>
                    <a:cubicBezTo>
                      <a:pt x="5935" y="20120"/>
                      <a:pt x="4764" y="20140"/>
                      <a:pt x="4351" y="21453"/>
                    </a:cubicBezTo>
                    <a:cubicBezTo>
                      <a:pt x="4297" y="21626"/>
                      <a:pt x="4264" y="21806"/>
                      <a:pt x="4232" y="21985"/>
                    </a:cubicBezTo>
                    <a:cubicBezTo>
                      <a:pt x="4167" y="22353"/>
                      <a:pt x="4104" y="22700"/>
                      <a:pt x="3858" y="22911"/>
                    </a:cubicBezTo>
                    <a:cubicBezTo>
                      <a:pt x="3748" y="23006"/>
                      <a:pt x="3601" y="23055"/>
                      <a:pt x="3442" y="23055"/>
                    </a:cubicBezTo>
                    <a:cubicBezTo>
                      <a:pt x="3393" y="23055"/>
                      <a:pt x="3342" y="23050"/>
                      <a:pt x="3291" y="23041"/>
                    </a:cubicBezTo>
                    <a:cubicBezTo>
                      <a:pt x="3059" y="22996"/>
                      <a:pt x="2858" y="22860"/>
                      <a:pt x="2761" y="22676"/>
                    </a:cubicBezTo>
                    <a:cubicBezTo>
                      <a:pt x="2618" y="22414"/>
                      <a:pt x="2763" y="22035"/>
                      <a:pt x="2860" y="21832"/>
                    </a:cubicBezTo>
                    <a:cubicBezTo>
                      <a:pt x="2893" y="21765"/>
                      <a:pt x="2873" y="21683"/>
                      <a:pt x="2812" y="21642"/>
                    </a:cubicBezTo>
                    <a:cubicBezTo>
                      <a:pt x="2784" y="21624"/>
                      <a:pt x="2754" y="21613"/>
                      <a:pt x="2721" y="21613"/>
                    </a:cubicBezTo>
                    <a:cubicBezTo>
                      <a:pt x="2681" y="21613"/>
                      <a:pt x="2644" y="21626"/>
                      <a:pt x="2615" y="21656"/>
                    </a:cubicBezTo>
                    <a:cubicBezTo>
                      <a:pt x="2444" y="21820"/>
                      <a:pt x="2219" y="21912"/>
                      <a:pt x="2002" y="21912"/>
                    </a:cubicBezTo>
                    <a:cubicBezTo>
                      <a:pt x="1951" y="21912"/>
                      <a:pt x="1901" y="21907"/>
                      <a:pt x="1852" y="21897"/>
                    </a:cubicBezTo>
                    <a:cubicBezTo>
                      <a:pt x="1447" y="21817"/>
                      <a:pt x="1131" y="21384"/>
                      <a:pt x="1175" y="20975"/>
                    </a:cubicBezTo>
                    <a:cubicBezTo>
                      <a:pt x="1200" y="20759"/>
                      <a:pt x="1322" y="20553"/>
                      <a:pt x="1516" y="20404"/>
                    </a:cubicBezTo>
                    <a:cubicBezTo>
                      <a:pt x="1571" y="20361"/>
                      <a:pt x="1590" y="20287"/>
                      <a:pt x="1564" y="20224"/>
                    </a:cubicBezTo>
                    <a:cubicBezTo>
                      <a:pt x="1541" y="20165"/>
                      <a:pt x="1485" y="20128"/>
                      <a:pt x="1424" y="20128"/>
                    </a:cubicBezTo>
                    <a:cubicBezTo>
                      <a:pt x="1418" y="20128"/>
                      <a:pt x="1411" y="20128"/>
                      <a:pt x="1404" y="20129"/>
                    </a:cubicBezTo>
                    <a:cubicBezTo>
                      <a:pt x="1357" y="20134"/>
                      <a:pt x="1310" y="20137"/>
                      <a:pt x="1263" y="20137"/>
                    </a:cubicBezTo>
                    <a:cubicBezTo>
                      <a:pt x="1001" y="20137"/>
                      <a:pt x="760" y="20053"/>
                      <a:pt x="588" y="19897"/>
                    </a:cubicBezTo>
                    <a:cubicBezTo>
                      <a:pt x="411" y="19739"/>
                      <a:pt x="313" y="19478"/>
                      <a:pt x="335" y="19218"/>
                    </a:cubicBezTo>
                    <a:cubicBezTo>
                      <a:pt x="350" y="18995"/>
                      <a:pt x="452" y="18807"/>
                      <a:pt x="610" y="18703"/>
                    </a:cubicBezTo>
                    <a:cubicBezTo>
                      <a:pt x="647" y="18679"/>
                      <a:pt x="683" y="18660"/>
                      <a:pt x="718" y="18647"/>
                    </a:cubicBezTo>
                    <a:cubicBezTo>
                      <a:pt x="877" y="18578"/>
                      <a:pt x="1058" y="18564"/>
                      <a:pt x="1252" y="18564"/>
                    </a:cubicBezTo>
                    <a:cubicBezTo>
                      <a:pt x="1320" y="18564"/>
                      <a:pt x="1389" y="18565"/>
                      <a:pt x="1460" y="18567"/>
                    </a:cubicBezTo>
                    <a:cubicBezTo>
                      <a:pt x="1525" y="18570"/>
                      <a:pt x="1592" y="18571"/>
                      <a:pt x="1659" y="18571"/>
                    </a:cubicBezTo>
                    <a:cubicBezTo>
                      <a:pt x="1748" y="18571"/>
                      <a:pt x="1838" y="18568"/>
                      <a:pt x="1928" y="18560"/>
                    </a:cubicBezTo>
                    <a:cubicBezTo>
                      <a:pt x="2577" y="18495"/>
                      <a:pt x="3210" y="18084"/>
                      <a:pt x="3659" y="17431"/>
                    </a:cubicBezTo>
                    <a:cubicBezTo>
                      <a:pt x="4031" y="16894"/>
                      <a:pt x="4316" y="16297"/>
                      <a:pt x="4589" y="15721"/>
                    </a:cubicBezTo>
                    <a:cubicBezTo>
                      <a:pt x="4952" y="14962"/>
                      <a:pt x="5324" y="14179"/>
                      <a:pt x="5894" y="13540"/>
                    </a:cubicBezTo>
                    <a:cubicBezTo>
                      <a:pt x="6636" y="12709"/>
                      <a:pt x="7746" y="12229"/>
                      <a:pt x="8858" y="12229"/>
                    </a:cubicBezTo>
                    <a:close/>
                    <a:moveTo>
                      <a:pt x="29619" y="0"/>
                    </a:moveTo>
                    <a:cubicBezTo>
                      <a:pt x="29550" y="0"/>
                      <a:pt x="29480" y="7"/>
                      <a:pt x="29411" y="19"/>
                    </a:cubicBezTo>
                    <a:cubicBezTo>
                      <a:pt x="29111" y="75"/>
                      <a:pt x="28853" y="242"/>
                      <a:pt x="28682" y="493"/>
                    </a:cubicBezTo>
                    <a:cubicBezTo>
                      <a:pt x="25002" y="5844"/>
                      <a:pt x="19603" y="10154"/>
                      <a:pt x="13480" y="12629"/>
                    </a:cubicBezTo>
                    <a:cubicBezTo>
                      <a:pt x="13475" y="12631"/>
                      <a:pt x="13467" y="12631"/>
                      <a:pt x="13463" y="12634"/>
                    </a:cubicBezTo>
                    <a:cubicBezTo>
                      <a:pt x="12947" y="12843"/>
                      <a:pt x="12420" y="13040"/>
                      <a:pt x="11891" y="13224"/>
                    </a:cubicBezTo>
                    <a:cubicBezTo>
                      <a:pt x="11240" y="12582"/>
                      <a:pt x="10427" y="12136"/>
                      <a:pt x="9589" y="11984"/>
                    </a:cubicBezTo>
                    <a:cubicBezTo>
                      <a:pt x="9348" y="11940"/>
                      <a:pt x="9104" y="11918"/>
                      <a:pt x="8860" y="11918"/>
                    </a:cubicBezTo>
                    <a:cubicBezTo>
                      <a:pt x="7660" y="11918"/>
                      <a:pt x="6461" y="12435"/>
                      <a:pt x="5662" y="13332"/>
                    </a:cubicBezTo>
                    <a:cubicBezTo>
                      <a:pt x="5063" y="14003"/>
                      <a:pt x="4680" y="14806"/>
                      <a:pt x="4308" y="15583"/>
                    </a:cubicBezTo>
                    <a:cubicBezTo>
                      <a:pt x="4039" y="16150"/>
                      <a:pt x="3760" y="16734"/>
                      <a:pt x="3403" y="17253"/>
                    </a:cubicBezTo>
                    <a:cubicBezTo>
                      <a:pt x="3003" y="17831"/>
                      <a:pt x="2455" y="18194"/>
                      <a:pt x="1897" y="18249"/>
                    </a:cubicBezTo>
                    <a:cubicBezTo>
                      <a:pt x="1824" y="18255"/>
                      <a:pt x="1749" y="18257"/>
                      <a:pt x="1673" y="18257"/>
                    </a:cubicBezTo>
                    <a:cubicBezTo>
                      <a:pt x="1604" y="18257"/>
                      <a:pt x="1535" y="18256"/>
                      <a:pt x="1464" y="18253"/>
                    </a:cubicBezTo>
                    <a:cubicBezTo>
                      <a:pt x="1395" y="18251"/>
                      <a:pt x="1326" y="18250"/>
                      <a:pt x="1257" y="18250"/>
                    </a:cubicBezTo>
                    <a:cubicBezTo>
                      <a:pt x="1031" y="18250"/>
                      <a:pt x="805" y="18267"/>
                      <a:pt x="599" y="18355"/>
                    </a:cubicBezTo>
                    <a:cubicBezTo>
                      <a:pt x="549" y="18374"/>
                      <a:pt x="497" y="18402"/>
                      <a:pt x="441" y="18439"/>
                    </a:cubicBezTo>
                    <a:cubicBezTo>
                      <a:pt x="201" y="18597"/>
                      <a:pt x="49" y="18870"/>
                      <a:pt x="25" y="19190"/>
                    </a:cubicBezTo>
                    <a:cubicBezTo>
                      <a:pt x="0" y="19545"/>
                      <a:pt x="134" y="19902"/>
                      <a:pt x="382" y="20122"/>
                    </a:cubicBezTo>
                    <a:cubicBezTo>
                      <a:pt x="564" y="20287"/>
                      <a:pt x="804" y="20391"/>
                      <a:pt x="1064" y="20427"/>
                    </a:cubicBezTo>
                    <a:cubicBezTo>
                      <a:pt x="954" y="20583"/>
                      <a:pt x="887" y="20756"/>
                      <a:pt x="867" y="20938"/>
                    </a:cubicBezTo>
                    <a:cubicBezTo>
                      <a:pt x="804" y="21505"/>
                      <a:pt x="1224" y="22081"/>
                      <a:pt x="1787" y="22195"/>
                    </a:cubicBezTo>
                    <a:cubicBezTo>
                      <a:pt x="1856" y="22209"/>
                      <a:pt x="1926" y="22216"/>
                      <a:pt x="1996" y="22216"/>
                    </a:cubicBezTo>
                    <a:cubicBezTo>
                      <a:pt x="2140" y="22216"/>
                      <a:pt x="2286" y="22187"/>
                      <a:pt x="2423" y="22133"/>
                    </a:cubicBezTo>
                    <a:lnTo>
                      <a:pt x="2423" y="22133"/>
                    </a:lnTo>
                    <a:cubicBezTo>
                      <a:pt x="2373" y="22360"/>
                      <a:pt x="2373" y="22604"/>
                      <a:pt x="2486" y="22818"/>
                    </a:cubicBezTo>
                    <a:cubicBezTo>
                      <a:pt x="2631" y="23083"/>
                      <a:pt x="2906" y="23279"/>
                      <a:pt x="3230" y="23342"/>
                    </a:cubicBezTo>
                    <a:cubicBezTo>
                      <a:pt x="3301" y="23355"/>
                      <a:pt x="3369" y="23360"/>
                      <a:pt x="3436" y="23360"/>
                    </a:cubicBezTo>
                    <a:cubicBezTo>
                      <a:pt x="3669" y="23360"/>
                      <a:pt x="3888" y="23286"/>
                      <a:pt x="4054" y="23141"/>
                    </a:cubicBezTo>
                    <a:cubicBezTo>
                      <a:pt x="4383" y="22858"/>
                      <a:pt x="4457" y="22440"/>
                      <a:pt x="4530" y="22033"/>
                    </a:cubicBezTo>
                    <a:cubicBezTo>
                      <a:pt x="4559" y="21858"/>
                      <a:pt x="4589" y="21696"/>
                      <a:pt x="4639" y="21542"/>
                    </a:cubicBezTo>
                    <a:cubicBezTo>
                      <a:pt x="4987" y="20441"/>
                      <a:pt x="5952" y="20423"/>
                      <a:pt x="6973" y="20404"/>
                    </a:cubicBezTo>
                    <a:cubicBezTo>
                      <a:pt x="7144" y="20400"/>
                      <a:pt x="7313" y="20397"/>
                      <a:pt x="7480" y="20389"/>
                    </a:cubicBezTo>
                    <a:cubicBezTo>
                      <a:pt x="9076" y="20308"/>
                      <a:pt x="10515" y="19748"/>
                      <a:pt x="11530" y="18811"/>
                    </a:cubicBezTo>
                    <a:cubicBezTo>
                      <a:pt x="12357" y="18049"/>
                      <a:pt x="13266" y="16529"/>
                      <a:pt x="13064" y="15221"/>
                    </a:cubicBezTo>
                    <a:cubicBezTo>
                      <a:pt x="14107" y="14845"/>
                      <a:pt x="15144" y="14414"/>
                      <a:pt x="16154" y="13936"/>
                    </a:cubicBezTo>
                    <a:cubicBezTo>
                      <a:pt x="16161" y="13934"/>
                      <a:pt x="16167" y="13930"/>
                      <a:pt x="16172" y="13928"/>
                    </a:cubicBezTo>
                    <a:cubicBezTo>
                      <a:pt x="21921" y="11219"/>
                      <a:pt x="27027" y="6902"/>
                      <a:pt x="30552" y="1780"/>
                    </a:cubicBezTo>
                    <a:cubicBezTo>
                      <a:pt x="30731" y="1534"/>
                      <a:pt x="30794" y="1231"/>
                      <a:pt x="30738" y="932"/>
                    </a:cubicBezTo>
                    <a:cubicBezTo>
                      <a:pt x="30682" y="633"/>
                      <a:pt x="30515" y="374"/>
                      <a:pt x="30264" y="203"/>
                    </a:cubicBezTo>
                    <a:cubicBezTo>
                      <a:pt x="30071" y="69"/>
                      <a:pt x="29849" y="0"/>
                      <a:pt x="29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70" name="Google Shape;770;p15"/>
          <p:cNvSpPr/>
          <p:nvPr/>
        </p:nvSpPr>
        <p:spPr>
          <a:xfrm rot="158775">
            <a:off x="7480251" y="266471"/>
            <a:ext cx="1388982" cy="1053712"/>
          </a:xfrm>
          <a:custGeom>
            <a:avLst/>
            <a:gdLst/>
            <a:ahLst/>
            <a:cxnLst/>
            <a:rect l="l" t="t" r="r" b="b"/>
            <a:pathLst>
              <a:path w="30794" h="23361" extrusionOk="0">
                <a:moveTo>
                  <a:pt x="29622" y="312"/>
                </a:moveTo>
                <a:cubicBezTo>
                  <a:pt x="29789" y="312"/>
                  <a:pt x="29953" y="362"/>
                  <a:pt x="30093" y="460"/>
                </a:cubicBezTo>
                <a:cubicBezTo>
                  <a:pt x="30275" y="586"/>
                  <a:pt x="30396" y="774"/>
                  <a:pt x="30439" y="993"/>
                </a:cubicBezTo>
                <a:cubicBezTo>
                  <a:pt x="30478" y="1207"/>
                  <a:pt x="30429" y="1427"/>
                  <a:pt x="30303" y="1611"/>
                </a:cubicBezTo>
                <a:cubicBezTo>
                  <a:pt x="26808" y="6688"/>
                  <a:pt x="21748" y="10965"/>
                  <a:pt x="16055" y="13651"/>
                </a:cubicBezTo>
                <a:cubicBezTo>
                  <a:pt x="16046" y="13653"/>
                  <a:pt x="16037" y="13659"/>
                  <a:pt x="16031" y="13661"/>
                </a:cubicBezTo>
                <a:cubicBezTo>
                  <a:pt x="15040" y="14131"/>
                  <a:pt x="14029" y="14553"/>
                  <a:pt x="13001" y="14925"/>
                </a:cubicBezTo>
                <a:cubicBezTo>
                  <a:pt x="12974" y="14845"/>
                  <a:pt x="12947" y="14763"/>
                  <a:pt x="12913" y="14683"/>
                </a:cubicBezTo>
                <a:cubicBezTo>
                  <a:pt x="12815" y="14466"/>
                  <a:pt x="12699" y="14250"/>
                  <a:pt x="12564" y="14047"/>
                </a:cubicBezTo>
                <a:cubicBezTo>
                  <a:pt x="12432" y="13845"/>
                  <a:pt x="12285" y="13651"/>
                  <a:pt x="12127" y="13473"/>
                </a:cubicBezTo>
                <a:cubicBezTo>
                  <a:pt x="12612" y="13304"/>
                  <a:pt x="13095" y="13121"/>
                  <a:pt x="13569" y="12930"/>
                </a:cubicBezTo>
                <a:cubicBezTo>
                  <a:pt x="13575" y="12926"/>
                  <a:pt x="13579" y="12926"/>
                  <a:pt x="13586" y="12924"/>
                </a:cubicBezTo>
                <a:cubicBezTo>
                  <a:pt x="19770" y="10425"/>
                  <a:pt x="25223" y="6075"/>
                  <a:pt x="28940" y="672"/>
                </a:cubicBezTo>
                <a:cubicBezTo>
                  <a:pt x="29065" y="488"/>
                  <a:pt x="29253" y="367"/>
                  <a:pt x="29472" y="326"/>
                </a:cubicBezTo>
                <a:cubicBezTo>
                  <a:pt x="29522" y="317"/>
                  <a:pt x="29572" y="312"/>
                  <a:pt x="29622" y="312"/>
                </a:cubicBezTo>
                <a:close/>
                <a:moveTo>
                  <a:pt x="9330" y="13995"/>
                </a:moveTo>
                <a:cubicBezTo>
                  <a:pt x="9104" y="13995"/>
                  <a:pt x="8879" y="14061"/>
                  <a:pt x="8694" y="14198"/>
                </a:cubicBezTo>
                <a:cubicBezTo>
                  <a:pt x="8252" y="14525"/>
                  <a:pt x="8135" y="15193"/>
                  <a:pt x="8434" y="15652"/>
                </a:cubicBezTo>
                <a:cubicBezTo>
                  <a:pt x="8464" y="15698"/>
                  <a:pt x="8512" y="15723"/>
                  <a:pt x="8564" y="15723"/>
                </a:cubicBezTo>
                <a:cubicBezTo>
                  <a:pt x="8592" y="15723"/>
                  <a:pt x="8622" y="15713"/>
                  <a:pt x="8648" y="15697"/>
                </a:cubicBezTo>
                <a:cubicBezTo>
                  <a:pt x="8717" y="15650"/>
                  <a:pt x="8737" y="15555"/>
                  <a:pt x="8691" y="15483"/>
                </a:cubicBezTo>
                <a:cubicBezTo>
                  <a:pt x="8481" y="15161"/>
                  <a:pt x="8568" y="14672"/>
                  <a:pt x="8877" y="14442"/>
                </a:cubicBezTo>
                <a:cubicBezTo>
                  <a:pt x="9006" y="14346"/>
                  <a:pt x="9166" y="14300"/>
                  <a:pt x="9326" y="14300"/>
                </a:cubicBezTo>
                <a:cubicBezTo>
                  <a:pt x="9552" y="14300"/>
                  <a:pt x="9780" y="14391"/>
                  <a:pt x="9927" y="14562"/>
                </a:cubicBezTo>
                <a:cubicBezTo>
                  <a:pt x="9957" y="14599"/>
                  <a:pt x="10001" y="14618"/>
                  <a:pt x="10045" y="14618"/>
                </a:cubicBezTo>
                <a:cubicBezTo>
                  <a:pt x="10080" y="14618"/>
                  <a:pt x="10116" y="14606"/>
                  <a:pt x="10145" y="14581"/>
                </a:cubicBezTo>
                <a:cubicBezTo>
                  <a:pt x="10210" y="14527"/>
                  <a:pt x="10219" y="14430"/>
                  <a:pt x="10163" y="14365"/>
                </a:cubicBezTo>
                <a:cubicBezTo>
                  <a:pt x="9957" y="14122"/>
                  <a:pt x="9643" y="13995"/>
                  <a:pt x="9330" y="13995"/>
                </a:cubicBezTo>
                <a:close/>
                <a:moveTo>
                  <a:pt x="6308" y="16271"/>
                </a:moveTo>
                <a:cubicBezTo>
                  <a:pt x="6026" y="16271"/>
                  <a:pt x="5745" y="16373"/>
                  <a:pt x="5543" y="16576"/>
                </a:cubicBezTo>
                <a:cubicBezTo>
                  <a:pt x="5154" y="16965"/>
                  <a:pt x="5132" y="17639"/>
                  <a:pt x="5495" y="18054"/>
                </a:cubicBezTo>
                <a:cubicBezTo>
                  <a:pt x="5524" y="18086"/>
                  <a:pt x="5569" y="18104"/>
                  <a:pt x="5610" y="18104"/>
                </a:cubicBezTo>
                <a:cubicBezTo>
                  <a:pt x="5647" y="18104"/>
                  <a:pt x="5682" y="18093"/>
                  <a:pt x="5712" y="18067"/>
                </a:cubicBezTo>
                <a:cubicBezTo>
                  <a:pt x="5775" y="18011"/>
                  <a:pt x="5783" y="17915"/>
                  <a:pt x="5727" y="17851"/>
                </a:cubicBezTo>
                <a:cubicBezTo>
                  <a:pt x="5470" y="17561"/>
                  <a:pt x="5487" y="17067"/>
                  <a:pt x="5760" y="16793"/>
                </a:cubicBezTo>
                <a:cubicBezTo>
                  <a:pt x="5904" y="16652"/>
                  <a:pt x="6106" y="16581"/>
                  <a:pt x="6307" y="16581"/>
                </a:cubicBezTo>
                <a:cubicBezTo>
                  <a:pt x="6493" y="16581"/>
                  <a:pt x="6679" y="16642"/>
                  <a:pt x="6818" y="16764"/>
                </a:cubicBezTo>
                <a:cubicBezTo>
                  <a:pt x="6847" y="16789"/>
                  <a:pt x="6883" y="16801"/>
                  <a:pt x="6919" y="16801"/>
                </a:cubicBezTo>
                <a:cubicBezTo>
                  <a:pt x="6961" y="16801"/>
                  <a:pt x="7004" y="16784"/>
                  <a:pt x="7034" y="16751"/>
                </a:cubicBezTo>
                <a:cubicBezTo>
                  <a:pt x="7090" y="16688"/>
                  <a:pt x="7084" y="16589"/>
                  <a:pt x="7021" y="16531"/>
                </a:cubicBezTo>
                <a:cubicBezTo>
                  <a:pt x="6824" y="16357"/>
                  <a:pt x="6566" y="16271"/>
                  <a:pt x="6308" y="16271"/>
                </a:cubicBezTo>
                <a:close/>
                <a:moveTo>
                  <a:pt x="9340" y="16836"/>
                </a:moveTo>
                <a:cubicBezTo>
                  <a:pt x="9279" y="16836"/>
                  <a:pt x="9221" y="16875"/>
                  <a:pt x="9198" y="16935"/>
                </a:cubicBezTo>
                <a:cubicBezTo>
                  <a:pt x="9169" y="17015"/>
                  <a:pt x="9208" y="17102"/>
                  <a:pt x="9288" y="17134"/>
                </a:cubicBezTo>
                <a:cubicBezTo>
                  <a:pt x="9485" y="17210"/>
                  <a:pt x="9637" y="17256"/>
                  <a:pt x="9786" y="17279"/>
                </a:cubicBezTo>
                <a:cubicBezTo>
                  <a:pt x="9565" y="17779"/>
                  <a:pt x="9028" y="18144"/>
                  <a:pt x="8481" y="18144"/>
                </a:cubicBezTo>
                <a:cubicBezTo>
                  <a:pt x="8464" y="18144"/>
                  <a:pt x="8448" y="18144"/>
                  <a:pt x="8432" y="18143"/>
                </a:cubicBezTo>
                <a:cubicBezTo>
                  <a:pt x="8427" y="18143"/>
                  <a:pt x="8422" y="18143"/>
                  <a:pt x="8417" y="18143"/>
                </a:cubicBezTo>
                <a:cubicBezTo>
                  <a:pt x="8337" y="18143"/>
                  <a:pt x="8276" y="18212"/>
                  <a:pt x="8274" y="18292"/>
                </a:cubicBezTo>
                <a:cubicBezTo>
                  <a:pt x="8270" y="18378"/>
                  <a:pt x="8339" y="18448"/>
                  <a:pt x="8423" y="18452"/>
                </a:cubicBezTo>
                <a:lnTo>
                  <a:pt x="8473" y="18452"/>
                </a:lnTo>
                <a:cubicBezTo>
                  <a:pt x="9191" y="18452"/>
                  <a:pt x="9875" y="17965"/>
                  <a:pt x="10113" y="17292"/>
                </a:cubicBezTo>
                <a:cubicBezTo>
                  <a:pt x="10221" y="17284"/>
                  <a:pt x="10340" y="17269"/>
                  <a:pt x="10481" y="17245"/>
                </a:cubicBezTo>
                <a:cubicBezTo>
                  <a:pt x="10565" y="17229"/>
                  <a:pt x="10621" y="17150"/>
                  <a:pt x="10608" y="17067"/>
                </a:cubicBezTo>
                <a:cubicBezTo>
                  <a:pt x="10593" y="16993"/>
                  <a:pt x="10529" y="16941"/>
                  <a:pt x="10457" y="16941"/>
                </a:cubicBezTo>
                <a:cubicBezTo>
                  <a:pt x="10447" y="16941"/>
                  <a:pt x="10437" y="16942"/>
                  <a:pt x="10427" y="16944"/>
                </a:cubicBezTo>
                <a:cubicBezTo>
                  <a:pt x="10262" y="16974"/>
                  <a:pt x="10134" y="16989"/>
                  <a:pt x="10016" y="16989"/>
                </a:cubicBezTo>
                <a:cubicBezTo>
                  <a:pt x="9822" y="16989"/>
                  <a:pt x="9656" y="16946"/>
                  <a:pt x="9395" y="16847"/>
                </a:cubicBezTo>
                <a:cubicBezTo>
                  <a:pt x="9377" y="16840"/>
                  <a:pt x="9358" y="16836"/>
                  <a:pt x="9340" y="16836"/>
                </a:cubicBezTo>
                <a:close/>
                <a:moveTo>
                  <a:pt x="8858" y="12229"/>
                </a:moveTo>
                <a:cubicBezTo>
                  <a:pt x="9085" y="12229"/>
                  <a:pt x="9311" y="12249"/>
                  <a:pt x="9535" y="12290"/>
                </a:cubicBezTo>
                <a:cubicBezTo>
                  <a:pt x="10596" y="12486"/>
                  <a:pt x="11660" y="13224"/>
                  <a:pt x="12303" y="14217"/>
                </a:cubicBezTo>
                <a:cubicBezTo>
                  <a:pt x="12428" y="14408"/>
                  <a:pt x="12538" y="14605"/>
                  <a:pt x="12629" y="14810"/>
                </a:cubicBezTo>
                <a:cubicBezTo>
                  <a:pt x="13186" y="16074"/>
                  <a:pt x="12203" y="17783"/>
                  <a:pt x="11325" y="18591"/>
                </a:cubicBezTo>
                <a:cubicBezTo>
                  <a:pt x="10360" y="19478"/>
                  <a:pt x="8992" y="20010"/>
                  <a:pt x="7469" y="20088"/>
                </a:cubicBezTo>
                <a:cubicBezTo>
                  <a:pt x="7307" y="20097"/>
                  <a:pt x="7140" y="20099"/>
                  <a:pt x="6969" y="20101"/>
                </a:cubicBezTo>
                <a:cubicBezTo>
                  <a:pt x="5935" y="20120"/>
                  <a:pt x="4764" y="20140"/>
                  <a:pt x="4351" y="21453"/>
                </a:cubicBezTo>
                <a:cubicBezTo>
                  <a:pt x="4297" y="21626"/>
                  <a:pt x="4264" y="21806"/>
                  <a:pt x="4232" y="21985"/>
                </a:cubicBezTo>
                <a:cubicBezTo>
                  <a:pt x="4167" y="22353"/>
                  <a:pt x="4104" y="22700"/>
                  <a:pt x="3858" y="22911"/>
                </a:cubicBezTo>
                <a:cubicBezTo>
                  <a:pt x="3748" y="23006"/>
                  <a:pt x="3601" y="23055"/>
                  <a:pt x="3442" y="23055"/>
                </a:cubicBezTo>
                <a:cubicBezTo>
                  <a:pt x="3393" y="23055"/>
                  <a:pt x="3342" y="23050"/>
                  <a:pt x="3291" y="23041"/>
                </a:cubicBezTo>
                <a:cubicBezTo>
                  <a:pt x="3059" y="22996"/>
                  <a:pt x="2858" y="22860"/>
                  <a:pt x="2761" y="22676"/>
                </a:cubicBezTo>
                <a:cubicBezTo>
                  <a:pt x="2618" y="22414"/>
                  <a:pt x="2763" y="22035"/>
                  <a:pt x="2860" y="21832"/>
                </a:cubicBezTo>
                <a:cubicBezTo>
                  <a:pt x="2893" y="21765"/>
                  <a:pt x="2873" y="21683"/>
                  <a:pt x="2812" y="21642"/>
                </a:cubicBezTo>
                <a:cubicBezTo>
                  <a:pt x="2784" y="21624"/>
                  <a:pt x="2754" y="21613"/>
                  <a:pt x="2721" y="21613"/>
                </a:cubicBezTo>
                <a:cubicBezTo>
                  <a:pt x="2681" y="21613"/>
                  <a:pt x="2644" y="21626"/>
                  <a:pt x="2615" y="21656"/>
                </a:cubicBezTo>
                <a:cubicBezTo>
                  <a:pt x="2444" y="21820"/>
                  <a:pt x="2219" y="21912"/>
                  <a:pt x="2002" y="21912"/>
                </a:cubicBezTo>
                <a:cubicBezTo>
                  <a:pt x="1951" y="21912"/>
                  <a:pt x="1901" y="21907"/>
                  <a:pt x="1852" y="21897"/>
                </a:cubicBezTo>
                <a:cubicBezTo>
                  <a:pt x="1447" y="21817"/>
                  <a:pt x="1131" y="21384"/>
                  <a:pt x="1175" y="20975"/>
                </a:cubicBezTo>
                <a:cubicBezTo>
                  <a:pt x="1200" y="20759"/>
                  <a:pt x="1322" y="20553"/>
                  <a:pt x="1516" y="20404"/>
                </a:cubicBezTo>
                <a:cubicBezTo>
                  <a:pt x="1571" y="20361"/>
                  <a:pt x="1590" y="20287"/>
                  <a:pt x="1564" y="20224"/>
                </a:cubicBezTo>
                <a:cubicBezTo>
                  <a:pt x="1541" y="20165"/>
                  <a:pt x="1485" y="20128"/>
                  <a:pt x="1424" y="20128"/>
                </a:cubicBezTo>
                <a:cubicBezTo>
                  <a:pt x="1418" y="20128"/>
                  <a:pt x="1411" y="20128"/>
                  <a:pt x="1404" y="20129"/>
                </a:cubicBezTo>
                <a:cubicBezTo>
                  <a:pt x="1357" y="20134"/>
                  <a:pt x="1310" y="20137"/>
                  <a:pt x="1263" y="20137"/>
                </a:cubicBezTo>
                <a:cubicBezTo>
                  <a:pt x="1001" y="20137"/>
                  <a:pt x="760" y="20053"/>
                  <a:pt x="588" y="19897"/>
                </a:cubicBezTo>
                <a:cubicBezTo>
                  <a:pt x="411" y="19739"/>
                  <a:pt x="313" y="19478"/>
                  <a:pt x="335" y="19218"/>
                </a:cubicBezTo>
                <a:cubicBezTo>
                  <a:pt x="350" y="18995"/>
                  <a:pt x="452" y="18807"/>
                  <a:pt x="610" y="18703"/>
                </a:cubicBezTo>
                <a:cubicBezTo>
                  <a:pt x="647" y="18679"/>
                  <a:pt x="683" y="18660"/>
                  <a:pt x="718" y="18647"/>
                </a:cubicBezTo>
                <a:cubicBezTo>
                  <a:pt x="877" y="18578"/>
                  <a:pt x="1058" y="18564"/>
                  <a:pt x="1252" y="18564"/>
                </a:cubicBezTo>
                <a:cubicBezTo>
                  <a:pt x="1320" y="18564"/>
                  <a:pt x="1389" y="18565"/>
                  <a:pt x="1460" y="18567"/>
                </a:cubicBezTo>
                <a:cubicBezTo>
                  <a:pt x="1525" y="18570"/>
                  <a:pt x="1592" y="18571"/>
                  <a:pt x="1659" y="18571"/>
                </a:cubicBezTo>
                <a:cubicBezTo>
                  <a:pt x="1748" y="18571"/>
                  <a:pt x="1838" y="18568"/>
                  <a:pt x="1928" y="18560"/>
                </a:cubicBezTo>
                <a:cubicBezTo>
                  <a:pt x="2577" y="18495"/>
                  <a:pt x="3210" y="18084"/>
                  <a:pt x="3659" y="17431"/>
                </a:cubicBezTo>
                <a:cubicBezTo>
                  <a:pt x="4031" y="16894"/>
                  <a:pt x="4316" y="16297"/>
                  <a:pt x="4589" y="15721"/>
                </a:cubicBezTo>
                <a:cubicBezTo>
                  <a:pt x="4952" y="14962"/>
                  <a:pt x="5324" y="14179"/>
                  <a:pt x="5894" y="13540"/>
                </a:cubicBezTo>
                <a:cubicBezTo>
                  <a:pt x="6636" y="12709"/>
                  <a:pt x="7746" y="12229"/>
                  <a:pt x="8858" y="12229"/>
                </a:cubicBezTo>
                <a:close/>
                <a:moveTo>
                  <a:pt x="29619" y="0"/>
                </a:moveTo>
                <a:cubicBezTo>
                  <a:pt x="29550" y="0"/>
                  <a:pt x="29480" y="7"/>
                  <a:pt x="29411" y="19"/>
                </a:cubicBezTo>
                <a:cubicBezTo>
                  <a:pt x="29111" y="75"/>
                  <a:pt x="28853" y="242"/>
                  <a:pt x="28682" y="493"/>
                </a:cubicBezTo>
                <a:cubicBezTo>
                  <a:pt x="25002" y="5844"/>
                  <a:pt x="19603" y="10154"/>
                  <a:pt x="13480" y="12629"/>
                </a:cubicBezTo>
                <a:cubicBezTo>
                  <a:pt x="13475" y="12631"/>
                  <a:pt x="13467" y="12631"/>
                  <a:pt x="13463" y="12634"/>
                </a:cubicBezTo>
                <a:cubicBezTo>
                  <a:pt x="12947" y="12843"/>
                  <a:pt x="12420" y="13040"/>
                  <a:pt x="11891" y="13224"/>
                </a:cubicBezTo>
                <a:cubicBezTo>
                  <a:pt x="11240" y="12582"/>
                  <a:pt x="10427" y="12136"/>
                  <a:pt x="9589" y="11984"/>
                </a:cubicBezTo>
                <a:cubicBezTo>
                  <a:pt x="9348" y="11940"/>
                  <a:pt x="9104" y="11918"/>
                  <a:pt x="8860" y="11918"/>
                </a:cubicBezTo>
                <a:cubicBezTo>
                  <a:pt x="7660" y="11918"/>
                  <a:pt x="6461" y="12435"/>
                  <a:pt x="5662" y="13332"/>
                </a:cubicBezTo>
                <a:cubicBezTo>
                  <a:pt x="5063" y="14003"/>
                  <a:pt x="4680" y="14806"/>
                  <a:pt x="4308" y="15583"/>
                </a:cubicBezTo>
                <a:cubicBezTo>
                  <a:pt x="4039" y="16150"/>
                  <a:pt x="3760" y="16734"/>
                  <a:pt x="3403" y="17253"/>
                </a:cubicBezTo>
                <a:cubicBezTo>
                  <a:pt x="3003" y="17831"/>
                  <a:pt x="2455" y="18194"/>
                  <a:pt x="1897" y="18249"/>
                </a:cubicBezTo>
                <a:cubicBezTo>
                  <a:pt x="1824" y="18255"/>
                  <a:pt x="1749" y="18257"/>
                  <a:pt x="1673" y="18257"/>
                </a:cubicBezTo>
                <a:cubicBezTo>
                  <a:pt x="1604" y="18257"/>
                  <a:pt x="1535" y="18256"/>
                  <a:pt x="1464" y="18253"/>
                </a:cubicBezTo>
                <a:cubicBezTo>
                  <a:pt x="1395" y="18251"/>
                  <a:pt x="1326" y="18250"/>
                  <a:pt x="1257" y="18250"/>
                </a:cubicBezTo>
                <a:cubicBezTo>
                  <a:pt x="1031" y="18250"/>
                  <a:pt x="805" y="18267"/>
                  <a:pt x="599" y="18355"/>
                </a:cubicBezTo>
                <a:cubicBezTo>
                  <a:pt x="549" y="18374"/>
                  <a:pt x="497" y="18402"/>
                  <a:pt x="441" y="18439"/>
                </a:cubicBezTo>
                <a:cubicBezTo>
                  <a:pt x="201" y="18597"/>
                  <a:pt x="49" y="18870"/>
                  <a:pt x="25" y="19190"/>
                </a:cubicBezTo>
                <a:cubicBezTo>
                  <a:pt x="0" y="19545"/>
                  <a:pt x="134" y="19902"/>
                  <a:pt x="382" y="20122"/>
                </a:cubicBezTo>
                <a:cubicBezTo>
                  <a:pt x="564" y="20287"/>
                  <a:pt x="804" y="20391"/>
                  <a:pt x="1064" y="20427"/>
                </a:cubicBezTo>
                <a:cubicBezTo>
                  <a:pt x="954" y="20583"/>
                  <a:pt x="887" y="20756"/>
                  <a:pt x="867" y="20938"/>
                </a:cubicBezTo>
                <a:cubicBezTo>
                  <a:pt x="804" y="21505"/>
                  <a:pt x="1224" y="22081"/>
                  <a:pt x="1787" y="22195"/>
                </a:cubicBezTo>
                <a:cubicBezTo>
                  <a:pt x="1856" y="22209"/>
                  <a:pt x="1926" y="22216"/>
                  <a:pt x="1996" y="22216"/>
                </a:cubicBezTo>
                <a:cubicBezTo>
                  <a:pt x="2140" y="22216"/>
                  <a:pt x="2286" y="22187"/>
                  <a:pt x="2423" y="22133"/>
                </a:cubicBezTo>
                <a:lnTo>
                  <a:pt x="2423" y="22133"/>
                </a:lnTo>
                <a:cubicBezTo>
                  <a:pt x="2373" y="22360"/>
                  <a:pt x="2373" y="22604"/>
                  <a:pt x="2486" y="22818"/>
                </a:cubicBezTo>
                <a:cubicBezTo>
                  <a:pt x="2631" y="23083"/>
                  <a:pt x="2906" y="23279"/>
                  <a:pt x="3230" y="23342"/>
                </a:cubicBezTo>
                <a:cubicBezTo>
                  <a:pt x="3301" y="23355"/>
                  <a:pt x="3369" y="23360"/>
                  <a:pt x="3436" y="23360"/>
                </a:cubicBezTo>
                <a:cubicBezTo>
                  <a:pt x="3669" y="23360"/>
                  <a:pt x="3888" y="23286"/>
                  <a:pt x="4054" y="23141"/>
                </a:cubicBezTo>
                <a:cubicBezTo>
                  <a:pt x="4383" y="22858"/>
                  <a:pt x="4457" y="22440"/>
                  <a:pt x="4530" y="22033"/>
                </a:cubicBezTo>
                <a:cubicBezTo>
                  <a:pt x="4559" y="21858"/>
                  <a:pt x="4589" y="21696"/>
                  <a:pt x="4639" y="21542"/>
                </a:cubicBezTo>
                <a:cubicBezTo>
                  <a:pt x="4987" y="20441"/>
                  <a:pt x="5952" y="20423"/>
                  <a:pt x="6973" y="20404"/>
                </a:cubicBezTo>
                <a:cubicBezTo>
                  <a:pt x="7144" y="20400"/>
                  <a:pt x="7313" y="20397"/>
                  <a:pt x="7480" y="20389"/>
                </a:cubicBezTo>
                <a:cubicBezTo>
                  <a:pt x="9076" y="20308"/>
                  <a:pt x="10515" y="19748"/>
                  <a:pt x="11530" y="18811"/>
                </a:cubicBezTo>
                <a:cubicBezTo>
                  <a:pt x="12357" y="18049"/>
                  <a:pt x="13266" y="16529"/>
                  <a:pt x="13064" y="15221"/>
                </a:cubicBezTo>
                <a:cubicBezTo>
                  <a:pt x="14107" y="14845"/>
                  <a:pt x="15144" y="14414"/>
                  <a:pt x="16154" y="13936"/>
                </a:cubicBezTo>
                <a:cubicBezTo>
                  <a:pt x="16161" y="13934"/>
                  <a:pt x="16167" y="13930"/>
                  <a:pt x="16172" y="13928"/>
                </a:cubicBezTo>
                <a:cubicBezTo>
                  <a:pt x="21921" y="11219"/>
                  <a:pt x="27027" y="6902"/>
                  <a:pt x="30552" y="1780"/>
                </a:cubicBezTo>
                <a:cubicBezTo>
                  <a:pt x="30731" y="1534"/>
                  <a:pt x="30794" y="1231"/>
                  <a:pt x="30738" y="932"/>
                </a:cubicBezTo>
                <a:cubicBezTo>
                  <a:pt x="30682" y="633"/>
                  <a:pt x="30515" y="374"/>
                  <a:pt x="30264" y="203"/>
                </a:cubicBezTo>
                <a:cubicBezTo>
                  <a:pt x="30071" y="69"/>
                  <a:pt x="29849" y="0"/>
                  <a:pt x="29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_1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6"/>
          <p:cNvSpPr txBox="1"/>
          <p:nvPr>
            <p:ph type="title"/>
          </p:nvPr>
        </p:nvSpPr>
        <p:spPr>
          <a:xfrm>
            <a:off x="713228" y="429768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773" name="Google Shape;773;p16"/>
          <p:cNvGrpSpPr/>
          <p:nvPr/>
        </p:nvGrpSpPr>
        <p:grpSpPr>
          <a:xfrm rot="1936374" flipH="1">
            <a:off x="8426244" y="2073037"/>
            <a:ext cx="316630" cy="619374"/>
            <a:chOff x="5966450" y="2934100"/>
            <a:chExt cx="566954" cy="1109041"/>
          </a:xfrm>
        </p:grpSpPr>
        <p:sp>
          <p:nvSpPr>
            <p:cNvPr id="774" name="Google Shape;774;p1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7" name="Google Shape;777;p16"/>
          <p:cNvGrpSpPr/>
          <p:nvPr/>
        </p:nvGrpSpPr>
        <p:grpSpPr>
          <a:xfrm rot="-1381078" flipH="1">
            <a:off x="178756" y="1771562"/>
            <a:ext cx="337690" cy="651384"/>
            <a:chOff x="5966450" y="2934100"/>
            <a:chExt cx="566954" cy="1109041"/>
          </a:xfrm>
        </p:grpSpPr>
        <p:sp>
          <p:nvSpPr>
            <p:cNvPr id="778" name="Google Shape;778;p1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1" name="Google Shape;781;p16"/>
          <p:cNvGrpSpPr/>
          <p:nvPr/>
        </p:nvGrpSpPr>
        <p:grpSpPr>
          <a:xfrm rot="8600847">
            <a:off x="7920895" y="-193321"/>
            <a:ext cx="409525" cy="789824"/>
            <a:chOff x="5966450" y="2934100"/>
            <a:chExt cx="566954" cy="1109041"/>
          </a:xfrm>
        </p:grpSpPr>
        <p:sp>
          <p:nvSpPr>
            <p:cNvPr id="782" name="Google Shape;782;p1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5" name="Google Shape;785;p16"/>
          <p:cNvGrpSpPr/>
          <p:nvPr/>
        </p:nvGrpSpPr>
        <p:grpSpPr>
          <a:xfrm rot="-1676604">
            <a:off x="8742446" y="492855"/>
            <a:ext cx="402652" cy="787643"/>
            <a:chOff x="5966450" y="2934100"/>
            <a:chExt cx="566954" cy="1109041"/>
          </a:xfrm>
        </p:grpSpPr>
        <p:sp>
          <p:nvSpPr>
            <p:cNvPr id="786" name="Google Shape;786;p1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9" name="Google Shape;789;p16"/>
          <p:cNvGrpSpPr/>
          <p:nvPr/>
        </p:nvGrpSpPr>
        <p:grpSpPr>
          <a:xfrm rot="-9212429" flipH="1">
            <a:off x="182148" y="4308084"/>
            <a:ext cx="316582" cy="619280"/>
            <a:chOff x="5966450" y="2934100"/>
            <a:chExt cx="566954" cy="1109041"/>
          </a:xfrm>
        </p:grpSpPr>
        <p:sp>
          <p:nvSpPr>
            <p:cNvPr id="790" name="Google Shape;790;p1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3" name="Google Shape;793;p16"/>
          <p:cNvGrpSpPr/>
          <p:nvPr/>
        </p:nvGrpSpPr>
        <p:grpSpPr>
          <a:xfrm flipH="1">
            <a:off x="8464419" y="4680782"/>
            <a:ext cx="461972" cy="348745"/>
            <a:chOff x="4597367" y="2133019"/>
            <a:chExt cx="763717" cy="576533"/>
          </a:xfrm>
        </p:grpSpPr>
        <p:sp>
          <p:nvSpPr>
            <p:cNvPr id="794" name="Google Shape;794;p16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8" name="Google Shape;798;p16"/>
          <p:cNvGrpSpPr/>
          <p:nvPr/>
        </p:nvGrpSpPr>
        <p:grpSpPr>
          <a:xfrm rot="-946810">
            <a:off x="109469" y="3017241"/>
            <a:ext cx="461970" cy="348743"/>
            <a:chOff x="4597367" y="2133019"/>
            <a:chExt cx="763717" cy="576533"/>
          </a:xfrm>
        </p:grpSpPr>
        <p:sp>
          <p:nvSpPr>
            <p:cNvPr id="799" name="Google Shape;799;p16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3" name="Google Shape;803;p16"/>
          <p:cNvGrpSpPr/>
          <p:nvPr/>
        </p:nvGrpSpPr>
        <p:grpSpPr>
          <a:xfrm flipH="1">
            <a:off x="-74114" y="161537"/>
            <a:ext cx="1720799" cy="1638649"/>
            <a:chOff x="3087431" y="2027565"/>
            <a:chExt cx="3196729" cy="3044119"/>
          </a:xfrm>
        </p:grpSpPr>
        <p:sp>
          <p:nvSpPr>
            <p:cNvPr id="804" name="Google Shape;804;p16"/>
            <p:cNvSpPr/>
            <p:nvPr/>
          </p:nvSpPr>
          <p:spPr>
            <a:xfrm>
              <a:off x="3087431" y="3306408"/>
              <a:ext cx="1726435" cy="1765276"/>
            </a:xfrm>
            <a:custGeom>
              <a:avLst/>
              <a:gdLst/>
              <a:ahLst/>
              <a:cxnLst/>
              <a:rect l="l" t="t" r="r" b="b"/>
              <a:pathLst>
                <a:path w="21380" h="21861" extrusionOk="0">
                  <a:moveTo>
                    <a:pt x="11312" y="9669"/>
                  </a:moveTo>
                  <a:cubicBezTo>
                    <a:pt x="11321" y="9711"/>
                    <a:pt x="11332" y="9754"/>
                    <a:pt x="11344" y="9793"/>
                  </a:cubicBezTo>
                  <a:cubicBezTo>
                    <a:pt x="11479" y="10222"/>
                    <a:pt x="11747" y="10568"/>
                    <a:pt x="12093" y="10838"/>
                  </a:cubicBezTo>
                  <a:cubicBezTo>
                    <a:pt x="12061" y="10867"/>
                    <a:pt x="12031" y="10899"/>
                    <a:pt x="12002" y="10929"/>
                  </a:cubicBezTo>
                  <a:cubicBezTo>
                    <a:pt x="11700" y="11260"/>
                    <a:pt x="11534" y="11665"/>
                    <a:pt x="11471" y="12101"/>
                  </a:cubicBezTo>
                  <a:cubicBezTo>
                    <a:pt x="11429" y="12087"/>
                    <a:pt x="11387" y="12075"/>
                    <a:pt x="11347" y="12067"/>
                  </a:cubicBezTo>
                  <a:cubicBezTo>
                    <a:pt x="11203" y="12035"/>
                    <a:pt x="11060" y="12020"/>
                    <a:pt x="10918" y="12020"/>
                  </a:cubicBezTo>
                  <a:cubicBezTo>
                    <a:pt x="10627" y="12020"/>
                    <a:pt x="10342" y="12083"/>
                    <a:pt x="10067" y="12193"/>
                  </a:cubicBezTo>
                  <a:cubicBezTo>
                    <a:pt x="10058" y="12152"/>
                    <a:pt x="10046" y="12108"/>
                    <a:pt x="10033" y="12068"/>
                  </a:cubicBezTo>
                  <a:cubicBezTo>
                    <a:pt x="9900" y="11640"/>
                    <a:pt x="9630" y="11295"/>
                    <a:pt x="9285" y="11023"/>
                  </a:cubicBezTo>
                  <a:cubicBezTo>
                    <a:pt x="9318" y="10994"/>
                    <a:pt x="9348" y="10964"/>
                    <a:pt x="9377" y="10933"/>
                  </a:cubicBezTo>
                  <a:cubicBezTo>
                    <a:pt x="9679" y="10602"/>
                    <a:pt x="9845" y="10196"/>
                    <a:pt x="9908" y="9761"/>
                  </a:cubicBezTo>
                  <a:cubicBezTo>
                    <a:pt x="9950" y="9773"/>
                    <a:pt x="9990" y="9786"/>
                    <a:pt x="10032" y="9794"/>
                  </a:cubicBezTo>
                  <a:cubicBezTo>
                    <a:pt x="10177" y="9827"/>
                    <a:pt x="10321" y="9842"/>
                    <a:pt x="10464" y="9842"/>
                  </a:cubicBezTo>
                  <a:cubicBezTo>
                    <a:pt x="10754" y="9842"/>
                    <a:pt x="11038" y="9779"/>
                    <a:pt x="11312" y="9669"/>
                  </a:cubicBezTo>
                  <a:close/>
                  <a:moveTo>
                    <a:pt x="12516" y="1"/>
                  </a:moveTo>
                  <a:cubicBezTo>
                    <a:pt x="11582" y="1"/>
                    <a:pt x="10390" y="619"/>
                    <a:pt x="10375" y="1540"/>
                  </a:cubicBezTo>
                  <a:cubicBezTo>
                    <a:pt x="10375" y="760"/>
                    <a:pt x="9592" y="134"/>
                    <a:pt x="8814" y="134"/>
                  </a:cubicBezTo>
                  <a:cubicBezTo>
                    <a:pt x="8798" y="134"/>
                    <a:pt x="8781" y="134"/>
                    <a:pt x="8765" y="134"/>
                  </a:cubicBezTo>
                  <a:cubicBezTo>
                    <a:pt x="7967" y="160"/>
                    <a:pt x="7260" y="721"/>
                    <a:pt x="6864" y="1413"/>
                  </a:cubicBezTo>
                  <a:cubicBezTo>
                    <a:pt x="6652" y="1785"/>
                    <a:pt x="6517" y="2187"/>
                    <a:pt x="6448" y="2604"/>
                  </a:cubicBezTo>
                  <a:cubicBezTo>
                    <a:pt x="6371" y="3069"/>
                    <a:pt x="6376" y="3556"/>
                    <a:pt x="6446" y="4031"/>
                  </a:cubicBezTo>
                  <a:cubicBezTo>
                    <a:pt x="5849" y="3657"/>
                    <a:pt x="5202" y="3370"/>
                    <a:pt x="4517" y="3202"/>
                  </a:cubicBezTo>
                  <a:cubicBezTo>
                    <a:pt x="4239" y="3134"/>
                    <a:pt x="3943" y="3088"/>
                    <a:pt x="3654" y="3088"/>
                  </a:cubicBezTo>
                  <a:cubicBezTo>
                    <a:pt x="3245" y="3088"/>
                    <a:pt x="2849" y="3178"/>
                    <a:pt x="2528" y="3424"/>
                  </a:cubicBezTo>
                  <a:cubicBezTo>
                    <a:pt x="1749" y="4015"/>
                    <a:pt x="1425" y="5925"/>
                    <a:pt x="2400" y="6510"/>
                  </a:cubicBezTo>
                  <a:cubicBezTo>
                    <a:pt x="2210" y="6400"/>
                    <a:pt x="2000" y="6350"/>
                    <a:pt x="1786" y="6350"/>
                  </a:cubicBezTo>
                  <a:cubicBezTo>
                    <a:pt x="1227" y="6350"/>
                    <a:pt x="649" y="6693"/>
                    <a:pt x="376" y="7201"/>
                  </a:cubicBezTo>
                  <a:cubicBezTo>
                    <a:pt x="1" y="7905"/>
                    <a:pt x="132" y="8798"/>
                    <a:pt x="533" y="9488"/>
                  </a:cubicBezTo>
                  <a:cubicBezTo>
                    <a:pt x="749" y="9856"/>
                    <a:pt x="1029" y="10173"/>
                    <a:pt x="1356" y="10442"/>
                  </a:cubicBezTo>
                  <a:cubicBezTo>
                    <a:pt x="1721" y="10743"/>
                    <a:pt x="2145" y="10981"/>
                    <a:pt x="2591" y="11159"/>
                  </a:cubicBezTo>
                  <a:cubicBezTo>
                    <a:pt x="1968" y="11489"/>
                    <a:pt x="1397" y="11904"/>
                    <a:pt x="906" y="12415"/>
                  </a:cubicBezTo>
                  <a:cubicBezTo>
                    <a:pt x="428" y="12915"/>
                    <a:pt x="16" y="13564"/>
                    <a:pt x="103" y="14248"/>
                  </a:cubicBezTo>
                  <a:cubicBezTo>
                    <a:pt x="205" y="15054"/>
                    <a:pt x="1246" y="16040"/>
                    <a:pt x="2167" y="16040"/>
                  </a:cubicBezTo>
                  <a:cubicBezTo>
                    <a:pt x="2357" y="16040"/>
                    <a:pt x="2543" y="15998"/>
                    <a:pt x="2714" y="15903"/>
                  </a:cubicBezTo>
                  <a:lnTo>
                    <a:pt x="2714" y="15903"/>
                  </a:lnTo>
                  <a:cubicBezTo>
                    <a:pt x="2025" y="16300"/>
                    <a:pt x="1880" y="17324"/>
                    <a:pt x="2299" y="18000"/>
                  </a:cubicBezTo>
                  <a:cubicBezTo>
                    <a:pt x="2718" y="18674"/>
                    <a:pt x="3548" y="19006"/>
                    <a:pt x="4343" y="19006"/>
                  </a:cubicBezTo>
                  <a:cubicBezTo>
                    <a:pt x="4348" y="19006"/>
                    <a:pt x="4353" y="19006"/>
                    <a:pt x="4358" y="19006"/>
                  </a:cubicBezTo>
                  <a:cubicBezTo>
                    <a:pt x="4784" y="19003"/>
                    <a:pt x="5201" y="18920"/>
                    <a:pt x="5597" y="18770"/>
                  </a:cubicBezTo>
                  <a:cubicBezTo>
                    <a:pt x="6040" y="18603"/>
                    <a:pt x="6458" y="18355"/>
                    <a:pt x="6835" y="18057"/>
                  </a:cubicBezTo>
                  <a:lnTo>
                    <a:pt x="6835" y="18057"/>
                  </a:lnTo>
                  <a:cubicBezTo>
                    <a:pt x="6811" y="18762"/>
                    <a:pt x="6884" y="19464"/>
                    <a:pt x="7081" y="20144"/>
                  </a:cubicBezTo>
                  <a:cubicBezTo>
                    <a:pt x="7274" y="20806"/>
                    <a:pt x="7631" y="21488"/>
                    <a:pt x="8268" y="21754"/>
                  </a:cubicBezTo>
                  <a:cubicBezTo>
                    <a:pt x="8440" y="21826"/>
                    <a:pt x="8645" y="21860"/>
                    <a:pt x="8864" y="21860"/>
                  </a:cubicBezTo>
                  <a:cubicBezTo>
                    <a:pt x="9798" y="21860"/>
                    <a:pt x="10990" y="21242"/>
                    <a:pt x="11005" y="20321"/>
                  </a:cubicBezTo>
                  <a:cubicBezTo>
                    <a:pt x="11005" y="21100"/>
                    <a:pt x="11790" y="21729"/>
                    <a:pt x="12569" y="21729"/>
                  </a:cubicBezTo>
                  <a:cubicBezTo>
                    <a:pt x="12584" y="21729"/>
                    <a:pt x="12600" y="21729"/>
                    <a:pt x="12615" y="21728"/>
                  </a:cubicBezTo>
                  <a:cubicBezTo>
                    <a:pt x="13413" y="21701"/>
                    <a:pt x="14120" y="21140"/>
                    <a:pt x="14516" y="20448"/>
                  </a:cubicBezTo>
                  <a:cubicBezTo>
                    <a:pt x="14728" y="20076"/>
                    <a:pt x="14863" y="19676"/>
                    <a:pt x="14932" y="19258"/>
                  </a:cubicBezTo>
                  <a:cubicBezTo>
                    <a:pt x="15009" y="18792"/>
                    <a:pt x="15004" y="18305"/>
                    <a:pt x="14934" y="17830"/>
                  </a:cubicBezTo>
                  <a:lnTo>
                    <a:pt x="14934" y="17830"/>
                  </a:lnTo>
                  <a:cubicBezTo>
                    <a:pt x="15532" y="18204"/>
                    <a:pt x="16178" y="18491"/>
                    <a:pt x="16864" y="18661"/>
                  </a:cubicBezTo>
                  <a:cubicBezTo>
                    <a:pt x="17141" y="18728"/>
                    <a:pt x="17436" y="18773"/>
                    <a:pt x="17726" y="18773"/>
                  </a:cubicBezTo>
                  <a:cubicBezTo>
                    <a:pt x="18134" y="18773"/>
                    <a:pt x="18531" y="18683"/>
                    <a:pt x="18852" y="18439"/>
                  </a:cubicBezTo>
                  <a:cubicBezTo>
                    <a:pt x="19631" y="17847"/>
                    <a:pt x="19955" y="15936"/>
                    <a:pt x="18980" y="15351"/>
                  </a:cubicBezTo>
                  <a:lnTo>
                    <a:pt x="18980" y="15351"/>
                  </a:lnTo>
                  <a:cubicBezTo>
                    <a:pt x="19170" y="15461"/>
                    <a:pt x="19381" y="15511"/>
                    <a:pt x="19595" y="15511"/>
                  </a:cubicBezTo>
                  <a:cubicBezTo>
                    <a:pt x="20154" y="15511"/>
                    <a:pt x="20732" y="15169"/>
                    <a:pt x="21004" y="14660"/>
                  </a:cubicBezTo>
                  <a:cubicBezTo>
                    <a:pt x="21380" y="13956"/>
                    <a:pt x="21249" y="13063"/>
                    <a:pt x="20847" y="12375"/>
                  </a:cubicBezTo>
                  <a:cubicBezTo>
                    <a:pt x="20631" y="12006"/>
                    <a:pt x="20350" y="11687"/>
                    <a:pt x="20025" y="11419"/>
                  </a:cubicBezTo>
                  <a:cubicBezTo>
                    <a:pt x="19659" y="11118"/>
                    <a:pt x="19235" y="10880"/>
                    <a:pt x="18789" y="10703"/>
                  </a:cubicBezTo>
                  <a:cubicBezTo>
                    <a:pt x="19413" y="10373"/>
                    <a:pt x="19983" y="9957"/>
                    <a:pt x="20474" y="9446"/>
                  </a:cubicBezTo>
                  <a:cubicBezTo>
                    <a:pt x="20952" y="8948"/>
                    <a:pt x="21364" y="8297"/>
                    <a:pt x="21277" y="7613"/>
                  </a:cubicBezTo>
                  <a:cubicBezTo>
                    <a:pt x="21175" y="6807"/>
                    <a:pt x="20134" y="5822"/>
                    <a:pt x="19214" y="5822"/>
                  </a:cubicBezTo>
                  <a:cubicBezTo>
                    <a:pt x="19023" y="5822"/>
                    <a:pt x="18838" y="5865"/>
                    <a:pt x="18667" y="5959"/>
                  </a:cubicBezTo>
                  <a:cubicBezTo>
                    <a:pt x="19355" y="5561"/>
                    <a:pt x="19500" y="4537"/>
                    <a:pt x="19081" y="3863"/>
                  </a:cubicBezTo>
                  <a:cubicBezTo>
                    <a:pt x="18663" y="3189"/>
                    <a:pt x="17835" y="2856"/>
                    <a:pt x="17042" y="2856"/>
                  </a:cubicBezTo>
                  <a:cubicBezTo>
                    <a:pt x="17036" y="2856"/>
                    <a:pt x="17029" y="2856"/>
                    <a:pt x="17022" y="2856"/>
                  </a:cubicBezTo>
                  <a:cubicBezTo>
                    <a:pt x="16596" y="2858"/>
                    <a:pt x="16180" y="2943"/>
                    <a:pt x="15784" y="3091"/>
                  </a:cubicBezTo>
                  <a:cubicBezTo>
                    <a:pt x="15340" y="3259"/>
                    <a:pt x="14922" y="3506"/>
                    <a:pt x="14545" y="3804"/>
                  </a:cubicBezTo>
                  <a:cubicBezTo>
                    <a:pt x="14570" y="3101"/>
                    <a:pt x="14496" y="2397"/>
                    <a:pt x="14299" y="1719"/>
                  </a:cubicBezTo>
                  <a:cubicBezTo>
                    <a:pt x="14106" y="1056"/>
                    <a:pt x="13749" y="374"/>
                    <a:pt x="13112" y="107"/>
                  </a:cubicBezTo>
                  <a:cubicBezTo>
                    <a:pt x="12940" y="35"/>
                    <a:pt x="12735" y="1"/>
                    <a:pt x="1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3669880" y="3920838"/>
              <a:ext cx="589071" cy="543205"/>
            </a:xfrm>
            <a:custGeom>
              <a:avLst/>
              <a:gdLst/>
              <a:ahLst/>
              <a:cxnLst/>
              <a:rect l="l" t="t" r="r" b="b"/>
              <a:pathLst>
                <a:path w="7295" h="6727" extrusionOk="0">
                  <a:moveTo>
                    <a:pt x="3591" y="1"/>
                  </a:moveTo>
                  <a:cubicBezTo>
                    <a:pt x="1831" y="1"/>
                    <a:pt x="147" y="1168"/>
                    <a:pt x="32" y="3228"/>
                  </a:cubicBezTo>
                  <a:cubicBezTo>
                    <a:pt x="1" y="3830"/>
                    <a:pt x="155" y="4427"/>
                    <a:pt x="444" y="4953"/>
                  </a:cubicBezTo>
                  <a:cubicBezTo>
                    <a:pt x="997" y="5955"/>
                    <a:pt x="2038" y="6700"/>
                    <a:pt x="3188" y="6726"/>
                  </a:cubicBezTo>
                  <a:cubicBezTo>
                    <a:pt x="3211" y="6726"/>
                    <a:pt x="3234" y="6727"/>
                    <a:pt x="3257" y="6727"/>
                  </a:cubicBezTo>
                  <a:cubicBezTo>
                    <a:pt x="4131" y="6727"/>
                    <a:pt x="4978" y="6360"/>
                    <a:pt x="5679" y="5836"/>
                  </a:cubicBezTo>
                  <a:cubicBezTo>
                    <a:pt x="6457" y="5256"/>
                    <a:pt x="7105" y="4420"/>
                    <a:pt x="7205" y="3454"/>
                  </a:cubicBezTo>
                  <a:cubicBezTo>
                    <a:pt x="7295" y="2607"/>
                    <a:pt x="6936" y="1755"/>
                    <a:pt x="6341" y="1137"/>
                  </a:cubicBezTo>
                  <a:cubicBezTo>
                    <a:pt x="6255" y="1046"/>
                    <a:pt x="6164" y="961"/>
                    <a:pt x="6068" y="882"/>
                  </a:cubicBezTo>
                  <a:cubicBezTo>
                    <a:pt x="5342" y="284"/>
                    <a:pt x="4457" y="1"/>
                    <a:pt x="3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4887023" y="2642236"/>
              <a:ext cx="588990" cy="543124"/>
            </a:xfrm>
            <a:custGeom>
              <a:avLst/>
              <a:gdLst/>
              <a:ahLst/>
              <a:cxnLst/>
              <a:rect l="l" t="t" r="r" b="b"/>
              <a:pathLst>
                <a:path w="7294" h="6726" extrusionOk="0">
                  <a:moveTo>
                    <a:pt x="3591" y="0"/>
                  </a:moveTo>
                  <a:cubicBezTo>
                    <a:pt x="1831" y="0"/>
                    <a:pt x="148" y="1168"/>
                    <a:pt x="34" y="3227"/>
                  </a:cubicBezTo>
                  <a:cubicBezTo>
                    <a:pt x="1" y="3829"/>
                    <a:pt x="156" y="4427"/>
                    <a:pt x="446" y="4952"/>
                  </a:cubicBezTo>
                  <a:cubicBezTo>
                    <a:pt x="999" y="5955"/>
                    <a:pt x="2039" y="6699"/>
                    <a:pt x="3189" y="6725"/>
                  </a:cubicBezTo>
                  <a:cubicBezTo>
                    <a:pt x="3212" y="6726"/>
                    <a:pt x="3236" y="6726"/>
                    <a:pt x="3259" y="6726"/>
                  </a:cubicBezTo>
                  <a:cubicBezTo>
                    <a:pt x="4133" y="6726"/>
                    <a:pt x="4979" y="6360"/>
                    <a:pt x="5680" y="5835"/>
                  </a:cubicBezTo>
                  <a:cubicBezTo>
                    <a:pt x="6458" y="5255"/>
                    <a:pt x="7106" y="4420"/>
                    <a:pt x="7207" y="3452"/>
                  </a:cubicBezTo>
                  <a:cubicBezTo>
                    <a:pt x="7293" y="2606"/>
                    <a:pt x="6936" y="1753"/>
                    <a:pt x="6343" y="1136"/>
                  </a:cubicBezTo>
                  <a:cubicBezTo>
                    <a:pt x="6256" y="1045"/>
                    <a:pt x="6164" y="961"/>
                    <a:pt x="6069" y="881"/>
                  </a:cubicBezTo>
                  <a:cubicBezTo>
                    <a:pt x="5343" y="283"/>
                    <a:pt x="4458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4890899" y="2753026"/>
              <a:ext cx="270109" cy="221174"/>
            </a:xfrm>
            <a:custGeom>
              <a:avLst/>
              <a:gdLst/>
              <a:ahLst/>
              <a:cxnLst/>
              <a:rect l="l" t="t" r="r" b="b"/>
              <a:pathLst>
                <a:path w="3345" h="2739" extrusionOk="0">
                  <a:moveTo>
                    <a:pt x="1678" y="1"/>
                  </a:moveTo>
                  <a:cubicBezTo>
                    <a:pt x="1213" y="1"/>
                    <a:pt x="749" y="190"/>
                    <a:pt x="440" y="545"/>
                  </a:cubicBezTo>
                  <a:cubicBezTo>
                    <a:pt x="12" y="1040"/>
                    <a:pt x="0" y="1857"/>
                    <a:pt x="562" y="2335"/>
                  </a:cubicBezTo>
                  <a:cubicBezTo>
                    <a:pt x="888" y="2613"/>
                    <a:pt x="1271" y="2739"/>
                    <a:pt x="1649" y="2739"/>
                  </a:cubicBezTo>
                  <a:cubicBezTo>
                    <a:pt x="2201" y="2739"/>
                    <a:pt x="2740" y="2470"/>
                    <a:pt x="3072" y="2011"/>
                  </a:cubicBezTo>
                  <a:cubicBezTo>
                    <a:pt x="3183" y="1861"/>
                    <a:pt x="3245" y="1695"/>
                    <a:pt x="3269" y="1528"/>
                  </a:cubicBezTo>
                  <a:cubicBezTo>
                    <a:pt x="3344" y="908"/>
                    <a:pt x="2840" y="314"/>
                    <a:pt x="2227" y="93"/>
                  </a:cubicBezTo>
                  <a:cubicBezTo>
                    <a:pt x="2050" y="31"/>
                    <a:pt x="1864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207439" y="2753026"/>
              <a:ext cx="270189" cy="221174"/>
            </a:xfrm>
            <a:custGeom>
              <a:avLst/>
              <a:gdLst/>
              <a:ahLst/>
              <a:cxnLst/>
              <a:rect l="l" t="t" r="r" b="b"/>
              <a:pathLst>
                <a:path w="3346" h="2739" extrusionOk="0">
                  <a:moveTo>
                    <a:pt x="1678" y="1"/>
                  </a:moveTo>
                  <a:cubicBezTo>
                    <a:pt x="1213" y="1"/>
                    <a:pt x="749" y="190"/>
                    <a:pt x="439" y="545"/>
                  </a:cubicBezTo>
                  <a:cubicBezTo>
                    <a:pt x="13" y="1040"/>
                    <a:pt x="0" y="1857"/>
                    <a:pt x="562" y="2335"/>
                  </a:cubicBezTo>
                  <a:cubicBezTo>
                    <a:pt x="888" y="2613"/>
                    <a:pt x="1272" y="2739"/>
                    <a:pt x="1650" y="2739"/>
                  </a:cubicBezTo>
                  <a:cubicBezTo>
                    <a:pt x="2201" y="2739"/>
                    <a:pt x="2741" y="2470"/>
                    <a:pt x="3073" y="2011"/>
                  </a:cubicBezTo>
                  <a:cubicBezTo>
                    <a:pt x="3183" y="1861"/>
                    <a:pt x="3246" y="1695"/>
                    <a:pt x="3269" y="1528"/>
                  </a:cubicBezTo>
                  <a:cubicBezTo>
                    <a:pt x="3345" y="908"/>
                    <a:pt x="2841" y="314"/>
                    <a:pt x="2227" y="93"/>
                  </a:cubicBezTo>
                  <a:cubicBezTo>
                    <a:pt x="2050" y="31"/>
                    <a:pt x="1864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3671657" y="4046082"/>
              <a:ext cx="270109" cy="165941"/>
            </a:xfrm>
            <a:custGeom>
              <a:avLst/>
              <a:gdLst/>
              <a:ahLst/>
              <a:cxnLst/>
              <a:rect l="l" t="t" r="r" b="b"/>
              <a:pathLst>
                <a:path w="3345" h="2055" extrusionOk="0">
                  <a:moveTo>
                    <a:pt x="1677" y="1"/>
                  </a:moveTo>
                  <a:cubicBezTo>
                    <a:pt x="1212" y="1"/>
                    <a:pt x="749" y="142"/>
                    <a:pt x="440" y="408"/>
                  </a:cubicBezTo>
                  <a:cubicBezTo>
                    <a:pt x="12" y="780"/>
                    <a:pt x="0" y="1393"/>
                    <a:pt x="562" y="1752"/>
                  </a:cubicBezTo>
                  <a:cubicBezTo>
                    <a:pt x="887" y="1960"/>
                    <a:pt x="1270" y="2054"/>
                    <a:pt x="1647" y="2054"/>
                  </a:cubicBezTo>
                  <a:cubicBezTo>
                    <a:pt x="2199" y="2054"/>
                    <a:pt x="2739" y="1852"/>
                    <a:pt x="3072" y="1508"/>
                  </a:cubicBezTo>
                  <a:cubicBezTo>
                    <a:pt x="3183" y="1396"/>
                    <a:pt x="3245" y="1272"/>
                    <a:pt x="3268" y="1147"/>
                  </a:cubicBezTo>
                  <a:cubicBezTo>
                    <a:pt x="3344" y="682"/>
                    <a:pt x="2840" y="237"/>
                    <a:pt x="2227" y="70"/>
                  </a:cubicBezTo>
                  <a:cubicBezTo>
                    <a:pt x="2050" y="23"/>
                    <a:pt x="1863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3988035" y="4046082"/>
              <a:ext cx="270109" cy="165941"/>
            </a:xfrm>
            <a:custGeom>
              <a:avLst/>
              <a:gdLst/>
              <a:ahLst/>
              <a:cxnLst/>
              <a:rect l="l" t="t" r="r" b="b"/>
              <a:pathLst>
                <a:path w="3345" h="2055" extrusionOk="0">
                  <a:moveTo>
                    <a:pt x="1677" y="1"/>
                  </a:moveTo>
                  <a:cubicBezTo>
                    <a:pt x="1212" y="1"/>
                    <a:pt x="749" y="142"/>
                    <a:pt x="440" y="408"/>
                  </a:cubicBezTo>
                  <a:cubicBezTo>
                    <a:pt x="14" y="780"/>
                    <a:pt x="1" y="1393"/>
                    <a:pt x="562" y="1752"/>
                  </a:cubicBezTo>
                  <a:cubicBezTo>
                    <a:pt x="888" y="1960"/>
                    <a:pt x="1271" y="2054"/>
                    <a:pt x="1648" y="2054"/>
                  </a:cubicBezTo>
                  <a:cubicBezTo>
                    <a:pt x="2201" y="2054"/>
                    <a:pt x="2741" y="1852"/>
                    <a:pt x="3074" y="1508"/>
                  </a:cubicBezTo>
                  <a:cubicBezTo>
                    <a:pt x="3183" y="1396"/>
                    <a:pt x="3247" y="1272"/>
                    <a:pt x="3270" y="1147"/>
                  </a:cubicBezTo>
                  <a:cubicBezTo>
                    <a:pt x="3345" y="682"/>
                    <a:pt x="2841" y="237"/>
                    <a:pt x="2227" y="70"/>
                  </a:cubicBezTo>
                  <a:cubicBezTo>
                    <a:pt x="2050" y="23"/>
                    <a:pt x="1863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304332" y="2027565"/>
              <a:ext cx="1726839" cy="1765195"/>
            </a:xfrm>
            <a:custGeom>
              <a:avLst/>
              <a:gdLst/>
              <a:ahLst/>
              <a:cxnLst/>
              <a:rect l="l" t="t" r="r" b="b"/>
              <a:pathLst>
                <a:path w="21385" h="21860" extrusionOk="0">
                  <a:moveTo>
                    <a:pt x="14014" y="4281"/>
                  </a:moveTo>
                  <a:lnTo>
                    <a:pt x="14014" y="4281"/>
                  </a:lnTo>
                  <a:cubicBezTo>
                    <a:pt x="13936" y="4360"/>
                    <a:pt x="13860" y="4444"/>
                    <a:pt x="13788" y="4526"/>
                  </a:cubicBezTo>
                  <a:cubicBezTo>
                    <a:pt x="13639" y="4696"/>
                    <a:pt x="13464" y="4908"/>
                    <a:pt x="13277" y="5151"/>
                  </a:cubicBezTo>
                  <a:cubicBezTo>
                    <a:pt x="13344" y="5030"/>
                    <a:pt x="13416" y="4912"/>
                    <a:pt x="13497" y="4794"/>
                  </a:cubicBezTo>
                  <a:cubicBezTo>
                    <a:pt x="13645" y="4584"/>
                    <a:pt x="13821" y="4421"/>
                    <a:pt x="14014" y="4281"/>
                  </a:cubicBezTo>
                  <a:close/>
                  <a:moveTo>
                    <a:pt x="11991" y="7088"/>
                  </a:moveTo>
                  <a:cubicBezTo>
                    <a:pt x="11913" y="7230"/>
                    <a:pt x="11839" y="7374"/>
                    <a:pt x="11772" y="7517"/>
                  </a:cubicBezTo>
                  <a:cubicBezTo>
                    <a:pt x="11831" y="7367"/>
                    <a:pt x="11906" y="7223"/>
                    <a:pt x="11991" y="7088"/>
                  </a:cubicBezTo>
                  <a:close/>
                  <a:moveTo>
                    <a:pt x="5803" y="10218"/>
                  </a:moveTo>
                  <a:cubicBezTo>
                    <a:pt x="5628" y="10237"/>
                    <a:pt x="5455" y="10258"/>
                    <a:pt x="5284" y="10286"/>
                  </a:cubicBezTo>
                  <a:cubicBezTo>
                    <a:pt x="5450" y="10253"/>
                    <a:pt x="5616" y="10227"/>
                    <a:pt x="5784" y="10218"/>
                  </a:cubicBezTo>
                  <a:cubicBezTo>
                    <a:pt x="5790" y="10218"/>
                    <a:pt x="5796" y="10218"/>
                    <a:pt x="5803" y="10218"/>
                  </a:cubicBezTo>
                  <a:close/>
                  <a:moveTo>
                    <a:pt x="4461" y="10452"/>
                  </a:moveTo>
                  <a:cubicBezTo>
                    <a:pt x="4141" y="10534"/>
                    <a:pt x="3824" y="10630"/>
                    <a:pt x="3516" y="10746"/>
                  </a:cubicBezTo>
                  <a:cubicBezTo>
                    <a:pt x="3602" y="10704"/>
                    <a:pt x="3689" y="10665"/>
                    <a:pt x="3779" y="10630"/>
                  </a:cubicBezTo>
                  <a:cubicBezTo>
                    <a:pt x="4004" y="10543"/>
                    <a:pt x="4233" y="10494"/>
                    <a:pt x="4461" y="10452"/>
                  </a:cubicBezTo>
                  <a:close/>
                  <a:moveTo>
                    <a:pt x="8460" y="13447"/>
                  </a:moveTo>
                  <a:lnTo>
                    <a:pt x="8460" y="13447"/>
                  </a:lnTo>
                  <a:cubicBezTo>
                    <a:pt x="8326" y="13608"/>
                    <a:pt x="8205" y="13771"/>
                    <a:pt x="8097" y="13937"/>
                  </a:cubicBezTo>
                  <a:cubicBezTo>
                    <a:pt x="8192" y="13748"/>
                    <a:pt x="8317" y="13584"/>
                    <a:pt x="8460" y="13447"/>
                  </a:cubicBezTo>
                  <a:close/>
                  <a:moveTo>
                    <a:pt x="10944" y="7662"/>
                  </a:moveTo>
                  <a:cubicBezTo>
                    <a:pt x="11199" y="7662"/>
                    <a:pt x="11436" y="7696"/>
                    <a:pt x="11672" y="7760"/>
                  </a:cubicBezTo>
                  <a:cubicBezTo>
                    <a:pt x="11816" y="7801"/>
                    <a:pt x="11960" y="7852"/>
                    <a:pt x="12107" y="7917"/>
                  </a:cubicBezTo>
                  <a:cubicBezTo>
                    <a:pt x="12438" y="8063"/>
                    <a:pt x="12745" y="8185"/>
                    <a:pt x="13046" y="8407"/>
                  </a:cubicBezTo>
                  <a:cubicBezTo>
                    <a:pt x="13069" y="8423"/>
                    <a:pt x="13091" y="8441"/>
                    <a:pt x="13114" y="8459"/>
                  </a:cubicBezTo>
                  <a:cubicBezTo>
                    <a:pt x="13242" y="8522"/>
                    <a:pt x="13375" y="8614"/>
                    <a:pt x="13474" y="8692"/>
                  </a:cubicBezTo>
                  <a:cubicBezTo>
                    <a:pt x="13602" y="8793"/>
                    <a:pt x="13755" y="8956"/>
                    <a:pt x="13853" y="9085"/>
                  </a:cubicBezTo>
                  <a:cubicBezTo>
                    <a:pt x="13984" y="9264"/>
                    <a:pt x="14092" y="9470"/>
                    <a:pt x="14167" y="9678"/>
                  </a:cubicBezTo>
                  <a:cubicBezTo>
                    <a:pt x="14273" y="9977"/>
                    <a:pt x="14325" y="10283"/>
                    <a:pt x="14316" y="10589"/>
                  </a:cubicBezTo>
                  <a:cubicBezTo>
                    <a:pt x="14321" y="10720"/>
                    <a:pt x="14316" y="10855"/>
                    <a:pt x="14309" y="10996"/>
                  </a:cubicBezTo>
                  <a:cubicBezTo>
                    <a:pt x="14299" y="11185"/>
                    <a:pt x="14260" y="11371"/>
                    <a:pt x="14203" y="11551"/>
                  </a:cubicBezTo>
                  <a:cubicBezTo>
                    <a:pt x="14201" y="11558"/>
                    <a:pt x="14198" y="11565"/>
                    <a:pt x="14195" y="11572"/>
                  </a:cubicBezTo>
                  <a:cubicBezTo>
                    <a:pt x="14188" y="11591"/>
                    <a:pt x="14184" y="11611"/>
                    <a:pt x="14177" y="11630"/>
                  </a:cubicBezTo>
                  <a:cubicBezTo>
                    <a:pt x="14112" y="11814"/>
                    <a:pt x="14028" y="11993"/>
                    <a:pt x="13935" y="12163"/>
                  </a:cubicBezTo>
                  <a:cubicBezTo>
                    <a:pt x="13828" y="12353"/>
                    <a:pt x="13713" y="12518"/>
                    <a:pt x="13576" y="12661"/>
                  </a:cubicBezTo>
                  <a:cubicBezTo>
                    <a:pt x="13521" y="12775"/>
                    <a:pt x="13452" y="12875"/>
                    <a:pt x="13372" y="12955"/>
                  </a:cubicBezTo>
                  <a:cubicBezTo>
                    <a:pt x="12932" y="13384"/>
                    <a:pt x="12502" y="13737"/>
                    <a:pt x="11940" y="13981"/>
                  </a:cubicBezTo>
                  <a:cubicBezTo>
                    <a:pt x="11904" y="13999"/>
                    <a:pt x="11868" y="14014"/>
                    <a:pt x="11831" y="14029"/>
                  </a:cubicBezTo>
                  <a:cubicBezTo>
                    <a:pt x="11798" y="14042"/>
                    <a:pt x="11767" y="14052"/>
                    <a:pt x="11736" y="14065"/>
                  </a:cubicBezTo>
                  <a:cubicBezTo>
                    <a:pt x="11301" y="14228"/>
                    <a:pt x="10831" y="14310"/>
                    <a:pt x="10372" y="14314"/>
                  </a:cubicBezTo>
                  <a:cubicBezTo>
                    <a:pt x="10307" y="14321"/>
                    <a:pt x="10242" y="14324"/>
                    <a:pt x="10178" y="14324"/>
                  </a:cubicBezTo>
                  <a:cubicBezTo>
                    <a:pt x="9931" y="14324"/>
                    <a:pt x="9691" y="14273"/>
                    <a:pt x="9458" y="14171"/>
                  </a:cubicBezTo>
                  <a:cubicBezTo>
                    <a:pt x="9324" y="14088"/>
                    <a:pt x="9188" y="14006"/>
                    <a:pt x="9054" y="13922"/>
                  </a:cubicBezTo>
                  <a:cubicBezTo>
                    <a:pt x="8938" y="13836"/>
                    <a:pt x="8838" y="13732"/>
                    <a:pt x="8756" y="13616"/>
                  </a:cubicBezTo>
                  <a:cubicBezTo>
                    <a:pt x="8664" y="13552"/>
                    <a:pt x="8576" y="13487"/>
                    <a:pt x="8490" y="13417"/>
                  </a:cubicBezTo>
                  <a:cubicBezTo>
                    <a:pt x="7799" y="12854"/>
                    <a:pt x="7303" y="12046"/>
                    <a:pt x="7197" y="11147"/>
                  </a:cubicBezTo>
                  <a:cubicBezTo>
                    <a:pt x="7161" y="10839"/>
                    <a:pt x="7179" y="10530"/>
                    <a:pt x="7247" y="10231"/>
                  </a:cubicBezTo>
                  <a:cubicBezTo>
                    <a:pt x="7189" y="10224"/>
                    <a:pt x="7132" y="10216"/>
                    <a:pt x="7077" y="10210"/>
                  </a:cubicBezTo>
                  <a:lnTo>
                    <a:pt x="7077" y="10210"/>
                  </a:lnTo>
                  <a:cubicBezTo>
                    <a:pt x="7136" y="10211"/>
                    <a:pt x="7194" y="10211"/>
                    <a:pt x="7251" y="10214"/>
                  </a:cubicBezTo>
                  <a:cubicBezTo>
                    <a:pt x="7341" y="9831"/>
                    <a:pt x="7516" y="9468"/>
                    <a:pt x="7763" y="9154"/>
                  </a:cubicBezTo>
                  <a:cubicBezTo>
                    <a:pt x="7915" y="8960"/>
                    <a:pt x="8090" y="8803"/>
                    <a:pt x="8280" y="8672"/>
                  </a:cubicBezTo>
                  <a:cubicBezTo>
                    <a:pt x="8295" y="8649"/>
                    <a:pt x="8313" y="8627"/>
                    <a:pt x="8331" y="8604"/>
                  </a:cubicBezTo>
                  <a:cubicBezTo>
                    <a:pt x="8500" y="8397"/>
                    <a:pt x="8787" y="8181"/>
                    <a:pt x="9083" y="8060"/>
                  </a:cubicBezTo>
                  <a:cubicBezTo>
                    <a:pt x="9247" y="7935"/>
                    <a:pt x="9442" y="7822"/>
                    <a:pt x="9635" y="7757"/>
                  </a:cubicBezTo>
                  <a:cubicBezTo>
                    <a:pt x="9748" y="7720"/>
                    <a:pt x="9861" y="7698"/>
                    <a:pt x="9967" y="7698"/>
                  </a:cubicBezTo>
                  <a:cubicBezTo>
                    <a:pt x="9977" y="7698"/>
                    <a:pt x="9987" y="7698"/>
                    <a:pt x="9996" y="7698"/>
                  </a:cubicBezTo>
                  <a:cubicBezTo>
                    <a:pt x="10268" y="7698"/>
                    <a:pt x="10533" y="7679"/>
                    <a:pt x="10804" y="7665"/>
                  </a:cubicBezTo>
                  <a:cubicBezTo>
                    <a:pt x="10851" y="7663"/>
                    <a:pt x="10898" y="7662"/>
                    <a:pt x="10944" y="7662"/>
                  </a:cubicBezTo>
                  <a:close/>
                  <a:moveTo>
                    <a:pt x="7210" y="15930"/>
                  </a:moveTo>
                  <a:lnTo>
                    <a:pt x="7210" y="15930"/>
                  </a:lnTo>
                  <a:cubicBezTo>
                    <a:pt x="7060" y="16414"/>
                    <a:pt x="6952" y="16910"/>
                    <a:pt x="6891" y="17410"/>
                  </a:cubicBezTo>
                  <a:cubicBezTo>
                    <a:pt x="6876" y="17543"/>
                    <a:pt x="6863" y="17674"/>
                    <a:pt x="6853" y="17808"/>
                  </a:cubicBezTo>
                  <a:cubicBezTo>
                    <a:pt x="6864" y="17158"/>
                    <a:pt x="6922" y="16524"/>
                    <a:pt x="7210" y="15930"/>
                  </a:cubicBezTo>
                  <a:close/>
                  <a:moveTo>
                    <a:pt x="12517" y="1"/>
                  </a:moveTo>
                  <a:cubicBezTo>
                    <a:pt x="11583" y="1"/>
                    <a:pt x="10390" y="618"/>
                    <a:pt x="10375" y="1539"/>
                  </a:cubicBezTo>
                  <a:cubicBezTo>
                    <a:pt x="10375" y="762"/>
                    <a:pt x="9592" y="133"/>
                    <a:pt x="8814" y="133"/>
                  </a:cubicBezTo>
                  <a:cubicBezTo>
                    <a:pt x="8798" y="133"/>
                    <a:pt x="8781" y="133"/>
                    <a:pt x="8765" y="134"/>
                  </a:cubicBezTo>
                  <a:cubicBezTo>
                    <a:pt x="7967" y="161"/>
                    <a:pt x="7260" y="721"/>
                    <a:pt x="6864" y="1414"/>
                  </a:cubicBezTo>
                  <a:cubicBezTo>
                    <a:pt x="6652" y="1784"/>
                    <a:pt x="6517" y="2186"/>
                    <a:pt x="6448" y="2604"/>
                  </a:cubicBezTo>
                  <a:cubicBezTo>
                    <a:pt x="6373" y="3066"/>
                    <a:pt x="6376" y="3547"/>
                    <a:pt x="6445" y="4021"/>
                  </a:cubicBezTo>
                  <a:cubicBezTo>
                    <a:pt x="6590" y="4095"/>
                    <a:pt x="6732" y="4188"/>
                    <a:pt x="6876" y="4301"/>
                  </a:cubicBezTo>
                  <a:cubicBezTo>
                    <a:pt x="7009" y="4408"/>
                    <a:pt x="7138" y="4519"/>
                    <a:pt x="7274" y="4620"/>
                  </a:cubicBezTo>
                  <a:cubicBezTo>
                    <a:pt x="7561" y="4830"/>
                    <a:pt x="7822" y="5072"/>
                    <a:pt x="8071" y="5325"/>
                  </a:cubicBezTo>
                  <a:cubicBezTo>
                    <a:pt x="8412" y="5677"/>
                    <a:pt x="8756" y="6037"/>
                    <a:pt x="9004" y="6461"/>
                  </a:cubicBezTo>
                  <a:cubicBezTo>
                    <a:pt x="9105" y="6633"/>
                    <a:pt x="9195" y="6800"/>
                    <a:pt x="9273" y="6967"/>
                  </a:cubicBezTo>
                  <a:cubicBezTo>
                    <a:pt x="9204" y="6843"/>
                    <a:pt x="9132" y="6726"/>
                    <a:pt x="9059" y="6615"/>
                  </a:cubicBezTo>
                  <a:cubicBezTo>
                    <a:pt x="8491" y="5777"/>
                    <a:pt x="7791" y="5008"/>
                    <a:pt x="6984" y="4401"/>
                  </a:cubicBezTo>
                  <a:cubicBezTo>
                    <a:pt x="6243" y="3843"/>
                    <a:pt x="5415" y="3423"/>
                    <a:pt x="4517" y="3201"/>
                  </a:cubicBezTo>
                  <a:cubicBezTo>
                    <a:pt x="4239" y="3133"/>
                    <a:pt x="3945" y="3088"/>
                    <a:pt x="3655" y="3088"/>
                  </a:cubicBezTo>
                  <a:cubicBezTo>
                    <a:pt x="3247" y="3088"/>
                    <a:pt x="2849" y="3178"/>
                    <a:pt x="2528" y="3423"/>
                  </a:cubicBezTo>
                  <a:cubicBezTo>
                    <a:pt x="1749" y="4015"/>
                    <a:pt x="1425" y="5924"/>
                    <a:pt x="2400" y="6510"/>
                  </a:cubicBezTo>
                  <a:cubicBezTo>
                    <a:pt x="2210" y="6400"/>
                    <a:pt x="1999" y="6350"/>
                    <a:pt x="1785" y="6350"/>
                  </a:cubicBezTo>
                  <a:cubicBezTo>
                    <a:pt x="1226" y="6350"/>
                    <a:pt x="648" y="6693"/>
                    <a:pt x="377" y="7202"/>
                  </a:cubicBezTo>
                  <a:cubicBezTo>
                    <a:pt x="1" y="7904"/>
                    <a:pt x="132" y="8797"/>
                    <a:pt x="534" y="9487"/>
                  </a:cubicBezTo>
                  <a:cubicBezTo>
                    <a:pt x="750" y="9856"/>
                    <a:pt x="1030" y="10172"/>
                    <a:pt x="1356" y="10443"/>
                  </a:cubicBezTo>
                  <a:cubicBezTo>
                    <a:pt x="1714" y="10738"/>
                    <a:pt x="2128" y="10972"/>
                    <a:pt x="2567" y="11149"/>
                  </a:cubicBezTo>
                  <a:cubicBezTo>
                    <a:pt x="2666" y="11085"/>
                    <a:pt x="2769" y="11036"/>
                    <a:pt x="2872" y="11008"/>
                  </a:cubicBezTo>
                  <a:cubicBezTo>
                    <a:pt x="2889" y="11003"/>
                    <a:pt x="2905" y="10998"/>
                    <a:pt x="2923" y="10992"/>
                  </a:cubicBezTo>
                  <a:lnTo>
                    <a:pt x="2923" y="10992"/>
                  </a:lnTo>
                  <a:cubicBezTo>
                    <a:pt x="2171" y="11343"/>
                    <a:pt x="1484" y="11813"/>
                    <a:pt x="908" y="12412"/>
                  </a:cubicBezTo>
                  <a:cubicBezTo>
                    <a:pt x="431" y="12911"/>
                    <a:pt x="18" y="13561"/>
                    <a:pt x="104" y="14245"/>
                  </a:cubicBezTo>
                  <a:cubicBezTo>
                    <a:pt x="208" y="15050"/>
                    <a:pt x="1250" y="16036"/>
                    <a:pt x="2170" y="16036"/>
                  </a:cubicBezTo>
                  <a:cubicBezTo>
                    <a:pt x="2360" y="16036"/>
                    <a:pt x="2545" y="15994"/>
                    <a:pt x="2715" y="15899"/>
                  </a:cubicBezTo>
                  <a:lnTo>
                    <a:pt x="2715" y="15899"/>
                  </a:lnTo>
                  <a:cubicBezTo>
                    <a:pt x="2027" y="16297"/>
                    <a:pt x="1881" y="17321"/>
                    <a:pt x="2301" y="17996"/>
                  </a:cubicBezTo>
                  <a:cubicBezTo>
                    <a:pt x="2720" y="18670"/>
                    <a:pt x="3550" y="19003"/>
                    <a:pt x="4344" y="19003"/>
                  </a:cubicBezTo>
                  <a:cubicBezTo>
                    <a:pt x="4350" y="19003"/>
                    <a:pt x="4355" y="19003"/>
                    <a:pt x="4360" y="19003"/>
                  </a:cubicBezTo>
                  <a:cubicBezTo>
                    <a:pt x="4787" y="19000"/>
                    <a:pt x="5202" y="18916"/>
                    <a:pt x="5598" y="18767"/>
                  </a:cubicBezTo>
                  <a:cubicBezTo>
                    <a:pt x="6042" y="18600"/>
                    <a:pt x="6459" y="18352"/>
                    <a:pt x="6837" y="18054"/>
                  </a:cubicBezTo>
                  <a:lnTo>
                    <a:pt x="6837" y="18054"/>
                  </a:lnTo>
                  <a:cubicBezTo>
                    <a:pt x="6812" y="18758"/>
                    <a:pt x="6886" y="19461"/>
                    <a:pt x="7084" y="20142"/>
                  </a:cubicBezTo>
                  <a:cubicBezTo>
                    <a:pt x="7276" y="20804"/>
                    <a:pt x="7633" y="21487"/>
                    <a:pt x="8270" y="21753"/>
                  </a:cubicBezTo>
                  <a:cubicBezTo>
                    <a:pt x="8441" y="21825"/>
                    <a:pt x="8646" y="21859"/>
                    <a:pt x="8865" y="21859"/>
                  </a:cubicBezTo>
                  <a:cubicBezTo>
                    <a:pt x="9799" y="21859"/>
                    <a:pt x="10992" y="21242"/>
                    <a:pt x="11009" y="20320"/>
                  </a:cubicBezTo>
                  <a:cubicBezTo>
                    <a:pt x="11009" y="21097"/>
                    <a:pt x="11790" y="21727"/>
                    <a:pt x="12568" y="21727"/>
                  </a:cubicBezTo>
                  <a:cubicBezTo>
                    <a:pt x="12584" y="21727"/>
                    <a:pt x="12601" y="21726"/>
                    <a:pt x="12617" y="21726"/>
                  </a:cubicBezTo>
                  <a:cubicBezTo>
                    <a:pt x="13415" y="21699"/>
                    <a:pt x="14122" y="21138"/>
                    <a:pt x="14518" y="20446"/>
                  </a:cubicBezTo>
                  <a:cubicBezTo>
                    <a:pt x="14730" y="20076"/>
                    <a:pt x="14865" y="19674"/>
                    <a:pt x="14934" y="19256"/>
                  </a:cubicBezTo>
                  <a:cubicBezTo>
                    <a:pt x="15012" y="18790"/>
                    <a:pt x="15006" y="18304"/>
                    <a:pt x="14936" y="17826"/>
                  </a:cubicBezTo>
                  <a:lnTo>
                    <a:pt x="14936" y="17826"/>
                  </a:lnTo>
                  <a:cubicBezTo>
                    <a:pt x="15533" y="18201"/>
                    <a:pt x="16180" y="18487"/>
                    <a:pt x="16867" y="18659"/>
                  </a:cubicBezTo>
                  <a:cubicBezTo>
                    <a:pt x="17144" y="18727"/>
                    <a:pt x="17439" y="18772"/>
                    <a:pt x="17728" y="18772"/>
                  </a:cubicBezTo>
                  <a:cubicBezTo>
                    <a:pt x="18137" y="18772"/>
                    <a:pt x="18535" y="18681"/>
                    <a:pt x="18857" y="18437"/>
                  </a:cubicBezTo>
                  <a:cubicBezTo>
                    <a:pt x="19636" y="17845"/>
                    <a:pt x="19960" y="15935"/>
                    <a:pt x="18984" y="15349"/>
                  </a:cubicBezTo>
                  <a:lnTo>
                    <a:pt x="18984" y="15349"/>
                  </a:lnTo>
                  <a:cubicBezTo>
                    <a:pt x="19174" y="15460"/>
                    <a:pt x="19385" y="15510"/>
                    <a:pt x="19599" y="15510"/>
                  </a:cubicBezTo>
                  <a:cubicBezTo>
                    <a:pt x="20158" y="15510"/>
                    <a:pt x="20735" y="15167"/>
                    <a:pt x="21007" y="14658"/>
                  </a:cubicBezTo>
                  <a:cubicBezTo>
                    <a:pt x="21384" y="13955"/>
                    <a:pt x="21252" y="13063"/>
                    <a:pt x="20851" y="12373"/>
                  </a:cubicBezTo>
                  <a:cubicBezTo>
                    <a:pt x="20635" y="12007"/>
                    <a:pt x="20354" y="11689"/>
                    <a:pt x="20026" y="11421"/>
                  </a:cubicBezTo>
                  <a:cubicBezTo>
                    <a:pt x="19660" y="11120"/>
                    <a:pt x="19238" y="10882"/>
                    <a:pt x="18789" y="10704"/>
                  </a:cubicBezTo>
                  <a:cubicBezTo>
                    <a:pt x="19413" y="10375"/>
                    <a:pt x="19984" y="9958"/>
                    <a:pt x="20474" y="9448"/>
                  </a:cubicBezTo>
                  <a:cubicBezTo>
                    <a:pt x="20952" y="8950"/>
                    <a:pt x="21364" y="8299"/>
                    <a:pt x="21278" y="7615"/>
                  </a:cubicBezTo>
                  <a:cubicBezTo>
                    <a:pt x="21175" y="6809"/>
                    <a:pt x="20133" y="5824"/>
                    <a:pt x="19212" y="5824"/>
                  </a:cubicBezTo>
                  <a:cubicBezTo>
                    <a:pt x="19022" y="5824"/>
                    <a:pt x="18837" y="5866"/>
                    <a:pt x="18667" y="5960"/>
                  </a:cubicBezTo>
                  <a:cubicBezTo>
                    <a:pt x="19355" y="5563"/>
                    <a:pt x="19501" y="4539"/>
                    <a:pt x="19081" y="3864"/>
                  </a:cubicBezTo>
                  <a:cubicBezTo>
                    <a:pt x="18662" y="3190"/>
                    <a:pt x="17832" y="2857"/>
                    <a:pt x="17038" y="2857"/>
                  </a:cubicBezTo>
                  <a:cubicBezTo>
                    <a:pt x="17032" y="2857"/>
                    <a:pt x="17027" y="2857"/>
                    <a:pt x="17022" y="2857"/>
                  </a:cubicBezTo>
                  <a:cubicBezTo>
                    <a:pt x="16596" y="2860"/>
                    <a:pt x="16180" y="2943"/>
                    <a:pt x="15784" y="3093"/>
                  </a:cubicBezTo>
                  <a:cubicBezTo>
                    <a:pt x="15261" y="3289"/>
                    <a:pt x="14774" y="3599"/>
                    <a:pt x="14344" y="3972"/>
                  </a:cubicBezTo>
                  <a:cubicBezTo>
                    <a:pt x="14404" y="3908"/>
                    <a:pt x="14472" y="3849"/>
                    <a:pt x="14545" y="3796"/>
                  </a:cubicBezTo>
                  <a:cubicBezTo>
                    <a:pt x="14570" y="3095"/>
                    <a:pt x="14495" y="2395"/>
                    <a:pt x="14299" y="1718"/>
                  </a:cubicBezTo>
                  <a:cubicBezTo>
                    <a:pt x="14106" y="1055"/>
                    <a:pt x="13749" y="373"/>
                    <a:pt x="13112" y="106"/>
                  </a:cubicBezTo>
                  <a:cubicBezTo>
                    <a:pt x="12941" y="35"/>
                    <a:pt x="12736" y="1"/>
                    <a:pt x="12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3669557" y="4041640"/>
              <a:ext cx="594078" cy="326149"/>
            </a:xfrm>
            <a:custGeom>
              <a:avLst/>
              <a:gdLst/>
              <a:ahLst/>
              <a:cxnLst/>
              <a:rect l="l" t="t" r="r" b="b"/>
              <a:pathLst>
                <a:path w="7357" h="4039" extrusionOk="0">
                  <a:moveTo>
                    <a:pt x="1708" y="112"/>
                  </a:moveTo>
                  <a:cubicBezTo>
                    <a:pt x="1888" y="112"/>
                    <a:pt x="2068" y="133"/>
                    <a:pt x="2241" y="178"/>
                  </a:cubicBezTo>
                  <a:cubicBezTo>
                    <a:pt x="2784" y="326"/>
                    <a:pt x="3320" y="731"/>
                    <a:pt x="3245" y="1192"/>
                  </a:cubicBezTo>
                  <a:cubicBezTo>
                    <a:pt x="3218" y="1311"/>
                    <a:pt x="3156" y="1427"/>
                    <a:pt x="3059" y="1526"/>
                  </a:cubicBezTo>
                  <a:cubicBezTo>
                    <a:pt x="2746" y="1849"/>
                    <a:pt x="2220" y="2058"/>
                    <a:pt x="1673" y="2058"/>
                  </a:cubicBezTo>
                  <a:cubicBezTo>
                    <a:pt x="1382" y="2058"/>
                    <a:pt x="1086" y="2000"/>
                    <a:pt x="811" y="1867"/>
                  </a:cubicBezTo>
                  <a:lnTo>
                    <a:pt x="811" y="1867"/>
                  </a:lnTo>
                  <a:cubicBezTo>
                    <a:pt x="907" y="1887"/>
                    <a:pt x="1009" y="1898"/>
                    <a:pt x="1115" y="1898"/>
                  </a:cubicBezTo>
                  <a:cubicBezTo>
                    <a:pt x="1132" y="1898"/>
                    <a:pt x="1150" y="1898"/>
                    <a:pt x="1167" y="1898"/>
                  </a:cubicBezTo>
                  <a:cubicBezTo>
                    <a:pt x="1677" y="1886"/>
                    <a:pt x="2083" y="1635"/>
                    <a:pt x="2202" y="1329"/>
                  </a:cubicBezTo>
                  <a:cubicBezTo>
                    <a:pt x="1831" y="1258"/>
                    <a:pt x="1477" y="1167"/>
                    <a:pt x="1142" y="1057"/>
                  </a:cubicBezTo>
                  <a:cubicBezTo>
                    <a:pt x="1417" y="874"/>
                    <a:pt x="1665" y="682"/>
                    <a:pt x="1887" y="485"/>
                  </a:cubicBezTo>
                  <a:cubicBezTo>
                    <a:pt x="1672" y="321"/>
                    <a:pt x="1406" y="218"/>
                    <a:pt x="1121" y="217"/>
                  </a:cubicBezTo>
                  <a:cubicBezTo>
                    <a:pt x="1089" y="217"/>
                    <a:pt x="1059" y="218"/>
                    <a:pt x="1030" y="220"/>
                  </a:cubicBezTo>
                  <a:cubicBezTo>
                    <a:pt x="1240" y="149"/>
                    <a:pt x="1474" y="112"/>
                    <a:pt x="1708" y="112"/>
                  </a:cubicBezTo>
                  <a:close/>
                  <a:moveTo>
                    <a:pt x="5628" y="112"/>
                  </a:moveTo>
                  <a:cubicBezTo>
                    <a:pt x="5808" y="112"/>
                    <a:pt x="5988" y="133"/>
                    <a:pt x="6161" y="178"/>
                  </a:cubicBezTo>
                  <a:cubicBezTo>
                    <a:pt x="6701" y="326"/>
                    <a:pt x="7235" y="731"/>
                    <a:pt x="7159" y="1192"/>
                  </a:cubicBezTo>
                  <a:cubicBezTo>
                    <a:pt x="7137" y="1311"/>
                    <a:pt x="7074" y="1427"/>
                    <a:pt x="6978" y="1526"/>
                  </a:cubicBezTo>
                  <a:cubicBezTo>
                    <a:pt x="6664" y="1849"/>
                    <a:pt x="6139" y="2058"/>
                    <a:pt x="5591" y="2058"/>
                  </a:cubicBezTo>
                  <a:cubicBezTo>
                    <a:pt x="5301" y="2058"/>
                    <a:pt x="5004" y="2000"/>
                    <a:pt x="4730" y="1867"/>
                  </a:cubicBezTo>
                  <a:lnTo>
                    <a:pt x="4730" y="1867"/>
                  </a:lnTo>
                  <a:cubicBezTo>
                    <a:pt x="4825" y="1887"/>
                    <a:pt x="4927" y="1898"/>
                    <a:pt x="5033" y="1898"/>
                  </a:cubicBezTo>
                  <a:cubicBezTo>
                    <a:pt x="5051" y="1898"/>
                    <a:pt x="5068" y="1898"/>
                    <a:pt x="5085" y="1898"/>
                  </a:cubicBezTo>
                  <a:cubicBezTo>
                    <a:pt x="5595" y="1886"/>
                    <a:pt x="6001" y="1635"/>
                    <a:pt x="6121" y="1329"/>
                  </a:cubicBezTo>
                  <a:cubicBezTo>
                    <a:pt x="5749" y="1258"/>
                    <a:pt x="5395" y="1167"/>
                    <a:pt x="5061" y="1057"/>
                  </a:cubicBezTo>
                  <a:cubicBezTo>
                    <a:pt x="5336" y="874"/>
                    <a:pt x="5585" y="682"/>
                    <a:pt x="5805" y="485"/>
                  </a:cubicBezTo>
                  <a:cubicBezTo>
                    <a:pt x="5592" y="321"/>
                    <a:pt x="5324" y="218"/>
                    <a:pt x="5039" y="217"/>
                  </a:cubicBezTo>
                  <a:cubicBezTo>
                    <a:pt x="5008" y="217"/>
                    <a:pt x="4977" y="218"/>
                    <a:pt x="4949" y="220"/>
                  </a:cubicBezTo>
                  <a:cubicBezTo>
                    <a:pt x="5160" y="149"/>
                    <a:pt x="5392" y="112"/>
                    <a:pt x="5628" y="112"/>
                  </a:cubicBezTo>
                  <a:close/>
                  <a:moveTo>
                    <a:pt x="1707" y="0"/>
                  </a:moveTo>
                  <a:cubicBezTo>
                    <a:pt x="1222" y="0"/>
                    <a:pt x="742" y="151"/>
                    <a:pt x="427" y="421"/>
                  </a:cubicBezTo>
                  <a:cubicBezTo>
                    <a:pt x="395" y="449"/>
                    <a:pt x="366" y="479"/>
                    <a:pt x="339" y="509"/>
                  </a:cubicBezTo>
                  <a:cubicBezTo>
                    <a:pt x="191" y="643"/>
                    <a:pt x="85" y="815"/>
                    <a:pt x="45" y="1010"/>
                  </a:cubicBezTo>
                  <a:cubicBezTo>
                    <a:pt x="0" y="1242"/>
                    <a:pt x="101" y="1466"/>
                    <a:pt x="300" y="1631"/>
                  </a:cubicBezTo>
                  <a:cubicBezTo>
                    <a:pt x="368" y="1715"/>
                    <a:pt x="454" y="1788"/>
                    <a:pt x="556" y="1853"/>
                  </a:cubicBezTo>
                  <a:cubicBezTo>
                    <a:pt x="899" y="2072"/>
                    <a:pt x="1289" y="2168"/>
                    <a:pt x="1670" y="2168"/>
                  </a:cubicBezTo>
                  <a:cubicBezTo>
                    <a:pt x="2248" y="2168"/>
                    <a:pt x="2807" y="1946"/>
                    <a:pt x="3135" y="1602"/>
                  </a:cubicBezTo>
                  <a:cubicBezTo>
                    <a:pt x="3249" y="1487"/>
                    <a:pt x="3324" y="1353"/>
                    <a:pt x="3349" y="1211"/>
                  </a:cubicBezTo>
                  <a:cubicBezTo>
                    <a:pt x="3435" y="685"/>
                    <a:pt x="2856" y="231"/>
                    <a:pt x="2264" y="70"/>
                  </a:cubicBezTo>
                  <a:cubicBezTo>
                    <a:pt x="2084" y="23"/>
                    <a:pt x="1895" y="0"/>
                    <a:pt x="1707" y="0"/>
                  </a:cubicBezTo>
                  <a:close/>
                  <a:moveTo>
                    <a:pt x="5627" y="0"/>
                  </a:moveTo>
                  <a:cubicBezTo>
                    <a:pt x="5142" y="0"/>
                    <a:pt x="4663" y="151"/>
                    <a:pt x="4348" y="421"/>
                  </a:cubicBezTo>
                  <a:cubicBezTo>
                    <a:pt x="4315" y="449"/>
                    <a:pt x="4286" y="479"/>
                    <a:pt x="4257" y="509"/>
                  </a:cubicBezTo>
                  <a:cubicBezTo>
                    <a:pt x="4110" y="643"/>
                    <a:pt x="4004" y="815"/>
                    <a:pt x="3965" y="1010"/>
                  </a:cubicBezTo>
                  <a:cubicBezTo>
                    <a:pt x="3919" y="1242"/>
                    <a:pt x="4020" y="1466"/>
                    <a:pt x="4218" y="1631"/>
                  </a:cubicBezTo>
                  <a:cubicBezTo>
                    <a:pt x="4286" y="1715"/>
                    <a:pt x="4372" y="1788"/>
                    <a:pt x="4476" y="1853"/>
                  </a:cubicBezTo>
                  <a:cubicBezTo>
                    <a:pt x="4817" y="2072"/>
                    <a:pt x="5208" y="2168"/>
                    <a:pt x="5588" y="2168"/>
                  </a:cubicBezTo>
                  <a:cubicBezTo>
                    <a:pt x="6168" y="2168"/>
                    <a:pt x="6726" y="1946"/>
                    <a:pt x="7055" y="1602"/>
                  </a:cubicBezTo>
                  <a:cubicBezTo>
                    <a:pt x="7166" y="1490"/>
                    <a:pt x="7240" y="1355"/>
                    <a:pt x="7266" y="1212"/>
                  </a:cubicBezTo>
                  <a:cubicBezTo>
                    <a:pt x="7356" y="685"/>
                    <a:pt x="6776" y="231"/>
                    <a:pt x="6186" y="70"/>
                  </a:cubicBezTo>
                  <a:cubicBezTo>
                    <a:pt x="6005" y="23"/>
                    <a:pt x="5816" y="0"/>
                    <a:pt x="5627" y="0"/>
                  </a:cubicBezTo>
                  <a:close/>
                  <a:moveTo>
                    <a:pt x="3227" y="2377"/>
                  </a:moveTo>
                  <a:cubicBezTo>
                    <a:pt x="3145" y="2377"/>
                    <a:pt x="3062" y="2400"/>
                    <a:pt x="2994" y="2446"/>
                  </a:cubicBezTo>
                  <a:cubicBezTo>
                    <a:pt x="2909" y="2504"/>
                    <a:pt x="2860" y="2589"/>
                    <a:pt x="2859" y="2682"/>
                  </a:cubicBezTo>
                  <a:cubicBezTo>
                    <a:pt x="2858" y="2767"/>
                    <a:pt x="2889" y="2852"/>
                    <a:pt x="2961" y="2943"/>
                  </a:cubicBezTo>
                  <a:cubicBezTo>
                    <a:pt x="3010" y="3003"/>
                    <a:pt x="3062" y="3057"/>
                    <a:pt x="3123" y="3106"/>
                  </a:cubicBezTo>
                  <a:lnTo>
                    <a:pt x="3095" y="3116"/>
                  </a:lnTo>
                  <a:cubicBezTo>
                    <a:pt x="2960" y="3178"/>
                    <a:pt x="2863" y="3294"/>
                    <a:pt x="2832" y="3428"/>
                  </a:cubicBezTo>
                  <a:cubicBezTo>
                    <a:pt x="2806" y="3552"/>
                    <a:pt x="2830" y="3683"/>
                    <a:pt x="2907" y="3798"/>
                  </a:cubicBezTo>
                  <a:cubicBezTo>
                    <a:pt x="2986" y="3919"/>
                    <a:pt x="3105" y="4004"/>
                    <a:pt x="3239" y="4029"/>
                  </a:cubicBezTo>
                  <a:cubicBezTo>
                    <a:pt x="3269" y="4035"/>
                    <a:pt x="3303" y="4039"/>
                    <a:pt x="3334" y="4039"/>
                  </a:cubicBezTo>
                  <a:cubicBezTo>
                    <a:pt x="3559" y="4039"/>
                    <a:pt x="3785" y="3889"/>
                    <a:pt x="3873" y="3669"/>
                  </a:cubicBezTo>
                  <a:cubicBezTo>
                    <a:pt x="3889" y="3626"/>
                    <a:pt x="3867" y="3575"/>
                    <a:pt x="3830" y="3567"/>
                  </a:cubicBezTo>
                  <a:cubicBezTo>
                    <a:pt x="3819" y="3562"/>
                    <a:pt x="3808" y="3560"/>
                    <a:pt x="3797" y="3560"/>
                  </a:cubicBezTo>
                  <a:cubicBezTo>
                    <a:pt x="3764" y="3560"/>
                    <a:pt x="3733" y="3580"/>
                    <a:pt x="3720" y="3613"/>
                  </a:cubicBezTo>
                  <a:cubicBezTo>
                    <a:pt x="3659" y="3767"/>
                    <a:pt x="3496" y="3875"/>
                    <a:pt x="3339" y="3875"/>
                  </a:cubicBezTo>
                  <a:cubicBezTo>
                    <a:pt x="3317" y="3875"/>
                    <a:pt x="3296" y="3873"/>
                    <a:pt x="3275" y="3869"/>
                  </a:cubicBezTo>
                  <a:cubicBezTo>
                    <a:pt x="3189" y="3853"/>
                    <a:pt x="3104" y="3793"/>
                    <a:pt x="3052" y="3712"/>
                  </a:cubicBezTo>
                  <a:cubicBezTo>
                    <a:pt x="3002" y="3637"/>
                    <a:pt x="2983" y="3548"/>
                    <a:pt x="3002" y="3472"/>
                  </a:cubicBezTo>
                  <a:cubicBezTo>
                    <a:pt x="3019" y="3388"/>
                    <a:pt x="3084" y="3316"/>
                    <a:pt x="3170" y="3274"/>
                  </a:cubicBezTo>
                  <a:cubicBezTo>
                    <a:pt x="3213" y="3254"/>
                    <a:pt x="3257" y="3244"/>
                    <a:pt x="3299" y="3244"/>
                  </a:cubicBezTo>
                  <a:cubicBezTo>
                    <a:pt x="3321" y="3244"/>
                    <a:pt x="3343" y="3247"/>
                    <a:pt x="3363" y="3253"/>
                  </a:cubicBezTo>
                  <a:cubicBezTo>
                    <a:pt x="3382" y="3260"/>
                    <a:pt x="3398" y="3266"/>
                    <a:pt x="3415" y="3273"/>
                  </a:cubicBezTo>
                  <a:cubicBezTo>
                    <a:pt x="3425" y="3277"/>
                    <a:pt x="3435" y="3278"/>
                    <a:pt x="3445" y="3278"/>
                  </a:cubicBezTo>
                  <a:cubicBezTo>
                    <a:pt x="3478" y="3278"/>
                    <a:pt x="3508" y="3260"/>
                    <a:pt x="3521" y="3228"/>
                  </a:cubicBezTo>
                  <a:cubicBezTo>
                    <a:pt x="3540" y="3186"/>
                    <a:pt x="3521" y="3137"/>
                    <a:pt x="3483" y="3119"/>
                  </a:cubicBezTo>
                  <a:cubicBezTo>
                    <a:pt x="3462" y="3107"/>
                    <a:pt x="3442" y="3100"/>
                    <a:pt x="3421" y="3093"/>
                  </a:cubicBezTo>
                  <a:cubicBezTo>
                    <a:pt x="3295" y="3037"/>
                    <a:pt x="3183" y="2949"/>
                    <a:pt x="3098" y="2841"/>
                  </a:cubicBezTo>
                  <a:cubicBezTo>
                    <a:pt x="3052" y="2780"/>
                    <a:pt x="3029" y="2731"/>
                    <a:pt x="3030" y="2688"/>
                  </a:cubicBezTo>
                  <a:cubicBezTo>
                    <a:pt x="3032" y="2639"/>
                    <a:pt x="3065" y="2607"/>
                    <a:pt x="3091" y="2589"/>
                  </a:cubicBezTo>
                  <a:cubicBezTo>
                    <a:pt x="3130" y="2562"/>
                    <a:pt x="3181" y="2547"/>
                    <a:pt x="3230" y="2547"/>
                  </a:cubicBezTo>
                  <a:cubicBezTo>
                    <a:pt x="3256" y="2547"/>
                    <a:pt x="3282" y="2551"/>
                    <a:pt x="3305" y="2560"/>
                  </a:cubicBezTo>
                  <a:cubicBezTo>
                    <a:pt x="3436" y="2609"/>
                    <a:pt x="3529" y="2734"/>
                    <a:pt x="3627" y="2883"/>
                  </a:cubicBezTo>
                  <a:cubicBezTo>
                    <a:pt x="3642" y="2906"/>
                    <a:pt x="3669" y="2920"/>
                    <a:pt x="3696" y="2920"/>
                  </a:cubicBezTo>
                  <a:cubicBezTo>
                    <a:pt x="3712" y="2920"/>
                    <a:pt x="3728" y="2915"/>
                    <a:pt x="3743" y="2906"/>
                  </a:cubicBezTo>
                  <a:cubicBezTo>
                    <a:pt x="3781" y="2881"/>
                    <a:pt x="3792" y="2828"/>
                    <a:pt x="3766" y="2789"/>
                  </a:cubicBezTo>
                  <a:cubicBezTo>
                    <a:pt x="3678" y="2654"/>
                    <a:pt x="3557" y="2472"/>
                    <a:pt x="3363" y="2400"/>
                  </a:cubicBezTo>
                  <a:cubicBezTo>
                    <a:pt x="3320" y="2384"/>
                    <a:pt x="3274" y="2377"/>
                    <a:pt x="3227" y="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4598181" y="3477195"/>
              <a:ext cx="1685979" cy="1105710"/>
            </a:xfrm>
            <a:custGeom>
              <a:avLst/>
              <a:gdLst/>
              <a:ahLst/>
              <a:cxnLst/>
              <a:rect l="l" t="t" r="r" b="b"/>
              <a:pathLst>
                <a:path w="20879" h="13693" extrusionOk="0">
                  <a:moveTo>
                    <a:pt x="11641" y="1"/>
                  </a:moveTo>
                  <a:cubicBezTo>
                    <a:pt x="14161" y="3523"/>
                    <a:pt x="16353" y="7378"/>
                    <a:pt x="18397" y="11210"/>
                  </a:cubicBezTo>
                  <a:cubicBezTo>
                    <a:pt x="13600" y="8666"/>
                    <a:pt x="8142" y="7324"/>
                    <a:pt x="2704" y="7324"/>
                  </a:cubicBezTo>
                  <a:cubicBezTo>
                    <a:pt x="2372" y="7324"/>
                    <a:pt x="2040" y="7329"/>
                    <a:pt x="1709" y="7339"/>
                  </a:cubicBezTo>
                  <a:cubicBezTo>
                    <a:pt x="1593" y="7511"/>
                    <a:pt x="1454" y="7659"/>
                    <a:pt x="1297" y="7756"/>
                  </a:cubicBezTo>
                  <a:cubicBezTo>
                    <a:pt x="862" y="8024"/>
                    <a:pt x="431" y="8301"/>
                    <a:pt x="1" y="8576"/>
                  </a:cubicBezTo>
                  <a:cubicBezTo>
                    <a:pt x="99" y="8602"/>
                    <a:pt x="194" y="8634"/>
                    <a:pt x="287" y="8676"/>
                  </a:cubicBezTo>
                  <a:cubicBezTo>
                    <a:pt x="343" y="8710"/>
                    <a:pt x="401" y="8746"/>
                    <a:pt x="459" y="8780"/>
                  </a:cubicBezTo>
                  <a:cubicBezTo>
                    <a:pt x="1207" y="8726"/>
                    <a:pt x="1957" y="8699"/>
                    <a:pt x="2708" y="8699"/>
                  </a:cubicBezTo>
                  <a:cubicBezTo>
                    <a:pt x="8695" y="8699"/>
                    <a:pt x="14705" y="10395"/>
                    <a:pt x="19757" y="13586"/>
                  </a:cubicBezTo>
                  <a:cubicBezTo>
                    <a:pt x="19871" y="13658"/>
                    <a:pt x="19997" y="13693"/>
                    <a:pt x="20124" y="13693"/>
                  </a:cubicBezTo>
                  <a:cubicBezTo>
                    <a:pt x="20293" y="13693"/>
                    <a:pt x="20461" y="13631"/>
                    <a:pt x="20591" y="13510"/>
                  </a:cubicBezTo>
                  <a:cubicBezTo>
                    <a:pt x="20820" y="13298"/>
                    <a:pt x="20879" y="12960"/>
                    <a:pt x="20733" y="12685"/>
                  </a:cubicBezTo>
                  <a:cubicBezTo>
                    <a:pt x="18641" y="8690"/>
                    <a:pt x="16425" y="4596"/>
                    <a:pt x="13868" y="797"/>
                  </a:cubicBezTo>
                  <a:cubicBezTo>
                    <a:pt x="13847" y="798"/>
                    <a:pt x="13826" y="799"/>
                    <a:pt x="13804" y="799"/>
                  </a:cubicBezTo>
                  <a:cubicBezTo>
                    <a:pt x="13640" y="799"/>
                    <a:pt x="13480" y="769"/>
                    <a:pt x="13326" y="708"/>
                  </a:cubicBezTo>
                  <a:cubicBezTo>
                    <a:pt x="13225" y="689"/>
                    <a:pt x="13130" y="656"/>
                    <a:pt x="13038" y="614"/>
                  </a:cubicBezTo>
                  <a:cubicBezTo>
                    <a:pt x="12644" y="576"/>
                    <a:pt x="12315" y="394"/>
                    <a:pt x="11991" y="193"/>
                  </a:cubicBezTo>
                  <a:cubicBezTo>
                    <a:pt x="11973" y="182"/>
                    <a:pt x="11958" y="172"/>
                    <a:pt x="11937" y="164"/>
                  </a:cubicBezTo>
                  <a:cubicBezTo>
                    <a:pt x="11924" y="158"/>
                    <a:pt x="11914" y="151"/>
                    <a:pt x="11903" y="145"/>
                  </a:cubicBezTo>
                  <a:cubicBezTo>
                    <a:pt x="11874" y="135"/>
                    <a:pt x="11847" y="123"/>
                    <a:pt x="11818" y="110"/>
                  </a:cubicBezTo>
                  <a:cubicBezTo>
                    <a:pt x="11759" y="74"/>
                    <a:pt x="11700" y="37"/>
                    <a:pt x="116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561198" y="2906048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860780" y="3433429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561198" y="2382866"/>
              <a:ext cx="1213107" cy="1054918"/>
            </a:xfrm>
            <a:custGeom>
              <a:avLst/>
              <a:gdLst/>
              <a:ahLst/>
              <a:cxnLst/>
              <a:rect l="l" t="t" r="r" b="b"/>
              <a:pathLst>
                <a:path w="15023" h="13064" extrusionOk="0">
                  <a:moveTo>
                    <a:pt x="8874" y="2570"/>
                  </a:moveTo>
                  <a:cubicBezTo>
                    <a:pt x="8729" y="2832"/>
                    <a:pt x="8594" y="3098"/>
                    <a:pt x="8478" y="3362"/>
                  </a:cubicBezTo>
                  <a:cubicBezTo>
                    <a:pt x="8628" y="3402"/>
                    <a:pt x="8775" y="3457"/>
                    <a:pt x="8926" y="3523"/>
                  </a:cubicBezTo>
                  <a:lnTo>
                    <a:pt x="8954" y="3535"/>
                  </a:lnTo>
                  <a:cubicBezTo>
                    <a:pt x="8925" y="3206"/>
                    <a:pt x="8912" y="2881"/>
                    <a:pt x="8874" y="2570"/>
                  </a:cubicBezTo>
                  <a:close/>
                  <a:moveTo>
                    <a:pt x="3803" y="1"/>
                  </a:moveTo>
                  <a:lnTo>
                    <a:pt x="3803" y="1"/>
                  </a:lnTo>
                  <a:cubicBezTo>
                    <a:pt x="3985" y="191"/>
                    <a:pt x="4163" y="390"/>
                    <a:pt x="4328" y="597"/>
                  </a:cubicBezTo>
                  <a:cubicBezTo>
                    <a:pt x="5057" y="1506"/>
                    <a:pt x="5577" y="2639"/>
                    <a:pt x="5656" y="3787"/>
                  </a:cubicBezTo>
                  <a:cubicBezTo>
                    <a:pt x="5735" y="3738"/>
                    <a:pt x="5820" y="3696"/>
                    <a:pt x="5904" y="3661"/>
                  </a:cubicBezTo>
                  <a:cubicBezTo>
                    <a:pt x="6071" y="3536"/>
                    <a:pt x="6262" y="3424"/>
                    <a:pt x="6457" y="3359"/>
                  </a:cubicBezTo>
                  <a:cubicBezTo>
                    <a:pt x="6298" y="2933"/>
                    <a:pt x="6095" y="2538"/>
                    <a:pt x="5878" y="2217"/>
                  </a:cubicBezTo>
                  <a:cubicBezTo>
                    <a:pt x="5312" y="1377"/>
                    <a:pt x="4610" y="608"/>
                    <a:pt x="3803" y="1"/>
                  </a:cubicBezTo>
                  <a:close/>
                  <a:moveTo>
                    <a:pt x="3295" y="5778"/>
                  </a:moveTo>
                  <a:cubicBezTo>
                    <a:pt x="3179" y="5778"/>
                    <a:pt x="3066" y="5782"/>
                    <a:pt x="2957" y="5790"/>
                  </a:cubicBezTo>
                  <a:cubicBezTo>
                    <a:pt x="1948" y="5862"/>
                    <a:pt x="933" y="6083"/>
                    <a:pt x="1" y="6479"/>
                  </a:cubicBezTo>
                  <a:cubicBezTo>
                    <a:pt x="256" y="6415"/>
                    <a:pt x="516" y="6361"/>
                    <a:pt x="778" y="6321"/>
                  </a:cubicBezTo>
                  <a:cubicBezTo>
                    <a:pt x="1111" y="6270"/>
                    <a:pt x="1451" y="6243"/>
                    <a:pt x="1791" y="6243"/>
                  </a:cubicBezTo>
                  <a:cubicBezTo>
                    <a:pt x="2557" y="6243"/>
                    <a:pt x="3324" y="6379"/>
                    <a:pt x="4011" y="6677"/>
                  </a:cubicBezTo>
                  <a:cubicBezTo>
                    <a:pt x="3985" y="6393"/>
                    <a:pt x="4006" y="6107"/>
                    <a:pt x="4069" y="5833"/>
                  </a:cubicBezTo>
                  <a:cubicBezTo>
                    <a:pt x="3803" y="5796"/>
                    <a:pt x="3541" y="5778"/>
                    <a:pt x="3295" y="5778"/>
                  </a:cubicBezTo>
                  <a:close/>
                  <a:moveTo>
                    <a:pt x="11276" y="6491"/>
                  </a:moveTo>
                  <a:cubicBezTo>
                    <a:pt x="11227" y="6513"/>
                    <a:pt x="11179" y="6533"/>
                    <a:pt x="11130" y="6554"/>
                  </a:cubicBezTo>
                  <a:cubicBezTo>
                    <a:pt x="11130" y="6570"/>
                    <a:pt x="11128" y="6585"/>
                    <a:pt x="11128" y="6602"/>
                  </a:cubicBezTo>
                  <a:cubicBezTo>
                    <a:pt x="11115" y="6819"/>
                    <a:pt x="11068" y="7031"/>
                    <a:pt x="10996" y="7237"/>
                  </a:cubicBezTo>
                  <a:cubicBezTo>
                    <a:pt x="11245" y="7270"/>
                    <a:pt x="11491" y="7286"/>
                    <a:pt x="11724" y="7286"/>
                  </a:cubicBezTo>
                  <a:cubicBezTo>
                    <a:pt x="11842" y="7286"/>
                    <a:pt x="11956" y="7282"/>
                    <a:pt x="12066" y="7274"/>
                  </a:cubicBezTo>
                  <a:cubicBezTo>
                    <a:pt x="13077" y="7202"/>
                    <a:pt x="14092" y="6981"/>
                    <a:pt x="15022" y="6585"/>
                  </a:cubicBezTo>
                  <a:lnTo>
                    <a:pt x="15022" y="6585"/>
                  </a:lnTo>
                  <a:cubicBezTo>
                    <a:pt x="14764" y="6649"/>
                    <a:pt x="14505" y="6703"/>
                    <a:pt x="14244" y="6743"/>
                  </a:cubicBezTo>
                  <a:cubicBezTo>
                    <a:pt x="13914" y="6794"/>
                    <a:pt x="13576" y="6820"/>
                    <a:pt x="13238" y="6820"/>
                  </a:cubicBezTo>
                  <a:cubicBezTo>
                    <a:pt x="12567" y="6820"/>
                    <a:pt x="11895" y="6716"/>
                    <a:pt x="11276" y="6491"/>
                  </a:cubicBezTo>
                  <a:close/>
                  <a:moveTo>
                    <a:pt x="5305" y="9014"/>
                  </a:moveTo>
                  <a:cubicBezTo>
                    <a:pt x="5008" y="9368"/>
                    <a:pt x="4763" y="9750"/>
                    <a:pt x="4590" y="10104"/>
                  </a:cubicBezTo>
                  <a:cubicBezTo>
                    <a:pt x="4147" y="11013"/>
                    <a:pt x="3833" y="12005"/>
                    <a:pt x="3710" y="13010"/>
                  </a:cubicBezTo>
                  <a:cubicBezTo>
                    <a:pt x="3782" y="12755"/>
                    <a:pt x="3867" y="12503"/>
                    <a:pt x="3962" y="12257"/>
                  </a:cubicBezTo>
                  <a:cubicBezTo>
                    <a:pt x="4371" y="11207"/>
                    <a:pt x="5058" y="10224"/>
                    <a:pt x="5966" y="9578"/>
                  </a:cubicBezTo>
                  <a:cubicBezTo>
                    <a:pt x="5935" y="9560"/>
                    <a:pt x="5904" y="9541"/>
                    <a:pt x="5873" y="9522"/>
                  </a:cubicBezTo>
                  <a:cubicBezTo>
                    <a:pt x="5758" y="9434"/>
                    <a:pt x="5660" y="9332"/>
                    <a:pt x="5577" y="9216"/>
                  </a:cubicBezTo>
                  <a:cubicBezTo>
                    <a:pt x="5483" y="9152"/>
                    <a:pt x="5392" y="9083"/>
                    <a:pt x="5305" y="9014"/>
                  </a:cubicBezTo>
                  <a:close/>
                  <a:moveTo>
                    <a:pt x="9365" y="9282"/>
                  </a:moveTo>
                  <a:cubicBezTo>
                    <a:pt x="9154" y="9505"/>
                    <a:pt x="8872" y="9649"/>
                    <a:pt x="8576" y="9734"/>
                  </a:cubicBezTo>
                  <a:cubicBezTo>
                    <a:pt x="8732" y="10149"/>
                    <a:pt x="8932" y="10533"/>
                    <a:pt x="9145" y="10847"/>
                  </a:cubicBezTo>
                  <a:cubicBezTo>
                    <a:pt x="9711" y="11687"/>
                    <a:pt x="10412" y="12456"/>
                    <a:pt x="11220" y="13063"/>
                  </a:cubicBezTo>
                  <a:cubicBezTo>
                    <a:pt x="11036" y="12875"/>
                    <a:pt x="10860" y="12675"/>
                    <a:pt x="10695" y="12467"/>
                  </a:cubicBezTo>
                  <a:cubicBezTo>
                    <a:pt x="9965" y="11559"/>
                    <a:pt x="9448" y="10428"/>
                    <a:pt x="9365" y="9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3643717" y="4712030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4037454" y="4039783"/>
              <a:ext cx="18976" cy="6056"/>
            </a:xfrm>
            <a:custGeom>
              <a:avLst/>
              <a:gdLst/>
              <a:ahLst/>
              <a:cxnLst/>
              <a:rect l="l" t="t" r="r" b="b"/>
              <a:pathLst>
                <a:path w="235" h="75" extrusionOk="0">
                  <a:moveTo>
                    <a:pt x="234" y="1"/>
                  </a:moveTo>
                  <a:cubicBezTo>
                    <a:pt x="159" y="27"/>
                    <a:pt x="81" y="53"/>
                    <a:pt x="1" y="74"/>
                  </a:cubicBezTo>
                  <a:lnTo>
                    <a:pt x="181" y="3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8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079363" y="3665990"/>
              <a:ext cx="178215" cy="311130"/>
            </a:xfrm>
            <a:custGeom>
              <a:avLst/>
              <a:gdLst/>
              <a:ahLst/>
              <a:cxnLst/>
              <a:rect l="l" t="t" r="r" b="b"/>
              <a:pathLst>
                <a:path w="2207" h="3853" extrusionOk="0">
                  <a:moveTo>
                    <a:pt x="2206" y="0"/>
                  </a:moveTo>
                  <a:lnTo>
                    <a:pt x="2206" y="0"/>
                  </a:lnTo>
                  <a:cubicBezTo>
                    <a:pt x="2134" y="254"/>
                    <a:pt x="2049" y="506"/>
                    <a:pt x="1954" y="752"/>
                  </a:cubicBezTo>
                  <a:cubicBezTo>
                    <a:pt x="1554" y="1783"/>
                    <a:pt x="882" y="2752"/>
                    <a:pt x="0" y="3396"/>
                  </a:cubicBezTo>
                  <a:cubicBezTo>
                    <a:pt x="203" y="3468"/>
                    <a:pt x="393" y="3576"/>
                    <a:pt x="565" y="3704"/>
                  </a:cubicBezTo>
                  <a:cubicBezTo>
                    <a:pt x="621" y="3747"/>
                    <a:pt x="676" y="3798"/>
                    <a:pt x="727" y="3852"/>
                  </a:cubicBezTo>
                  <a:cubicBezTo>
                    <a:pt x="972" y="3538"/>
                    <a:pt x="1177" y="3213"/>
                    <a:pt x="1327" y="2905"/>
                  </a:cubicBezTo>
                  <a:cubicBezTo>
                    <a:pt x="1770" y="1996"/>
                    <a:pt x="2084" y="1004"/>
                    <a:pt x="2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3651066" y="3661548"/>
              <a:ext cx="216006" cy="306446"/>
            </a:xfrm>
            <a:custGeom>
              <a:avLst/>
              <a:gdLst/>
              <a:ahLst/>
              <a:cxnLst/>
              <a:rect l="l" t="t" r="r" b="b"/>
              <a:pathLst>
                <a:path w="2675" h="3795" extrusionOk="0">
                  <a:moveTo>
                    <a:pt x="1" y="0"/>
                  </a:moveTo>
                  <a:cubicBezTo>
                    <a:pt x="185" y="189"/>
                    <a:pt x="361" y="389"/>
                    <a:pt x="526" y="597"/>
                  </a:cubicBezTo>
                  <a:cubicBezTo>
                    <a:pt x="1258" y="1510"/>
                    <a:pt x="1779" y="2644"/>
                    <a:pt x="1855" y="3795"/>
                  </a:cubicBezTo>
                  <a:cubicBezTo>
                    <a:pt x="2087" y="3599"/>
                    <a:pt x="2377" y="3475"/>
                    <a:pt x="2675" y="3411"/>
                  </a:cubicBezTo>
                  <a:cubicBezTo>
                    <a:pt x="2513" y="2964"/>
                    <a:pt x="2302" y="2551"/>
                    <a:pt x="2077" y="2217"/>
                  </a:cubicBezTo>
                  <a:cubicBezTo>
                    <a:pt x="1510" y="1377"/>
                    <a:pt x="810" y="6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344054" y="4128124"/>
              <a:ext cx="334789" cy="73402"/>
            </a:xfrm>
            <a:custGeom>
              <a:avLst/>
              <a:gdLst/>
              <a:ahLst/>
              <a:cxnLst/>
              <a:rect l="l" t="t" r="r" b="b"/>
              <a:pathLst>
                <a:path w="4146" h="909" extrusionOk="0">
                  <a:moveTo>
                    <a:pt x="3297" y="0"/>
                  </a:moveTo>
                  <a:cubicBezTo>
                    <a:pt x="3180" y="0"/>
                    <a:pt x="3067" y="4"/>
                    <a:pt x="2959" y="11"/>
                  </a:cubicBezTo>
                  <a:cubicBezTo>
                    <a:pt x="1949" y="83"/>
                    <a:pt x="934" y="305"/>
                    <a:pt x="1" y="701"/>
                  </a:cubicBezTo>
                  <a:cubicBezTo>
                    <a:pt x="257" y="636"/>
                    <a:pt x="518" y="585"/>
                    <a:pt x="778" y="543"/>
                  </a:cubicBezTo>
                  <a:cubicBezTo>
                    <a:pt x="1111" y="492"/>
                    <a:pt x="1450" y="465"/>
                    <a:pt x="1790" y="465"/>
                  </a:cubicBezTo>
                  <a:cubicBezTo>
                    <a:pt x="2565" y="465"/>
                    <a:pt x="3342" y="604"/>
                    <a:pt x="4036" y="909"/>
                  </a:cubicBezTo>
                  <a:cubicBezTo>
                    <a:pt x="4036" y="786"/>
                    <a:pt x="4040" y="658"/>
                    <a:pt x="4052" y="523"/>
                  </a:cubicBezTo>
                  <a:cubicBezTo>
                    <a:pt x="4056" y="451"/>
                    <a:pt x="4069" y="383"/>
                    <a:pt x="4085" y="312"/>
                  </a:cubicBezTo>
                  <a:cubicBezTo>
                    <a:pt x="4103" y="233"/>
                    <a:pt x="4124" y="150"/>
                    <a:pt x="4145" y="66"/>
                  </a:cubicBezTo>
                  <a:cubicBezTo>
                    <a:pt x="3854" y="21"/>
                    <a:pt x="3567" y="0"/>
                    <a:pt x="3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3643717" y="4400414"/>
              <a:ext cx="179992" cy="311695"/>
            </a:xfrm>
            <a:custGeom>
              <a:avLst/>
              <a:gdLst/>
              <a:ahLst/>
              <a:cxnLst/>
              <a:rect l="l" t="t" r="r" b="b"/>
              <a:pathLst>
                <a:path w="2229" h="3860" extrusionOk="0">
                  <a:moveTo>
                    <a:pt x="1484" y="1"/>
                  </a:moveTo>
                  <a:cubicBezTo>
                    <a:pt x="1236" y="316"/>
                    <a:pt x="1032" y="644"/>
                    <a:pt x="881" y="954"/>
                  </a:cubicBezTo>
                  <a:cubicBezTo>
                    <a:pt x="437" y="1864"/>
                    <a:pt x="122" y="2855"/>
                    <a:pt x="1" y="3860"/>
                  </a:cubicBezTo>
                  <a:cubicBezTo>
                    <a:pt x="73" y="3605"/>
                    <a:pt x="156" y="3353"/>
                    <a:pt x="253" y="3107"/>
                  </a:cubicBezTo>
                  <a:cubicBezTo>
                    <a:pt x="657" y="2067"/>
                    <a:pt x="1334" y="1091"/>
                    <a:pt x="2229" y="447"/>
                  </a:cubicBezTo>
                  <a:cubicBezTo>
                    <a:pt x="2141" y="415"/>
                    <a:pt x="2056" y="378"/>
                    <a:pt x="1978" y="329"/>
                  </a:cubicBezTo>
                  <a:cubicBezTo>
                    <a:pt x="1791" y="247"/>
                    <a:pt x="1628" y="137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4036889" y="4412284"/>
              <a:ext cx="213261" cy="304185"/>
            </a:xfrm>
            <a:custGeom>
              <a:avLst/>
              <a:gdLst/>
              <a:ahLst/>
              <a:cxnLst/>
              <a:rect l="l" t="t" r="r" b="b"/>
              <a:pathLst>
                <a:path w="2641" h="3767" extrusionOk="0">
                  <a:moveTo>
                    <a:pt x="788" y="0"/>
                  </a:moveTo>
                  <a:cubicBezTo>
                    <a:pt x="577" y="221"/>
                    <a:pt x="296" y="365"/>
                    <a:pt x="1" y="445"/>
                  </a:cubicBezTo>
                  <a:cubicBezTo>
                    <a:pt x="155" y="857"/>
                    <a:pt x="355" y="1237"/>
                    <a:pt x="565" y="1550"/>
                  </a:cubicBezTo>
                  <a:cubicBezTo>
                    <a:pt x="1132" y="2389"/>
                    <a:pt x="1832" y="3158"/>
                    <a:pt x="2640" y="3766"/>
                  </a:cubicBezTo>
                  <a:cubicBezTo>
                    <a:pt x="2457" y="3578"/>
                    <a:pt x="2280" y="3377"/>
                    <a:pt x="2115" y="3170"/>
                  </a:cubicBezTo>
                  <a:cubicBezTo>
                    <a:pt x="1390" y="2266"/>
                    <a:pt x="872" y="1141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4239086" y="4184811"/>
              <a:ext cx="317913" cy="65085"/>
            </a:xfrm>
            <a:custGeom>
              <a:avLst/>
              <a:gdLst/>
              <a:ahLst/>
              <a:cxnLst/>
              <a:rect l="l" t="t" r="r" b="b"/>
              <a:pathLst>
                <a:path w="3937" h="806" extrusionOk="0">
                  <a:moveTo>
                    <a:pt x="159" y="1"/>
                  </a:moveTo>
                  <a:cubicBezTo>
                    <a:pt x="159" y="258"/>
                    <a:pt x="99" y="519"/>
                    <a:pt x="5" y="757"/>
                  </a:cubicBezTo>
                  <a:lnTo>
                    <a:pt x="1" y="768"/>
                  </a:lnTo>
                  <a:cubicBezTo>
                    <a:pt x="221" y="793"/>
                    <a:pt x="439" y="806"/>
                    <a:pt x="646" y="806"/>
                  </a:cubicBezTo>
                  <a:cubicBezTo>
                    <a:pt x="761" y="806"/>
                    <a:pt x="874" y="802"/>
                    <a:pt x="982" y="794"/>
                  </a:cubicBezTo>
                  <a:cubicBezTo>
                    <a:pt x="1991" y="722"/>
                    <a:pt x="3006" y="502"/>
                    <a:pt x="3937" y="106"/>
                  </a:cubicBezTo>
                  <a:lnTo>
                    <a:pt x="3937" y="106"/>
                  </a:lnTo>
                  <a:cubicBezTo>
                    <a:pt x="3682" y="169"/>
                    <a:pt x="3422" y="222"/>
                    <a:pt x="3159" y="264"/>
                  </a:cubicBezTo>
                  <a:cubicBezTo>
                    <a:pt x="2827" y="315"/>
                    <a:pt x="2488" y="341"/>
                    <a:pt x="2149" y="341"/>
                  </a:cubicBezTo>
                  <a:cubicBezTo>
                    <a:pt x="1468" y="341"/>
                    <a:pt x="785" y="234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737145" y="4195735"/>
              <a:ext cx="166345" cy="52084"/>
            </a:xfrm>
            <a:custGeom>
              <a:avLst/>
              <a:gdLst/>
              <a:ahLst/>
              <a:cxnLst/>
              <a:rect l="l" t="t" r="r" b="b"/>
              <a:pathLst>
                <a:path w="2060" h="645" extrusionOk="0">
                  <a:moveTo>
                    <a:pt x="1030" y="1"/>
                  </a:moveTo>
                  <a:cubicBezTo>
                    <a:pt x="461" y="1"/>
                    <a:pt x="0" y="145"/>
                    <a:pt x="0" y="322"/>
                  </a:cubicBezTo>
                  <a:cubicBezTo>
                    <a:pt x="0" y="501"/>
                    <a:pt x="461" y="645"/>
                    <a:pt x="1030" y="645"/>
                  </a:cubicBezTo>
                  <a:cubicBezTo>
                    <a:pt x="1599" y="645"/>
                    <a:pt x="2059" y="501"/>
                    <a:pt x="2059" y="322"/>
                  </a:cubicBezTo>
                  <a:cubicBezTo>
                    <a:pt x="2059" y="145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4053604" y="4195735"/>
              <a:ext cx="166426" cy="52084"/>
            </a:xfrm>
            <a:custGeom>
              <a:avLst/>
              <a:gdLst/>
              <a:ahLst/>
              <a:cxnLst/>
              <a:rect l="l" t="t" r="r" b="b"/>
              <a:pathLst>
                <a:path w="2061" h="645" extrusionOk="0">
                  <a:moveTo>
                    <a:pt x="1031" y="1"/>
                  </a:moveTo>
                  <a:cubicBezTo>
                    <a:pt x="462" y="1"/>
                    <a:pt x="1" y="145"/>
                    <a:pt x="1" y="322"/>
                  </a:cubicBezTo>
                  <a:cubicBezTo>
                    <a:pt x="1" y="501"/>
                    <a:pt x="462" y="645"/>
                    <a:pt x="1031" y="645"/>
                  </a:cubicBezTo>
                  <a:cubicBezTo>
                    <a:pt x="1598" y="645"/>
                    <a:pt x="2060" y="501"/>
                    <a:pt x="2060" y="322"/>
                  </a:cubicBezTo>
                  <a:cubicBezTo>
                    <a:pt x="2060" y="145"/>
                    <a:pt x="1598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4940038" y="2950294"/>
              <a:ext cx="166345" cy="69606"/>
            </a:xfrm>
            <a:custGeom>
              <a:avLst/>
              <a:gdLst/>
              <a:ahLst/>
              <a:cxnLst/>
              <a:rect l="l" t="t" r="r" b="b"/>
              <a:pathLst>
                <a:path w="2060" h="862" extrusionOk="0">
                  <a:moveTo>
                    <a:pt x="1030" y="1"/>
                  </a:moveTo>
                  <a:cubicBezTo>
                    <a:pt x="461" y="1"/>
                    <a:pt x="0" y="194"/>
                    <a:pt x="0" y="431"/>
                  </a:cubicBezTo>
                  <a:cubicBezTo>
                    <a:pt x="0" y="669"/>
                    <a:pt x="461" y="862"/>
                    <a:pt x="1030" y="862"/>
                  </a:cubicBezTo>
                  <a:cubicBezTo>
                    <a:pt x="1599" y="862"/>
                    <a:pt x="2059" y="669"/>
                    <a:pt x="2059" y="431"/>
                  </a:cubicBezTo>
                  <a:cubicBezTo>
                    <a:pt x="2059" y="195"/>
                    <a:pt x="1599" y="2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256658" y="2950294"/>
              <a:ext cx="166345" cy="69606"/>
            </a:xfrm>
            <a:custGeom>
              <a:avLst/>
              <a:gdLst/>
              <a:ahLst/>
              <a:cxnLst/>
              <a:rect l="l" t="t" r="r" b="b"/>
              <a:pathLst>
                <a:path w="2060" h="862" extrusionOk="0">
                  <a:moveTo>
                    <a:pt x="1030" y="1"/>
                  </a:moveTo>
                  <a:cubicBezTo>
                    <a:pt x="461" y="1"/>
                    <a:pt x="0" y="194"/>
                    <a:pt x="0" y="431"/>
                  </a:cubicBezTo>
                  <a:cubicBezTo>
                    <a:pt x="0" y="669"/>
                    <a:pt x="461" y="862"/>
                    <a:pt x="1030" y="862"/>
                  </a:cubicBezTo>
                  <a:cubicBezTo>
                    <a:pt x="1599" y="862"/>
                    <a:pt x="2060" y="669"/>
                    <a:pt x="2060" y="431"/>
                  </a:cubicBezTo>
                  <a:cubicBezTo>
                    <a:pt x="2060" y="195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9" name="Google Shape;829;p16"/>
          <p:cNvSpPr/>
          <p:nvPr/>
        </p:nvSpPr>
        <p:spPr>
          <a:xfrm flipH="1">
            <a:off x="-74106" y="158016"/>
            <a:ext cx="1724051" cy="1645853"/>
          </a:xfrm>
          <a:custGeom>
            <a:avLst/>
            <a:gdLst/>
            <a:ahLst/>
            <a:cxnLst/>
            <a:rect l="l" t="t" r="r" b="b"/>
            <a:pathLst>
              <a:path w="39663" h="37864" extrusionOk="0">
                <a:moveTo>
                  <a:pt x="27662" y="166"/>
                </a:moveTo>
                <a:cubicBezTo>
                  <a:pt x="27871" y="166"/>
                  <a:pt x="28064" y="198"/>
                  <a:pt x="28224" y="265"/>
                </a:cubicBezTo>
                <a:cubicBezTo>
                  <a:pt x="28869" y="536"/>
                  <a:pt x="29201" y="1262"/>
                  <a:pt x="29362" y="1823"/>
                </a:cubicBezTo>
                <a:cubicBezTo>
                  <a:pt x="29548" y="2460"/>
                  <a:pt x="29628" y="3138"/>
                  <a:pt x="29607" y="3844"/>
                </a:cubicBezTo>
                <a:cubicBezTo>
                  <a:pt x="29348" y="4053"/>
                  <a:pt x="29100" y="4290"/>
                  <a:pt x="28869" y="4554"/>
                </a:cubicBezTo>
                <a:cubicBezTo>
                  <a:pt x="28630" y="4827"/>
                  <a:pt x="27797" y="5815"/>
                  <a:pt x="27128" y="7009"/>
                </a:cubicBezTo>
                <a:cubicBezTo>
                  <a:pt x="26995" y="7248"/>
                  <a:pt x="26878" y="7477"/>
                  <a:pt x="26778" y="7696"/>
                </a:cubicBezTo>
                <a:cubicBezTo>
                  <a:pt x="26624" y="7664"/>
                  <a:pt x="26467" y="7641"/>
                  <a:pt x="26310" y="7627"/>
                </a:cubicBezTo>
                <a:cubicBezTo>
                  <a:pt x="26778" y="6256"/>
                  <a:pt x="27162" y="4845"/>
                  <a:pt x="27441" y="3429"/>
                </a:cubicBezTo>
                <a:cubicBezTo>
                  <a:pt x="27451" y="3383"/>
                  <a:pt x="27422" y="3338"/>
                  <a:pt x="27375" y="3330"/>
                </a:cubicBezTo>
                <a:cubicBezTo>
                  <a:pt x="27369" y="3329"/>
                  <a:pt x="27364" y="3328"/>
                  <a:pt x="27359" y="3328"/>
                </a:cubicBezTo>
                <a:cubicBezTo>
                  <a:pt x="27320" y="3328"/>
                  <a:pt x="27284" y="3355"/>
                  <a:pt x="27275" y="3396"/>
                </a:cubicBezTo>
                <a:cubicBezTo>
                  <a:pt x="26993" y="4822"/>
                  <a:pt x="26610" y="6239"/>
                  <a:pt x="26136" y="7615"/>
                </a:cubicBezTo>
                <a:cubicBezTo>
                  <a:pt x="26102" y="7614"/>
                  <a:pt x="26069" y="7612"/>
                  <a:pt x="26034" y="7612"/>
                </a:cubicBezTo>
                <a:cubicBezTo>
                  <a:pt x="25251" y="6378"/>
                  <a:pt x="24748" y="4973"/>
                  <a:pt x="24578" y="3523"/>
                </a:cubicBezTo>
                <a:cubicBezTo>
                  <a:pt x="24573" y="3479"/>
                  <a:pt x="24538" y="3447"/>
                  <a:pt x="24497" y="3447"/>
                </a:cubicBezTo>
                <a:cubicBezTo>
                  <a:pt x="24493" y="3447"/>
                  <a:pt x="24489" y="3447"/>
                  <a:pt x="24484" y="3448"/>
                </a:cubicBezTo>
                <a:cubicBezTo>
                  <a:pt x="24437" y="3454"/>
                  <a:pt x="24405" y="3495"/>
                  <a:pt x="24410" y="3541"/>
                </a:cubicBezTo>
                <a:cubicBezTo>
                  <a:pt x="24580" y="4981"/>
                  <a:pt x="25072" y="6381"/>
                  <a:pt x="25835" y="7612"/>
                </a:cubicBezTo>
                <a:cubicBezTo>
                  <a:pt x="25501" y="7621"/>
                  <a:pt x="25166" y="7673"/>
                  <a:pt x="24842" y="7766"/>
                </a:cubicBezTo>
                <a:cubicBezTo>
                  <a:pt x="24680" y="7339"/>
                  <a:pt x="24479" y="6950"/>
                  <a:pt x="24276" y="6650"/>
                </a:cubicBezTo>
                <a:cubicBezTo>
                  <a:pt x="23674" y="5762"/>
                  <a:pt x="22968" y="5009"/>
                  <a:pt x="22180" y="4415"/>
                </a:cubicBezTo>
                <a:cubicBezTo>
                  <a:pt x="22012" y="4289"/>
                  <a:pt x="21843" y="4172"/>
                  <a:pt x="21671" y="4063"/>
                </a:cubicBezTo>
                <a:cubicBezTo>
                  <a:pt x="21604" y="3592"/>
                  <a:pt x="21606" y="3131"/>
                  <a:pt x="21676" y="2699"/>
                </a:cubicBezTo>
                <a:cubicBezTo>
                  <a:pt x="21746" y="2278"/>
                  <a:pt x="21882" y="1885"/>
                  <a:pt x="22081" y="1537"/>
                </a:cubicBezTo>
                <a:cubicBezTo>
                  <a:pt x="22504" y="797"/>
                  <a:pt x="23204" y="323"/>
                  <a:pt x="23911" y="300"/>
                </a:cubicBezTo>
                <a:lnTo>
                  <a:pt x="23957" y="300"/>
                </a:lnTo>
                <a:cubicBezTo>
                  <a:pt x="24343" y="300"/>
                  <a:pt x="24745" y="465"/>
                  <a:pt x="25037" y="746"/>
                </a:cubicBezTo>
                <a:cubicBezTo>
                  <a:pt x="25294" y="995"/>
                  <a:pt x="25435" y="1306"/>
                  <a:pt x="25435" y="1622"/>
                </a:cubicBezTo>
                <a:lnTo>
                  <a:pt x="25603" y="1623"/>
                </a:lnTo>
                <a:cubicBezTo>
                  <a:pt x="25611" y="1234"/>
                  <a:pt x="25853" y="866"/>
                  <a:pt x="26285" y="582"/>
                </a:cubicBezTo>
                <a:cubicBezTo>
                  <a:pt x="26695" y="315"/>
                  <a:pt x="27213" y="166"/>
                  <a:pt x="27662" y="166"/>
                </a:cubicBezTo>
                <a:close/>
                <a:moveTo>
                  <a:pt x="18799" y="3254"/>
                </a:moveTo>
                <a:cubicBezTo>
                  <a:pt x="19096" y="3254"/>
                  <a:pt x="19389" y="3303"/>
                  <a:pt x="19639" y="3364"/>
                </a:cubicBezTo>
                <a:cubicBezTo>
                  <a:pt x="20488" y="3573"/>
                  <a:pt x="21306" y="3972"/>
                  <a:pt x="22074" y="4548"/>
                </a:cubicBezTo>
                <a:cubicBezTo>
                  <a:pt x="22837" y="5123"/>
                  <a:pt x="23548" y="5881"/>
                  <a:pt x="24132" y="6744"/>
                </a:cubicBezTo>
                <a:cubicBezTo>
                  <a:pt x="24326" y="7033"/>
                  <a:pt x="24522" y="7405"/>
                  <a:pt x="24679" y="7817"/>
                </a:cubicBezTo>
                <a:cubicBezTo>
                  <a:pt x="24572" y="7853"/>
                  <a:pt x="24467" y="7893"/>
                  <a:pt x="24365" y="7938"/>
                </a:cubicBezTo>
                <a:cubicBezTo>
                  <a:pt x="23855" y="8161"/>
                  <a:pt x="23429" y="8478"/>
                  <a:pt x="23099" y="8867"/>
                </a:cubicBezTo>
                <a:cubicBezTo>
                  <a:pt x="22159" y="7792"/>
                  <a:pt x="21141" y="6771"/>
                  <a:pt x="20068" y="5831"/>
                </a:cubicBezTo>
                <a:cubicBezTo>
                  <a:pt x="20051" y="5817"/>
                  <a:pt x="20032" y="5811"/>
                  <a:pt x="20012" y="5811"/>
                </a:cubicBezTo>
                <a:cubicBezTo>
                  <a:pt x="19989" y="5811"/>
                  <a:pt x="19966" y="5820"/>
                  <a:pt x="19950" y="5838"/>
                </a:cubicBezTo>
                <a:cubicBezTo>
                  <a:pt x="19920" y="5873"/>
                  <a:pt x="19922" y="5928"/>
                  <a:pt x="19957" y="5958"/>
                </a:cubicBezTo>
                <a:cubicBezTo>
                  <a:pt x="21031" y="6901"/>
                  <a:pt x="22051" y="7923"/>
                  <a:pt x="22991" y="8999"/>
                </a:cubicBezTo>
                <a:cubicBezTo>
                  <a:pt x="22955" y="9047"/>
                  <a:pt x="22922" y="9096"/>
                  <a:pt x="22889" y="9143"/>
                </a:cubicBezTo>
                <a:cubicBezTo>
                  <a:pt x="22784" y="9147"/>
                  <a:pt x="22680" y="9148"/>
                  <a:pt x="22576" y="9148"/>
                </a:cubicBezTo>
                <a:cubicBezTo>
                  <a:pt x="21254" y="9148"/>
                  <a:pt x="19933" y="8879"/>
                  <a:pt x="18719" y="8357"/>
                </a:cubicBezTo>
                <a:cubicBezTo>
                  <a:pt x="18708" y="8353"/>
                  <a:pt x="18697" y="8350"/>
                  <a:pt x="18686" y="8350"/>
                </a:cubicBezTo>
                <a:cubicBezTo>
                  <a:pt x="18653" y="8350"/>
                  <a:pt x="18621" y="8369"/>
                  <a:pt x="18606" y="8402"/>
                </a:cubicBezTo>
                <a:cubicBezTo>
                  <a:pt x="18589" y="8445"/>
                  <a:pt x="18609" y="8494"/>
                  <a:pt x="18652" y="8514"/>
                </a:cubicBezTo>
                <a:cubicBezTo>
                  <a:pt x="19891" y="9047"/>
                  <a:pt x="21234" y="9320"/>
                  <a:pt x="22581" y="9320"/>
                </a:cubicBezTo>
                <a:cubicBezTo>
                  <a:pt x="22648" y="9320"/>
                  <a:pt x="22713" y="9319"/>
                  <a:pt x="22779" y="9319"/>
                </a:cubicBezTo>
                <a:cubicBezTo>
                  <a:pt x="22614" y="9600"/>
                  <a:pt x="22490" y="9906"/>
                  <a:pt x="22408" y="10235"/>
                </a:cubicBezTo>
                <a:cubicBezTo>
                  <a:pt x="22120" y="10193"/>
                  <a:pt x="21841" y="10174"/>
                  <a:pt x="21585" y="10174"/>
                </a:cubicBezTo>
                <a:cubicBezTo>
                  <a:pt x="21477" y="10174"/>
                  <a:pt x="21373" y="10178"/>
                  <a:pt x="21275" y="10184"/>
                </a:cubicBezTo>
                <a:cubicBezTo>
                  <a:pt x="20203" y="10259"/>
                  <a:pt x="19199" y="10494"/>
                  <a:pt x="18289" y="10881"/>
                </a:cubicBezTo>
                <a:cubicBezTo>
                  <a:pt x="18098" y="10962"/>
                  <a:pt x="17912" y="11051"/>
                  <a:pt x="17731" y="11145"/>
                </a:cubicBezTo>
                <a:cubicBezTo>
                  <a:pt x="17294" y="10969"/>
                  <a:pt x="16897" y="10737"/>
                  <a:pt x="16557" y="10458"/>
                </a:cubicBezTo>
                <a:cubicBezTo>
                  <a:pt x="16226" y="10186"/>
                  <a:pt x="15955" y="9873"/>
                  <a:pt x="15752" y="9525"/>
                </a:cubicBezTo>
                <a:cubicBezTo>
                  <a:pt x="15321" y="8789"/>
                  <a:pt x="15262" y="7945"/>
                  <a:pt x="15595" y="7321"/>
                </a:cubicBezTo>
                <a:cubicBezTo>
                  <a:pt x="15784" y="6967"/>
                  <a:pt x="16139" y="6686"/>
                  <a:pt x="16544" y="6571"/>
                </a:cubicBezTo>
                <a:cubicBezTo>
                  <a:pt x="16674" y="6534"/>
                  <a:pt x="16803" y="6515"/>
                  <a:pt x="16927" y="6515"/>
                </a:cubicBezTo>
                <a:cubicBezTo>
                  <a:pt x="17134" y="6515"/>
                  <a:pt x="17330" y="6565"/>
                  <a:pt x="17500" y="6663"/>
                </a:cubicBezTo>
                <a:lnTo>
                  <a:pt x="17587" y="6518"/>
                </a:lnTo>
                <a:cubicBezTo>
                  <a:pt x="17253" y="6318"/>
                  <a:pt x="17054" y="5923"/>
                  <a:pt x="17025" y="5409"/>
                </a:cubicBezTo>
                <a:cubicBezTo>
                  <a:pt x="16985" y="4692"/>
                  <a:pt x="17284" y="3901"/>
                  <a:pt x="17721" y="3570"/>
                </a:cubicBezTo>
                <a:cubicBezTo>
                  <a:pt x="18033" y="3334"/>
                  <a:pt x="18420" y="3254"/>
                  <a:pt x="18799" y="3254"/>
                </a:cubicBezTo>
                <a:close/>
                <a:moveTo>
                  <a:pt x="32182" y="3023"/>
                </a:moveTo>
                <a:cubicBezTo>
                  <a:pt x="33027" y="3023"/>
                  <a:pt x="33783" y="3393"/>
                  <a:pt x="34154" y="3989"/>
                </a:cubicBezTo>
                <a:cubicBezTo>
                  <a:pt x="34366" y="4330"/>
                  <a:pt x="34431" y="4778"/>
                  <a:pt x="34329" y="5187"/>
                </a:cubicBezTo>
                <a:cubicBezTo>
                  <a:pt x="34242" y="5534"/>
                  <a:pt x="34045" y="5811"/>
                  <a:pt x="33769" y="5969"/>
                </a:cubicBezTo>
                <a:lnTo>
                  <a:pt x="33852" y="6118"/>
                </a:lnTo>
                <a:cubicBezTo>
                  <a:pt x="34003" y="6034"/>
                  <a:pt x="34175" y="5992"/>
                  <a:pt x="34359" y="5992"/>
                </a:cubicBezTo>
                <a:cubicBezTo>
                  <a:pt x="34588" y="5992"/>
                  <a:pt x="34837" y="6057"/>
                  <a:pt x="35092" y="6185"/>
                </a:cubicBezTo>
                <a:cubicBezTo>
                  <a:pt x="35733" y="6509"/>
                  <a:pt x="36267" y="7163"/>
                  <a:pt x="36336" y="7707"/>
                </a:cubicBezTo>
                <a:cubicBezTo>
                  <a:pt x="36424" y="8400"/>
                  <a:pt x="35962" y="9050"/>
                  <a:pt x="35557" y="9471"/>
                </a:cubicBezTo>
                <a:cubicBezTo>
                  <a:pt x="34949" y="10102"/>
                  <a:pt x="34196" y="10612"/>
                  <a:pt x="33312" y="10989"/>
                </a:cubicBezTo>
                <a:cubicBezTo>
                  <a:pt x="32434" y="11364"/>
                  <a:pt x="31420" y="11598"/>
                  <a:pt x="30383" y="11673"/>
                </a:cubicBezTo>
                <a:cubicBezTo>
                  <a:pt x="30290" y="11680"/>
                  <a:pt x="30192" y="11683"/>
                  <a:pt x="30089" y="11683"/>
                </a:cubicBezTo>
                <a:cubicBezTo>
                  <a:pt x="29918" y="11683"/>
                  <a:pt x="29736" y="11674"/>
                  <a:pt x="29548" y="11656"/>
                </a:cubicBezTo>
                <a:cubicBezTo>
                  <a:pt x="29597" y="11496"/>
                  <a:pt x="29631" y="11331"/>
                  <a:pt x="29649" y="11153"/>
                </a:cubicBezTo>
                <a:cubicBezTo>
                  <a:pt x="29667" y="10989"/>
                  <a:pt x="29667" y="10821"/>
                  <a:pt x="29650" y="10652"/>
                </a:cubicBezTo>
                <a:cubicBezTo>
                  <a:pt x="29654" y="10635"/>
                  <a:pt x="29656" y="10618"/>
                  <a:pt x="29660" y="10602"/>
                </a:cubicBezTo>
                <a:cubicBezTo>
                  <a:pt x="29700" y="10272"/>
                  <a:pt x="29589" y="9964"/>
                  <a:pt x="29398" y="9709"/>
                </a:cubicBezTo>
                <a:cubicBezTo>
                  <a:pt x="29389" y="9690"/>
                  <a:pt x="29381" y="9670"/>
                  <a:pt x="29372" y="9653"/>
                </a:cubicBezTo>
                <a:cubicBezTo>
                  <a:pt x="30668" y="9382"/>
                  <a:pt x="31954" y="9034"/>
                  <a:pt x="33204" y="8609"/>
                </a:cubicBezTo>
                <a:cubicBezTo>
                  <a:pt x="33249" y="8594"/>
                  <a:pt x="33272" y="8546"/>
                  <a:pt x="33256" y="8501"/>
                </a:cubicBezTo>
                <a:cubicBezTo>
                  <a:pt x="33244" y="8466"/>
                  <a:pt x="33211" y="8445"/>
                  <a:pt x="33176" y="8445"/>
                </a:cubicBezTo>
                <a:cubicBezTo>
                  <a:pt x="33167" y="8445"/>
                  <a:pt x="33157" y="8446"/>
                  <a:pt x="33148" y="8449"/>
                </a:cubicBezTo>
                <a:cubicBezTo>
                  <a:pt x="31889" y="8875"/>
                  <a:pt x="30596" y="9227"/>
                  <a:pt x="29290" y="9496"/>
                </a:cubicBezTo>
                <a:cubicBezTo>
                  <a:pt x="29224" y="9374"/>
                  <a:pt x="29149" y="9253"/>
                  <a:pt x="29065" y="9137"/>
                </a:cubicBezTo>
                <a:cubicBezTo>
                  <a:pt x="29728" y="7985"/>
                  <a:pt x="30625" y="6970"/>
                  <a:pt x="31691" y="6177"/>
                </a:cubicBezTo>
                <a:cubicBezTo>
                  <a:pt x="31728" y="6148"/>
                  <a:pt x="31735" y="6096"/>
                  <a:pt x="31708" y="6059"/>
                </a:cubicBezTo>
                <a:cubicBezTo>
                  <a:pt x="31691" y="6035"/>
                  <a:pt x="31665" y="6023"/>
                  <a:pt x="31639" y="6023"/>
                </a:cubicBezTo>
                <a:cubicBezTo>
                  <a:pt x="31622" y="6023"/>
                  <a:pt x="31605" y="6029"/>
                  <a:pt x="31590" y="6040"/>
                </a:cubicBezTo>
                <a:cubicBezTo>
                  <a:pt x="30526" y="6833"/>
                  <a:pt x="29627" y="7846"/>
                  <a:pt x="28956" y="8992"/>
                </a:cubicBezTo>
                <a:cubicBezTo>
                  <a:pt x="28894" y="8917"/>
                  <a:pt x="28829" y="8842"/>
                  <a:pt x="28761" y="8770"/>
                </a:cubicBezTo>
                <a:cubicBezTo>
                  <a:pt x="28674" y="8681"/>
                  <a:pt x="28580" y="8593"/>
                  <a:pt x="28481" y="8511"/>
                </a:cubicBezTo>
                <a:cubicBezTo>
                  <a:pt x="28027" y="8137"/>
                  <a:pt x="27500" y="7877"/>
                  <a:pt x="26941" y="7736"/>
                </a:cubicBezTo>
                <a:cubicBezTo>
                  <a:pt x="27036" y="7529"/>
                  <a:pt x="27144" y="7314"/>
                  <a:pt x="27270" y="7091"/>
                </a:cubicBezTo>
                <a:cubicBezTo>
                  <a:pt x="27795" y="6155"/>
                  <a:pt x="28502" y="5225"/>
                  <a:pt x="28990" y="4665"/>
                </a:cubicBezTo>
                <a:cubicBezTo>
                  <a:pt x="29568" y="4009"/>
                  <a:pt x="30246" y="3520"/>
                  <a:pt x="30958" y="3253"/>
                </a:cubicBezTo>
                <a:cubicBezTo>
                  <a:pt x="31356" y="3102"/>
                  <a:pt x="31764" y="3026"/>
                  <a:pt x="32167" y="3023"/>
                </a:cubicBezTo>
                <a:close/>
                <a:moveTo>
                  <a:pt x="24088" y="9132"/>
                </a:moveTo>
                <a:cubicBezTo>
                  <a:pt x="24264" y="9132"/>
                  <a:pt x="24443" y="9160"/>
                  <a:pt x="24613" y="9219"/>
                </a:cubicBezTo>
                <a:cubicBezTo>
                  <a:pt x="25156" y="9415"/>
                  <a:pt x="25690" y="9963"/>
                  <a:pt x="25613" y="10586"/>
                </a:cubicBezTo>
                <a:cubicBezTo>
                  <a:pt x="25590" y="10749"/>
                  <a:pt x="25527" y="10906"/>
                  <a:pt x="25429" y="11037"/>
                </a:cubicBezTo>
                <a:cubicBezTo>
                  <a:pt x="25153" y="11418"/>
                  <a:pt x="24724" y="11670"/>
                  <a:pt x="24254" y="11727"/>
                </a:cubicBezTo>
                <a:cubicBezTo>
                  <a:pt x="24188" y="11735"/>
                  <a:pt x="24121" y="11739"/>
                  <a:pt x="24056" y="11739"/>
                </a:cubicBezTo>
                <a:cubicBezTo>
                  <a:pt x="23744" y="11739"/>
                  <a:pt x="23442" y="11647"/>
                  <a:pt x="23178" y="11475"/>
                </a:cubicBezTo>
                <a:lnTo>
                  <a:pt x="23178" y="11475"/>
                </a:lnTo>
                <a:cubicBezTo>
                  <a:pt x="23280" y="11505"/>
                  <a:pt x="23389" y="11520"/>
                  <a:pt x="23504" y="11520"/>
                </a:cubicBezTo>
                <a:cubicBezTo>
                  <a:pt x="23518" y="11520"/>
                  <a:pt x="23533" y="11520"/>
                  <a:pt x="23548" y="11519"/>
                </a:cubicBezTo>
                <a:cubicBezTo>
                  <a:pt x="24057" y="11502"/>
                  <a:pt x="24464" y="11169"/>
                  <a:pt x="24582" y="10762"/>
                </a:cubicBezTo>
                <a:cubicBezTo>
                  <a:pt x="24212" y="10668"/>
                  <a:pt x="23858" y="10547"/>
                  <a:pt x="23523" y="10400"/>
                </a:cubicBezTo>
                <a:cubicBezTo>
                  <a:pt x="23798" y="10157"/>
                  <a:pt x="24047" y="9902"/>
                  <a:pt x="24268" y="9637"/>
                </a:cubicBezTo>
                <a:cubicBezTo>
                  <a:pt x="24054" y="9417"/>
                  <a:pt x="23788" y="9280"/>
                  <a:pt x="23501" y="9279"/>
                </a:cubicBezTo>
                <a:cubicBezTo>
                  <a:pt x="23463" y="9279"/>
                  <a:pt x="23426" y="9280"/>
                  <a:pt x="23389" y="9286"/>
                </a:cubicBezTo>
                <a:cubicBezTo>
                  <a:pt x="23605" y="9185"/>
                  <a:pt x="23845" y="9132"/>
                  <a:pt x="24088" y="9132"/>
                </a:cubicBezTo>
                <a:close/>
                <a:moveTo>
                  <a:pt x="28008" y="9133"/>
                </a:moveTo>
                <a:cubicBezTo>
                  <a:pt x="28185" y="9133"/>
                  <a:pt x="28364" y="9162"/>
                  <a:pt x="28532" y="9221"/>
                </a:cubicBezTo>
                <a:cubicBezTo>
                  <a:pt x="28769" y="9306"/>
                  <a:pt x="29001" y="9457"/>
                  <a:pt x="29185" y="9651"/>
                </a:cubicBezTo>
                <a:cubicBezTo>
                  <a:pt x="29366" y="10007"/>
                  <a:pt x="29473" y="10392"/>
                  <a:pt x="29490" y="10769"/>
                </a:cubicBezTo>
                <a:cubicBezTo>
                  <a:pt x="29460" y="10863"/>
                  <a:pt x="29411" y="10955"/>
                  <a:pt x="29350" y="11037"/>
                </a:cubicBezTo>
                <a:cubicBezTo>
                  <a:pt x="29073" y="11421"/>
                  <a:pt x="28645" y="11670"/>
                  <a:pt x="28174" y="11728"/>
                </a:cubicBezTo>
                <a:cubicBezTo>
                  <a:pt x="28107" y="11736"/>
                  <a:pt x="28041" y="11740"/>
                  <a:pt x="27976" y="11740"/>
                </a:cubicBezTo>
                <a:cubicBezTo>
                  <a:pt x="27664" y="11740"/>
                  <a:pt x="27362" y="11648"/>
                  <a:pt x="27100" y="11476"/>
                </a:cubicBezTo>
                <a:lnTo>
                  <a:pt x="27100" y="11476"/>
                </a:lnTo>
                <a:cubicBezTo>
                  <a:pt x="27205" y="11508"/>
                  <a:pt x="27317" y="11522"/>
                  <a:pt x="27436" y="11522"/>
                </a:cubicBezTo>
                <a:cubicBezTo>
                  <a:pt x="27447" y="11522"/>
                  <a:pt x="27457" y="11522"/>
                  <a:pt x="27468" y="11522"/>
                </a:cubicBezTo>
                <a:cubicBezTo>
                  <a:pt x="27978" y="11503"/>
                  <a:pt x="28386" y="11171"/>
                  <a:pt x="28504" y="10763"/>
                </a:cubicBezTo>
                <a:cubicBezTo>
                  <a:pt x="28134" y="10670"/>
                  <a:pt x="27778" y="10547"/>
                  <a:pt x="27444" y="10402"/>
                </a:cubicBezTo>
                <a:cubicBezTo>
                  <a:pt x="27719" y="10158"/>
                  <a:pt x="27968" y="9903"/>
                  <a:pt x="28188" y="9639"/>
                </a:cubicBezTo>
                <a:cubicBezTo>
                  <a:pt x="27975" y="9420"/>
                  <a:pt x="27709" y="9283"/>
                  <a:pt x="27422" y="9280"/>
                </a:cubicBezTo>
                <a:cubicBezTo>
                  <a:pt x="27385" y="9280"/>
                  <a:pt x="27346" y="9283"/>
                  <a:pt x="27308" y="9287"/>
                </a:cubicBezTo>
                <a:cubicBezTo>
                  <a:pt x="27524" y="9186"/>
                  <a:pt x="27766" y="9133"/>
                  <a:pt x="28008" y="9133"/>
                </a:cubicBezTo>
                <a:close/>
                <a:moveTo>
                  <a:pt x="24602" y="11853"/>
                </a:moveTo>
                <a:cubicBezTo>
                  <a:pt x="24588" y="11853"/>
                  <a:pt x="24575" y="11857"/>
                  <a:pt x="24562" y="11863"/>
                </a:cubicBezTo>
                <a:cubicBezTo>
                  <a:pt x="24520" y="11886"/>
                  <a:pt x="24506" y="11937"/>
                  <a:pt x="24528" y="11979"/>
                </a:cubicBezTo>
                <a:cubicBezTo>
                  <a:pt x="24811" y="12498"/>
                  <a:pt x="25416" y="12834"/>
                  <a:pt x="26069" y="12834"/>
                </a:cubicBezTo>
                <a:lnTo>
                  <a:pt x="26074" y="12834"/>
                </a:lnTo>
                <a:cubicBezTo>
                  <a:pt x="26640" y="12833"/>
                  <a:pt x="27226" y="12591"/>
                  <a:pt x="27725" y="12156"/>
                </a:cubicBezTo>
                <a:cubicBezTo>
                  <a:pt x="27759" y="12124"/>
                  <a:pt x="27762" y="12071"/>
                  <a:pt x="27732" y="12036"/>
                </a:cubicBezTo>
                <a:cubicBezTo>
                  <a:pt x="27715" y="12017"/>
                  <a:pt x="27692" y="12008"/>
                  <a:pt x="27668" y="12008"/>
                </a:cubicBezTo>
                <a:cubicBezTo>
                  <a:pt x="27649" y="12008"/>
                  <a:pt x="27630" y="12014"/>
                  <a:pt x="27617" y="12028"/>
                </a:cubicBezTo>
                <a:cubicBezTo>
                  <a:pt x="27149" y="12438"/>
                  <a:pt x="26601" y="12663"/>
                  <a:pt x="26076" y="12664"/>
                </a:cubicBezTo>
                <a:lnTo>
                  <a:pt x="26070" y="12664"/>
                </a:lnTo>
                <a:cubicBezTo>
                  <a:pt x="25478" y="12664"/>
                  <a:pt x="24932" y="12365"/>
                  <a:pt x="24677" y="11898"/>
                </a:cubicBezTo>
                <a:cubicBezTo>
                  <a:pt x="24661" y="11869"/>
                  <a:pt x="24631" y="11853"/>
                  <a:pt x="24602" y="11853"/>
                </a:cubicBezTo>
                <a:close/>
                <a:moveTo>
                  <a:pt x="25948" y="7781"/>
                </a:moveTo>
                <a:cubicBezTo>
                  <a:pt x="26820" y="7781"/>
                  <a:pt x="27687" y="8076"/>
                  <a:pt x="28376" y="8645"/>
                </a:cubicBezTo>
                <a:cubicBezTo>
                  <a:pt x="28469" y="8723"/>
                  <a:pt x="28560" y="8805"/>
                  <a:pt x="28642" y="8891"/>
                </a:cubicBezTo>
                <a:cubicBezTo>
                  <a:pt x="28770" y="9025"/>
                  <a:pt x="28885" y="9168"/>
                  <a:pt x="28986" y="9316"/>
                </a:cubicBezTo>
                <a:cubicBezTo>
                  <a:pt x="28856" y="9227"/>
                  <a:pt x="28717" y="9153"/>
                  <a:pt x="28576" y="9103"/>
                </a:cubicBezTo>
                <a:cubicBezTo>
                  <a:pt x="28392" y="9039"/>
                  <a:pt x="28200" y="9008"/>
                  <a:pt x="28009" y="9008"/>
                </a:cubicBezTo>
                <a:cubicBezTo>
                  <a:pt x="27519" y="9008"/>
                  <a:pt x="27035" y="9210"/>
                  <a:pt x="26719" y="9572"/>
                </a:cubicBezTo>
                <a:cubicBezTo>
                  <a:pt x="26688" y="9610"/>
                  <a:pt x="26658" y="9651"/>
                  <a:pt x="26629" y="9693"/>
                </a:cubicBezTo>
                <a:cubicBezTo>
                  <a:pt x="26488" y="9867"/>
                  <a:pt x="26387" y="10089"/>
                  <a:pt x="26349" y="10343"/>
                </a:cubicBezTo>
                <a:cubicBezTo>
                  <a:pt x="26305" y="10647"/>
                  <a:pt x="26401" y="10940"/>
                  <a:pt x="26593" y="11158"/>
                </a:cubicBezTo>
                <a:cubicBezTo>
                  <a:pt x="26660" y="11266"/>
                  <a:pt x="26747" y="11365"/>
                  <a:pt x="26848" y="11452"/>
                </a:cubicBezTo>
                <a:cubicBezTo>
                  <a:pt x="27170" y="11727"/>
                  <a:pt x="27565" y="11872"/>
                  <a:pt x="27977" y="11872"/>
                </a:cubicBezTo>
                <a:cubicBezTo>
                  <a:pt x="28047" y="11872"/>
                  <a:pt x="28116" y="11869"/>
                  <a:pt x="28187" y="11861"/>
                </a:cubicBezTo>
                <a:cubicBezTo>
                  <a:pt x="28692" y="11799"/>
                  <a:pt x="29153" y="11529"/>
                  <a:pt x="29451" y="11119"/>
                </a:cubicBezTo>
                <a:cubicBezTo>
                  <a:pt x="29463" y="11102"/>
                  <a:pt x="29476" y="11084"/>
                  <a:pt x="29487" y="11066"/>
                </a:cubicBezTo>
                <a:lnTo>
                  <a:pt x="29487" y="11066"/>
                </a:lnTo>
                <a:cubicBezTo>
                  <a:pt x="29484" y="11092"/>
                  <a:pt x="29483" y="11116"/>
                  <a:pt x="29480" y="11142"/>
                </a:cubicBezTo>
                <a:cubicBezTo>
                  <a:pt x="29461" y="11316"/>
                  <a:pt x="29425" y="11483"/>
                  <a:pt x="29375" y="11642"/>
                </a:cubicBezTo>
                <a:cubicBezTo>
                  <a:pt x="29365" y="11640"/>
                  <a:pt x="29353" y="11640"/>
                  <a:pt x="29345" y="11639"/>
                </a:cubicBezTo>
                <a:cubicBezTo>
                  <a:pt x="29329" y="11692"/>
                  <a:pt x="29309" y="11747"/>
                  <a:pt x="29289" y="11800"/>
                </a:cubicBezTo>
                <a:cubicBezTo>
                  <a:pt x="29297" y="11798"/>
                  <a:pt x="29303" y="11798"/>
                  <a:pt x="29310" y="11798"/>
                </a:cubicBezTo>
                <a:cubicBezTo>
                  <a:pt x="29314" y="11798"/>
                  <a:pt x="29318" y="11798"/>
                  <a:pt x="29323" y="11799"/>
                </a:cubicBezTo>
                <a:cubicBezTo>
                  <a:pt x="29189" y="12146"/>
                  <a:pt x="28993" y="12452"/>
                  <a:pt x="28782" y="12712"/>
                </a:cubicBezTo>
                <a:lnTo>
                  <a:pt x="28754" y="12712"/>
                </a:lnTo>
                <a:cubicBezTo>
                  <a:pt x="28741" y="12725"/>
                  <a:pt x="28731" y="12739"/>
                  <a:pt x="28718" y="12750"/>
                </a:cubicBezTo>
                <a:cubicBezTo>
                  <a:pt x="28702" y="12784"/>
                  <a:pt x="28685" y="12812"/>
                  <a:pt x="28668" y="12843"/>
                </a:cubicBezTo>
                <a:cubicBezTo>
                  <a:pt x="28430" y="13109"/>
                  <a:pt x="28184" y="13318"/>
                  <a:pt x="27990" y="13462"/>
                </a:cubicBezTo>
                <a:cubicBezTo>
                  <a:pt x="27237" y="14026"/>
                  <a:pt x="26398" y="14335"/>
                  <a:pt x="25623" y="14335"/>
                </a:cubicBezTo>
                <a:cubicBezTo>
                  <a:pt x="25599" y="14335"/>
                  <a:pt x="25574" y="14335"/>
                  <a:pt x="25550" y="14335"/>
                </a:cubicBezTo>
                <a:cubicBezTo>
                  <a:pt x="24881" y="14320"/>
                  <a:pt x="24214" y="14044"/>
                  <a:pt x="23672" y="13581"/>
                </a:cubicBezTo>
                <a:cubicBezTo>
                  <a:pt x="23681" y="13570"/>
                  <a:pt x="23688" y="13560"/>
                  <a:pt x="23698" y="13550"/>
                </a:cubicBezTo>
                <a:cubicBezTo>
                  <a:pt x="23655" y="13517"/>
                  <a:pt x="23609" y="13481"/>
                  <a:pt x="23569" y="13445"/>
                </a:cubicBezTo>
                <a:cubicBezTo>
                  <a:pt x="23561" y="13453"/>
                  <a:pt x="23554" y="13460"/>
                  <a:pt x="23548" y="13469"/>
                </a:cubicBezTo>
                <a:cubicBezTo>
                  <a:pt x="23286" y="13223"/>
                  <a:pt x="23059" y="12933"/>
                  <a:pt x="22879" y="12606"/>
                </a:cubicBezTo>
                <a:cubicBezTo>
                  <a:pt x="22585" y="12074"/>
                  <a:pt x="22447" y="11495"/>
                  <a:pt x="22477" y="10927"/>
                </a:cubicBezTo>
                <a:lnTo>
                  <a:pt x="22483" y="10841"/>
                </a:lnTo>
                <a:cubicBezTo>
                  <a:pt x="22526" y="10956"/>
                  <a:pt x="22591" y="11063"/>
                  <a:pt x="22671" y="11153"/>
                </a:cubicBezTo>
                <a:cubicBezTo>
                  <a:pt x="22739" y="11261"/>
                  <a:pt x="22826" y="11361"/>
                  <a:pt x="22926" y="11447"/>
                </a:cubicBezTo>
                <a:cubicBezTo>
                  <a:pt x="23249" y="11724"/>
                  <a:pt x="23643" y="11869"/>
                  <a:pt x="24055" y="11869"/>
                </a:cubicBezTo>
                <a:cubicBezTo>
                  <a:pt x="24126" y="11869"/>
                  <a:pt x="24196" y="11865"/>
                  <a:pt x="24267" y="11856"/>
                </a:cubicBezTo>
                <a:cubicBezTo>
                  <a:pt x="24773" y="11796"/>
                  <a:pt x="25233" y="11525"/>
                  <a:pt x="25530" y="11115"/>
                </a:cubicBezTo>
                <a:cubicBezTo>
                  <a:pt x="25642" y="10965"/>
                  <a:pt x="25714" y="10789"/>
                  <a:pt x="25739" y="10603"/>
                </a:cubicBezTo>
                <a:cubicBezTo>
                  <a:pt x="25824" y="9914"/>
                  <a:pt x="25243" y="9315"/>
                  <a:pt x="24653" y="9100"/>
                </a:cubicBezTo>
                <a:cubicBezTo>
                  <a:pt x="24470" y="9037"/>
                  <a:pt x="24279" y="9006"/>
                  <a:pt x="24089" y="9006"/>
                </a:cubicBezTo>
                <a:cubicBezTo>
                  <a:pt x="23639" y="9006"/>
                  <a:pt x="23195" y="9176"/>
                  <a:pt x="22880" y="9484"/>
                </a:cubicBezTo>
                <a:cubicBezTo>
                  <a:pt x="23216" y="8877"/>
                  <a:pt x="23744" y="8397"/>
                  <a:pt x="24433" y="8096"/>
                </a:cubicBezTo>
                <a:cubicBezTo>
                  <a:pt x="24915" y="7886"/>
                  <a:pt x="25431" y="7781"/>
                  <a:pt x="25948" y="7781"/>
                </a:cubicBezTo>
                <a:close/>
                <a:moveTo>
                  <a:pt x="33940" y="10876"/>
                </a:moveTo>
                <a:cubicBezTo>
                  <a:pt x="34379" y="11054"/>
                  <a:pt x="34777" y="11286"/>
                  <a:pt x="35118" y="11565"/>
                </a:cubicBezTo>
                <a:cubicBezTo>
                  <a:pt x="35446" y="11836"/>
                  <a:pt x="35718" y="12150"/>
                  <a:pt x="35921" y="12497"/>
                </a:cubicBezTo>
                <a:cubicBezTo>
                  <a:pt x="36352" y="13233"/>
                  <a:pt x="36411" y="14078"/>
                  <a:pt x="36078" y="14700"/>
                </a:cubicBezTo>
                <a:cubicBezTo>
                  <a:pt x="35890" y="15055"/>
                  <a:pt x="35535" y="15334"/>
                  <a:pt x="35129" y="15451"/>
                </a:cubicBezTo>
                <a:cubicBezTo>
                  <a:pt x="35000" y="15488"/>
                  <a:pt x="34872" y="15506"/>
                  <a:pt x="34747" y="15506"/>
                </a:cubicBezTo>
                <a:cubicBezTo>
                  <a:pt x="34539" y="15506"/>
                  <a:pt x="34342" y="15456"/>
                  <a:pt x="34172" y="15357"/>
                </a:cubicBezTo>
                <a:lnTo>
                  <a:pt x="34085" y="15504"/>
                </a:lnTo>
                <a:cubicBezTo>
                  <a:pt x="34419" y="15703"/>
                  <a:pt x="34618" y="16097"/>
                  <a:pt x="34647" y="16613"/>
                </a:cubicBezTo>
                <a:cubicBezTo>
                  <a:pt x="34687" y="17328"/>
                  <a:pt x="34388" y="18119"/>
                  <a:pt x="33951" y="18450"/>
                </a:cubicBezTo>
                <a:cubicBezTo>
                  <a:pt x="33639" y="18687"/>
                  <a:pt x="33252" y="18767"/>
                  <a:pt x="32873" y="18767"/>
                </a:cubicBezTo>
                <a:cubicBezTo>
                  <a:pt x="32576" y="18767"/>
                  <a:pt x="32283" y="18718"/>
                  <a:pt x="32033" y="18658"/>
                </a:cubicBezTo>
                <a:cubicBezTo>
                  <a:pt x="31184" y="18452"/>
                  <a:pt x="30363" y="18053"/>
                  <a:pt x="29597" y="17477"/>
                </a:cubicBezTo>
                <a:cubicBezTo>
                  <a:pt x="28833" y="16902"/>
                  <a:pt x="28122" y="16142"/>
                  <a:pt x="27539" y="15281"/>
                </a:cubicBezTo>
                <a:cubicBezTo>
                  <a:pt x="27346" y="14994"/>
                  <a:pt x="27154" y="14627"/>
                  <a:pt x="26997" y="14221"/>
                </a:cubicBezTo>
                <a:cubicBezTo>
                  <a:pt x="27431" y="14045"/>
                  <a:pt x="27802" y="13810"/>
                  <a:pt x="28090" y="13597"/>
                </a:cubicBezTo>
                <a:cubicBezTo>
                  <a:pt x="28234" y="13489"/>
                  <a:pt x="28409" y="13345"/>
                  <a:pt x="28584" y="13172"/>
                </a:cubicBezTo>
                <a:cubicBezTo>
                  <a:pt x="29523" y="14241"/>
                  <a:pt x="30536" y="15256"/>
                  <a:pt x="31604" y="16192"/>
                </a:cubicBezTo>
                <a:cubicBezTo>
                  <a:pt x="31620" y="16207"/>
                  <a:pt x="31640" y="16214"/>
                  <a:pt x="31659" y="16214"/>
                </a:cubicBezTo>
                <a:cubicBezTo>
                  <a:pt x="31683" y="16214"/>
                  <a:pt x="31706" y="16205"/>
                  <a:pt x="31722" y="16185"/>
                </a:cubicBezTo>
                <a:cubicBezTo>
                  <a:pt x="31752" y="16152"/>
                  <a:pt x="31750" y="16097"/>
                  <a:pt x="31715" y="16067"/>
                </a:cubicBezTo>
                <a:cubicBezTo>
                  <a:pt x="30649" y="15132"/>
                  <a:pt x="29640" y="14119"/>
                  <a:pt x="28704" y="13053"/>
                </a:cubicBezTo>
                <a:cubicBezTo>
                  <a:pt x="28756" y="12998"/>
                  <a:pt x="28808" y="12941"/>
                  <a:pt x="28861" y="12879"/>
                </a:cubicBezTo>
                <a:cubicBezTo>
                  <a:pt x="28935" y="12877"/>
                  <a:pt x="29009" y="12876"/>
                  <a:pt x="29083" y="12876"/>
                </a:cubicBezTo>
                <a:cubicBezTo>
                  <a:pt x="30409" y="12876"/>
                  <a:pt x="31734" y="13144"/>
                  <a:pt x="32953" y="13668"/>
                </a:cubicBezTo>
                <a:cubicBezTo>
                  <a:pt x="32964" y="13672"/>
                  <a:pt x="32975" y="13674"/>
                  <a:pt x="32985" y="13674"/>
                </a:cubicBezTo>
                <a:cubicBezTo>
                  <a:pt x="33019" y="13674"/>
                  <a:pt x="33050" y="13654"/>
                  <a:pt x="33066" y="13622"/>
                </a:cubicBezTo>
                <a:cubicBezTo>
                  <a:pt x="33083" y="13578"/>
                  <a:pt x="33063" y="13531"/>
                  <a:pt x="33020" y="13511"/>
                </a:cubicBezTo>
                <a:cubicBezTo>
                  <a:pt x="31784" y="12979"/>
                  <a:pt x="30438" y="12704"/>
                  <a:pt x="29092" y="12704"/>
                </a:cubicBezTo>
                <a:cubicBezTo>
                  <a:pt x="29061" y="12704"/>
                  <a:pt x="29030" y="12704"/>
                  <a:pt x="28999" y="12704"/>
                </a:cubicBezTo>
                <a:cubicBezTo>
                  <a:pt x="29195" y="12448"/>
                  <a:pt x="29373" y="12151"/>
                  <a:pt x="29494" y="11817"/>
                </a:cubicBezTo>
                <a:cubicBezTo>
                  <a:pt x="29696" y="11839"/>
                  <a:pt x="29890" y="11848"/>
                  <a:pt x="30073" y="11848"/>
                </a:cubicBezTo>
                <a:cubicBezTo>
                  <a:pt x="30186" y="11848"/>
                  <a:pt x="30294" y="11843"/>
                  <a:pt x="30396" y="11836"/>
                </a:cubicBezTo>
                <a:cubicBezTo>
                  <a:pt x="31453" y="11761"/>
                  <a:pt x="32484" y="11522"/>
                  <a:pt x="33380" y="11140"/>
                </a:cubicBezTo>
                <a:cubicBezTo>
                  <a:pt x="33573" y="11057"/>
                  <a:pt x="33760" y="10969"/>
                  <a:pt x="33940" y="10876"/>
                </a:cubicBezTo>
                <a:close/>
                <a:moveTo>
                  <a:pt x="21605" y="10342"/>
                </a:moveTo>
                <a:cubicBezTo>
                  <a:pt x="21846" y="10342"/>
                  <a:pt x="22108" y="10359"/>
                  <a:pt x="22376" y="10396"/>
                </a:cubicBezTo>
                <a:cubicBezTo>
                  <a:pt x="22345" y="10564"/>
                  <a:pt x="22322" y="10737"/>
                  <a:pt x="22311" y="10914"/>
                </a:cubicBezTo>
                <a:cubicBezTo>
                  <a:pt x="22284" y="11385"/>
                  <a:pt x="22370" y="11862"/>
                  <a:pt x="22558" y="12317"/>
                </a:cubicBezTo>
                <a:cubicBezTo>
                  <a:pt x="21175" y="12595"/>
                  <a:pt x="19801" y="12962"/>
                  <a:pt x="18468" y="13416"/>
                </a:cubicBezTo>
                <a:cubicBezTo>
                  <a:pt x="18423" y="13430"/>
                  <a:pt x="18400" y="13478"/>
                  <a:pt x="18416" y="13524"/>
                </a:cubicBezTo>
                <a:cubicBezTo>
                  <a:pt x="18427" y="13559"/>
                  <a:pt x="18460" y="13581"/>
                  <a:pt x="18495" y="13581"/>
                </a:cubicBezTo>
                <a:cubicBezTo>
                  <a:pt x="18505" y="13581"/>
                  <a:pt x="18515" y="13579"/>
                  <a:pt x="18524" y="13576"/>
                </a:cubicBezTo>
                <a:cubicBezTo>
                  <a:pt x="19862" y="13122"/>
                  <a:pt x="21240" y="12753"/>
                  <a:pt x="22628" y="12475"/>
                </a:cubicBezTo>
                <a:cubicBezTo>
                  <a:pt x="22659" y="12540"/>
                  <a:pt x="22692" y="12605"/>
                  <a:pt x="22728" y="12670"/>
                </a:cubicBezTo>
                <a:cubicBezTo>
                  <a:pt x="22057" y="13910"/>
                  <a:pt x="21115" y="15003"/>
                  <a:pt x="19981" y="15847"/>
                </a:cubicBezTo>
                <a:cubicBezTo>
                  <a:pt x="19944" y="15875"/>
                  <a:pt x="19937" y="15929"/>
                  <a:pt x="19964" y="15966"/>
                </a:cubicBezTo>
                <a:cubicBezTo>
                  <a:pt x="19980" y="15988"/>
                  <a:pt x="20006" y="16001"/>
                  <a:pt x="20032" y="16001"/>
                </a:cubicBezTo>
                <a:cubicBezTo>
                  <a:pt x="20051" y="16001"/>
                  <a:pt x="20068" y="15995"/>
                  <a:pt x="20082" y="15983"/>
                </a:cubicBezTo>
                <a:cubicBezTo>
                  <a:pt x="21205" y="15145"/>
                  <a:pt x="22146" y="14067"/>
                  <a:pt x="22826" y="12841"/>
                </a:cubicBezTo>
                <a:cubicBezTo>
                  <a:pt x="23001" y="13123"/>
                  <a:pt x="23210" y="13380"/>
                  <a:pt x="23445" y="13599"/>
                </a:cubicBezTo>
                <a:cubicBezTo>
                  <a:pt x="23191" y="13921"/>
                  <a:pt x="22987" y="14252"/>
                  <a:pt x="22843" y="14548"/>
                </a:cubicBezTo>
                <a:cubicBezTo>
                  <a:pt x="22379" y="15500"/>
                  <a:pt x="22072" y="16513"/>
                  <a:pt x="21953" y="17480"/>
                </a:cubicBezTo>
                <a:cubicBezTo>
                  <a:pt x="21927" y="17688"/>
                  <a:pt x="21910" y="17894"/>
                  <a:pt x="21901" y="18097"/>
                </a:cubicBezTo>
                <a:cubicBezTo>
                  <a:pt x="21527" y="18388"/>
                  <a:pt x="21126" y="18617"/>
                  <a:pt x="20717" y="18773"/>
                </a:cubicBezTo>
                <a:cubicBezTo>
                  <a:pt x="20317" y="18924"/>
                  <a:pt x="19908" y="19000"/>
                  <a:pt x="19506" y="19003"/>
                </a:cubicBezTo>
                <a:lnTo>
                  <a:pt x="19493" y="19003"/>
                </a:lnTo>
                <a:cubicBezTo>
                  <a:pt x="18647" y="19003"/>
                  <a:pt x="17890" y="18633"/>
                  <a:pt x="17520" y="18035"/>
                </a:cubicBezTo>
                <a:cubicBezTo>
                  <a:pt x="17307" y="17696"/>
                  <a:pt x="17242" y="17248"/>
                  <a:pt x="17345" y="16839"/>
                </a:cubicBezTo>
                <a:cubicBezTo>
                  <a:pt x="17431" y="16492"/>
                  <a:pt x="17630" y="16214"/>
                  <a:pt x="17905" y="16055"/>
                </a:cubicBezTo>
                <a:lnTo>
                  <a:pt x="17821" y="15908"/>
                </a:lnTo>
                <a:cubicBezTo>
                  <a:pt x="17670" y="15992"/>
                  <a:pt x="17499" y="16034"/>
                  <a:pt x="17316" y="16034"/>
                </a:cubicBezTo>
                <a:cubicBezTo>
                  <a:pt x="17086" y="16034"/>
                  <a:pt x="16837" y="15969"/>
                  <a:pt x="16581" y="15839"/>
                </a:cubicBezTo>
                <a:cubicBezTo>
                  <a:pt x="15941" y="15515"/>
                  <a:pt x="15406" y="14860"/>
                  <a:pt x="15337" y="14319"/>
                </a:cubicBezTo>
                <a:cubicBezTo>
                  <a:pt x="15249" y="13626"/>
                  <a:pt x="15712" y="12977"/>
                  <a:pt x="16118" y="12555"/>
                </a:cubicBezTo>
                <a:cubicBezTo>
                  <a:pt x="16724" y="11922"/>
                  <a:pt x="17479" y="11414"/>
                  <a:pt x="18361" y="11037"/>
                </a:cubicBezTo>
                <a:cubicBezTo>
                  <a:pt x="19240" y="10662"/>
                  <a:pt x="20254" y="10428"/>
                  <a:pt x="21290" y="10353"/>
                </a:cubicBezTo>
                <a:cubicBezTo>
                  <a:pt x="21390" y="10346"/>
                  <a:pt x="21495" y="10342"/>
                  <a:pt x="21605" y="10342"/>
                </a:cubicBezTo>
                <a:close/>
                <a:moveTo>
                  <a:pt x="23570" y="13712"/>
                </a:moveTo>
                <a:cubicBezTo>
                  <a:pt x="24083" y="14147"/>
                  <a:pt x="24702" y="14427"/>
                  <a:pt x="25336" y="14491"/>
                </a:cubicBezTo>
                <a:cubicBezTo>
                  <a:pt x="24882" y="15832"/>
                  <a:pt x="24512" y="17212"/>
                  <a:pt x="24235" y="18600"/>
                </a:cubicBezTo>
                <a:cubicBezTo>
                  <a:pt x="24227" y="18645"/>
                  <a:pt x="24256" y="18689"/>
                  <a:pt x="24303" y="18698"/>
                </a:cubicBezTo>
                <a:cubicBezTo>
                  <a:pt x="24307" y="18701"/>
                  <a:pt x="24313" y="18701"/>
                  <a:pt x="24319" y="18701"/>
                </a:cubicBezTo>
                <a:cubicBezTo>
                  <a:pt x="24358" y="18701"/>
                  <a:pt x="24394" y="18673"/>
                  <a:pt x="24401" y="18632"/>
                </a:cubicBezTo>
                <a:cubicBezTo>
                  <a:pt x="24679" y="17238"/>
                  <a:pt x="25052" y="15851"/>
                  <a:pt x="25510" y="14504"/>
                </a:cubicBezTo>
                <a:cubicBezTo>
                  <a:pt x="25523" y="14504"/>
                  <a:pt x="25537" y="14506"/>
                  <a:pt x="25550" y="14506"/>
                </a:cubicBezTo>
                <a:lnTo>
                  <a:pt x="25624" y="14506"/>
                </a:lnTo>
                <a:cubicBezTo>
                  <a:pt x="25649" y="14506"/>
                  <a:pt x="25674" y="14504"/>
                  <a:pt x="25700" y="14504"/>
                </a:cubicBezTo>
                <a:cubicBezTo>
                  <a:pt x="26450" y="15716"/>
                  <a:pt x="26934" y="17089"/>
                  <a:pt x="27100" y="18505"/>
                </a:cubicBezTo>
                <a:cubicBezTo>
                  <a:pt x="27105" y="18548"/>
                  <a:pt x="27141" y="18581"/>
                  <a:pt x="27181" y="18581"/>
                </a:cubicBezTo>
                <a:cubicBezTo>
                  <a:pt x="27185" y="18581"/>
                  <a:pt x="27189" y="18580"/>
                  <a:pt x="27193" y="18580"/>
                </a:cubicBezTo>
                <a:cubicBezTo>
                  <a:pt x="27241" y="18574"/>
                  <a:pt x="27272" y="18532"/>
                  <a:pt x="27267" y="18486"/>
                </a:cubicBezTo>
                <a:cubicBezTo>
                  <a:pt x="27101" y="17076"/>
                  <a:pt x="26624" y="15708"/>
                  <a:pt x="25890" y="14496"/>
                </a:cubicBezTo>
                <a:cubicBezTo>
                  <a:pt x="26230" y="14468"/>
                  <a:pt x="26551" y="14391"/>
                  <a:pt x="26846" y="14284"/>
                </a:cubicBezTo>
                <a:cubicBezTo>
                  <a:pt x="27006" y="14705"/>
                  <a:pt x="27205" y="15082"/>
                  <a:pt x="27403" y="15377"/>
                </a:cubicBezTo>
                <a:cubicBezTo>
                  <a:pt x="28005" y="16267"/>
                  <a:pt x="28711" y="17019"/>
                  <a:pt x="29499" y="17614"/>
                </a:cubicBezTo>
                <a:cubicBezTo>
                  <a:pt x="29667" y="17739"/>
                  <a:pt x="29836" y="17855"/>
                  <a:pt x="30009" y="17965"/>
                </a:cubicBezTo>
                <a:cubicBezTo>
                  <a:pt x="30070" y="18434"/>
                  <a:pt x="30068" y="18892"/>
                  <a:pt x="29998" y="19327"/>
                </a:cubicBezTo>
                <a:cubicBezTo>
                  <a:pt x="29928" y="19748"/>
                  <a:pt x="29791" y="20141"/>
                  <a:pt x="29592" y="20489"/>
                </a:cubicBezTo>
                <a:cubicBezTo>
                  <a:pt x="29170" y="21229"/>
                  <a:pt x="28469" y="21703"/>
                  <a:pt x="27762" y="21726"/>
                </a:cubicBezTo>
                <a:cubicBezTo>
                  <a:pt x="27747" y="21727"/>
                  <a:pt x="27733" y="21727"/>
                  <a:pt x="27718" y="21727"/>
                </a:cubicBezTo>
                <a:cubicBezTo>
                  <a:pt x="27331" y="21727"/>
                  <a:pt x="26930" y="21563"/>
                  <a:pt x="26639" y="21280"/>
                </a:cubicBezTo>
                <a:cubicBezTo>
                  <a:pt x="26381" y="21031"/>
                  <a:pt x="26241" y="20720"/>
                  <a:pt x="26241" y="20404"/>
                </a:cubicBezTo>
                <a:lnTo>
                  <a:pt x="26071" y="20403"/>
                </a:lnTo>
                <a:cubicBezTo>
                  <a:pt x="26064" y="20792"/>
                  <a:pt x="25824" y="21160"/>
                  <a:pt x="25392" y="21443"/>
                </a:cubicBezTo>
                <a:cubicBezTo>
                  <a:pt x="24981" y="21711"/>
                  <a:pt x="24462" y="21860"/>
                  <a:pt x="24013" y="21860"/>
                </a:cubicBezTo>
                <a:cubicBezTo>
                  <a:pt x="23805" y="21860"/>
                  <a:pt x="23611" y="21828"/>
                  <a:pt x="23451" y="21761"/>
                </a:cubicBezTo>
                <a:cubicBezTo>
                  <a:pt x="22807" y="21490"/>
                  <a:pt x="22476" y="20764"/>
                  <a:pt x="22313" y="20203"/>
                </a:cubicBezTo>
                <a:cubicBezTo>
                  <a:pt x="22071" y="19363"/>
                  <a:pt x="22006" y="18453"/>
                  <a:pt x="22121" y="17501"/>
                </a:cubicBezTo>
                <a:cubicBezTo>
                  <a:pt x="22237" y="16552"/>
                  <a:pt x="22539" y="15557"/>
                  <a:pt x="22994" y="14623"/>
                </a:cubicBezTo>
                <a:cubicBezTo>
                  <a:pt x="23132" y="14340"/>
                  <a:pt x="23328" y="14023"/>
                  <a:pt x="23570" y="13712"/>
                </a:cubicBezTo>
                <a:close/>
                <a:moveTo>
                  <a:pt x="12589" y="16001"/>
                </a:moveTo>
                <a:cubicBezTo>
                  <a:pt x="12798" y="16001"/>
                  <a:pt x="12992" y="16034"/>
                  <a:pt x="13153" y="16101"/>
                </a:cubicBezTo>
                <a:cubicBezTo>
                  <a:pt x="13796" y="16371"/>
                  <a:pt x="14129" y="17097"/>
                  <a:pt x="14290" y="17658"/>
                </a:cubicBezTo>
                <a:cubicBezTo>
                  <a:pt x="14534" y="18499"/>
                  <a:pt x="14599" y="19408"/>
                  <a:pt x="14483" y="20360"/>
                </a:cubicBezTo>
                <a:cubicBezTo>
                  <a:pt x="14368" y="21309"/>
                  <a:pt x="14066" y="22304"/>
                  <a:pt x="13611" y="23238"/>
                </a:cubicBezTo>
                <a:cubicBezTo>
                  <a:pt x="13481" y="23505"/>
                  <a:pt x="13297" y="23803"/>
                  <a:pt x="13073" y="24097"/>
                </a:cubicBezTo>
                <a:cubicBezTo>
                  <a:pt x="12521" y="23735"/>
                  <a:pt x="11887" y="23519"/>
                  <a:pt x="11237" y="23462"/>
                </a:cubicBezTo>
                <a:cubicBezTo>
                  <a:pt x="11705" y="22091"/>
                  <a:pt x="12086" y="20681"/>
                  <a:pt x="12368" y="19264"/>
                </a:cubicBezTo>
                <a:cubicBezTo>
                  <a:pt x="12377" y="19219"/>
                  <a:pt x="12348" y="19173"/>
                  <a:pt x="12302" y="19164"/>
                </a:cubicBezTo>
                <a:cubicBezTo>
                  <a:pt x="12296" y="19163"/>
                  <a:pt x="12291" y="19163"/>
                  <a:pt x="12286" y="19163"/>
                </a:cubicBezTo>
                <a:cubicBezTo>
                  <a:pt x="12247" y="19163"/>
                  <a:pt x="12210" y="19190"/>
                  <a:pt x="12202" y="19231"/>
                </a:cubicBezTo>
                <a:cubicBezTo>
                  <a:pt x="11920" y="20656"/>
                  <a:pt x="11537" y="22075"/>
                  <a:pt x="11063" y="23450"/>
                </a:cubicBezTo>
                <a:cubicBezTo>
                  <a:pt x="11029" y="23449"/>
                  <a:pt x="10997" y="23449"/>
                  <a:pt x="10962" y="23447"/>
                </a:cubicBezTo>
                <a:cubicBezTo>
                  <a:pt x="10179" y="22213"/>
                  <a:pt x="9676" y="20808"/>
                  <a:pt x="9506" y="19357"/>
                </a:cubicBezTo>
                <a:cubicBezTo>
                  <a:pt x="9501" y="19314"/>
                  <a:pt x="9465" y="19283"/>
                  <a:pt x="9424" y="19283"/>
                </a:cubicBezTo>
                <a:cubicBezTo>
                  <a:pt x="9420" y="19283"/>
                  <a:pt x="9417" y="19284"/>
                  <a:pt x="9413" y="19284"/>
                </a:cubicBezTo>
                <a:cubicBezTo>
                  <a:pt x="9365" y="19288"/>
                  <a:pt x="9334" y="19330"/>
                  <a:pt x="9338" y="19378"/>
                </a:cubicBezTo>
                <a:cubicBezTo>
                  <a:pt x="9508" y="20816"/>
                  <a:pt x="9999" y="22216"/>
                  <a:pt x="10762" y="23447"/>
                </a:cubicBezTo>
                <a:cubicBezTo>
                  <a:pt x="10428" y="23456"/>
                  <a:pt x="10093" y="23508"/>
                  <a:pt x="9769" y="23603"/>
                </a:cubicBezTo>
                <a:cubicBezTo>
                  <a:pt x="9606" y="23175"/>
                  <a:pt x="9404" y="22786"/>
                  <a:pt x="9201" y="22487"/>
                </a:cubicBezTo>
                <a:cubicBezTo>
                  <a:pt x="8601" y="21598"/>
                  <a:pt x="7895" y="20845"/>
                  <a:pt x="7106" y="20252"/>
                </a:cubicBezTo>
                <a:cubicBezTo>
                  <a:pt x="6939" y="20125"/>
                  <a:pt x="6769" y="20008"/>
                  <a:pt x="6598" y="19899"/>
                </a:cubicBezTo>
                <a:cubicBezTo>
                  <a:pt x="6533" y="19428"/>
                  <a:pt x="6534" y="18967"/>
                  <a:pt x="6605" y="18535"/>
                </a:cubicBezTo>
                <a:cubicBezTo>
                  <a:pt x="6674" y="18113"/>
                  <a:pt x="6811" y="17722"/>
                  <a:pt x="7009" y="17372"/>
                </a:cubicBezTo>
                <a:cubicBezTo>
                  <a:pt x="7433" y="16631"/>
                  <a:pt x="8133" y="16159"/>
                  <a:pt x="8840" y="16135"/>
                </a:cubicBezTo>
                <a:lnTo>
                  <a:pt x="8884" y="16135"/>
                </a:lnTo>
                <a:cubicBezTo>
                  <a:pt x="9272" y="16135"/>
                  <a:pt x="9674" y="16300"/>
                  <a:pt x="9964" y="16581"/>
                </a:cubicBezTo>
                <a:cubicBezTo>
                  <a:pt x="10222" y="16830"/>
                  <a:pt x="10363" y="17141"/>
                  <a:pt x="10363" y="17457"/>
                </a:cubicBezTo>
                <a:lnTo>
                  <a:pt x="10532" y="17458"/>
                </a:lnTo>
                <a:cubicBezTo>
                  <a:pt x="10539" y="17069"/>
                  <a:pt x="10781" y="16701"/>
                  <a:pt x="11213" y="16418"/>
                </a:cubicBezTo>
                <a:cubicBezTo>
                  <a:pt x="11622" y="16150"/>
                  <a:pt x="12140" y="16001"/>
                  <a:pt x="12589" y="16001"/>
                </a:cubicBezTo>
                <a:close/>
                <a:moveTo>
                  <a:pt x="3727" y="19088"/>
                </a:moveTo>
                <a:cubicBezTo>
                  <a:pt x="4024" y="19088"/>
                  <a:pt x="4317" y="19138"/>
                  <a:pt x="4566" y="19199"/>
                </a:cubicBezTo>
                <a:cubicBezTo>
                  <a:pt x="5415" y="19408"/>
                  <a:pt x="6236" y="19807"/>
                  <a:pt x="7002" y="20383"/>
                </a:cubicBezTo>
                <a:cubicBezTo>
                  <a:pt x="7765" y="20957"/>
                  <a:pt x="8475" y="21716"/>
                  <a:pt x="9059" y="22577"/>
                </a:cubicBezTo>
                <a:cubicBezTo>
                  <a:pt x="9253" y="22867"/>
                  <a:pt x="9450" y="23238"/>
                  <a:pt x="9606" y="23650"/>
                </a:cubicBezTo>
                <a:cubicBezTo>
                  <a:pt x="9501" y="23686"/>
                  <a:pt x="9396" y="23725"/>
                  <a:pt x="9293" y="23771"/>
                </a:cubicBezTo>
                <a:cubicBezTo>
                  <a:pt x="8784" y="23994"/>
                  <a:pt x="8359" y="24311"/>
                  <a:pt x="8028" y="24700"/>
                </a:cubicBezTo>
                <a:cubicBezTo>
                  <a:pt x="7086" y="23624"/>
                  <a:pt x="6069" y="22605"/>
                  <a:pt x="4996" y="21664"/>
                </a:cubicBezTo>
                <a:cubicBezTo>
                  <a:pt x="4980" y="21650"/>
                  <a:pt x="4960" y="21644"/>
                  <a:pt x="4940" y="21644"/>
                </a:cubicBezTo>
                <a:cubicBezTo>
                  <a:pt x="4917" y="21644"/>
                  <a:pt x="4894" y="21653"/>
                  <a:pt x="4878" y="21672"/>
                </a:cubicBezTo>
                <a:cubicBezTo>
                  <a:pt x="4846" y="21708"/>
                  <a:pt x="4851" y="21759"/>
                  <a:pt x="4885" y="21791"/>
                </a:cubicBezTo>
                <a:cubicBezTo>
                  <a:pt x="5960" y="22731"/>
                  <a:pt x="6978" y="23754"/>
                  <a:pt x="7920" y="24832"/>
                </a:cubicBezTo>
                <a:cubicBezTo>
                  <a:pt x="7884" y="24880"/>
                  <a:pt x="7849" y="24928"/>
                  <a:pt x="7816" y="24976"/>
                </a:cubicBezTo>
                <a:cubicBezTo>
                  <a:pt x="7714" y="24980"/>
                  <a:pt x="7612" y="24981"/>
                  <a:pt x="7510" y="24981"/>
                </a:cubicBezTo>
                <a:cubicBezTo>
                  <a:pt x="6185" y="24981"/>
                  <a:pt x="4861" y="24713"/>
                  <a:pt x="3644" y="24190"/>
                </a:cubicBezTo>
                <a:cubicBezTo>
                  <a:pt x="3633" y="24185"/>
                  <a:pt x="3622" y="24183"/>
                  <a:pt x="3611" y="24183"/>
                </a:cubicBezTo>
                <a:cubicBezTo>
                  <a:pt x="3578" y="24183"/>
                  <a:pt x="3548" y="24203"/>
                  <a:pt x="3533" y="24235"/>
                </a:cubicBezTo>
                <a:cubicBezTo>
                  <a:pt x="3514" y="24278"/>
                  <a:pt x="3535" y="24327"/>
                  <a:pt x="3578" y="24347"/>
                </a:cubicBezTo>
                <a:cubicBezTo>
                  <a:pt x="4816" y="24880"/>
                  <a:pt x="6161" y="25155"/>
                  <a:pt x="7508" y="25155"/>
                </a:cubicBezTo>
                <a:cubicBezTo>
                  <a:pt x="7574" y="25155"/>
                  <a:pt x="7639" y="25154"/>
                  <a:pt x="7705" y="25154"/>
                </a:cubicBezTo>
                <a:cubicBezTo>
                  <a:pt x="7539" y="25434"/>
                  <a:pt x="7416" y="25740"/>
                  <a:pt x="7336" y="26069"/>
                </a:cubicBezTo>
                <a:cubicBezTo>
                  <a:pt x="7048" y="26028"/>
                  <a:pt x="6769" y="26009"/>
                  <a:pt x="6514" y="26009"/>
                </a:cubicBezTo>
                <a:cubicBezTo>
                  <a:pt x="6406" y="26009"/>
                  <a:pt x="6302" y="26013"/>
                  <a:pt x="6203" y="26019"/>
                </a:cubicBezTo>
                <a:cubicBezTo>
                  <a:pt x="5146" y="26094"/>
                  <a:pt x="4115" y="26334"/>
                  <a:pt x="3218" y="26716"/>
                </a:cubicBezTo>
                <a:cubicBezTo>
                  <a:pt x="3025" y="26797"/>
                  <a:pt x="2840" y="26886"/>
                  <a:pt x="2658" y="26980"/>
                </a:cubicBezTo>
                <a:cubicBezTo>
                  <a:pt x="2223" y="26804"/>
                  <a:pt x="1824" y="26572"/>
                  <a:pt x="1485" y="26293"/>
                </a:cubicBezTo>
                <a:cubicBezTo>
                  <a:pt x="1154" y="26021"/>
                  <a:pt x="883" y="25708"/>
                  <a:pt x="680" y="25361"/>
                </a:cubicBezTo>
                <a:cubicBezTo>
                  <a:pt x="250" y="24624"/>
                  <a:pt x="191" y="23780"/>
                  <a:pt x="523" y="23158"/>
                </a:cubicBezTo>
                <a:cubicBezTo>
                  <a:pt x="712" y="22802"/>
                  <a:pt x="1068" y="22524"/>
                  <a:pt x="1472" y="22406"/>
                </a:cubicBezTo>
                <a:cubicBezTo>
                  <a:pt x="1602" y="22369"/>
                  <a:pt x="1732" y="22351"/>
                  <a:pt x="1855" y="22351"/>
                </a:cubicBezTo>
                <a:cubicBezTo>
                  <a:pt x="2063" y="22351"/>
                  <a:pt x="2259" y="22402"/>
                  <a:pt x="2427" y="22498"/>
                </a:cubicBezTo>
                <a:lnTo>
                  <a:pt x="2514" y="22353"/>
                </a:lnTo>
                <a:cubicBezTo>
                  <a:pt x="2181" y="22153"/>
                  <a:pt x="1981" y="21758"/>
                  <a:pt x="1952" y="21244"/>
                </a:cubicBezTo>
                <a:cubicBezTo>
                  <a:pt x="1913" y="20527"/>
                  <a:pt x="2211" y="19736"/>
                  <a:pt x="2649" y="19405"/>
                </a:cubicBezTo>
                <a:cubicBezTo>
                  <a:pt x="2961" y="19168"/>
                  <a:pt x="3347" y="19088"/>
                  <a:pt x="3727" y="19088"/>
                </a:cubicBezTo>
                <a:close/>
                <a:moveTo>
                  <a:pt x="17109" y="18859"/>
                </a:moveTo>
                <a:cubicBezTo>
                  <a:pt x="17955" y="18859"/>
                  <a:pt x="18711" y="19228"/>
                  <a:pt x="19081" y="19825"/>
                </a:cubicBezTo>
                <a:cubicBezTo>
                  <a:pt x="19295" y="20165"/>
                  <a:pt x="19359" y="20613"/>
                  <a:pt x="19257" y="21022"/>
                </a:cubicBezTo>
                <a:cubicBezTo>
                  <a:pt x="19171" y="21369"/>
                  <a:pt x="18972" y="21647"/>
                  <a:pt x="18697" y="21805"/>
                </a:cubicBezTo>
                <a:lnTo>
                  <a:pt x="18780" y="21952"/>
                </a:lnTo>
                <a:cubicBezTo>
                  <a:pt x="18932" y="21868"/>
                  <a:pt x="19103" y="21827"/>
                  <a:pt x="19286" y="21827"/>
                </a:cubicBezTo>
                <a:cubicBezTo>
                  <a:pt x="19516" y="21827"/>
                  <a:pt x="19765" y="21892"/>
                  <a:pt x="20020" y="22021"/>
                </a:cubicBezTo>
                <a:cubicBezTo>
                  <a:pt x="20661" y="22345"/>
                  <a:pt x="21195" y="23001"/>
                  <a:pt x="21265" y="23544"/>
                </a:cubicBezTo>
                <a:cubicBezTo>
                  <a:pt x="21352" y="24239"/>
                  <a:pt x="20890" y="24887"/>
                  <a:pt x="20484" y="25308"/>
                </a:cubicBezTo>
                <a:cubicBezTo>
                  <a:pt x="19878" y="25940"/>
                  <a:pt x="19123" y="26450"/>
                  <a:pt x="18240" y="26825"/>
                </a:cubicBezTo>
                <a:cubicBezTo>
                  <a:pt x="17362" y="27200"/>
                  <a:pt x="16348" y="27436"/>
                  <a:pt x="15311" y="27510"/>
                </a:cubicBezTo>
                <a:cubicBezTo>
                  <a:pt x="15211" y="27517"/>
                  <a:pt x="15105" y="27521"/>
                  <a:pt x="14995" y="27521"/>
                </a:cubicBezTo>
                <a:cubicBezTo>
                  <a:pt x="14830" y="27521"/>
                  <a:pt x="14655" y="27512"/>
                  <a:pt x="14476" y="27495"/>
                </a:cubicBezTo>
                <a:cubicBezTo>
                  <a:pt x="14525" y="27335"/>
                  <a:pt x="14558" y="27168"/>
                  <a:pt x="14577" y="26993"/>
                </a:cubicBezTo>
                <a:cubicBezTo>
                  <a:pt x="14629" y="26494"/>
                  <a:pt x="14528" y="25974"/>
                  <a:pt x="14302" y="25492"/>
                </a:cubicBezTo>
                <a:cubicBezTo>
                  <a:pt x="15598" y="25221"/>
                  <a:pt x="16882" y="24871"/>
                  <a:pt x="18134" y="24447"/>
                </a:cubicBezTo>
                <a:cubicBezTo>
                  <a:pt x="18178" y="24432"/>
                  <a:pt x="18202" y="24383"/>
                  <a:pt x="18186" y="24339"/>
                </a:cubicBezTo>
                <a:cubicBezTo>
                  <a:pt x="18174" y="24302"/>
                  <a:pt x="18141" y="24281"/>
                  <a:pt x="18106" y="24281"/>
                </a:cubicBezTo>
                <a:cubicBezTo>
                  <a:pt x="18096" y="24281"/>
                  <a:pt x="18087" y="24282"/>
                  <a:pt x="18078" y="24285"/>
                </a:cubicBezTo>
                <a:cubicBezTo>
                  <a:pt x="16819" y="24713"/>
                  <a:pt x="15526" y="25066"/>
                  <a:pt x="14221" y="25335"/>
                </a:cubicBezTo>
                <a:cubicBezTo>
                  <a:pt x="14155" y="25211"/>
                  <a:pt x="14080" y="25092"/>
                  <a:pt x="13997" y="24975"/>
                </a:cubicBezTo>
                <a:cubicBezTo>
                  <a:pt x="14659" y="23823"/>
                  <a:pt x="15556" y="22809"/>
                  <a:pt x="16622" y="22014"/>
                </a:cubicBezTo>
                <a:cubicBezTo>
                  <a:pt x="16659" y="21985"/>
                  <a:pt x="16666" y="21934"/>
                  <a:pt x="16639" y="21895"/>
                </a:cubicBezTo>
                <a:cubicBezTo>
                  <a:pt x="16623" y="21873"/>
                  <a:pt x="16597" y="21861"/>
                  <a:pt x="16572" y="21861"/>
                </a:cubicBezTo>
                <a:cubicBezTo>
                  <a:pt x="16554" y="21861"/>
                  <a:pt x="16536" y="21866"/>
                  <a:pt x="16521" y="21877"/>
                </a:cubicBezTo>
                <a:cubicBezTo>
                  <a:pt x="15457" y="22671"/>
                  <a:pt x="14557" y="23683"/>
                  <a:pt x="13887" y="24830"/>
                </a:cubicBezTo>
                <a:cubicBezTo>
                  <a:pt x="13825" y="24753"/>
                  <a:pt x="13760" y="24680"/>
                  <a:pt x="13693" y="24608"/>
                </a:cubicBezTo>
                <a:cubicBezTo>
                  <a:pt x="13605" y="24519"/>
                  <a:pt x="13511" y="24429"/>
                  <a:pt x="13412" y="24349"/>
                </a:cubicBezTo>
                <a:cubicBezTo>
                  <a:pt x="13347" y="24295"/>
                  <a:pt x="13281" y="24245"/>
                  <a:pt x="13212" y="24195"/>
                </a:cubicBezTo>
                <a:cubicBezTo>
                  <a:pt x="13441" y="23894"/>
                  <a:pt x="13628" y="23590"/>
                  <a:pt x="13760" y="23316"/>
                </a:cubicBezTo>
                <a:cubicBezTo>
                  <a:pt x="14224" y="22363"/>
                  <a:pt x="14531" y="21350"/>
                  <a:pt x="14650" y="20383"/>
                </a:cubicBezTo>
                <a:cubicBezTo>
                  <a:pt x="14676" y="20172"/>
                  <a:pt x="14692" y="19968"/>
                  <a:pt x="14701" y="19763"/>
                </a:cubicBezTo>
                <a:cubicBezTo>
                  <a:pt x="15075" y="19473"/>
                  <a:pt x="15474" y="19244"/>
                  <a:pt x="15884" y="19090"/>
                </a:cubicBezTo>
                <a:cubicBezTo>
                  <a:pt x="16285" y="18938"/>
                  <a:pt x="16691" y="18861"/>
                  <a:pt x="17094" y="18859"/>
                </a:cubicBezTo>
                <a:close/>
                <a:moveTo>
                  <a:pt x="10876" y="23613"/>
                </a:moveTo>
                <a:cubicBezTo>
                  <a:pt x="11747" y="23613"/>
                  <a:pt x="12614" y="23908"/>
                  <a:pt x="13304" y="24477"/>
                </a:cubicBezTo>
                <a:cubicBezTo>
                  <a:pt x="13398" y="24553"/>
                  <a:pt x="13488" y="24637"/>
                  <a:pt x="13570" y="24723"/>
                </a:cubicBezTo>
                <a:cubicBezTo>
                  <a:pt x="14177" y="25355"/>
                  <a:pt x="14491" y="26196"/>
                  <a:pt x="14411" y="26971"/>
                </a:cubicBezTo>
                <a:cubicBezTo>
                  <a:pt x="14292" y="28109"/>
                  <a:pt x="13425" y="28918"/>
                  <a:pt x="12919" y="29297"/>
                </a:cubicBezTo>
                <a:cubicBezTo>
                  <a:pt x="12167" y="29861"/>
                  <a:pt x="11326" y="30170"/>
                  <a:pt x="10553" y="30170"/>
                </a:cubicBezTo>
                <a:cubicBezTo>
                  <a:pt x="10528" y="30170"/>
                  <a:pt x="10504" y="30170"/>
                  <a:pt x="10480" y="30169"/>
                </a:cubicBezTo>
                <a:cubicBezTo>
                  <a:pt x="9423" y="30146"/>
                  <a:pt x="8373" y="29468"/>
                  <a:pt x="7809" y="28440"/>
                </a:cubicBezTo>
                <a:cubicBezTo>
                  <a:pt x="7515" y="27907"/>
                  <a:pt x="7377" y="27328"/>
                  <a:pt x="7407" y="26761"/>
                </a:cubicBezTo>
                <a:cubicBezTo>
                  <a:pt x="7479" y="25473"/>
                  <a:pt x="8192" y="24441"/>
                  <a:pt x="9362" y="23927"/>
                </a:cubicBezTo>
                <a:cubicBezTo>
                  <a:pt x="9845" y="23716"/>
                  <a:pt x="10360" y="23613"/>
                  <a:pt x="10876" y="23613"/>
                </a:cubicBezTo>
                <a:close/>
                <a:moveTo>
                  <a:pt x="31079" y="18521"/>
                </a:moveTo>
                <a:lnTo>
                  <a:pt x="31079" y="18521"/>
                </a:lnTo>
                <a:cubicBezTo>
                  <a:pt x="31378" y="18645"/>
                  <a:pt x="31685" y="18745"/>
                  <a:pt x="31994" y="18823"/>
                </a:cubicBezTo>
                <a:cubicBezTo>
                  <a:pt x="32123" y="18855"/>
                  <a:pt x="32262" y="18882"/>
                  <a:pt x="32408" y="18904"/>
                </a:cubicBezTo>
                <a:cubicBezTo>
                  <a:pt x="34975" y="22713"/>
                  <a:pt x="37200" y="26821"/>
                  <a:pt x="39298" y="30829"/>
                </a:cubicBezTo>
                <a:cubicBezTo>
                  <a:pt x="39390" y="31009"/>
                  <a:pt x="39353" y="31225"/>
                  <a:pt x="39208" y="31360"/>
                </a:cubicBezTo>
                <a:cubicBezTo>
                  <a:pt x="39126" y="31435"/>
                  <a:pt x="39020" y="31477"/>
                  <a:pt x="38908" y="31477"/>
                </a:cubicBezTo>
                <a:cubicBezTo>
                  <a:pt x="38826" y="31477"/>
                  <a:pt x="38742" y="31454"/>
                  <a:pt x="38672" y="31409"/>
                </a:cubicBezTo>
                <a:cubicBezTo>
                  <a:pt x="33645" y="28231"/>
                  <a:pt x="27543" y="26483"/>
                  <a:pt x="21489" y="26481"/>
                </a:cubicBezTo>
                <a:cubicBezTo>
                  <a:pt x="20699" y="26481"/>
                  <a:pt x="19908" y="26513"/>
                  <a:pt x="19123" y="26572"/>
                </a:cubicBezTo>
                <a:cubicBezTo>
                  <a:pt x="19598" y="26298"/>
                  <a:pt x="20029" y="25982"/>
                  <a:pt x="20409" y="25620"/>
                </a:cubicBezTo>
                <a:cubicBezTo>
                  <a:pt x="20766" y="25607"/>
                  <a:pt x="21125" y="25600"/>
                  <a:pt x="21485" y="25600"/>
                </a:cubicBezTo>
                <a:cubicBezTo>
                  <a:pt x="26920" y="25600"/>
                  <a:pt x="32307" y="26933"/>
                  <a:pt x="37066" y="29458"/>
                </a:cubicBezTo>
                <a:lnTo>
                  <a:pt x="37782" y="29835"/>
                </a:lnTo>
                <a:lnTo>
                  <a:pt x="37782" y="29835"/>
                </a:lnTo>
                <a:lnTo>
                  <a:pt x="37402" y="29122"/>
                </a:lnTo>
                <a:cubicBezTo>
                  <a:pt x="35499" y="25557"/>
                  <a:pt x="33443" y="21913"/>
                  <a:pt x="31079" y="18521"/>
                </a:cubicBezTo>
                <a:close/>
                <a:moveTo>
                  <a:pt x="18864" y="26712"/>
                </a:moveTo>
                <a:cubicBezTo>
                  <a:pt x="19303" y="26890"/>
                  <a:pt x="19704" y="27122"/>
                  <a:pt x="20042" y="27400"/>
                </a:cubicBezTo>
                <a:cubicBezTo>
                  <a:pt x="20375" y="27674"/>
                  <a:pt x="20647" y="27989"/>
                  <a:pt x="20848" y="28336"/>
                </a:cubicBezTo>
                <a:cubicBezTo>
                  <a:pt x="21277" y="29072"/>
                  <a:pt x="21338" y="29916"/>
                  <a:pt x="21005" y="30539"/>
                </a:cubicBezTo>
                <a:cubicBezTo>
                  <a:pt x="20815" y="30894"/>
                  <a:pt x="20461" y="31174"/>
                  <a:pt x="20056" y="31290"/>
                </a:cubicBezTo>
                <a:cubicBezTo>
                  <a:pt x="19927" y="31326"/>
                  <a:pt x="19797" y="31344"/>
                  <a:pt x="19672" y="31344"/>
                </a:cubicBezTo>
                <a:cubicBezTo>
                  <a:pt x="19465" y="31344"/>
                  <a:pt x="19269" y="31295"/>
                  <a:pt x="19099" y="31196"/>
                </a:cubicBezTo>
                <a:lnTo>
                  <a:pt x="19012" y="31341"/>
                </a:lnTo>
                <a:cubicBezTo>
                  <a:pt x="19345" y="31542"/>
                  <a:pt x="19545" y="31936"/>
                  <a:pt x="19574" y="32450"/>
                </a:cubicBezTo>
                <a:cubicBezTo>
                  <a:pt x="19613" y="33167"/>
                  <a:pt x="19315" y="33958"/>
                  <a:pt x="18877" y="34289"/>
                </a:cubicBezTo>
                <a:cubicBezTo>
                  <a:pt x="18565" y="34526"/>
                  <a:pt x="18179" y="34606"/>
                  <a:pt x="17799" y="34606"/>
                </a:cubicBezTo>
                <a:cubicBezTo>
                  <a:pt x="17502" y="34606"/>
                  <a:pt x="17209" y="34557"/>
                  <a:pt x="16960" y="34495"/>
                </a:cubicBezTo>
                <a:cubicBezTo>
                  <a:pt x="16111" y="34286"/>
                  <a:pt x="15290" y="33887"/>
                  <a:pt x="14525" y="33311"/>
                </a:cubicBezTo>
                <a:cubicBezTo>
                  <a:pt x="13762" y="32737"/>
                  <a:pt x="13050" y="31978"/>
                  <a:pt x="12467" y="31115"/>
                </a:cubicBezTo>
                <a:cubicBezTo>
                  <a:pt x="12274" y="30829"/>
                  <a:pt x="12080" y="30462"/>
                  <a:pt x="11926" y="30057"/>
                </a:cubicBezTo>
                <a:cubicBezTo>
                  <a:pt x="12359" y="29880"/>
                  <a:pt x="12729" y="29647"/>
                  <a:pt x="13017" y="29432"/>
                </a:cubicBezTo>
                <a:cubicBezTo>
                  <a:pt x="13161" y="29324"/>
                  <a:pt x="13337" y="29181"/>
                  <a:pt x="13513" y="29007"/>
                </a:cubicBezTo>
                <a:cubicBezTo>
                  <a:pt x="14450" y="30077"/>
                  <a:pt x="15463" y="31092"/>
                  <a:pt x="16530" y="32028"/>
                </a:cubicBezTo>
                <a:cubicBezTo>
                  <a:pt x="16545" y="32043"/>
                  <a:pt x="16566" y="32050"/>
                  <a:pt x="16586" y="32050"/>
                </a:cubicBezTo>
                <a:cubicBezTo>
                  <a:pt x="16609" y="32050"/>
                  <a:pt x="16632" y="32040"/>
                  <a:pt x="16649" y="32021"/>
                </a:cubicBezTo>
                <a:cubicBezTo>
                  <a:pt x="16679" y="31987"/>
                  <a:pt x="16675" y="31932"/>
                  <a:pt x="16642" y="31902"/>
                </a:cubicBezTo>
                <a:cubicBezTo>
                  <a:pt x="15576" y="30967"/>
                  <a:pt x="14565" y="29953"/>
                  <a:pt x="13629" y="28889"/>
                </a:cubicBezTo>
                <a:cubicBezTo>
                  <a:pt x="13683" y="28833"/>
                  <a:pt x="13734" y="28775"/>
                  <a:pt x="13786" y="28713"/>
                </a:cubicBezTo>
                <a:cubicBezTo>
                  <a:pt x="13861" y="28712"/>
                  <a:pt x="13935" y="28711"/>
                  <a:pt x="14009" y="28711"/>
                </a:cubicBezTo>
                <a:cubicBezTo>
                  <a:pt x="15336" y="28711"/>
                  <a:pt x="16661" y="28979"/>
                  <a:pt x="17880" y="29503"/>
                </a:cubicBezTo>
                <a:cubicBezTo>
                  <a:pt x="17891" y="29507"/>
                  <a:pt x="17902" y="29509"/>
                  <a:pt x="17913" y="29509"/>
                </a:cubicBezTo>
                <a:cubicBezTo>
                  <a:pt x="17946" y="29509"/>
                  <a:pt x="17976" y="29490"/>
                  <a:pt x="17991" y="29458"/>
                </a:cubicBezTo>
                <a:cubicBezTo>
                  <a:pt x="18010" y="29415"/>
                  <a:pt x="17990" y="29366"/>
                  <a:pt x="17947" y="29346"/>
                </a:cubicBezTo>
                <a:cubicBezTo>
                  <a:pt x="16709" y="28815"/>
                  <a:pt x="15364" y="28539"/>
                  <a:pt x="14017" y="28539"/>
                </a:cubicBezTo>
                <a:cubicBezTo>
                  <a:pt x="13986" y="28539"/>
                  <a:pt x="13955" y="28539"/>
                  <a:pt x="13925" y="28539"/>
                </a:cubicBezTo>
                <a:cubicBezTo>
                  <a:pt x="14122" y="28284"/>
                  <a:pt x="14298" y="27986"/>
                  <a:pt x="14420" y="27652"/>
                </a:cubicBezTo>
                <a:cubicBezTo>
                  <a:pt x="14622" y="27674"/>
                  <a:pt x="14816" y="27684"/>
                  <a:pt x="14997" y="27684"/>
                </a:cubicBezTo>
                <a:cubicBezTo>
                  <a:pt x="15110" y="27684"/>
                  <a:pt x="15218" y="27681"/>
                  <a:pt x="15320" y="27674"/>
                </a:cubicBezTo>
                <a:cubicBezTo>
                  <a:pt x="16391" y="27597"/>
                  <a:pt x="17395" y="27364"/>
                  <a:pt x="18305" y="26977"/>
                </a:cubicBezTo>
                <a:cubicBezTo>
                  <a:pt x="18497" y="26896"/>
                  <a:pt x="18683" y="26805"/>
                  <a:pt x="18864" y="26712"/>
                </a:cubicBezTo>
                <a:close/>
                <a:moveTo>
                  <a:pt x="6530" y="26175"/>
                </a:moveTo>
                <a:cubicBezTo>
                  <a:pt x="6771" y="26175"/>
                  <a:pt x="7033" y="26193"/>
                  <a:pt x="7303" y="26231"/>
                </a:cubicBezTo>
                <a:cubicBezTo>
                  <a:pt x="7270" y="26399"/>
                  <a:pt x="7248" y="26572"/>
                  <a:pt x="7238" y="26749"/>
                </a:cubicBezTo>
                <a:cubicBezTo>
                  <a:pt x="7212" y="27220"/>
                  <a:pt x="7297" y="27697"/>
                  <a:pt x="7485" y="28152"/>
                </a:cubicBezTo>
                <a:cubicBezTo>
                  <a:pt x="6102" y="28430"/>
                  <a:pt x="4728" y="28797"/>
                  <a:pt x="3395" y="29251"/>
                </a:cubicBezTo>
                <a:cubicBezTo>
                  <a:pt x="3350" y="29265"/>
                  <a:pt x="3326" y="29312"/>
                  <a:pt x="3343" y="29359"/>
                </a:cubicBezTo>
                <a:cubicBezTo>
                  <a:pt x="3354" y="29394"/>
                  <a:pt x="3386" y="29415"/>
                  <a:pt x="3422" y="29415"/>
                </a:cubicBezTo>
                <a:cubicBezTo>
                  <a:pt x="3431" y="29415"/>
                  <a:pt x="3441" y="29414"/>
                  <a:pt x="3451" y="29410"/>
                </a:cubicBezTo>
                <a:cubicBezTo>
                  <a:pt x="4787" y="28957"/>
                  <a:pt x="6167" y="28588"/>
                  <a:pt x="7555" y="28310"/>
                </a:cubicBezTo>
                <a:cubicBezTo>
                  <a:pt x="7585" y="28375"/>
                  <a:pt x="7617" y="28440"/>
                  <a:pt x="7653" y="28505"/>
                </a:cubicBezTo>
                <a:cubicBezTo>
                  <a:pt x="6982" y="29744"/>
                  <a:pt x="6039" y="30837"/>
                  <a:pt x="4908" y="31681"/>
                </a:cubicBezTo>
                <a:cubicBezTo>
                  <a:pt x="4871" y="31710"/>
                  <a:pt x="4864" y="31763"/>
                  <a:pt x="4891" y="31801"/>
                </a:cubicBezTo>
                <a:cubicBezTo>
                  <a:pt x="4907" y="31822"/>
                  <a:pt x="4931" y="31835"/>
                  <a:pt x="4959" y="31835"/>
                </a:cubicBezTo>
                <a:cubicBezTo>
                  <a:pt x="4978" y="31835"/>
                  <a:pt x="4995" y="31830"/>
                  <a:pt x="5009" y="31818"/>
                </a:cubicBezTo>
                <a:cubicBezTo>
                  <a:pt x="6132" y="30980"/>
                  <a:pt x="7073" y="29901"/>
                  <a:pt x="7752" y="28677"/>
                </a:cubicBezTo>
                <a:cubicBezTo>
                  <a:pt x="7927" y="28960"/>
                  <a:pt x="8136" y="29216"/>
                  <a:pt x="8372" y="29435"/>
                </a:cubicBezTo>
                <a:cubicBezTo>
                  <a:pt x="8118" y="29757"/>
                  <a:pt x="7912" y="30087"/>
                  <a:pt x="7768" y="30382"/>
                </a:cubicBezTo>
                <a:cubicBezTo>
                  <a:pt x="7299" y="31347"/>
                  <a:pt x="6999" y="32335"/>
                  <a:pt x="6880" y="33314"/>
                </a:cubicBezTo>
                <a:cubicBezTo>
                  <a:pt x="6854" y="33523"/>
                  <a:pt x="6838" y="33729"/>
                  <a:pt x="6829" y="33932"/>
                </a:cubicBezTo>
                <a:cubicBezTo>
                  <a:pt x="6455" y="34223"/>
                  <a:pt x="6055" y="34452"/>
                  <a:pt x="5644" y="34608"/>
                </a:cubicBezTo>
                <a:cubicBezTo>
                  <a:pt x="5245" y="34759"/>
                  <a:pt x="4838" y="34835"/>
                  <a:pt x="4435" y="34838"/>
                </a:cubicBezTo>
                <a:lnTo>
                  <a:pt x="4420" y="34838"/>
                </a:lnTo>
                <a:cubicBezTo>
                  <a:pt x="3575" y="34838"/>
                  <a:pt x="2820" y="34469"/>
                  <a:pt x="2447" y="33872"/>
                </a:cubicBezTo>
                <a:cubicBezTo>
                  <a:pt x="2236" y="33530"/>
                  <a:pt x="2171" y="33082"/>
                  <a:pt x="2272" y="32674"/>
                </a:cubicBezTo>
                <a:cubicBezTo>
                  <a:pt x="2358" y="32326"/>
                  <a:pt x="2558" y="32050"/>
                  <a:pt x="2832" y="31892"/>
                </a:cubicBezTo>
                <a:lnTo>
                  <a:pt x="2748" y="31743"/>
                </a:lnTo>
                <a:cubicBezTo>
                  <a:pt x="2597" y="31827"/>
                  <a:pt x="2426" y="31869"/>
                  <a:pt x="2242" y="31869"/>
                </a:cubicBezTo>
                <a:cubicBezTo>
                  <a:pt x="2012" y="31869"/>
                  <a:pt x="1763" y="31804"/>
                  <a:pt x="1508" y="31676"/>
                </a:cubicBezTo>
                <a:cubicBezTo>
                  <a:pt x="868" y="31352"/>
                  <a:pt x="333" y="30696"/>
                  <a:pt x="264" y="30152"/>
                </a:cubicBezTo>
                <a:cubicBezTo>
                  <a:pt x="176" y="29459"/>
                  <a:pt x="639" y="28808"/>
                  <a:pt x="1043" y="28388"/>
                </a:cubicBezTo>
                <a:cubicBezTo>
                  <a:pt x="1651" y="27756"/>
                  <a:pt x="2404" y="27247"/>
                  <a:pt x="3288" y="26870"/>
                </a:cubicBezTo>
                <a:cubicBezTo>
                  <a:pt x="4167" y="26496"/>
                  <a:pt x="5181" y="26261"/>
                  <a:pt x="6217" y="26186"/>
                </a:cubicBezTo>
                <a:cubicBezTo>
                  <a:pt x="6316" y="26179"/>
                  <a:pt x="6421" y="26175"/>
                  <a:pt x="6530" y="26175"/>
                </a:cubicBezTo>
                <a:close/>
                <a:moveTo>
                  <a:pt x="8496" y="29547"/>
                </a:moveTo>
                <a:cubicBezTo>
                  <a:pt x="9010" y="29982"/>
                  <a:pt x="9629" y="30263"/>
                  <a:pt x="10260" y="30326"/>
                </a:cubicBezTo>
                <a:cubicBezTo>
                  <a:pt x="9806" y="31667"/>
                  <a:pt x="9436" y="33046"/>
                  <a:pt x="9161" y="34433"/>
                </a:cubicBezTo>
                <a:cubicBezTo>
                  <a:pt x="9151" y="34478"/>
                  <a:pt x="9180" y="34523"/>
                  <a:pt x="9227" y="34531"/>
                </a:cubicBezTo>
                <a:cubicBezTo>
                  <a:pt x="9233" y="34534"/>
                  <a:pt x="9237" y="34534"/>
                  <a:pt x="9243" y="34534"/>
                </a:cubicBezTo>
                <a:cubicBezTo>
                  <a:pt x="9283" y="34534"/>
                  <a:pt x="9319" y="34507"/>
                  <a:pt x="9326" y="34465"/>
                </a:cubicBezTo>
                <a:cubicBezTo>
                  <a:pt x="9603" y="33072"/>
                  <a:pt x="9976" y="31684"/>
                  <a:pt x="10435" y="30338"/>
                </a:cubicBezTo>
                <a:cubicBezTo>
                  <a:pt x="10447" y="30338"/>
                  <a:pt x="10461" y="30339"/>
                  <a:pt x="10474" y="30339"/>
                </a:cubicBezTo>
                <a:lnTo>
                  <a:pt x="10546" y="30339"/>
                </a:lnTo>
                <a:cubicBezTo>
                  <a:pt x="10572" y="30339"/>
                  <a:pt x="10597" y="30339"/>
                  <a:pt x="10623" y="30338"/>
                </a:cubicBezTo>
                <a:cubicBezTo>
                  <a:pt x="11373" y="31549"/>
                  <a:pt x="11855" y="32923"/>
                  <a:pt x="12022" y="34337"/>
                </a:cubicBezTo>
                <a:cubicBezTo>
                  <a:pt x="12028" y="34381"/>
                  <a:pt x="12064" y="34412"/>
                  <a:pt x="12105" y="34412"/>
                </a:cubicBezTo>
                <a:cubicBezTo>
                  <a:pt x="12109" y="34412"/>
                  <a:pt x="12112" y="34412"/>
                  <a:pt x="12116" y="34412"/>
                </a:cubicBezTo>
                <a:cubicBezTo>
                  <a:pt x="12163" y="34406"/>
                  <a:pt x="12195" y="34364"/>
                  <a:pt x="12189" y="34318"/>
                </a:cubicBezTo>
                <a:cubicBezTo>
                  <a:pt x="12024" y="32908"/>
                  <a:pt x="11548" y="31540"/>
                  <a:pt x="10813" y="30326"/>
                </a:cubicBezTo>
                <a:cubicBezTo>
                  <a:pt x="11152" y="30300"/>
                  <a:pt x="11474" y="30223"/>
                  <a:pt x="11767" y="30116"/>
                </a:cubicBezTo>
                <a:cubicBezTo>
                  <a:pt x="11927" y="30535"/>
                  <a:pt x="12125" y="30914"/>
                  <a:pt x="12325" y="31209"/>
                </a:cubicBezTo>
                <a:cubicBezTo>
                  <a:pt x="12917" y="32086"/>
                  <a:pt x="13642" y="32859"/>
                  <a:pt x="14420" y="33444"/>
                </a:cubicBezTo>
                <a:cubicBezTo>
                  <a:pt x="14587" y="33571"/>
                  <a:pt x="14757" y="33687"/>
                  <a:pt x="14930" y="33797"/>
                </a:cubicBezTo>
                <a:cubicBezTo>
                  <a:pt x="14997" y="34269"/>
                  <a:pt x="14996" y="34730"/>
                  <a:pt x="14924" y="35162"/>
                </a:cubicBezTo>
                <a:cubicBezTo>
                  <a:pt x="14853" y="35582"/>
                  <a:pt x="14717" y="35976"/>
                  <a:pt x="14519" y="36324"/>
                </a:cubicBezTo>
                <a:cubicBezTo>
                  <a:pt x="14096" y="37064"/>
                  <a:pt x="13396" y="37538"/>
                  <a:pt x="12689" y="37561"/>
                </a:cubicBezTo>
                <a:cubicBezTo>
                  <a:pt x="12673" y="37562"/>
                  <a:pt x="12657" y="37562"/>
                  <a:pt x="12641" y="37562"/>
                </a:cubicBezTo>
                <a:cubicBezTo>
                  <a:pt x="12254" y="37562"/>
                  <a:pt x="11856" y="37397"/>
                  <a:pt x="11566" y="37115"/>
                </a:cubicBezTo>
                <a:cubicBezTo>
                  <a:pt x="11308" y="36866"/>
                  <a:pt x="11167" y="36554"/>
                  <a:pt x="11167" y="36239"/>
                </a:cubicBezTo>
                <a:lnTo>
                  <a:pt x="10998" y="36238"/>
                </a:lnTo>
                <a:cubicBezTo>
                  <a:pt x="10991" y="36626"/>
                  <a:pt x="10749" y="36995"/>
                  <a:pt x="10317" y="37279"/>
                </a:cubicBezTo>
                <a:cubicBezTo>
                  <a:pt x="9907" y="37546"/>
                  <a:pt x="9388" y="37695"/>
                  <a:pt x="8940" y="37695"/>
                </a:cubicBezTo>
                <a:cubicBezTo>
                  <a:pt x="8731" y="37695"/>
                  <a:pt x="8538" y="37663"/>
                  <a:pt x="8377" y="37596"/>
                </a:cubicBezTo>
                <a:cubicBezTo>
                  <a:pt x="7732" y="37325"/>
                  <a:pt x="7404" y="36599"/>
                  <a:pt x="7240" y="36037"/>
                </a:cubicBezTo>
                <a:cubicBezTo>
                  <a:pt x="6996" y="35198"/>
                  <a:pt x="6932" y="34289"/>
                  <a:pt x="7047" y="33336"/>
                </a:cubicBezTo>
                <a:cubicBezTo>
                  <a:pt x="7162" y="32387"/>
                  <a:pt x="7464" y="31392"/>
                  <a:pt x="7920" y="30457"/>
                </a:cubicBezTo>
                <a:cubicBezTo>
                  <a:pt x="8059" y="30175"/>
                  <a:pt x="8255" y="29858"/>
                  <a:pt x="8496" y="29547"/>
                </a:cubicBezTo>
                <a:close/>
                <a:moveTo>
                  <a:pt x="27662" y="0"/>
                </a:moveTo>
                <a:cubicBezTo>
                  <a:pt x="27178" y="0"/>
                  <a:pt x="26625" y="157"/>
                  <a:pt x="26191" y="442"/>
                </a:cubicBezTo>
                <a:cubicBezTo>
                  <a:pt x="25870" y="651"/>
                  <a:pt x="25644" y="909"/>
                  <a:pt x="25527" y="1190"/>
                </a:cubicBezTo>
                <a:cubicBezTo>
                  <a:pt x="25452" y="984"/>
                  <a:pt x="25327" y="794"/>
                  <a:pt x="25154" y="625"/>
                </a:cubicBezTo>
                <a:cubicBezTo>
                  <a:pt x="24830" y="312"/>
                  <a:pt x="24386" y="132"/>
                  <a:pt x="23952" y="132"/>
                </a:cubicBezTo>
                <a:cubicBezTo>
                  <a:pt x="23937" y="132"/>
                  <a:pt x="23922" y="132"/>
                  <a:pt x="23907" y="133"/>
                </a:cubicBezTo>
                <a:cubicBezTo>
                  <a:pt x="23141" y="157"/>
                  <a:pt x="22385" y="664"/>
                  <a:pt x="21934" y="1453"/>
                </a:cubicBezTo>
                <a:cubicBezTo>
                  <a:pt x="21725" y="1820"/>
                  <a:pt x="21581" y="2231"/>
                  <a:pt x="21509" y="2673"/>
                </a:cubicBezTo>
                <a:cubicBezTo>
                  <a:pt x="21442" y="3079"/>
                  <a:pt x="21433" y="3511"/>
                  <a:pt x="21483" y="3950"/>
                </a:cubicBezTo>
                <a:cubicBezTo>
                  <a:pt x="20905" y="3606"/>
                  <a:pt x="20301" y="3354"/>
                  <a:pt x="19680" y="3201"/>
                </a:cubicBezTo>
                <a:cubicBezTo>
                  <a:pt x="19420" y="3138"/>
                  <a:pt x="19113" y="3087"/>
                  <a:pt x="18801" y="3087"/>
                </a:cubicBezTo>
                <a:cubicBezTo>
                  <a:pt x="18389" y="3087"/>
                  <a:pt x="17966" y="3175"/>
                  <a:pt x="17621" y="3438"/>
                </a:cubicBezTo>
                <a:cubicBezTo>
                  <a:pt x="17143" y="3799"/>
                  <a:pt x="16816" y="4653"/>
                  <a:pt x="16858" y="5419"/>
                </a:cubicBezTo>
                <a:cubicBezTo>
                  <a:pt x="16880" y="5802"/>
                  <a:pt x="16988" y="6126"/>
                  <a:pt x="17172" y="6368"/>
                </a:cubicBezTo>
                <a:cubicBezTo>
                  <a:pt x="17093" y="6354"/>
                  <a:pt x="17011" y="6347"/>
                  <a:pt x="16928" y="6347"/>
                </a:cubicBezTo>
                <a:cubicBezTo>
                  <a:pt x="16787" y="6347"/>
                  <a:pt x="16643" y="6367"/>
                  <a:pt x="16499" y="6410"/>
                </a:cubicBezTo>
                <a:cubicBezTo>
                  <a:pt x="16052" y="6537"/>
                  <a:pt x="15658" y="6849"/>
                  <a:pt x="15448" y="7242"/>
                </a:cubicBezTo>
                <a:cubicBezTo>
                  <a:pt x="15088" y="7918"/>
                  <a:pt x="15147" y="8825"/>
                  <a:pt x="15607" y="9611"/>
                </a:cubicBezTo>
                <a:cubicBezTo>
                  <a:pt x="15818" y="9977"/>
                  <a:pt x="16103" y="10305"/>
                  <a:pt x="16449" y="10589"/>
                </a:cubicBezTo>
                <a:cubicBezTo>
                  <a:pt x="16767" y="10852"/>
                  <a:pt x="17136" y="11073"/>
                  <a:pt x="17543" y="11250"/>
                </a:cubicBezTo>
                <a:cubicBezTo>
                  <a:pt x="16954" y="11580"/>
                  <a:pt x="16436" y="11977"/>
                  <a:pt x="15992" y="12438"/>
                </a:cubicBezTo>
                <a:cubicBezTo>
                  <a:pt x="15563" y="12886"/>
                  <a:pt x="15071" y="13581"/>
                  <a:pt x="15169" y="14340"/>
                </a:cubicBezTo>
                <a:cubicBezTo>
                  <a:pt x="15245" y="14935"/>
                  <a:pt x="15818" y="15645"/>
                  <a:pt x="16505" y="15991"/>
                </a:cubicBezTo>
                <a:cubicBezTo>
                  <a:pt x="16783" y="16131"/>
                  <a:pt x="17059" y="16203"/>
                  <a:pt x="17314" y="16203"/>
                </a:cubicBezTo>
                <a:cubicBezTo>
                  <a:pt x="17372" y="16203"/>
                  <a:pt x="17429" y="16200"/>
                  <a:pt x="17484" y="16192"/>
                </a:cubicBezTo>
                <a:lnTo>
                  <a:pt x="17484" y="16192"/>
                </a:lnTo>
                <a:cubicBezTo>
                  <a:pt x="17343" y="16358"/>
                  <a:pt x="17241" y="16565"/>
                  <a:pt x="17182" y="16797"/>
                </a:cubicBezTo>
                <a:cubicBezTo>
                  <a:pt x="17068" y="17249"/>
                  <a:pt x="17142" y="17746"/>
                  <a:pt x="17378" y="18125"/>
                </a:cubicBezTo>
                <a:cubicBezTo>
                  <a:pt x="17778" y="18770"/>
                  <a:pt x="18589" y="19172"/>
                  <a:pt x="19495" y="19172"/>
                </a:cubicBezTo>
                <a:lnTo>
                  <a:pt x="19509" y="19172"/>
                </a:lnTo>
                <a:cubicBezTo>
                  <a:pt x="19932" y="19170"/>
                  <a:pt x="20359" y="19090"/>
                  <a:pt x="20778" y="18930"/>
                </a:cubicBezTo>
                <a:cubicBezTo>
                  <a:pt x="21165" y="18784"/>
                  <a:pt x="21541" y="18575"/>
                  <a:pt x="21898" y="18313"/>
                </a:cubicBezTo>
                <a:lnTo>
                  <a:pt x="21898" y="18313"/>
                </a:lnTo>
                <a:cubicBezTo>
                  <a:pt x="21888" y="18986"/>
                  <a:pt x="21973" y="19635"/>
                  <a:pt x="22152" y="20250"/>
                </a:cubicBezTo>
                <a:cubicBezTo>
                  <a:pt x="22324" y="20845"/>
                  <a:pt x="22679" y="21620"/>
                  <a:pt x="23386" y="21915"/>
                </a:cubicBezTo>
                <a:cubicBezTo>
                  <a:pt x="23564" y="21990"/>
                  <a:pt x="23780" y="22026"/>
                  <a:pt x="24011" y="22026"/>
                </a:cubicBezTo>
                <a:cubicBezTo>
                  <a:pt x="24495" y="22026"/>
                  <a:pt x="25048" y="21870"/>
                  <a:pt x="25484" y="21585"/>
                </a:cubicBezTo>
                <a:cubicBezTo>
                  <a:pt x="25804" y="21376"/>
                  <a:pt x="26031" y="21119"/>
                  <a:pt x="26148" y="20838"/>
                </a:cubicBezTo>
                <a:cubicBezTo>
                  <a:pt x="26221" y="21044"/>
                  <a:pt x="26348" y="21234"/>
                  <a:pt x="26521" y="21402"/>
                </a:cubicBezTo>
                <a:cubicBezTo>
                  <a:pt x="26844" y="21715"/>
                  <a:pt x="27289" y="21895"/>
                  <a:pt x="27723" y="21895"/>
                </a:cubicBezTo>
                <a:cubicBezTo>
                  <a:pt x="27738" y="21895"/>
                  <a:pt x="27753" y="21895"/>
                  <a:pt x="27768" y="21895"/>
                </a:cubicBezTo>
                <a:cubicBezTo>
                  <a:pt x="28532" y="21870"/>
                  <a:pt x="29289" y="21363"/>
                  <a:pt x="29741" y="20574"/>
                </a:cubicBezTo>
                <a:cubicBezTo>
                  <a:pt x="29949" y="20207"/>
                  <a:pt x="30094" y="19798"/>
                  <a:pt x="30166" y="19355"/>
                </a:cubicBezTo>
                <a:cubicBezTo>
                  <a:pt x="30232" y="18948"/>
                  <a:pt x="30239" y="18516"/>
                  <a:pt x="30190" y="18077"/>
                </a:cubicBezTo>
                <a:lnTo>
                  <a:pt x="30190" y="18077"/>
                </a:lnTo>
                <a:cubicBezTo>
                  <a:pt x="30334" y="18162"/>
                  <a:pt x="30481" y="18243"/>
                  <a:pt x="30626" y="18316"/>
                </a:cubicBezTo>
                <a:cubicBezTo>
                  <a:pt x="33061" y="21762"/>
                  <a:pt x="35193" y="25514"/>
                  <a:pt x="37184" y="29243"/>
                </a:cubicBezTo>
                <a:cubicBezTo>
                  <a:pt x="32383" y="26697"/>
                  <a:pt x="26925" y="25357"/>
                  <a:pt x="21485" y="25357"/>
                </a:cubicBezTo>
                <a:cubicBezTo>
                  <a:pt x="21211" y="25357"/>
                  <a:pt x="20936" y="25362"/>
                  <a:pt x="20663" y="25370"/>
                </a:cubicBezTo>
                <a:cubicBezTo>
                  <a:pt x="21079" y="24922"/>
                  <a:pt x="21527" y="24254"/>
                  <a:pt x="21434" y="23522"/>
                </a:cubicBezTo>
                <a:cubicBezTo>
                  <a:pt x="21360" y="22929"/>
                  <a:pt x="20785" y="22217"/>
                  <a:pt x="20100" y="21872"/>
                </a:cubicBezTo>
                <a:cubicBezTo>
                  <a:pt x="19819" y="21730"/>
                  <a:pt x="19545" y="21659"/>
                  <a:pt x="19289" y="21659"/>
                </a:cubicBezTo>
                <a:cubicBezTo>
                  <a:pt x="19232" y="21659"/>
                  <a:pt x="19176" y="21663"/>
                  <a:pt x="19120" y="21670"/>
                </a:cubicBezTo>
                <a:cubicBezTo>
                  <a:pt x="19260" y="21505"/>
                  <a:pt x="19362" y="21297"/>
                  <a:pt x="19423" y="21065"/>
                </a:cubicBezTo>
                <a:cubicBezTo>
                  <a:pt x="19535" y="20613"/>
                  <a:pt x="19462" y="20116"/>
                  <a:pt x="19225" y="19739"/>
                </a:cubicBezTo>
                <a:cubicBezTo>
                  <a:pt x="18825" y="19092"/>
                  <a:pt x="18014" y="18691"/>
                  <a:pt x="17109" y="18691"/>
                </a:cubicBezTo>
                <a:lnTo>
                  <a:pt x="17094" y="18691"/>
                </a:lnTo>
                <a:cubicBezTo>
                  <a:pt x="16672" y="18694"/>
                  <a:pt x="16244" y="18774"/>
                  <a:pt x="15825" y="18933"/>
                </a:cubicBezTo>
                <a:cubicBezTo>
                  <a:pt x="15438" y="19078"/>
                  <a:pt x="15062" y="19287"/>
                  <a:pt x="14707" y="19550"/>
                </a:cubicBezTo>
                <a:cubicBezTo>
                  <a:pt x="14715" y="18876"/>
                  <a:pt x="14630" y="18227"/>
                  <a:pt x="14452" y="17614"/>
                </a:cubicBezTo>
                <a:cubicBezTo>
                  <a:pt x="14279" y="17017"/>
                  <a:pt x="13923" y="16243"/>
                  <a:pt x="13218" y="15947"/>
                </a:cubicBezTo>
                <a:cubicBezTo>
                  <a:pt x="13039" y="15872"/>
                  <a:pt x="12824" y="15837"/>
                  <a:pt x="12593" y="15837"/>
                </a:cubicBezTo>
                <a:cubicBezTo>
                  <a:pt x="12109" y="15837"/>
                  <a:pt x="11556" y="15994"/>
                  <a:pt x="11121" y="16279"/>
                </a:cubicBezTo>
                <a:cubicBezTo>
                  <a:pt x="10800" y="16487"/>
                  <a:pt x="10574" y="16745"/>
                  <a:pt x="10455" y="17026"/>
                </a:cubicBezTo>
                <a:cubicBezTo>
                  <a:pt x="10382" y="16821"/>
                  <a:pt x="10257" y="16630"/>
                  <a:pt x="10084" y="16463"/>
                </a:cubicBezTo>
                <a:cubicBezTo>
                  <a:pt x="9758" y="16149"/>
                  <a:pt x="9312" y="15968"/>
                  <a:pt x="8876" y="15968"/>
                </a:cubicBezTo>
                <a:cubicBezTo>
                  <a:pt x="8862" y="15968"/>
                  <a:pt x="8849" y="15969"/>
                  <a:pt x="8835" y="15969"/>
                </a:cubicBezTo>
                <a:cubicBezTo>
                  <a:pt x="8071" y="15995"/>
                  <a:pt x="7315" y="16500"/>
                  <a:pt x="6863" y="17291"/>
                </a:cubicBezTo>
                <a:cubicBezTo>
                  <a:pt x="6654" y="17658"/>
                  <a:pt x="6510" y="18069"/>
                  <a:pt x="6438" y="18509"/>
                </a:cubicBezTo>
                <a:cubicBezTo>
                  <a:pt x="6371" y="18917"/>
                  <a:pt x="6364" y="19349"/>
                  <a:pt x="6413" y="19788"/>
                </a:cubicBezTo>
                <a:cubicBezTo>
                  <a:pt x="5833" y="19444"/>
                  <a:pt x="5231" y="19192"/>
                  <a:pt x="4609" y="19039"/>
                </a:cubicBezTo>
                <a:cubicBezTo>
                  <a:pt x="4348" y="18975"/>
                  <a:pt x="4042" y="18924"/>
                  <a:pt x="3728" y="18924"/>
                </a:cubicBezTo>
                <a:cubicBezTo>
                  <a:pt x="3317" y="18924"/>
                  <a:pt x="2895" y="19012"/>
                  <a:pt x="2550" y="19274"/>
                </a:cubicBezTo>
                <a:cubicBezTo>
                  <a:pt x="2073" y="19637"/>
                  <a:pt x="1746" y="20489"/>
                  <a:pt x="1786" y="21257"/>
                </a:cubicBezTo>
                <a:cubicBezTo>
                  <a:pt x="1808" y="21640"/>
                  <a:pt x="1916" y="21964"/>
                  <a:pt x="2102" y="22204"/>
                </a:cubicBezTo>
                <a:cubicBezTo>
                  <a:pt x="2023" y="22191"/>
                  <a:pt x="1942" y="22184"/>
                  <a:pt x="1860" y="22184"/>
                </a:cubicBezTo>
                <a:cubicBezTo>
                  <a:pt x="1718" y="22184"/>
                  <a:pt x="1573" y="22204"/>
                  <a:pt x="1429" y="22246"/>
                </a:cubicBezTo>
                <a:cubicBezTo>
                  <a:pt x="980" y="22374"/>
                  <a:pt x="588" y="22685"/>
                  <a:pt x="378" y="23080"/>
                </a:cubicBezTo>
                <a:cubicBezTo>
                  <a:pt x="18" y="23755"/>
                  <a:pt x="77" y="24661"/>
                  <a:pt x="536" y="25449"/>
                </a:cubicBezTo>
                <a:cubicBezTo>
                  <a:pt x="748" y="25815"/>
                  <a:pt x="1033" y="26141"/>
                  <a:pt x="1379" y="26427"/>
                </a:cubicBezTo>
                <a:cubicBezTo>
                  <a:pt x="1697" y="26689"/>
                  <a:pt x="2066" y="26910"/>
                  <a:pt x="2473" y="27086"/>
                </a:cubicBezTo>
                <a:cubicBezTo>
                  <a:pt x="1884" y="27416"/>
                  <a:pt x="1366" y="27813"/>
                  <a:pt x="922" y="28274"/>
                </a:cubicBezTo>
                <a:cubicBezTo>
                  <a:pt x="493" y="28723"/>
                  <a:pt x="1" y="29418"/>
                  <a:pt x="99" y="30178"/>
                </a:cubicBezTo>
                <a:cubicBezTo>
                  <a:pt x="173" y="30771"/>
                  <a:pt x="748" y="31483"/>
                  <a:pt x="1434" y="31828"/>
                </a:cubicBezTo>
                <a:cubicBezTo>
                  <a:pt x="1714" y="31969"/>
                  <a:pt x="1990" y="32040"/>
                  <a:pt x="2245" y="32040"/>
                </a:cubicBezTo>
                <a:cubicBezTo>
                  <a:pt x="2302" y="32040"/>
                  <a:pt x="2358" y="32037"/>
                  <a:pt x="2413" y="32030"/>
                </a:cubicBezTo>
                <a:lnTo>
                  <a:pt x="2413" y="32030"/>
                </a:lnTo>
                <a:cubicBezTo>
                  <a:pt x="2273" y="32195"/>
                  <a:pt x="2171" y="32401"/>
                  <a:pt x="2110" y="32635"/>
                </a:cubicBezTo>
                <a:cubicBezTo>
                  <a:pt x="1998" y="33087"/>
                  <a:pt x="2071" y="33584"/>
                  <a:pt x="2308" y="33961"/>
                </a:cubicBezTo>
                <a:cubicBezTo>
                  <a:pt x="2708" y="34608"/>
                  <a:pt x="3519" y="35009"/>
                  <a:pt x="4425" y="35009"/>
                </a:cubicBezTo>
                <a:lnTo>
                  <a:pt x="4439" y="35009"/>
                </a:lnTo>
                <a:cubicBezTo>
                  <a:pt x="4861" y="35006"/>
                  <a:pt x="5289" y="34926"/>
                  <a:pt x="5708" y="34767"/>
                </a:cubicBezTo>
                <a:cubicBezTo>
                  <a:pt x="6095" y="34622"/>
                  <a:pt x="6471" y="34413"/>
                  <a:pt x="6827" y="34150"/>
                </a:cubicBezTo>
                <a:lnTo>
                  <a:pt x="6827" y="34150"/>
                </a:lnTo>
                <a:cubicBezTo>
                  <a:pt x="6818" y="34824"/>
                  <a:pt x="6903" y="35473"/>
                  <a:pt x="7081" y="36086"/>
                </a:cubicBezTo>
                <a:cubicBezTo>
                  <a:pt x="7254" y="36683"/>
                  <a:pt x="7610" y="37457"/>
                  <a:pt x="8316" y="37753"/>
                </a:cubicBezTo>
                <a:cubicBezTo>
                  <a:pt x="8494" y="37827"/>
                  <a:pt x="8710" y="37863"/>
                  <a:pt x="8941" y="37863"/>
                </a:cubicBezTo>
                <a:cubicBezTo>
                  <a:pt x="9424" y="37863"/>
                  <a:pt x="9977" y="37706"/>
                  <a:pt x="10412" y="37423"/>
                </a:cubicBezTo>
                <a:cubicBezTo>
                  <a:pt x="10733" y="37214"/>
                  <a:pt x="10959" y="36956"/>
                  <a:pt x="11078" y="36675"/>
                </a:cubicBezTo>
                <a:cubicBezTo>
                  <a:pt x="11151" y="36881"/>
                  <a:pt x="11276" y="37071"/>
                  <a:pt x="11449" y="37238"/>
                </a:cubicBezTo>
                <a:cubicBezTo>
                  <a:pt x="11773" y="37552"/>
                  <a:pt x="12216" y="37733"/>
                  <a:pt x="12653" y="37733"/>
                </a:cubicBezTo>
                <a:cubicBezTo>
                  <a:pt x="12668" y="37733"/>
                  <a:pt x="12683" y="37733"/>
                  <a:pt x="12698" y="37732"/>
                </a:cubicBezTo>
                <a:cubicBezTo>
                  <a:pt x="13462" y="37706"/>
                  <a:pt x="14218" y="37201"/>
                  <a:pt x="14671" y="36410"/>
                </a:cubicBezTo>
                <a:cubicBezTo>
                  <a:pt x="14879" y="36043"/>
                  <a:pt x="15023" y="35633"/>
                  <a:pt x="15095" y="35192"/>
                </a:cubicBezTo>
                <a:cubicBezTo>
                  <a:pt x="15162" y="34786"/>
                  <a:pt x="15170" y="34354"/>
                  <a:pt x="15120" y="33915"/>
                </a:cubicBezTo>
                <a:lnTo>
                  <a:pt x="15120" y="33915"/>
                </a:lnTo>
                <a:cubicBezTo>
                  <a:pt x="15700" y="34258"/>
                  <a:pt x="16302" y="34510"/>
                  <a:pt x="16924" y="34664"/>
                </a:cubicBezTo>
                <a:cubicBezTo>
                  <a:pt x="17185" y="34728"/>
                  <a:pt x="17490" y="34779"/>
                  <a:pt x="17804" y="34779"/>
                </a:cubicBezTo>
                <a:cubicBezTo>
                  <a:pt x="18214" y="34779"/>
                  <a:pt x="18638" y="34690"/>
                  <a:pt x="18985" y="34428"/>
                </a:cubicBezTo>
                <a:cubicBezTo>
                  <a:pt x="19462" y="34066"/>
                  <a:pt x="19790" y="33212"/>
                  <a:pt x="19748" y="32446"/>
                </a:cubicBezTo>
                <a:cubicBezTo>
                  <a:pt x="19727" y="32062"/>
                  <a:pt x="19619" y="31737"/>
                  <a:pt x="19433" y="31497"/>
                </a:cubicBezTo>
                <a:lnTo>
                  <a:pt x="19433" y="31497"/>
                </a:lnTo>
                <a:cubicBezTo>
                  <a:pt x="19512" y="31511"/>
                  <a:pt x="19592" y="31518"/>
                  <a:pt x="19675" y="31518"/>
                </a:cubicBezTo>
                <a:cubicBezTo>
                  <a:pt x="19816" y="31518"/>
                  <a:pt x="19961" y="31497"/>
                  <a:pt x="20107" y="31455"/>
                </a:cubicBezTo>
                <a:cubicBezTo>
                  <a:pt x="20555" y="31327"/>
                  <a:pt x="20946" y="31016"/>
                  <a:pt x="21158" y="30621"/>
                </a:cubicBezTo>
                <a:cubicBezTo>
                  <a:pt x="21518" y="29948"/>
                  <a:pt x="21457" y="29040"/>
                  <a:pt x="21000" y="28253"/>
                </a:cubicBezTo>
                <a:cubicBezTo>
                  <a:pt x="20786" y="27887"/>
                  <a:pt x="20503" y="27560"/>
                  <a:pt x="20157" y="27275"/>
                </a:cubicBezTo>
                <a:cubicBezTo>
                  <a:pt x="19941" y="27099"/>
                  <a:pt x="19704" y="26941"/>
                  <a:pt x="19446" y="26802"/>
                </a:cubicBezTo>
                <a:cubicBezTo>
                  <a:pt x="20125" y="26756"/>
                  <a:pt x="20809" y="26733"/>
                  <a:pt x="21493" y="26733"/>
                </a:cubicBezTo>
                <a:cubicBezTo>
                  <a:pt x="27481" y="26733"/>
                  <a:pt x="33493" y="28431"/>
                  <a:pt x="38545" y="31621"/>
                </a:cubicBezTo>
                <a:cubicBezTo>
                  <a:pt x="38658" y="31693"/>
                  <a:pt x="38786" y="31727"/>
                  <a:pt x="38912" y="31727"/>
                </a:cubicBezTo>
                <a:cubicBezTo>
                  <a:pt x="39081" y="31727"/>
                  <a:pt x="39248" y="31665"/>
                  <a:pt x="39378" y="31545"/>
                </a:cubicBezTo>
                <a:cubicBezTo>
                  <a:pt x="39604" y="31331"/>
                  <a:pt x="39663" y="30993"/>
                  <a:pt x="39517" y="30718"/>
                </a:cubicBezTo>
                <a:cubicBezTo>
                  <a:pt x="37445" y="26761"/>
                  <a:pt x="35250" y="22707"/>
                  <a:pt x="32724" y="18935"/>
                </a:cubicBezTo>
                <a:lnTo>
                  <a:pt x="32724" y="18935"/>
                </a:lnTo>
                <a:cubicBezTo>
                  <a:pt x="32773" y="18938"/>
                  <a:pt x="32822" y="18940"/>
                  <a:pt x="32873" y="18940"/>
                </a:cubicBezTo>
                <a:cubicBezTo>
                  <a:pt x="33283" y="18940"/>
                  <a:pt x="33707" y="18852"/>
                  <a:pt x="34054" y="18588"/>
                </a:cubicBezTo>
                <a:cubicBezTo>
                  <a:pt x="34530" y="18227"/>
                  <a:pt x="34859" y="17373"/>
                  <a:pt x="34817" y="16607"/>
                </a:cubicBezTo>
                <a:cubicBezTo>
                  <a:pt x="34795" y="16224"/>
                  <a:pt x="34687" y="15900"/>
                  <a:pt x="34502" y="15658"/>
                </a:cubicBezTo>
                <a:lnTo>
                  <a:pt x="34502" y="15658"/>
                </a:lnTo>
                <a:cubicBezTo>
                  <a:pt x="34581" y="15672"/>
                  <a:pt x="34663" y="15679"/>
                  <a:pt x="34747" y="15679"/>
                </a:cubicBezTo>
                <a:cubicBezTo>
                  <a:pt x="34887" y="15679"/>
                  <a:pt x="35032" y="15659"/>
                  <a:pt x="35175" y="15616"/>
                </a:cubicBezTo>
                <a:cubicBezTo>
                  <a:pt x="35623" y="15489"/>
                  <a:pt x="36015" y="15177"/>
                  <a:pt x="36227" y="14784"/>
                </a:cubicBezTo>
                <a:cubicBezTo>
                  <a:pt x="36587" y="14108"/>
                  <a:pt x="36526" y="13201"/>
                  <a:pt x="36068" y="12415"/>
                </a:cubicBezTo>
                <a:cubicBezTo>
                  <a:pt x="35855" y="12049"/>
                  <a:pt x="35571" y="11721"/>
                  <a:pt x="35226" y="11437"/>
                </a:cubicBezTo>
                <a:cubicBezTo>
                  <a:pt x="34906" y="11174"/>
                  <a:pt x="34538" y="10953"/>
                  <a:pt x="34131" y="10776"/>
                </a:cubicBezTo>
                <a:cubicBezTo>
                  <a:pt x="34719" y="10446"/>
                  <a:pt x="35237" y="10049"/>
                  <a:pt x="35681" y="9588"/>
                </a:cubicBezTo>
                <a:cubicBezTo>
                  <a:pt x="36111" y="9140"/>
                  <a:pt x="36603" y="8445"/>
                  <a:pt x="36505" y="7686"/>
                </a:cubicBezTo>
                <a:cubicBezTo>
                  <a:pt x="36430" y="7091"/>
                  <a:pt x="35855" y="6383"/>
                  <a:pt x="35170" y="6036"/>
                </a:cubicBezTo>
                <a:cubicBezTo>
                  <a:pt x="34890" y="5895"/>
                  <a:pt x="34616" y="5823"/>
                  <a:pt x="34361" y="5823"/>
                </a:cubicBezTo>
                <a:cubicBezTo>
                  <a:pt x="34303" y="5823"/>
                  <a:pt x="34246" y="5826"/>
                  <a:pt x="34190" y="5834"/>
                </a:cubicBezTo>
                <a:cubicBezTo>
                  <a:pt x="34330" y="5665"/>
                  <a:pt x="34434" y="5461"/>
                  <a:pt x="34493" y="5229"/>
                </a:cubicBezTo>
                <a:cubicBezTo>
                  <a:pt x="34607" y="4777"/>
                  <a:pt x="34532" y="4280"/>
                  <a:pt x="34297" y="3901"/>
                </a:cubicBezTo>
                <a:cubicBezTo>
                  <a:pt x="33895" y="3256"/>
                  <a:pt x="33084" y="2854"/>
                  <a:pt x="32180" y="2854"/>
                </a:cubicBezTo>
                <a:lnTo>
                  <a:pt x="32166" y="2854"/>
                </a:lnTo>
                <a:cubicBezTo>
                  <a:pt x="31742" y="2856"/>
                  <a:pt x="31316" y="2937"/>
                  <a:pt x="30896" y="3095"/>
                </a:cubicBezTo>
                <a:cubicBezTo>
                  <a:pt x="30510" y="3242"/>
                  <a:pt x="30132" y="3451"/>
                  <a:pt x="29777" y="3711"/>
                </a:cubicBezTo>
                <a:cubicBezTo>
                  <a:pt x="29785" y="3037"/>
                  <a:pt x="29700" y="2389"/>
                  <a:pt x="29523" y="1776"/>
                </a:cubicBezTo>
                <a:cubicBezTo>
                  <a:pt x="29350" y="1180"/>
                  <a:pt x="28995" y="406"/>
                  <a:pt x="28288" y="111"/>
                </a:cubicBezTo>
                <a:cubicBezTo>
                  <a:pt x="28109" y="36"/>
                  <a:pt x="27893" y="0"/>
                  <a:pt x="276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_1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7"/>
          <p:cNvSpPr txBox="1"/>
          <p:nvPr>
            <p:ph type="title"/>
          </p:nvPr>
        </p:nvSpPr>
        <p:spPr>
          <a:xfrm>
            <a:off x="713228" y="429768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832" name="Google Shape;832;p17"/>
          <p:cNvSpPr/>
          <p:nvPr/>
        </p:nvSpPr>
        <p:spPr>
          <a:xfrm flipH="1">
            <a:off x="7179435" y="-7085"/>
            <a:ext cx="1966397" cy="1128822"/>
          </a:xfrm>
          <a:custGeom>
            <a:avLst/>
            <a:gdLst/>
            <a:ahLst/>
            <a:cxnLst/>
            <a:rect l="l" t="t" r="r" b="b"/>
            <a:pathLst>
              <a:path w="17237" h="9895" extrusionOk="0">
                <a:moveTo>
                  <a:pt x="1" y="1"/>
                </a:moveTo>
                <a:lnTo>
                  <a:pt x="1" y="9770"/>
                </a:lnTo>
                <a:cubicBezTo>
                  <a:pt x="1700" y="9857"/>
                  <a:pt x="3401" y="9895"/>
                  <a:pt x="5102" y="9895"/>
                </a:cubicBezTo>
                <a:cubicBezTo>
                  <a:pt x="7159" y="9895"/>
                  <a:pt x="9216" y="9839"/>
                  <a:pt x="11269" y="9747"/>
                </a:cubicBezTo>
                <a:cubicBezTo>
                  <a:pt x="12617" y="9688"/>
                  <a:pt x="14020" y="9595"/>
                  <a:pt x="15195" y="8876"/>
                </a:cubicBezTo>
                <a:cubicBezTo>
                  <a:pt x="16372" y="8159"/>
                  <a:pt x="17237" y="6622"/>
                  <a:pt x="16829" y="5218"/>
                </a:cubicBezTo>
                <a:cubicBezTo>
                  <a:pt x="16530" y="4189"/>
                  <a:pt x="15639" y="3484"/>
                  <a:pt x="14711" y="3100"/>
                </a:cubicBezTo>
                <a:cubicBezTo>
                  <a:pt x="14076" y="2836"/>
                  <a:pt x="13395" y="2689"/>
                  <a:pt x="12718" y="2689"/>
                </a:cubicBezTo>
                <a:cubicBezTo>
                  <a:pt x="12257" y="2689"/>
                  <a:pt x="11799" y="2757"/>
                  <a:pt x="11357" y="2903"/>
                </a:cubicBezTo>
                <a:cubicBezTo>
                  <a:pt x="11483" y="1887"/>
                  <a:pt x="11069" y="848"/>
                  <a:pt x="10402" y="122"/>
                </a:cubicBezTo>
                <a:cubicBezTo>
                  <a:pt x="10364" y="80"/>
                  <a:pt x="10326" y="41"/>
                  <a:pt x="102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17"/>
          <p:cNvSpPr/>
          <p:nvPr/>
        </p:nvSpPr>
        <p:spPr>
          <a:xfrm>
            <a:off x="0" y="0"/>
            <a:ext cx="1966397" cy="1128822"/>
          </a:xfrm>
          <a:custGeom>
            <a:avLst/>
            <a:gdLst/>
            <a:ahLst/>
            <a:cxnLst/>
            <a:rect l="l" t="t" r="r" b="b"/>
            <a:pathLst>
              <a:path w="17237" h="9895" extrusionOk="0">
                <a:moveTo>
                  <a:pt x="1" y="1"/>
                </a:moveTo>
                <a:lnTo>
                  <a:pt x="1" y="9770"/>
                </a:lnTo>
                <a:cubicBezTo>
                  <a:pt x="1700" y="9857"/>
                  <a:pt x="3401" y="9895"/>
                  <a:pt x="5102" y="9895"/>
                </a:cubicBezTo>
                <a:cubicBezTo>
                  <a:pt x="7159" y="9895"/>
                  <a:pt x="9216" y="9839"/>
                  <a:pt x="11269" y="9747"/>
                </a:cubicBezTo>
                <a:cubicBezTo>
                  <a:pt x="12617" y="9688"/>
                  <a:pt x="14020" y="9595"/>
                  <a:pt x="15195" y="8876"/>
                </a:cubicBezTo>
                <a:cubicBezTo>
                  <a:pt x="16372" y="8159"/>
                  <a:pt x="17237" y="6622"/>
                  <a:pt x="16829" y="5218"/>
                </a:cubicBezTo>
                <a:cubicBezTo>
                  <a:pt x="16530" y="4189"/>
                  <a:pt x="15639" y="3484"/>
                  <a:pt x="14711" y="3100"/>
                </a:cubicBezTo>
                <a:cubicBezTo>
                  <a:pt x="14076" y="2836"/>
                  <a:pt x="13395" y="2689"/>
                  <a:pt x="12718" y="2689"/>
                </a:cubicBezTo>
                <a:cubicBezTo>
                  <a:pt x="12257" y="2689"/>
                  <a:pt x="11799" y="2757"/>
                  <a:pt x="11357" y="2903"/>
                </a:cubicBezTo>
                <a:cubicBezTo>
                  <a:pt x="11483" y="1887"/>
                  <a:pt x="11069" y="848"/>
                  <a:pt x="10402" y="122"/>
                </a:cubicBezTo>
                <a:cubicBezTo>
                  <a:pt x="10364" y="80"/>
                  <a:pt x="10326" y="41"/>
                  <a:pt x="102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34" name="Google Shape;834;p17"/>
          <p:cNvGrpSpPr/>
          <p:nvPr/>
        </p:nvGrpSpPr>
        <p:grpSpPr>
          <a:xfrm flipH="1">
            <a:off x="1353993" y="4478061"/>
            <a:ext cx="452599" cy="732127"/>
            <a:chOff x="226648" y="886970"/>
            <a:chExt cx="633094" cy="1024384"/>
          </a:xfrm>
        </p:grpSpPr>
        <p:sp>
          <p:nvSpPr>
            <p:cNvPr id="835" name="Google Shape;835;p17"/>
            <p:cNvSpPr/>
            <p:nvPr/>
          </p:nvSpPr>
          <p:spPr>
            <a:xfrm>
              <a:off x="589927" y="1064000"/>
              <a:ext cx="105904" cy="377671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81572" y="948960"/>
              <a:ext cx="210449" cy="222502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581572" y="1052049"/>
              <a:ext cx="207145" cy="119413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354219" y="1036017"/>
              <a:ext cx="505523" cy="875337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567483" y="934871"/>
              <a:ext cx="238042" cy="250582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241222" y="900962"/>
              <a:ext cx="224828" cy="225903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92037" y="933414"/>
              <a:ext cx="174014" cy="193451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226648" y="886970"/>
              <a:ext cx="253393" cy="253886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3" name="Google Shape;843;p17"/>
          <p:cNvGrpSpPr/>
          <p:nvPr/>
        </p:nvGrpSpPr>
        <p:grpSpPr>
          <a:xfrm rot="-1676604">
            <a:off x="7333421" y="4223905"/>
            <a:ext cx="402652" cy="787643"/>
            <a:chOff x="5966450" y="2934100"/>
            <a:chExt cx="566954" cy="1109041"/>
          </a:xfrm>
        </p:grpSpPr>
        <p:sp>
          <p:nvSpPr>
            <p:cNvPr id="844" name="Google Shape;844;p17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7" name="Google Shape;847;p17"/>
          <p:cNvGrpSpPr/>
          <p:nvPr/>
        </p:nvGrpSpPr>
        <p:grpSpPr>
          <a:xfrm flipH="1">
            <a:off x="-290375" y="4238286"/>
            <a:ext cx="2207770" cy="1105637"/>
            <a:chOff x="7172350" y="4238286"/>
            <a:chExt cx="2207770" cy="1105637"/>
          </a:xfrm>
        </p:grpSpPr>
        <p:sp>
          <p:nvSpPr>
            <p:cNvPr id="848" name="Google Shape;848;p17"/>
            <p:cNvSpPr/>
            <p:nvPr/>
          </p:nvSpPr>
          <p:spPr>
            <a:xfrm>
              <a:off x="7181111" y="4245161"/>
              <a:ext cx="2191640" cy="1091305"/>
            </a:xfrm>
            <a:custGeom>
              <a:avLst/>
              <a:gdLst/>
              <a:ahLst/>
              <a:cxnLst/>
              <a:rect l="l" t="t" r="r" b="b"/>
              <a:pathLst>
                <a:path w="48779" h="24289" extrusionOk="0">
                  <a:moveTo>
                    <a:pt x="40112" y="1"/>
                  </a:moveTo>
                  <a:cubicBezTo>
                    <a:pt x="37927" y="1"/>
                    <a:pt x="35814" y="1367"/>
                    <a:pt x="36216" y="4022"/>
                  </a:cubicBezTo>
                  <a:cubicBezTo>
                    <a:pt x="35880" y="3872"/>
                    <a:pt x="35526" y="3804"/>
                    <a:pt x="35171" y="3804"/>
                  </a:cubicBezTo>
                  <a:cubicBezTo>
                    <a:pt x="33561" y="3804"/>
                    <a:pt x="31934" y="5208"/>
                    <a:pt x="31991" y="6868"/>
                  </a:cubicBezTo>
                  <a:cubicBezTo>
                    <a:pt x="31190" y="5616"/>
                    <a:pt x="29694" y="4901"/>
                    <a:pt x="28216" y="4901"/>
                  </a:cubicBezTo>
                  <a:cubicBezTo>
                    <a:pt x="27506" y="4901"/>
                    <a:pt x="26800" y="5066"/>
                    <a:pt x="26177" y="5416"/>
                  </a:cubicBezTo>
                  <a:cubicBezTo>
                    <a:pt x="24257" y="6494"/>
                    <a:pt x="23426" y="9157"/>
                    <a:pt x="24391" y="11135"/>
                  </a:cubicBezTo>
                  <a:cubicBezTo>
                    <a:pt x="23034" y="10308"/>
                    <a:pt x="21571" y="9477"/>
                    <a:pt x="19995" y="9477"/>
                  </a:cubicBezTo>
                  <a:cubicBezTo>
                    <a:pt x="19933" y="9477"/>
                    <a:pt x="19871" y="9478"/>
                    <a:pt x="19809" y="9480"/>
                  </a:cubicBezTo>
                  <a:cubicBezTo>
                    <a:pt x="18162" y="9553"/>
                    <a:pt x="16472" y="10994"/>
                    <a:pt x="16779" y="12613"/>
                  </a:cubicBezTo>
                  <a:cubicBezTo>
                    <a:pt x="16099" y="12107"/>
                    <a:pt x="15251" y="11852"/>
                    <a:pt x="14404" y="11852"/>
                  </a:cubicBezTo>
                  <a:cubicBezTo>
                    <a:pt x="13598" y="11852"/>
                    <a:pt x="12792" y="12083"/>
                    <a:pt x="12131" y="12546"/>
                  </a:cubicBezTo>
                  <a:cubicBezTo>
                    <a:pt x="10775" y="13496"/>
                    <a:pt x="10134" y="15356"/>
                    <a:pt x="10613" y="16942"/>
                  </a:cubicBezTo>
                  <a:cubicBezTo>
                    <a:pt x="9516" y="16225"/>
                    <a:pt x="8234" y="15893"/>
                    <a:pt x="6939" y="15893"/>
                  </a:cubicBezTo>
                  <a:cubicBezTo>
                    <a:pt x="4056" y="15893"/>
                    <a:pt x="1110" y="17537"/>
                    <a:pt x="1" y="20236"/>
                  </a:cubicBezTo>
                  <a:cubicBezTo>
                    <a:pt x="5628" y="23256"/>
                    <a:pt x="11913" y="24289"/>
                    <a:pt x="18335" y="24289"/>
                  </a:cubicBezTo>
                  <a:cubicBezTo>
                    <a:pt x="23571" y="24289"/>
                    <a:pt x="28898" y="23602"/>
                    <a:pt x="34033" y="22746"/>
                  </a:cubicBezTo>
                  <a:cubicBezTo>
                    <a:pt x="37610" y="22149"/>
                    <a:pt x="41334" y="21415"/>
                    <a:pt x="44166" y="19149"/>
                  </a:cubicBezTo>
                  <a:cubicBezTo>
                    <a:pt x="47189" y="16728"/>
                    <a:pt x="48779" y="12637"/>
                    <a:pt x="48186" y="8809"/>
                  </a:cubicBezTo>
                  <a:cubicBezTo>
                    <a:pt x="47680" y="5529"/>
                    <a:pt x="45430" y="2246"/>
                    <a:pt x="42511" y="604"/>
                  </a:cubicBezTo>
                  <a:cubicBezTo>
                    <a:pt x="41792" y="200"/>
                    <a:pt x="40947" y="1"/>
                    <a:pt x="4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7172350" y="4238286"/>
              <a:ext cx="2207770" cy="1105637"/>
            </a:xfrm>
            <a:custGeom>
              <a:avLst/>
              <a:gdLst/>
              <a:ahLst/>
              <a:cxnLst/>
              <a:rect l="l" t="t" r="r" b="b"/>
              <a:pathLst>
                <a:path w="49138" h="24608" extrusionOk="0">
                  <a:moveTo>
                    <a:pt x="40792" y="1884"/>
                  </a:moveTo>
                  <a:cubicBezTo>
                    <a:pt x="40550" y="1884"/>
                    <a:pt x="40300" y="1941"/>
                    <a:pt x="40068" y="2055"/>
                  </a:cubicBezTo>
                  <a:cubicBezTo>
                    <a:pt x="39633" y="2269"/>
                    <a:pt x="39317" y="2652"/>
                    <a:pt x="39226" y="3081"/>
                  </a:cubicBezTo>
                  <a:cubicBezTo>
                    <a:pt x="39209" y="3163"/>
                    <a:pt x="39261" y="3245"/>
                    <a:pt x="39345" y="3263"/>
                  </a:cubicBezTo>
                  <a:cubicBezTo>
                    <a:pt x="39356" y="3265"/>
                    <a:pt x="39369" y="3265"/>
                    <a:pt x="39378" y="3265"/>
                  </a:cubicBezTo>
                  <a:cubicBezTo>
                    <a:pt x="39449" y="3265"/>
                    <a:pt x="39512" y="3217"/>
                    <a:pt x="39529" y="3145"/>
                  </a:cubicBezTo>
                  <a:cubicBezTo>
                    <a:pt x="39601" y="2808"/>
                    <a:pt x="39852" y="2501"/>
                    <a:pt x="40206" y="2328"/>
                  </a:cubicBezTo>
                  <a:cubicBezTo>
                    <a:pt x="40396" y="2235"/>
                    <a:pt x="40599" y="2188"/>
                    <a:pt x="40795" y="2188"/>
                  </a:cubicBezTo>
                  <a:cubicBezTo>
                    <a:pt x="40961" y="2188"/>
                    <a:pt x="41122" y="2222"/>
                    <a:pt x="41265" y="2291"/>
                  </a:cubicBezTo>
                  <a:cubicBezTo>
                    <a:pt x="41287" y="2302"/>
                    <a:pt x="41310" y="2307"/>
                    <a:pt x="41332" y="2307"/>
                  </a:cubicBezTo>
                  <a:cubicBezTo>
                    <a:pt x="41389" y="2307"/>
                    <a:pt x="41443" y="2275"/>
                    <a:pt x="41470" y="2220"/>
                  </a:cubicBezTo>
                  <a:cubicBezTo>
                    <a:pt x="41507" y="2142"/>
                    <a:pt x="41474" y="2053"/>
                    <a:pt x="41397" y="2018"/>
                  </a:cubicBezTo>
                  <a:cubicBezTo>
                    <a:pt x="41212" y="1928"/>
                    <a:pt x="41005" y="1884"/>
                    <a:pt x="40792" y="1884"/>
                  </a:cubicBezTo>
                  <a:close/>
                  <a:moveTo>
                    <a:pt x="28752" y="7296"/>
                  </a:moveTo>
                  <a:cubicBezTo>
                    <a:pt x="28528" y="7296"/>
                    <a:pt x="28298" y="7349"/>
                    <a:pt x="28081" y="7454"/>
                  </a:cubicBezTo>
                  <a:cubicBezTo>
                    <a:pt x="27659" y="7661"/>
                    <a:pt x="27365" y="8031"/>
                    <a:pt x="27291" y="8443"/>
                  </a:cubicBezTo>
                  <a:cubicBezTo>
                    <a:pt x="27274" y="8527"/>
                    <a:pt x="27330" y="8607"/>
                    <a:pt x="27414" y="8622"/>
                  </a:cubicBezTo>
                  <a:cubicBezTo>
                    <a:pt x="27423" y="8626"/>
                    <a:pt x="27432" y="8626"/>
                    <a:pt x="27442" y="8626"/>
                  </a:cubicBezTo>
                  <a:cubicBezTo>
                    <a:pt x="27514" y="8626"/>
                    <a:pt x="27579" y="8574"/>
                    <a:pt x="27592" y="8499"/>
                  </a:cubicBezTo>
                  <a:cubicBezTo>
                    <a:pt x="27648" y="8181"/>
                    <a:pt x="27882" y="7895"/>
                    <a:pt x="28215" y="7733"/>
                  </a:cubicBezTo>
                  <a:cubicBezTo>
                    <a:pt x="28388" y="7648"/>
                    <a:pt x="28572" y="7605"/>
                    <a:pt x="28748" y="7605"/>
                  </a:cubicBezTo>
                  <a:cubicBezTo>
                    <a:pt x="28910" y="7605"/>
                    <a:pt x="29066" y="7642"/>
                    <a:pt x="29202" y="7715"/>
                  </a:cubicBezTo>
                  <a:cubicBezTo>
                    <a:pt x="29225" y="7726"/>
                    <a:pt x="29249" y="7732"/>
                    <a:pt x="29272" y="7732"/>
                  </a:cubicBezTo>
                  <a:cubicBezTo>
                    <a:pt x="29328" y="7732"/>
                    <a:pt x="29382" y="7702"/>
                    <a:pt x="29411" y="7650"/>
                  </a:cubicBezTo>
                  <a:cubicBezTo>
                    <a:pt x="29450" y="7575"/>
                    <a:pt x="29422" y="7482"/>
                    <a:pt x="29347" y="7438"/>
                  </a:cubicBezTo>
                  <a:cubicBezTo>
                    <a:pt x="29167" y="7343"/>
                    <a:pt x="28963" y="7296"/>
                    <a:pt x="28752" y="7296"/>
                  </a:cubicBezTo>
                  <a:close/>
                  <a:moveTo>
                    <a:pt x="28540" y="10197"/>
                  </a:moveTo>
                  <a:cubicBezTo>
                    <a:pt x="28336" y="10197"/>
                    <a:pt x="28126" y="10252"/>
                    <a:pt x="27936" y="10358"/>
                  </a:cubicBezTo>
                  <a:cubicBezTo>
                    <a:pt x="27614" y="10537"/>
                    <a:pt x="27395" y="10840"/>
                    <a:pt x="27341" y="11167"/>
                  </a:cubicBezTo>
                  <a:cubicBezTo>
                    <a:pt x="27326" y="11251"/>
                    <a:pt x="27386" y="11331"/>
                    <a:pt x="27469" y="11344"/>
                  </a:cubicBezTo>
                  <a:cubicBezTo>
                    <a:pt x="27479" y="11346"/>
                    <a:pt x="27486" y="11346"/>
                    <a:pt x="27494" y="11346"/>
                  </a:cubicBezTo>
                  <a:cubicBezTo>
                    <a:pt x="27568" y="11346"/>
                    <a:pt x="27633" y="11290"/>
                    <a:pt x="27646" y="11216"/>
                  </a:cubicBezTo>
                  <a:cubicBezTo>
                    <a:pt x="27685" y="10979"/>
                    <a:pt x="27851" y="10758"/>
                    <a:pt x="28087" y="10626"/>
                  </a:cubicBezTo>
                  <a:cubicBezTo>
                    <a:pt x="28231" y="10544"/>
                    <a:pt x="28388" y="10503"/>
                    <a:pt x="28538" y="10503"/>
                  </a:cubicBezTo>
                  <a:cubicBezTo>
                    <a:pt x="28637" y="10503"/>
                    <a:pt x="28732" y="10520"/>
                    <a:pt x="28819" y="10556"/>
                  </a:cubicBezTo>
                  <a:cubicBezTo>
                    <a:pt x="28839" y="10564"/>
                    <a:pt x="28860" y="10568"/>
                    <a:pt x="28879" y="10568"/>
                  </a:cubicBezTo>
                  <a:cubicBezTo>
                    <a:pt x="28939" y="10568"/>
                    <a:pt x="28995" y="10532"/>
                    <a:pt x="29020" y="10472"/>
                  </a:cubicBezTo>
                  <a:cubicBezTo>
                    <a:pt x="29052" y="10394"/>
                    <a:pt x="29013" y="10305"/>
                    <a:pt x="28935" y="10273"/>
                  </a:cubicBezTo>
                  <a:cubicBezTo>
                    <a:pt x="28812" y="10222"/>
                    <a:pt x="28677" y="10197"/>
                    <a:pt x="28540" y="10197"/>
                  </a:cubicBezTo>
                  <a:close/>
                  <a:moveTo>
                    <a:pt x="20323" y="11097"/>
                  </a:moveTo>
                  <a:cubicBezTo>
                    <a:pt x="20218" y="11097"/>
                    <a:pt x="20113" y="11114"/>
                    <a:pt x="20014" y="11151"/>
                  </a:cubicBezTo>
                  <a:cubicBezTo>
                    <a:pt x="19679" y="11275"/>
                    <a:pt x="19430" y="11612"/>
                    <a:pt x="19413" y="11969"/>
                  </a:cubicBezTo>
                  <a:cubicBezTo>
                    <a:pt x="19409" y="12052"/>
                    <a:pt x="19476" y="12125"/>
                    <a:pt x="19560" y="12130"/>
                  </a:cubicBezTo>
                  <a:lnTo>
                    <a:pt x="19567" y="12130"/>
                  </a:lnTo>
                  <a:cubicBezTo>
                    <a:pt x="19649" y="12130"/>
                    <a:pt x="19716" y="12065"/>
                    <a:pt x="19720" y="11984"/>
                  </a:cubicBezTo>
                  <a:cubicBezTo>
                    <a:pt x="19733" y="11746"/>
                    <a:pt x="19897" y="11521"/>
                    <a:pt x="20120" y="11439"/>
                  </a:cubicBezTo>
                  <a:cubicBezTo>
                    <a:pt x="20186" y="11415"/>
                    <a:pt x="20255" y="11404"/>
                    <a:pt x="20325" y="11404"/>
                  </a:cubicBezTo>
                  <a:cubicBezTo>
                    <a:pt x="20494" y="11404"/>
                    <a:pt x="20663" y="11471"/>
                    <a:pt x="20778" y="11595"/>
                  </a:cubicBezTo>
                  <a:cubicBezTo>
                    <a:pt x="20810" y="11628"/>
                    <a:pt x="20851" y="11644"/>
                    <a:pt x="20891" y="11644"/>
                  </a:cubicBezTo>
                  <a:cubicBezTo>
                    <a:pt x="20929" y="11644"/>
                    <a:pt x="20967" y="11630"/>
                    <a:pt x="20997" y="11602"/>
                  </a:cubicBezTo>
                  <a:cubicBezTo>
                    <a:pt x="21059" y="11545"/>
                    <a:pt x="21062" y="11446"/>
                    <a:pt x="21003" y="11383"/>
                  </a:cubicBezTo>
                  <a:cubicBezTo>
                    <a:pt x="20831" y="11199"/>
                    <a:pt x="20576" y="11097"/>
                    <a:pt x="20323" y="11097"/>
                  </a:cubicBezTo>
                  <a:close/>
                  <a:moveTo>
                    <a:pt x="14503" y="14346"/>
                  </a:moveTo>
                  <a:cubicBezTo>
                    <a:pt x="14130" y="14346"/>
                    <a:pt x="13755" y="14499"/>
                    <a:pt x="13450" y="14780"/>
                  </a:cubicBezTo>
                  <a:cubicBezTo>
                    <a:pt x="13099" y="15105"/>
                    <a:pt x="12911" y="15542"/>
                    <a:pt x="12937" y="15975"/>
                  </a:cubicBezTo>
                  <a:cubicBezTo>
                    <a:pt x="12941" y="16057"/>
                    <a:pt x="13008" y="16120"/>
                    <a:pt x="13090" y="16120"/>
                  </a:cubicBezTo>
                  <a:lnTo>
                    <a:pt x="13099" y="16120"/>
                  </a:lnTo>
                  <a:cubicBezTo>
                    <a:pt x="13183" y="16115"/>
                    <a:pt x="13248" y="16040"/>
                    <a:pt x="13244" y="15957"/>
                  </a:cubicBezTo>
                  <a:cubicBezTo>
                    <a:pt x="13222" y="15620"/>
                    <a:pt x="13378" y="15265"/>
                    <a:pt x="13659" y="15005"/>
                  </a:cubicBezTo>
                  <a:cubicBezTo>
                    <a:pt x="13906" y="14778"/>
                    <a:pt x="14206" y="14653"/>
                    <a:pt x="14502" y="14653"/>
                  </a:cubicBezTo>
                  <a:cubicBezTo>
                    <a:pt x="14549" y="14653"/>
                    <a:pt x="14596" y="14656"/>
                    <a:pt x="14642" y="14663"/>
                  </a:cubicBezTo>
                  <a:cubicBezTo>
                    <a:pt x="14648" y="14663"/>
                    <a:pt x="14654" y="14664"/>
                    <a:pt x="14660" y="14664"/>
                  </a:cubicBezTo>
                  <a:cubicBezTo>
                    <a:pt x="14736" y="14664"/>
                    <a:pt x="14803" y="14608"/>
                    <a:pt x="14815" y="14531"/>
                  </a:cubicBezTo>
                  <a:cubicBezTo>
                    <a:pt x="14826" y="14447"/>
                    <a:pt x="14765" y="14371"/>
                    <a:pt x="14681" y="14358"/>
                  </a:cubicBezTo>
                  <a:cubicBezTo>
                    <a:pt x="14622" y="14350"/>
                    <a:pt x="14563" y="14346"/>
                    <a:pt x="14503" y="14346"/>
                  </a:cubicBezTo>
                  <a:close/>
                  <a:moveTo>
                    <a:pt x="7811" y="17290"/>
                  </a:moveTo>
                  <a:cubicBezTo>
                    <a:pt x="7532" y="17290"/>
                    <a:pt x="7248" y="17390"/>
                    <a:pt x="7002" y="17580"/>
                  </a:cubicBezTo>
                  <a:cubicBezTo>
                    <a:pt x="6755" y="17773"/>
                    <a:pt x="6584" y="18028"/>
                    <a:pt x="6517" y="18305"/>
                  </a:cubicBezTo>
                  <a:cubicBezTo>
                    <a:pt x="6367" y="18242"/>
                    <a:pt x="6203" y="18210"/>
                    <a:pt x="6034" y="18210"/>
                  </a:cubicBezTo>
                  <a:cubicBezTo>
                    <a:pt x="5928" y="18210"/>
                    <a:pt x="5821" y="18222"/>
                    <a:pt x="5714" y="18247"/>
                  </a:cubicBezTo>
                  <a:cubicBezTo>
                    <a:pt x="5348" y="18335"/>
                    <a:pt x="5048" y="18558"/>
                    <a:pt x="4888" y="18861"/>
                  </a:cubicBezTo>
                  <a:cubicBezTo>
                    <a:pt x="4849" y="18935"/>
                    <a:pt x="4879" y="19028"/>
                    <a:pt x="4953" y="19067"/>
                  </a:cubicBezTo>
                  <a:cubicBezTo>
                    <a:pt x="4976" y="19080"/>
                    <a:pt x="5002" y="19086"/>
                    <a:pt x="5026" y="19086"/>
                  </a:cubicBezTo>
                  <a:cubicBezTo>
                    <a:pt x="5082" y="19086"/>
                    <a:pt x="5134" y="19056"/>
                    <a:pt x="5162" y="19004"/>
                  </a:cubicBezTo>
                  <a:cubicBezTo>
                    <a:pt x="5281" y="18779"/>
                    <a:pt x="5509" y="18612"/>
                    <a:pt x="5788" y="18547"/>
                  </a:cubicBezTo>
                  <a:cubicBezTo>
                    <a:pt x="5871" y="18527"/>
                    <a:pt x="5953" y="18518"/>
                    <a:pt x="6034" y="18518"/>
                  </a:cubicBezTo>
                  <a:cubicBezTo>
                    <a:pt x="6226" y="18518"/>
                    <a:pt x="6407" y="18572"/>
                    <a:pt x="6552" y="18675"/>
                  </a:cubicBezTo>
                  <a:lnTo>
                    <a:pt x="6785" y="18839"/>
                  </a:lnTo>
                  <a:lnTo>
                    <a:pt x="6794" y="18554"/>
                  </a:lnTo>
                  <a:cubicBezTo>
                    <a:pt x="6803" y="18281"/>
                    <a:pt x="6950" y="18017"/>
                    <a:pt x="7194" y="17825"/>
                  </a:cubicBezTo>
                  <a:cubicBezTo>
                    <a:pt x="7384" y="17680"/>
                    <a:pt x="7604" y="17601"/>
                    <a:pt x="7818" y="17601"/>
                  </a:cubicBezTo>
                  <a:cubicBezTo>
                    <a:pt x="7880" y="17601"/>
                    <a:pt x="7941" y="17608"/>
                    <a:pt x="8001" y="17621"/>
                  </a:cubicBezTo>
                  <a:cubicBezTo>
                    <a:pt x="8013" y="17623"/>
                    <a:pt x="8024" y="17625"/>
                    <a:pt x="8036" y="17625"/>
                  </a:cubicBezTo>
                  <a:cubicBezTo>
                    <a:pt x="8106" y="17625"/>
                    <a:pt x="8167" y="17577"/>
                    <a:pt x="8183" y="17506"/>
                  </a:cubicBezTo>
                  <a:cubicBezTo>
                    <a:pt x="8202" y="17424"/>
                    <a:pt x="8150" y="17340"/>
                    <a:pt x="8062" y="17318"/>
                  </a:cubicBezTo>
                  <a:cubicBezTo>
                    <a:pt x="7980" y="17299"/>
                    <a:pt x="7896" y="17290"/>
                    <a:pt x="7811" y="17290"/>
                  </a:cubicBezTo>
                  <a:close/>
                  <a:moveTo>
                    <a:pt x="15772" y="18143"/>
                  </a:moveTo>
                  <a:cubicBezTo>
                    <a:pt x="15493" y="18143"/>
                    <a:pt x="15205" y="18251"/>
                    <a:pt x="14977" y="18452"/>
                  </a:cubicBezTo>
                  <a:cubicBezTo>
                    <a:pt x="14692" y="18695"/>
                    <a:pt x="14534" y="19043"/>
                    <a:pt x="14551" y="19383"/>
                  </a:cubicBezTo>
                  <a:cubicBezTo>
                    <a:pt x="14557" y="19465"/>
                    <a:pt x="14624" y="19530"/>
                    <a:pt x="14705" y="19530"/>
                  </a:cubicBezTo>
                  <a:lnTo>
                    <a:pt x="14711" y="19530"/>
                  </a:lnTo>
                  <a:cubicBezTo>
                    <a:pt x="14798" y="19527"/>
                    <a:pt x="14863" y="19456"/>
                    <a:pt x="14858" y="19369"/>
                  </a:cubicBezTo>
                  <a:cubicBezTo>
                    <a:pt x="14847" y="19123"/>
                    <a:pt x="14966" y="18867"/>
                    <a:pt x="15176" y="18684"/>
                  </a:cubicBezTo>
                  <a:cubicBezTo>
                    <a:pt x="15349" y="18534"/>
                    <a:pt x="15561" y="18450"/>
                    <a:pt x="15765" y="18450"/>
                  </a:cubicBezTo>
                  <a:cubicBezTo>
                    <a:pt x="15810" y="18450"/>
                    <a:pt x="15855" y="18455"/>
                    <a:pt x="15899" y="18463"/>
                  </a:cubicBezTo>
                  <a:cubicBezTo>
                    <a:pt x="15909" y="18465"/>
                    <a:pt x="15919" y="18466"/>
                    <a:pt x="15929" y="18466"/>
                  </a:cubicBezTo>
                  <a:cubicBezTo>
                    <a:pt x="16001" y="18466"/>
                    <a:pt x="16065" y="18414"/>
                    <a:pt x="16079" y="18340"/>
                  </a:cubicBezTo>
                  <a:cubicBezTo>
                    <a:pt x="16094" y="18257"/>
                    <a:pt x="16039" y="18177"/>
                    <a:pt x="15960" y="18160"/>
                  </a:cubicBezTo>
                  <a:cubicBezTo>
                    <a:pt x="15899" y="18149"/>
                    <a:pt x="15835" y="18143"/>
                    <a:pt x="15772" y="18143"/>
                  </a:cubicBezTo>
                  <a:close/>
                  <a:moveTo>
                    <a:pt x="40304" y="309"/>
                  </a:moveTo>
                  <a:cubicBezTo>
                    <a:pt x="41113" y="309"/>
                    <a:pt x="41933" y="503"/>
                    <a:pt x="42630" y="895"/>
                  </a:cubicBezTo>
                  <a:cubicBezTo>
                    <a:pt x="45477" y="2494"/>
                    <a:pt x="47726" y="5747"/>
                    <a:pt x="48228" y="8990"/>
                  </a:cubicBezTo>
                  <a:cubicBezTo>
                    <a:pt x="48818" y="12781"/>
                    <a:pt x="47262" y="16782"/>
                    <a:pt x="44263" y="19181"/>
                  </a:cubicBezTo>
                  <a:cubicBezTo>
                    <a:pt x="41511" y="21384"/>
                    <a:pt x="37935" y="22126"/>
                    <a:pt x="34200" y="22749"/>
                  </a:cubicBezTo>
                  <a:cubicBezTo>
                    <a:pt x="28990" y="23617"/>
                    <a:pt x="23673" y="24304"/>
                    <a:pt x="18473" y="24304"/>
                  </a:cubicBezTo>
                  <a:cubicBezTo>
                    <a:pt x="12135" y="24304"/>
                    <a:pt x="5972" y="23283"/>
                    <a:pt x="391" y="20322"/>
                  </a:cubicBezTo>
                  <a:cubicBezTo>
                    <a:pt x="1162" y="18563"/>
                    <a:pt x="2769" y="17193"/>
                    <a:pt x="4821" y="16557"/>
                  </a:cubicBezTo>
                  <a:cubicBezTo>
                    <a:pt x="5597" y="16316"/>
                    <a:pt x="6379" y="16198"/>
                    <a:pt x="7140" y="16198"/>
                  </a:cubicBezTo>
                  <a:cubicBezTo>
                    <a:pt x="8441" y="16198"/>
                    <a:pt x="9680" y="16545"/>
                    <a:pt x="10721" y="17223"/>
                  </a:cubicBezTo>
                  <a:lnTo>
                    <a:pt x="11074" y="17453"/>
                  </a:lnTo>
                  <a:lnTo>
                    <a:pt x="10952" y="17050"/>
                  </a:lnTo>
                  <a:cubicBezTo>
                    <a:pt x="10489" y="15520"/>
                    <a:pt x="11102" y="13744"/>
                    <a:pt x="12411" y="12828"/>
                  </a:cubicBezTo>
                  <a:cubicBezTo>
                    <a:pt x="13049" y="12380"/>
                    <a:pt x="13823" y="12157"/>
                    <a:pt x="14596" y="12157"/>
                  </a:cubicBezTo>
                  <a:cubicBezTo>
                    <a:pt x="15409" y="12157"/>
                    <a:pt x="16222" y="12403"/>
                    <a:pt x="16877" y="12893"/>
                  </a:cubicBezTo>
                  <a:lnTo>
                    <a:pt x="17195" y="13129"/>
                  </a:lnTo>
                  <a:lnTo>
                    <a:pt x="17123" y="12740"/>
                  </a:lnTo>
                  <a:cubicBezTo>
                    <a:pt x="16979" y="11995"/>
                    <a:pt x="17303" y="11392"/>
                    <a:pt x="17600" y="11020"/>
                  </a:cubicBezTo>
                  <a:cubicBezTo>
                    <a:pt x="18164" y="10312"/>
                    <a:pt x="19106" y="9830"/>
                    <a:pt x="20008" y="9791"/>
                  </a:cubicBezTo>
                  <a:cubicBezTo>
                    <a:pt x="20071" y="9789"/>
                    <a:pt x="20134" y="9787"/>
                    <a:pt x="20197" y="9787"/>
                  </a:cubicBezTo>
                  <a:cubicBezTo>
                    <a:pt x="21694" y="9787"/>
                    <a:pt x="23089" y="10562"/>
                    <a:pt x="24504" y="11422"/>
                  </a:cubicBezTo>
                  <a:lnTo>
                    <a:pt x="24952" y="11697"/>
                  </a:lnTo>
                  <a:lnTo>
                    <a:pt x="24952" y="11697"/>
                  </a:lnTo>
                  <a:lnTo>
                    <a:pt x="24721" y="11225"/>
                  </a:lnTo>
                  <a:cubicBezTo>
                    <a:pt x="23795" y="9321"/>
                    <a:pt x="24599" y="6744"/>
                    <a:pt x="26445" y="5705"/>
                  </a:cubicBezTo>
                  <a:cubicBezTo>
                    <a:pt x="27042" y="5369"/>
                    <a:pt x="27721" y="5211"/>
                    <a:pt x="28404" y="5211"/>
                  </a:cubicBezTo>
                  <a:cubicBezTo>
                    <a:pt x="29832" y="5211"/>
                    <a:pt x="31281" y="5901"/>
                    <a:pt x="32053" y="7107"/>
                  </a:cubicBezTo>
                  <a:lnTo>
                    <a:pt x="32354" y="7579"/>
                  </a:lnTo>
                  <a:lnTo>
                    <a:pt x="32335" y="7019"/>
                  </a:lnTo>
                  <a:cubicBezTo>
                    <a:pt x="32305" y="6121"/>
                    <a:pt x="32798" y="5238"/>
                    <a:pt x="33661" y="4660"/>
                  </a:cubicBezTo>
                  <a:cubicBezTo>
                    <a:pt x="34197" y="4299"/>
                    <a:pt x="34789" y="4113"/>
                    <a:pt x="35359" y="4113"/>
                  </a:cubicBezTo>
                  <a:cubicBezTo>
                    <a:pt x="35702" y="4113"/>
                    <a:pt x="36037" y="4181"/>
                    <a:pt x="36346" y="4318"/>
                  </a:cubicBezTo>
                  <a:lnTo>
                    <a:pt x="36600" y="4433"/>
                  </a:lnTo>
                  <a:lnTo>
                    <a:pt x="36600" y="4433"/>
                  </a:lnTo>
                  <a:lnTo>
                    <a:pt x="36560" y="4154"/>
                  </a:lnTo>
                  <a:cubicBezTo>
                    <a:pt x="36359" y="2836"/>
                    <a:pt x="36805" y="1724"/>
                    <a:pt x="37815" y="1031"/>
                  </a:cubicBezTo>
                  <a:cubicBezTo>
                    <a:pt x="38507" y="552"/>
                    <a:pt x="39399" y="309"/>
                    <a:pt x="40304" y="309"/>
                  </a:cubicBezTo>
                  <a:close/>
                  <a:moveTo>
                    <a:pt x="40305" y="0"/>
                  </a:moveTo>
                  <a:cubicBezTo>
                    <a:pt x="39338" y="0"/>
                    <a:pt x="38384" y="259"/>
                    <a:pt x="37642" y="772"/>
                  </a:cubicBezTo>
                  <a:cubicBezTo>
                    <a:pt x="36599" y="1492"/>
                    <a:pt x="36100" y="2607"/>
                    <a:pt x="36227" y="3937"/>
                  </a:cubicBezTo>
                  <a:cubicBezTo>
                    <a:pt x="35949" y="3845"/>
                    <a:pt x="35657" y="3799"/>
                    <a:pt x="35360" y="3799"/>
                  </a:cubicBezTo>
                  <a:cubicBezTo>
                    <a:pt x="34731" y="3799"/>
                    <a:pt x="34079" y="4003"/>
                    <a:pt x="33492" y="4400"/>
                  </a:cubicBezTo>
                  <a:cubicBezTo>
                    <a:pt x="32685" y="4944"/>
                    <a:pt x="32168" y="5734"/>
                    <a:pt x="32054" y="6577"/>
                  </a:cubicBezTo>
                  <a:cubicBezTo>
                    <a:pt x="31186" y="5507"/>
                    <a:pt x="29785" y="4903"/>
                    <a:pt x="28401" y="4903"/>
                  </a:cubicBezTo>
                  <a:cubicBezTo>
                    <a:pt x="27667" y="4903"/>
                    <a:pt x="26938" y="5073"/>
                    <a:pt x="26296" y="5433"/>
                  </a:cubicBezTo>
                  <a:cubicBezTo>
                    <a:pt x="24456" y="6469"/>
                    <a:pt x="23578" y="8932"/>
                    <a:pt x="24264" y="10914"/>
                  </a:cubicBezTo>
                  <a:cubicBezTo>
                    <a:pt x="22949" y="10133"/>
                    <a:pt x="21634" y="9476"/>
                    <a:pt x="20207" y="9476"/>
                  </a:cubicBezTo>
                  <a:cubicBezTo>
                    <a:pt x="20137" y="9476"/>
                    <a:pt x="20067" y="9478"/>
                    <a:pt x="19997" y="9481"/>
                  </a:cubicBezTo>
                  <a:cubicBezTo>
                    <a:pt x="18995" y="9524"/>
                    <a:pt x="17985" y="10041"/>
                    <a:pt x="17362" y="10825"/>
                  </a:cubicBezTo>
                  <a:cubicBezTo>
                    <a:pt x="16966" y="11323"/>
                    <a:pt x="16769" y="11891"/>
                    <a:pt x="16786" y="12452"/>
                  </a:cubicBezTo>
                  <a:cubicBezTo>
                    <a:pt x="16133" y="12050"/>
                    <a:pt x="15366" y="11849"/>
                    <a:pt x="14600" y="11849"/>
                  </a:cubicBezTo>
                  <a:cubicBezTo>
                    <a:pt x="13763" y="11849"/>
                    <a:pt x="12926" y="12089"/>
                    <a:pt x="12236" y="12573"/>
                  </a:cubicBezTo>
                  <a:cubicBezTo>
                    <a:pt x="10929" y="13491"/>
                    <a:pt x="10262" y="15207"/>
                    <a:pt x="10569" y="16766"/>
                  </a:cubicBezTo>
                  <a:cubicBezTo>
                    <a:pt x="9548" y="16183"/>
                    <a:pt x="8370" y="15886"/>
                    <a:pt x="7141" y="15886"/>
                  </a:cubicBezTo>
                  <a:cubicBezTo>
                    <a:pt x="6350" y="15886"/>
                    <a:pt x="5537" y="16009"/>
                    <a:pt x="4732" y="16260"/>
                  </a:cubicBezTo>
                  <a:cubicBezTo>
                    <a:pt x="2544" y="16940"/>
                    <a:pt x="839" y="18424"/>
                    <a:pt x="54" y="20330"/>
                  </a:cubicBezTo>
                  <a:lnTo>
                    <a:pt x="0" y="20456"/>
                  </a:lnTo>
                  <a:lnTo>
                    <a:pt x="123" y="20521"/>
                  </a:lnTo>
                  <a:cubicBezTo>
                    <a:pt x="5790" y="23561"/>
                    <a:pt x="12047" y="24608"/>
                    <a:pt x="18474" y="24608"/>
                  </a:cubicBezTo>
                  <a:cubicBezTo>
                    <a:pt x="23695" y="24608"/>
                    <a:pt x="29029" y="23918"/>
                    <a:pt x="34250" y="23048"/>
                  </a:cubicBezTo>
                  <a:cubicBezTo>
                    <a:pt x="38025" y="22418"/>
                    <a:pt x="41647" y="21668"/>
                    <a:pt x="44456" y="19419"/>
                  </a:cubicBezTo>
                  <a:cubicBezTo>
                    <a:pt x="47539" y="16955"/>
                    <a:pt x="49138" y="12841"/>
                    <a:pt x="48535" y="8938"/>
                  </a:cubicBezTo>
                  <a:cubicBezTo>
                    <a:pt x="48018" y="5608"/>
                    <a:pt x="45709" y="2267"/>
                    <a:pt x="42783" y="623"/>
                  </a:cubicBezTo>
                  <a:cubicBezTo>
                    <a:pt x="42041" y="207"/>
                    <a:pt x="41168" y="0"/>
                    <a:pt x="40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50" name="Google Shape;850;p17"/>
          <p:cNvGrpSpPr/>
          <p:nvPr/>
        </p:nvGrpSpPr>
        <p:grpSpPr>
          <a:xfrm>
            <a:off x="7172350" y="4238286"/>
            <a:ext cx="2207770" cy="1105637"/>
            <a:chOff x="7172350" y="4238286"/>
            <a:chExt cx="2207770" cy="1105637"/>
          </a:xfrm>
        </p:grpSpPr>
        <p:sp>
          <p:nvSpPr>
            <p:cNvPr id="851" name="Google Shape;851;p17"/>
            <p:cNvSpPr/>
            <p:nvPr/>
          </p:nvSpPr>
          <p:spPr>
            <a:xfrm>
              <a:off x="7181111" y="4245161"/>
              <a:ext cx="2191640" cy="1091305"/>
            </a:xfrm>
            <a:custGeom>
              <a:avLst/>
              <a:gdLst/>
              <a:ahLst/>
              <a:cxnLst/>
              <a:rect l="l" t="t" r="r" b="b"/>
              <a:pathLst>
                <a:path w="48779" h="24289" extrusionOk="0">
                  <a:moveTo>
                    <a:pt x="40112" y="1"/>
                  </a:moveTo>
                  <a:cubicBezTo>
                    <a:pt x="37927" y="1"/>
                    <a:pt x="35814" y="1367"/>
                    <a:pt x="36216" y="4022"/>
                  </a:cubicBezTo>
                  <a:cubicBezTo>
                    <a:pt x="35880" y="3872"/>
                    <a:pt x="35526" y="3804"/>
                    <a:pt x="35171" y="3804"/>
                  </a:cubicBezTo>
                  <a:cubicBezTo>
                    <a:pt x="33561" y="3804"/>
                    <a:pt x="31934" y="5208"/>
                    <a:pt x="31991" y="6868"/>
                  </a:cubicBezTo>
                  <a:cubicBezTo>
                    <a:pt x="31190" y="5616"/>
                    <a:pt x="29694" y="4901"/>
                    <a:pt x="28216" y="4901"/>
                  </a:cubicBezTo>
                  <a:cubicBezTo>
                    <a:pt x="27506" y="4901"/>
                    <a:pt x="26800" y="5066"/>
                    <a:pt x="26177" y="5416"/>
                  </a:cubicBezTo>
                  <a:cubicBezTo>
                    <a:pt x="24257" y="6494"/>
                    <a:pt x="23426" y="9157"/>
                    <a:pt x="24391" y="11135"/>
                  </a:cubicBezTo>
                  <a:cubicBezTo>
                    <a:pt x="23034" y="10308"/>
                    <a:pt x="21571" y="9477"/>
                    <a:pt x="19995" y="9477"/>
                  </a:cubicBezTo>
                  <a:cubicBezTo>
                    <a:pt x="19933" y="9477"/>
                    <a:pt x="19871" y="9478"/>
                    <a:pt x="19809" y="9480"/>
                  </a:cubicBezTo>
                  <a:cubicBezTo>
                    <a:pt x="18162" y="9553"/>
                    <a:pt x="16472" y="10994"/>
                    <a:pt x="16779" y="12613"/>
                  </a:cubicBezTo>
                  <a:cubicBezTo>
                    <a:pt x="16099" y="12107"/>
                    <a:pt x="15251" y="11852"/>
                    <a:pt x="14404" y="11852"/>
                  </a:cubicBezTo>
                  <a:cubicBezTo>
                    <a:pt x="13598" y="11852"/>
                    <a:pt x="12792" y="12083"/>
                    <a:pt x="12131" y="12546"/>
                  </a:cubicBezTo>
                  <a:cubicBezTo>
                    <a:pt x="10775" y="13496"/>
                    <a:pt x="10134" y="15356"/>
                    <a:pt x="10613" y="16942"/>
                  </a:cubicBezTo>
                  <a:cubicBezTo>
                    <a:pt x="9516" y="16225"/>
                    <a:pt x="8234" y="15893"/>
                    <a:pt x="6939" y="15893"/>
                  </a:cubicBezTo>
                  <a:cubicBezTo>
                    <a:pt x="4056" y="15893"/>
                    <a:pt x="1110" y="17537"/>
                    <a:pt x="1" y="20236"/>
                  </a:cubicBezTo>
                  <a:cubicBezTo>
                    <a:pt x="5628" y="23256"/>
                    <a:pt x="11913" y="24289"/>
                    <a:pt x="18335" y="24289"/>
                  </a:cubicBezTo>
                  <a:cubicBezTo>
                    <a:pt x="23571" y="24289"/>
                    <a:pt x="28898" y="23602"/>
                    <a:pt x="34033" y="22746"/>
                  </a:cubicBezTo>
                  <a:cubicBezTo>
                    <a:pt x="37610" y="22149"/>
                    <a:pt x="41334" y="21415"/>
                    <a:pt x="44166" y="19149"/>
                  </a:cubicBezTo>
                  <a:cubicBezTo>
                    <a:pt x="47189" y="16728"/>
                    <a:pt x="48779" y="12637"/>
                    <a:pt x="48186" y="8809"/>
                  </a:cubicBezTo>
                  <a:cubicBezTo>
                    <a:pt x="47680" y="5529"/>
                    <a:pt x="45430" y="2246"/>
                    <a:pt x="42511" y="604"/>
                  </a:cubicBezTo>
                  <a:cubicBezTo>
                    <a:pt x="41792" y="200"/>
                    <a:pt x="40947" y="1"/>
                    <a:pt x="4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7172350" y="4238286"/>
              <a:ext cx="2207770" cy="1105637"/>
            </a:xfrm>
            <a:custGeom>
              <a:avLst/>
              <a:gdLst/>
              <a:ahLst/>
              <a:cxnLst/>
              <a:rect l="l" t="t" r="r" b="b"/>
              <a:pathLst>
                <a:path w="49138" h="24608" extrusionOk="0">
                  <a:moveTo>
                    <a:pt x="40792" y="1884"/>
                  </a:moveTo>
                  <a:cubicBezTo>
                    <a:pt x="40550" y="1884"/>
                    <a:pt x="40300" y="1941"/>
                    <a:pt x="40068" y="2055"/>
                  </a:cubicBezTo>
                  <a:cubicBezTo>
                    <a:pt x="39633" y="2269"/>
                    <a:pt x="39317" y="2652"/>
                    <a:pt x="39226" y="3081"/>
                  </a:cubicBezTo>
                  <a:cubicBezTo>
                    <a:pt x="39209" y="3163"/>
                    <a:pt x="39261" y="3245"/>
                    <a:pt x="39345" y="3263"/>
                  </a:cubicBezTo>
                  <a:cubicBezTo>
                    <a:pt x="39356" y="3265"/>
                    <a:pt x="39369" y="3265"/>
                    <a:pt x="39378" y="3265"/>
                  </a:cubicBezTo>
                  <a:cubicBezTo>
                    <a:pt x="39449" y="3265"/>
                    <a:pt x="39512" y="3217"/>
                    <a:pt x="39529" y="3145"/>
                  </a:cubicBezTo>
                  <a:cubicBezTo>
                    <a:pt x="39601" y="2808"/>
                    <a:pt x="39852" y="2501"/>
                    <a:pt x="40206" y="2328"/>
                  </a:cubicBezTo>
                  <a:cubicBezTo>
                    <a:pt x="40396" y="2235"/>
                    <a:pt x="40599" y="2188"/>
                    <a:pt x="40795" y="2188"/>
                  </a:cubicBezTo>
                  <a:cubicBezTo>
                    <a:pt x="40961" y="2188"/>
                    <a:pt x="41122" y="2222"/>
                    <a:pt x="41265" y="2291"/>
                  </a:cubicBezTo>
                  <a:cubicBezTo>
                    <a:pt x="41287" y="2302"/>
                    <a:pt x="41310" y="2307"/>
                    <a:pt x="41332" y="2307"/>
                  </a:cubicBezTo>
                  <a:cubicBezTo>
                    <a:pt x="41389" y="2307"/>
                    <a:pt x="41443" y="2275"/>
                    <a:pt x="41470" y="2220"/>
                  </a:cubicBezTo>
                  <a:cubicBezTo>
                    <a:pt x="41507" y="2142"/>
                    <a:pt x="41474" y="2053"/>
                    <a:pt x="41397" y="2018"/>
                  </a:cubicBezTo>
                  <a:cubicBezTo>
                    <a:pt x="41212" y="1928"/>
                    <a:pt x="41005" y="1884"/>
                    <a:pt x="40792" y="1884"/>
                  </a:cubicBezTo>
                  <a:close/>
                  <a:moveTo>
                    <a:pt x="28752" y="7296"/>
                  </a:moveTo>
                  <a:cubicBezTo>
                    <a:pt x="28528" y="7296"/>
                    <a:pt x="28298" y="7349"/>
                    <a:pt x="28081" y="7454"/>
                  </a:cubicBezTo>
                  <a:cubicBezTo>
                    <a:pt x="27659" y="7661"/>
                    <a:pt x="27365" y="8031"/>
                    <a:pt x="27291" y="8443"/>
                  </a:cubicBezTo>
                  <a:cubicBezTo>
                    <a:pt x="27274" y="8527"/>
                    <a:pt x="27330" y="8607"/>
                    <a:pt x="27414" y="8622"/>
                  </a:cubicBezTo>
                  <a:cubicBezTo>
                    <a:pt x="27423" y="8626"/>
                    <a:pt x="27432" y="8626"/>
                    <a:pt x="27442" y="8626"/>
                  </a:cubicBezTo>
                  <a:cubicBezTo>
                    <a:pt x="27514" y="8626"/>
                    <a:pt x="27579" y="8574"/>
                    <a:pt x="27592" y="8499"/>
                  </a:cubicBezTo>
                  <a:cubicBezTo>
                    <a:pt x="27648" y="8181"/>
                    <a:pt x="27882" y="7895"/>
                    <a:pt x="28215" y="7733"/>
                  </a:cubicBezTo>
                  <a:cubicBezTo>
                    <a:pt x="28388" y="7648"/>
                    <a:pt x="28572" y="7605"/>
                    <a:pt x="28748" y="7605"/>
                  </a:cubicBezTo>
                  <a:cubicBezTo>
                    <a:pt x="28910" y="7605"/>
                    <a:pt x="29066" y="7642"/>
                    <a:pt x="29202" y="7715"/>
                  </a:cubicBezTo>
                  <a:cubicBezTo>
                    <a:pt x="29225" y="7726"/>
                    <a:pt x="29249" y="7732"/>
                    <a:pt x="29272" y="7732"/>
                  </a:cubicBezTo>
                  <a:cubicBezTo>
                    <a:pt x="29328" y="7732"/>
                    <a:pt x="29382" y="7702"/>
                    <a:pt x="29411" y="7650"/>
                  </a:cubicBezTo>
                  <a:cubicBezTo>
                    <a:pt x="29450" y="7575"/>
                    <a:pt x="29422" y="7482"/>
                    <a:pt x="29347" y="7438"/>
                  </a:cubicBezTo>
                  <a:cubicBezTo>
                    <a:pt x="29167" y="7343"/>
                    <a:pt x="28963" y="7296"/>
                    <a:pt x="28752" y="7296"/>
                  </a:cubicBezTo>
                  <a:close/>
                  <a:moveTo>
                    <a:pt x="28540" y="10197"/>
                  </a:moveTo>
                  <a:cubicBezTo>
                    <a:pt x="28336" y="10197"/>
                    <a:pt x="28126" y="10252"/>
                    <a:pt x="27936" y="10358"/>
                  </a:cubicBezTo>
                  <a:cubicBezTo>
                    <a:pt x="27614" y="10537"/>
                    <a:pt x="27395" y="10840"/>
                    <a:pt x="27341" y="11167"/>
                  </a:cubicBezTo>
                  <a:cubicBezTo>
                    <a:pt x="27326" y="11251"/>
                    <a:pt x="27386" y="11331"/>
                    <a:pt x="27469" y="11344"/>
                  </a:cubicBezTo>
                  <a:cubicBezTo>
                    <a:pt x="27479" y="11346"/>
                    <a:pt x="27486" y="11346"/>
                    <a:pt x="27494" y="11346"/>
                  </a:cubicBezTo>
                  <a:cubicBezTo>
                    <a:pt x="27568" y="11346"/>
                    <a:pt x="27633" y="11290"/>
                    <a:pt x="27646" y="11216"/>
                  </a:cubicBezTo>
                  <a:cubicBezTo>
                    <a:pt x="27685" y="10979"/>
                    <a:pt x="27851" y="10758"/>
                    <a:pt x="28087" y="10626"/>
                  </a:cubicBezTo>
                  <a:cubicBezTo>
                    <a:pt x="28231" y="10544"/>
                    <a:pt x="28388" y="10503"/>
                    <a:pt x="28538" y="10503"/>
                  </a:cubicBezTo>
                  <a:cubicBezTo>
                    <a:pt x="28637" y="10503"/>
                    <a:pt x="28732" y="10520"/>
                    <a:pt x="28819" y="10556"/>
                  </a:cubicBezTo>
                  <a:cubicBezTo>
                    <a:pt x="28839" y="10564"/>
                    <a:pt x="28860" y="10568"/>
                    <a:pt x="28879" y="10568"/>
                  </a:cubicBezTo>
                  <a:cubicBezTo>
                    <a:pt x="28939" y="10568"/>
                    <a:pt x="28995" y="10532"/>
                    <a:pt x="29020" y="10472"/>
                  </a:cubicBezTo>
                  <a:cubicBezTo>
                    <a:pt x="29052" y="10394"/>
                    <a:pt x="29013" y="10305"/>
                    <a:pt x="28935" y="10273"/>
                  </a:cubicBezTo>
                  <a:cubicBezTo>
                    <a:pt x="28812" y="10222"/>
                    <a:pt x="28677" y="10197"/>
                    <a:pt x="28540" y="10197"/>
                  </a:cubicBezTo>
                  <a:close/>
                  <a:moveTo>
                    <a:pt x="20323" y="11097"/>
                  </a:moveTo>
                  <a:cubicBezTo>
                    <a:pt x="20218" y="11097"/>
                    <a:pt x="20113" y="11114"/>
                    <a:pt x="20014" y="11151"/>
                  </a:cubicBezTo>
                  <a:cubicBezTo>
                    <a:pt x="19679" y="11275"/>
                    <a:pt x="19430" y="11612"/>
                    <a:pt x="19413" y="11969"/>
                  </a:cubicBezTo>
                  <a:cubicBezTo>
                    <a:pt x="19409" y="12052"/>
                    <a:pt x="19476" y="12125"/>
                    <a:pt x="19560" y="12130"/>
                  </a:cubicBezTo>
                  <a:lnTo>
                    <a:pt x="19567" y="12130"/>
                  </a:lnTo>
                  <a:cubicBezTo>
                    <a:pt x="19649" y="12130"/>
                    <a:pt x="19716" y="12065"/>
                    <a:pt x="19720" y="11984"/>
                  </a:cubicBezTo>
                  <a:cubicBezTo>
                    <a:pt x="19733" y="11746"/>
                    <a:pt x="19897" y="11521"/>
                    <a:pt x="20120" y="11439"/>
                  </a:cubicBezTo>
                  <a:cubicBezTo>
                    <a:pt x="20186" y="11415"/>
                    <a:pt x="20255" y="11404"/>
                    <a:pt x="20325" y="11404"/>
                  </a:cubicBezTo>
                  <a:cubicBezTo>
                    <a:pt x="20494" y="11404"/>
                    <a:pt x="20663" y="11471"/>
                    <a:pt x="20778" y="11595"/>
                  </a:cubicBezTo>
                  <a:cubicBezTo>
                    <a:pt x="20810" y="11628"/>
                    <a:pt x="20851" y="11644"/>
                    <a:pt x="20891" y="11644"/>
                  </a:cubicBezTo>
                  <a:cubicBezTo>
                    <a:pt x="20929" y="11644"/>
                    <a:pt x="20967" y="11630"/>
                    <a:pt x="20997" y="11602"/>
                  </a:cubicBezTo>
                  <a:cubicBezTo>
                    <a:pt x="21059" y="11545"/>
                    <a:pt x="21062" y="11446"/>
                    <a:pt x="21003" y="11383"/>
                  </a:cubicBezTo>
                  <a:cubicBezTo>
                    <a:pt x="20831" y="11199"/>
                    <a:pt x="20576" y="11097"/>
                    <a:pt x="20323" y="11097"/>
                  </a:cubicBezTo>
                  <a:close/>
                  <a:moveTo>
                    <a:pt x="14503" y="14346"/>
                  </a:moveTo>
                  <a:cubicBezTo>
                    <a:pt x="14130" y="14346"/>
                    <a:pt x="13755" y="14499"/>
                    <a:pt x="13450" y="14780"/>
                  </a:cubicBezTo>
                  <a:cubicBezTo>
                    <a:pt x="13099" y="15105"/>
                    <a:pt x="12911" y="15542"/>
                    <a:pt x="12937" y="15975"/>
                  </a:cubicBezTo>
                  <a:cubicBezTo>
                    <a:pt x="12941" y="16057"/>
                    <a:pt x="13008" y="16120"/>
                    <a:pt x="13090" y="16120"/>
                  </a:cubicBezTo>
                  <a:lnTo>
                    <a:pt x="13099" y="16120"/>
                  </a:lnTo>
                  <a:cubicBezTo>
                    <a:pt x="13183" y="16115"/>
                    <a:pt x="13248" y="16040"/>
                    <a:pt x="13244" y="15957"/>
                  </a:cubicBezTo>
                  <a:cubicBezTo>
                    <a:pt x="13222" y="15620"/>
                    <a:pt x="13378" y="15265"/>
                    <a:pt x="13659" y="15005"/>
                  </a:cubicBezTo>
                  <a:cubicBezTo>
                    <a:pt x="13906" y="14778"/>
                    <a:pt x="14206" y="14653"/>
                    <a:pt x="14502" y="14653"/>
                  </a:cubicBezTo>
                  <a:cubicBezTo>
                    <a:pt x="14549" y="14653"/>
                    <a:pt x="14596" y="14656"/>
                    <a:pt x="14642" y="14663"/>
                  </a:cubicBezTo>
                  <a:cubicBezTo>
                    <a:pt x="14648" y="14663"/>
                    <a:pt x="14654" y="14664"/>
                    <a:pt x="14660" y="14664"/>
                  </a:cubicBezTo>
                  <a:cubicBezTo>
                    <a:pt x="14736" y="14664"/>
                    <a:pt x="14803" y="14608"/>
                    <a:pt x="14815" y="14531"/>
                  </a:cubicBezTo>
                  <a:cubicBezTo>
                    <a:pt x="14826" y="14447"/>
                    <a:pt x="14765" y="14371"/>
                    <a:pt x="14681" y="14358"/>
                  </a:cubicBezTo>
                  <a:cubicBezTo>
                    <a:pt x="14622" y="14350"/>
                    <a:pt x="14563" y="14346"/>
                    <a:pt x="14503" y="14346"/>
                  </a:cubicBezTo>
                  <a:close/>
                  <a:moveTo>
                    <a:pt x="7811" y="17290"/>
                  </a:moveTo>
                  <a:cubicBezTo>
                    <a:pt x="7532" y="17290"/>
                    <a:pt x="7248" y="17390"/>
                    <a:pt x="7002" y="17580"/>
                  </a:cubicBezTo>
                  <a:cubicBezTo>
                    <a:pt x="6755" y="17773"/>
                    <a:pt x="6584" y="18028"/>
                    <a:pt x="6517" y="18305"/>
                  </a:cubicBezTo>
                  <a:cubicBezTo>
                    <a:pt x="6367" y="18242"/>
                    <a:pt x="6203" y="18210"/>
                    <a:pt x="6034" y="18210"/>
                  </a:cubicBezTo>
                  <a:cubicBezTo>
                    <a:pt x="5928" y="18210"/>
                    <a:pt x="5821" y="18222"/>
                    <a:pt x="5714" y="18247"/>
                  </a:cubicBezTo>
                  <a:cubicBezTo>
                    <a:pt x="5348" y="18335"/>
                    <a:pt x="5048" y="18558"/>
                    <a:pt x="4888" y="18861"/>
                  </a:cubicBezTo>
                  <a:cubicBezTo>
                    <a:pt x="4849" y="18935"/>
                    <a:pt x="4879" y="19028"/>
                    <a:pt x="4953" y="19067"/>
                  </a:cubicBezTo>
                  <a:cubicBezTo>
                    <a:pt x="4976" y="19080"/>
                    <a:pt x="5002" y="19086"/>
                    <a:pt x="5026" y="19086"/>
                  </a:cubicBezTo>
                  <a:cubicBezTo>
                    <a:pt x="5082" y="19086"/>
                    <a:pt x="5134" y="19056"/>
                    <a:pt x="5162" y="19004"/>
                  </a:cubicBezTo>
                  <a:cubicBezTo>
                    <a:pt x="5281" y="18779"/>
                    <a:pt x="5509" y="18612"/>
                    <a:pt x="5788" y="18547"/>
                  </a:cubicBezTo>
                  <a:cubicBezTo>
                    <a:pt x="5871" y="18527"/>
                    <a:pt x="5953" y="18518"/>
                    <a:pt x="6034" y="18518"/>
                  </a:cubicBezTo>
                  <a:cubicBezTo>
                    <a:pt x="6226" y="18518"/>
                    <a:pt x="6407" y="18572"/>
                    <a:pt x="6552" y="18675"/>
                  </a:cubicBezTo>
                  <a:lnTo>
                    <a:pt x="6785" y="18839"/>
                  </a:lnTo>
                  <a:lnTo>
                    <a:pt x="6794" y="18554"/>
                  </a:lnTo>
                  <a:cubicBezTo>
                    <a:pt x="6803" y="18281"/>
                    <a:pt x="6950" y="18017"/>
                    <a:pt x="7194" y="17825"/>
                  </a:cubicBezTo>
                  <a:cubicBezTo>
                    <a:pt x="7384" y="17680"/>
                    <a:pt x="7604" y="17601"/>
                    <a:pt x="7818" y="17601"/>
                  </a:cubicBezTo>
                  <a:cubicBezTo>
                    <a:pt x="7880" y="17601"/>
                    <a:pt x="7941" y="17608"/>
                    <a:pt x="8001" y="17621"/>
                  </a:cubicBezTo>
                  <a:cubicBezTo>
                    <a:pt x="8013" y="17623"/>
                    <a:pt x="8024" y="17625"/>
                    <a:pt x="8036" y="17625"/>
                  </a:cubicBezTo>
                  <a:cubicBezTo>
                    <a:pt x="8106" y="17625"/>
                    <a:pt x="8167" y="17577"/>
                    <a:pt x="8183" y="17506"/>
                  </a:cubicBezTo>
                  <a:cubicBezTo>
                    <a:pt x="8202" y="17424"/>
                    <a:pt x="8150" y="17340"/>
                    <a:pt x="8062" y="17318"/>
                  </a:cubicBezTo>
                  <a:cubicBezTo>
                    <a:pt x="7980" y="17299"/>
                    <a:pt x="7896" y="17290"/>
                    <a:pt x="7811" y="17290"/>
                  </a:cubicBezTo>
                  <a:close/>
                  <a:moveTo>
                    <a:pt x="15772" y="18143"/>
                  </a:moveTo>
                  <a:cubicBezTo>
                    <a:pt x="15493" y="18143"/>
                    <a:pt x="15205" y="18251"/>
                    <a:pt x="14977" y="18452"/>
                  </a:cubicBezTo>
                  <a:cubicBezTo>
                    <a:pt x="14692" y="18695"/>
                    <a:pt x="14534" y="19043"/>
                    <a:pt x="14551" y="19383"/>
                  </a:cubicBezTo>
                  <a:cubicBezTo>
                    <a:pt x="14557" y="19465"/>
                    <a:pt x="14624" y="19530"/>
                    <a:pt x="14705" y="19530"/>
                  </a:cubicBezTo>
                  <a:lnTo>
                    <a:pt x="14711" y="19530"/>
                  </a:lnTo>
                  <a:cubicBezTo>
                    <a:pt x="14798" y="19527"/>
                    <a:pt x="14863" y="19456"/>
                    <a:pt x="14858" y="19369"/>
                  </a:cubicBezTo>
                  <a:cubicBezTo>
                    <a:pt x="14847" y="19123"/>
                    <a:pt x="14966" y="18867"/>
                    <a:pt x="15176" y="18684"/>
                  </a:cubicBezTo>
                  <a:cubicBezTo>
                    <a:pt x="15349" y="18534"/>
                    <a:pt x="15561" y="18450"/>
                    <a:pt x="15765" y="18450"/>
                  </a:cubicBezTo>
                  <a:cubicBezTo>
                    <a:pt x="15810" y="18450"/>
                    <a:pt x="15855" y="18455"/>
                    <a:pt x="15899" y="18463"/>
                  </a:cubicBezTo>
                  <a:cubicBezTo>
                    <a:pt x="15909" y="18465"/>
                    <a:pt x="15919" y="18466"/>
                    <a:pt x="15929" y="18466"/>
                  </a:cubicBezTo>
                  <a:cubicBezTo>
                    <a:pt x="16001" y="18466"/>
                    <a:pt x="16065" y="18414"/>
                    <a:pt x="16079" y="18340"/>
                  </a:cubicBezTo>
                  <a:cubicBezTo>
                    <a:pt x="16094" y="18257"/>
                    <a:pt x="16039" y="18177"/>
                    <a:pt x="15960" y="18160"/>
                  </a:cubicBezTo>
                  <a:cubicBezTo>
                    <a:pt x="15899" y="18149"/>
                    <a:pt x="15835" y="18143"/>
                    <a:pt x="15772" y="18143"/>
                  </a:cubicBezTo>
                  <a:close/>
                  <a:moveTo>
                    <a:pt x="40304" y="309"/>
                  </a:moveTo>
                  <a:cubicBezTo>
                    <a:pt x="41113" y="309"/>
                    <a:pt x="41933" y="503"/>
                    <a:pt x="42630" y="895"/>
                  </a:cubicBezTo>
                  <a:cubicBezTo>
                    <a:pt x="45477" y="2494"/>
                    <a:pt x="47726" y="5747"/>
                    <a:pt x="48228" y="8990"/>
                  </a:cubicBezTo>
                  <a:cubicBezTo>
                    <a:pt x="48818" y="12781"/>
                    <a:pt x="47262" y="16782"/>
                    <a:pt x="44263" y="19181"/>
                  </a:cubicBezTo>
                  <a:cubicBezTo>
                    <a:pt x="41511" y="21384"/>
                    <a:pt x="37935" y="22126"/>
                    <a:pt x="34200" y="22749"/>
                  </a:cubicBezTo>
                  <a:cubicBezTo>
                    <a:pt x="28990" y="23617"/>
                    <a:pt x="23673" y="24304"/>
                    <a:pt x="18473" y="24304"/>
                  </a:cubicBezTo>
                  <a:cubicBezTo>
                    <a:pt x="12135" y="24304"/>
                    <a:pt x="5972" y="23283"/>
                    <a:pt x="391" y="20322"/>
                  </a:cubicBezTo>
                  <a:cubicBezTo>
                    <a:pt x="1162" y="18563"/>
                    <a:pt x="2769" y="17193"/>
                    <a:pt x="4821" y="16557"/>
                  </a:cubicBezTo>
                  <a:cubicBezTo>
                    <a:pt x="5597" y="16316"/>
                    <a:pt x="6379" y="16198"/>
                    <a:pt x="7140" y="16198"/>
                  </a:cubicBezTo>
                  <a:cubicBezTo>
                    <a:pt x="8441" y="16198"/>
                    <a:pt x="9680" y="16545"/>
                    <a:pt x="10721" y="17223"/>
                  </a:cubicBezTo>
                  <a:lnTo>
                    <a:pt x="11074" y="17453"/>
                  </a:lnTo>
                  <a:lnTo>
                    <a:pt x="10952" y="17050"/>
                  </a:lnTo>
                  <a:cubicBezTo>
                    <a:pt x="10489" y="15520"/>
                    <a:pt x="11102" y="13744"/>
                    <a:pt x="12411" y="12828"/>
                  </a:cubicBezTo>
                  <a:cubicBezTo>
                    <a:pt x="13049" y="12380"/>
                    <a:pt x="13823" y="12157"/>
                    <a:pt x="14596" y="12157"/>
                  </a:cubicBezTo>
                  <a:cubicBezTo>
                    <a:pt x="15409" y="12157"/>
                    <a:pt x="16222" y="12403"/>
                    <a:pt x="16877" y="12893"/>
                  </a:cubicBezTo>
                  <a:lnTo>
                    <a:pt x="17195" y="13129"/>
                  </a:lnTo>
                  <a:lnTo>
                    <a:pt x="17123" y="12740"/>
                  </a:lnTo>
                  <a:cubicBezTo>
                    <a:pt x="16979" y="11995"/>
                    <a:pt x="17303" y="11392"/>
                    <a:pt x="17600" y="11020"/>
                  </a:cubicBezTo>
                  <a:cubicBezTo>
                    <a:pt x="18164" y="10312"/>
                    <a:pt x="19106" y="9830"/>
                    <a:pt x="20008" y="9791"/>
                  </a:cubicBezTo>
                  <a:cubicBezTo>
                    <a:pt x="20071" y="9789"/>
                    <a:pt x="20134" y="9787"/>
                    <a:pt x="20197" y="9787"/>
                  </a:cubicBezTo>
                  <a:cubicBezTo>
                    <a:pt x="21694" y="9787"/>
                    <a:pt x="23089" y="10562"/>
                    <a:pt x="24504" y="11422"/>
                  </a:cubicBezTo>
                  <a:lnTo>
                    <a:pt x="24952" y="11697"/>
                  </a:lnTo>
                  <a:lnTo>
                    <a:pt x="24952" y="11697"/>
                  </a:lnTo>
                  <a:lnTo>
                    <a:pt x="24721" y="11225"/>
                  </a:lnTo>
                  <a:cubicBezTo>
                    <a:pt x="23795" y="9321"/>
                    <a:pt x="24599" y="6744"/>
                    <a:pt x="26445" y="5705"/>
                  </a:cubicBezTo>
                  <a:cubicBezTo>
                    <a:pt x="27042" y="5369"/>
                    <a:pt x="27721" y="5211"/>
                    <a:pt x="28404" y="5211"/>
                  </a:cubicBezTo>
                  <a:cubicBezTo>
                    <a:pt x="29832" y="5211"/>
                    <a:pt x="31281" y="5901"/>
                    <a:pt x="32053" y="7107"/>
                  </a:cubicBezTo>
                  <a:lnTo>
                    <a:pt x="32354" y="7579"/>
                  </a:lnTo>
                  <a:lnTo>
                    <a:pt x="32335" y="7019"/>
                  </a:lnTo>
                  <a:cubicBezTo>
                    <a:pt x="32305" y="6121"/>
                    <a:pt x="32798" y="5238"/>
                    <a:pt x="33661" y="4660"/>
                  </a:cubicBezTo>
                  <a:cubicBezTo>
                    <a:pt x="34197" y="4299"/>
                    <a:pt x="34789" y="4113"/>
                    <a:pt x="35359" y="4113"/>
                  </a:cubicBezTo>
                  <a:cubicBezTo>
                    <a:pt x="35702" y="4113"/>
                    <a:pt x="36037" y="4181"/>
                    <a:pt x="36346" y="4318"/>
                  </a:cubicBezTo>
                  <a:lnTo>
                    <a:pt x="36600" y="4433"/>
                  </a:lnTo>
                  <a:lnTo>
                    <a:pt x="36600" y="4433"/>
                  </a:lnTo>
                  <a:lnTo>
                    <a:pt x="36560" y="4154"/>
                  </a:lnTo>
                  <a:cubicBezTo>
                    <a:pt x="36359" y="2836"/>
                    <a:pt x="36805" y="1724"/>
                    <a:pt x="37815" y="1031"/>
                  </a:cubicBezTo>
                  <a:cubicBezTo>
                    <a:pt x="38507" y="552"/>
                    <a:pt x="39399" y="309"/>
                    <a:pt x="40304" y="309"/>
                  </a:cubicBezTo>
                  <a:close/>
                  <a:moveTo>
                    <a:pt x="40305" y="0"/>
                  </a:moveTo>
                  <a:cubicBezTo>
                    <a:pt x="39338" y="0"/>
                    <a:pt x="38384" y="259"/>
                    <a:pt x="37642" y="772"/>
                  </a:cubicBezTo>
                  <a:cubicBezTo>
                    <a:pt x="36599" y="1492"/>
                    <a:pt x="36100" y="2607"/>
                    <a:pt x="36227" y="3937"/>
                  </a:cubicBezTo>
                  <a:cubicBezTo>
                    <a:pt x="35949" y="3845"/>
                    <a:pt x="35657" y="3799"/>
                    <a:pt x="35360" y="3799"/>
                  </a:cubicBezTo>
                  <a:cubicBezTo>
                    <a:pt x="34731" y="3799"/>
                    <a:pt x="34079" y="4003"/>
                    <a:pt x="33492" y="4400"/>
                  </a:cubicBezTo>
                  <a:cubicBezTo>
                    <a:pt x="32685" y="4944"/>
                    <a:pt x="32168" y="5734"/>
                    <a:pt x="32054" y="6577"/>
                  </a:cubicBezTo>
                  <a:cubicBezTo>
                    <a:pt x="31186" y="5507"/>
                    <a:pt x="29785" y="4903"/>
                    <a:pt x="28401" y="4903"/>
                  </a:cubicBezTo>
                  <a:cubicBezTo>
                    <a:pt x="27667" y="4903"/>
                    <a:pt x="26938" y="5073"/>
                    <a:pt x="26296" y="5433"/>
                  </a:cubicBezTo>
                  <a:cubicBezTo>
                    <a:pt x="24456" y="6469"/>
                    <a:pt x="23578" y="8932"/>
                    <a:pt x="24264" y="10914"/>
                  </a:cubicBezTo>
                  <a:cubicBezTo>
                    <a:pt x="22949" y="10133"/>
                    <a:pt x="21634" y="9476"/>
                    <a:pt x="20207" y="9476"/>
                  </a:cubicBezTo>
                  <a:cubicBezTo>
                    <a:pt x="20137" y="9476"/>
                    <a:pt x="20067" y="9478"/>
                    <a:pt x="19997" y="9481"/>
                  </a:cubicBezTo>
                  <a:cubicBezTo>
                    <a:pt x="18995" y="9524"/>
                    <a:pt x="17985" y="10041"/>
                    <a:pt x="17362" y="10825"/>
                  </a:cubicBezTo>
                  <a:cubicBezTo>
                    <a:pt x="16966" y="11323"/>
                    <a:pt x="16769" y="11891"/>
                    <a:pt x="16786" y="12452"/>
                  </a:cubicBezTo>
                  <a:cubicBezTo>
                    <a:pt x="16133" y="12050"/>
                    <a:pt x="15366" y="11849"/>
                    <a:pt x="14600" y="11849"/>
                  </a:cubicBezTo>
                  <a:cubicBezTo>
                    <a:pt x="13763" y="11849"/>
                    <a:pt x="12926" y="12089"/>
                    <a:pt x="12236" y="12573"/>
                  </a:cubicBezTo>
                  <a:cubicBezTo>
                    <a:pt x="10929" y="13491"/>
                    <a:pt x="10262" y="15207"/>
                    <a:pt x="10569" y="16766"/>
                  </a:cubicBezTo>
                  <a:cubicBezTo>
                    <a:pt x="9548" y="16183"/>
                    <a:pt x="8370" y="15886"/>
                    <a:pt x="7141" y="15886"/>
                  </a:cubicBezTo>
                  <a:cubicBezTo>
                    <a:pt x="6350" y="15886"/>
                    <a:pt x="5537" y="16009"/>
                    <a:pt x="4732" y="16260"/>
                  </a:cubicBezTo>
                  <a:cubicBezTo>
                    <a:pt x="2544" y="16940"/>
                    <a:pt x="839" y="18424"/>
                    <a:pt x="54" y="20330"/>
                  </a:cubicBezTo>
                  <a:lnTo>
                    <a:pt x="0" y="20456"/>
                  </a:lnTo>
                  <a:lnTo>
                    <a:pt x="123" y="20521"/>
                  </a:lnTo>
                  <a:cubicBezTo>
                    <a:pt x="5790" y="23561"/>
                    <a:pt x="12047" y="24608"/>
                    <a:pt x="18474" y="24608"/>
                  </a:cubicBezTo>
                  <a:cubicBezTo>
                    <a:pt x="23695" y="24608"/>
                    <a:pt x="29029" y="23918"/>
                    <a:pt x="34250" y="23048"/>
                  </a:cubicBezTo>
                  <a:cubicBezTo>
                    <a:pt x="38025" y="22418"/>
                    <a:pt x="41647" y="21668"/>
                    <a:pt x="44456" y="19419"/>
                  </a:cubicBezTo>
                  <a:cubicBezTo>
                    <a:pt x="47539" y="16955"/>
                    <a:pt x="49138" y="12841"/>
                    <a:pt x="48535" y="8938"/>
                  </a:cubicBezTo>
                  <a:cubicBezTo>
                    <a:pt x="48018" y="5608"/>
                    <a:pt x="45709" y="2267"/>
                    <a:pt x="42783" y="623"/>
                  </a:cubicBezTo>
                  <a:cubicBezTo>
                    <a:pt x="42041" y="207"/>
                    <a:pt x="41168" y="0"/>
                    <a:pt x="40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53" name="Google Shape;853;p17"/>
          <p:cNvGrpSpPr/>
          <p:nvPr/>
        </p:nvGrpSpPr>
        <p:grpSpPr>
          <a:xfrm>
            <a:off x="-290371" y="3155871"/>
            <a:ext cx="1505360" cy="3933998"/>
            <a:chOff x="1302450" y="429775"/>
            <a:chExt cx="1567104" cy="4095355"/>
          </a:xfrm>
        </p:grpSpPr>
        <p:sp>
          <p:nvSpPr>
            <p:cNvPr id="854" name="Google Shape;854;p17"/>
            <p:cNvSpPr/>
            <p:nvPr/>
          </p:nvSpPr>
          <p:spPr>
            <a:xfrm>
              <a:off x="1311690" y="438607"/>
              <a:ext cx="1546586" cy="1512616"/>
            </a:xfrm>
            <a:custGeom>
              <a:avLst/>
              <a:gdLst/>
              <a:ahLst/>
              <a:cxnLst/>
              <a:rect l="l" t="t" r="r" b="b"/>
              <a:pathLst>
                <a:path w="22764" h="22264" extrusionOk="0">
                  <a:moveTo>
                    <a:pt x="11703" y="16539"/>
                  </a:moveTo>
                  <a:cubicBezTo>
                    <a:pt x="11632" y="16850"/>
                    <a:pt x="11526" y="17164"/>
                    <a:pt x="11394" y="17473"/>
                  </a:cubicBezTo>
                  <a:cubicBezTo>
                    <a:pt x="11515" y="17166"/>
                    <a:pt x="11616" y="16855"/>
                    <a:pt x="11703" y="16539"/>
                  </a:cubicBezTo>
                  <a:close/>
                  <a:moveTo>
                    <a:pt x="11964" y="0"/>
                  </a:moveTo>
                  <a:cubicBezTo>
                    <a:pt x="11769" y="0"/>
                    <a:pt x="11573" y="25"/>
                    <a:pt x="11378" y="77"/>
                  </a:cubicBezTo>
                  <a:cubicBezTo>
                    <a:pt x="10234" y="384"/>
                    <a:pt x="9520" y="1488"/>
                    <a:pt x="9133" y="2630"/>
                  </a:cubicBezTo>
                  <a:cubicBezTo>
                    <a:pt x="8832" y="2344"/>
                    <a:pt x="8507" y="2093"/>
                    <a:pt x="8142" y="1890"/>
                  </a:cubicBezTo>
                  <a:cubicBezTo>
                    <a:pt x="7616" y="1599"/>
                    <a:pt x="6996" y="1444"/>
                    <a:pt x="6389" y="1444"/>
                  </a:cubicBezTo>
                  <a:cubicBezTo>
                    <a:pt x="5498" y="1444"/>
                    <a:pt x="4634" y="1777"/>
                    <a:pt x="4128" y="2502"/>
                  </a:cubicBezTo>
                  <a:cubicBezTo>
                    <a:pt x="3373" y="3580"/>
                    <a:pt x="3658" y="5075"/>
                    <a:pt x="4206" y="6270"/>
                  </a:cubicBezTo>
                  <a:cubicBezTo>
                    <a:pt x="4338" y="6562"/>
                    <a:pt x="4487" y="6845"/>
                    <a:pt x="4645" y="7122"/>
                  </a:cubicBezTo>
                  <a:lnTo>
                    <a:pt x="4647" y="7124"/>
                  </a:lnTo>
                  <a:cubicBezTo>
                    <a:pt x="5222" y="8117"/>
                    <a:pt x="5965" y="9011"/>
                    <a:pt x="6832" y="9757"/>
                  </a:cubicBezTo>
                  <a:cubicBezTo>
                    <a:pt x="6843" y="9770"/>
                    <a:pt x="6856" y="9775"/>
                    <a:pt x="6869" y="9788"/>
                  </a:cubicBezTo>
                  <a:cubicBezTo>
                    <a:pt x="7038" y="9327"/>
                    <a:pt x="7313" y="8909"/>
                    <a:pt x="7715" y="8563"/>
                  </a:cubicBezTo>
                  <a:cubicBezTo>
                    <a:pt x="7808" y="8483"/>
                    <a:pt x="7901" y="8423"/>
                    <a:pt x="7994" y="8371"/>
                  </a:cubicBezTo>
                  <a:cubicBezTo>
                    <a:pt x="8204" y="8145"/>
                    <a:pt x="8449" y="7931"/>
                    <a:pt x="8739" y="7745"/>
                  </a:cubicBezTo>
                  <a:cubicBezTo>
                    <a:pt x="8856" y="7670"/>
                    <a:pt x="8972" y="7622"/>
                    <a:pt x="9087" y="7579"/>
                  </a:cubicBezTo>
                  <a:cubicBezTo>
                    <a:pt x="9461" y="7371"/>
                    <a:pt x="9879" y="7245"/>
                    <a:pt x="10323" y="7207"/>
                  </a:cubicBezTo>
                  <a:cubicBezTo>
                    <a:pt x="10414" y="7200"/>
                    <a:pt x="10504" y="7197"/>
                    <a:pt x="10594" y="7197"/>
                  </a:cubicBezTo>
                  <a:cubicBezTo>
                    <a:pt x="10886" y="7197"/>
                    <a:pt x="11176" y="7230"/>
                    <a:pt x="11467" y="7265"/>
                  </a:cubicBezTo>
                  <a:cubicBezTo>
                    <a:pt x="11461" y="7116"/>
                    <a:pt x="11452" y="6966"/>
                    <a:pt x="11433" y="6815"/>
                  </a:cubicBezTo>
                  <a:cubicBezTo>
                    <a:pt x="11366" y="6285"/>
                    <a:pt x="11210" y="5750"/>
                    <a:pt x="10956" y="5251"/>
                  </a:cubicBezTo>
                  <a:cubicBezTo>
                    <a:pt x="10539" y="4443"/>
                    <a:pt x="10063" y="3630"/>
                    <a:pt x="9459" y="2957"/>
                  </a:cubicBezTo>
                  <a:lnTo>
                    <a:pt x="9459" y="2957"/>
                  </a:lnTo>
                  <a:cubicBezTo>
                    <a:pt x="10310" y="3718"/>
                    <a:pt x="10905" y="4759"/>
                    <a:pt x="11225" y="5848"/>
                  </a:cubicBezTo>
                  <a:cubicBezTo>
                    <a:pt x="11350" y="6276"/>
                    <a:pt x="11467" y="6771"/>
                    <a:pt x="11508" y="7269"/>
                  </a:cubicBezTo>
                  <a:lnTo>
                    <a:pt x="11517" y="7269"/>
                  </a:lnTo>
                  <a:cubicBezTo>
                    <a:pt x="11556" y="7224"/>
                    <a:pt x="11593" y="7178"/>
                    <a:pt x="11632" y="7131"/>
                  </a:cubicBezTo>
                  <a:lnTo>
                    <a:pt x="11632" y="7131"/>
                  </a:lnTo>
                  <a:cubicBezTo>
                    <a:pt x="11610" y="7178"/>
                    <a:pt x="11584" y="7226"/>
                    <a:pt x="11564" y="7273"/>
                  </a:cubicBezTo>
                  <a:cubicBezTo>
                    <a:pt x="11696" y="7289"/>
                    <a:pt x="11826" y="7306"/>
                    <a:pt x="11958" y="7321"/>
                  </a:cubicBezTo>
                  <a:cubicBezTo>
                    <a:pt x="12081" y="7285"/>
                    <a:pt x="12212" y="7265"/>
                    <a:pt x="12349" y="7265"/>
                  </a:cubicBezTo>
                  <a:cubicBezTo>
                    <a:pt x="12529" y="7265"/>
                    <a:pt x="12720" y="7299"/>
                    <a:pt x="12919" y="7377"/>
                  </a:cubicBezTo>
                  <a:cubicBezTo>
                    <a:pt x="13490" y="7600"/>
                    <a:pt x="14018" y="7925"/>
                    <a:pt x="14479" y="8329"/>
                  </a:cubicBezTo>
                  <a:cubicBezTo>
                    <a:pt x="15124" y="8896"/>
                    <a:pt x="15637" y="9615"/>
                    <a:pt x="15933" y="10448"/>
                  </a:cubicBezTo>
                  <a:cubicBezTo>
                    <a:pt x="16052" y="10779"/>
                    <a:pt x="16130" y="11129"/>
                    <a:pt x="16176" y="11484"/>
                  </a:cubicBezTo>
                  <a:cubicBezTo>
                    <a:pt x="16312" y="12525"/>
                    <a:pt x="16130" y="13622"/>
                    <a:pt x="15581" y="14496"/>
                  </a:cubicBezTo>
                  <a:cubicBezTo>
                    <a:pt x="15464" y="14754"/>
                    <a:pt x="15275" y="14981"/>
                    <a:pt x="15046" y="15182"/>
                  </a:cubicBezTo>
                  <a:cubicBezTo>
                    <a:pt x="14406" y="15732"/>
                    <a:pt x="13443" y="16067"/>
                    <a:pt x="12709" y="16208"/>
                  </a:cubicBezTo>
                  <a:cubicBezTo>
                    <a:pt x="12634" y="16223"/>
                    <a:pt x="12560" y="16230"/>
                    <a:pt x="12487" y="16230"/>
                  </a:cubicBezTo>
                  <a:cubicBezTo>
                    <a:pt x="12390" y="16230"/>
                    <a:pt x="12295" y="16218"/>
                    <a:pt x="12203" y="16195"/>
                  </a:cubicBezTo>
                  <a:cubicBezTo>
                    <a:pt x="12056" y="16218"/>
                    <a:pt x="11909" y="16234"/>
                    <a:pt x="11763" y="16244"/>
                  </a:cubicBezTo>
                  <a:cubicBezTo>
                    <a:pt x="11666" y="16250"/>
                    <a:pt x="11569" y="16253"/>
                    <a:pt x="11472" y="16253"/>
                  </a:cubicBezTo>
                  <a:cubicBezTo>
                    <a:pt x="10448" y="16253"/>
                    <a:pt x="9460" y="15912"/>
                    <a:pt x="8646" y="15273"/>
                  </a:cubicBezTo>
                  <a:cubicBezTo>
                    <a:pt x="8245" y="14957"/>
                    <a:pt x="7882" y="14570"/>
                    <a:pt x="7585" y="14111"/>
                  </a:cubicBezTo>
                  <a:cubicBezTo>
                    <a:pt x="7336" y="13726"/>
                    <a:pt x="7124" y="13289"/>
                    <a:pt x="6964" y="12830"/>
                  </a:cubicBezTo>
                  <a:cubicBezTo>
                    <a:pt x="6620" y="11839"/>
                    <a:pt x="6523" y="10738"/>
                    <a:pt x="6861" y="9799"/>
                  </a:cubicBezTo>
                  <a:cubicBezTo>
                    <a:pt x="6806" y="9751"/>
                    <a:pt x="6754" y="9704"/>
                    <a:pt x="6700" y="9652"/>
                  </a:cubicBezTo>
                  <a:cubicBezTo>
                    <a:pt x="6279" y="9398"/>
                    <a:pt x="5922" y="9022"/>
                    <a:pt x="5554" y="8583"/>
                  </a:cubicBezTo>
                  <a:cubicBezTo>
                    <a:pt x="4946" y="7864"/>
                    <a:pt x="4389" y="7077"/>
                    <a:pt x="4113" y="6166"/>
                  </a:cubicBezTo>
                  <a:cubicBezTo>
                    <a:pt x="4102" y="6135"/>
                    <a:pt x="4099" y="6103"/>
                    <a:pt x="4091" y="6071"/>
                  </a:cubicBezTo>
                  <a:cubicBezTo>
                    <a:pt x="4063" y="6010"/>
                    <a:pt x="4032" y="5951"/>
                    <a:pt x="4006" y="5887"/>
                  </a:cubicBezTo>
                  <a:cubicBezTo>
                    <a:pt x="3905" y="5882"/>
                    <a:pt x="3805" y="5879"/>
                    <a:pt x="3704" y="5879"/>
                  </a:cubicBezTo>
                  <a:cubicBezTo>
                    <a:pt x="3407" y="5879"/>
                    <a:pt x="3110" y="5904"/>
                    <a:pt x="2816" y="5960"/>
                  </a:cubicBezTo>
                  <a:cubicBezTo>
                    <a:pt x="1358" y="6242"/>
                    <a:pt x="1" y="7531"/>
                    <a:pt x="133" y="9009"/>
                  </a:cubicBezTo>
                  <a:cubicBezTo>
                    <a:pt x="239" y="10206"/>
                    <a:pt x="1228" y="11110"/>
                    <a:pt x="2304" y="11688"/>
                  </a:cubicBezTo>
                  <a:cubicBezTo>
                    <a:pt x="2280" y="11686"/>
                    <a:pt x="2260" y="11685"/>
                    <a:pt x="2237" y="11681"/>
                  </a:cubicBezTo>
                  <a:cubicBezTo>
                    <a:pt x="1914" y="11923"/>
                    <a:pt x="1615" y="12192"/>
                    <a:pt x="1356" y="12512"/>
                  </a:cubicBezTo>
                  <a:cubicBezTo>
                    <a:pt x="421" y="13665"/>
                    <a:pt x="211" y="15524"/>
                    <a:pt x="1261" y="16571"/>
                  </a:cubicBezTo>
                  <a:cubicBezTo>
                    <a:pt x="1836" y="17147"/>
                    <a:pt x="2634" y="17359"/>
                    <a:pt x="3460" y="17359"/>
                  </a:cubicBezTo>
                  <a:cubicBezTo>
                    <a:pt x="3839" y="17359"/>
                    <a:pt x="4223" y="17314"/>
                    <a:pt x="4595" y="17240"/>
                  </a:cubicBezTo>
                  <a:lnTo>
                    <a:pt x="4595" y="17240"/>
                  </a:lnTo>
                  <a:cubicBezTo>
                    <a:pt x="4498" y="17644"/>
                    <a:pt x="4441" y="18053"/>
                    <a:pt x="4450" y="18467"/>
                  </a:cubicBezTo>
                  <a:cubicBezTo>
                    <a:pt x="4478" y="19951"/>
                    <a:pt x="5510" y="21513"/>
                    <a:pt x="6984" y="21637"/>
                  </a:cubicBezTo>
                  <a:cubicBezTo>
                    <a:pt x="7055" y="21644"/>
                    <a:pt x="7126" y="21647"/>
                    <a:pt x="7196" y="21647"/>
                  </a:cubicBezTo>
                  <a:cubicBezTo>
                    <a:pt x="8422" y="21647"/>
                    <a:pt x="9489" y="20702"/>
                    <a:pt x="10214" y="19689"/>
                  </a:cubicBezTo>
                  <a:cubicBezTo>
                    <a:pt x="10268" y="19611"/>
                    <a:pt x="10320" y="19533"/>
                    <a:pt x="10372" y="19453"/>
                  </a:cubicBezTo>
                  <a:lnTo>
                    <a:pt x="10372" y="19453"/>
                  </a:lnTo>
                  <a:cubicBezTo>
                    <a:pt x="10290" y="19702"/>
                    <a:pt x="10158" y="19899"/>
                    <a:pt x="9983" y="20038"/>
                  </a:cubicBezTo>
                  <a:cubicBezTo>
                    <a:pt x="10165" y="20397"/>
                    <a:pt x="10381" y="20736"/>
                    <a:pt x="10645" y="21042"/>
                  </a:cubicBezTo>
                  <a:cubicBezTo>
                    <a:pt x="11287" y="21781"/>
                    <a:pt x="12284" y="22263"/>
                    <a:pt x="13236" y="22263"/>
                  </a:cubicBezTo>
                  <a:cubicBezTo>
                    <a:pt x="13731" y="22263"/>
                    <a:pt x="14213" y="22133"/>
                    <a:pt x="14628" y="21842"/>
                  </a:cubicBezTo>
                  <a:cubicBezTo>
                    <a:pt x="15598" y="21163"/>
                    <a:pt x="15892" y="19880"/>
                    <a:pt x="15866" y="18677"/>
                  </a:cubicBezTo>
                  <a:lnTo>
                    <a:pt x="15866" y="18677"/>
                  </a:lnTo>
                  <a:cubicBezTo>
                    <a:pt x="16245" y="18843"/>
                    <a:pt x="16638" y="18967"/>
                    <a:pt x="17048" y="19032"/>
                  </a:cubicBezTo>
                  <a:cubicBezTo>
                    <a:pt x="17226" y="19061"/>
                    <a:pt x="17407" y="19074"/>
                    <a:pt x="17589" y="19074"/>
                  </a:cubicBezTo>
                  <a:cubicBezTo>
                    <a:pt x="18911" y="19074"/>
                    <a:pt x="20276" y="18346"/>
                    <a:pt x="20611" y="17086"/>
                  </a:cubicBezTo>
                  <a:cubicBezTo>
                    <a:pt x="20953" y="15812"/>
                    <a:pt x="20174" y="14507"/>
                    <a:pt x="19252" y="13568"/>
                  </a:cubicBezTo>
                  <a:cubicBezTo>
                    <a:pt x="19027" y="13341"/>
                    <a:pt x="18792" y="13126"/>
                    <a:pt x="18547" y="12917"/>
                  </a:cubicBezTo>
                  <a:lnTo>
                    <a:pt x="18545" y="12917"/>
                  </a:lnTo>
                  <a:cubicBezTo>
                    <a:pt x="18077" y="12525"/>
                    <a:pt x="17567" y="12181"/>
                    <a:pt x="17037" y="11880"/>
                  </a:cubicBezTo>
                  <a:lnTo>
                    <a:pt x="17037" y="11880"/>
                  </a:lnTo>
                  <a:cubicBezTo>
                    <a:pt x="18073" y="12317"/>
                    <a:pt x="18904" y="13005"/>
                    <a:pt x="19598" y="13845"/>
                  </a:cubicBezTo>
                  <a:cubicBezTo>
                    <a:pt x="19968" y="13732"/>
                    <a:pt x="20321" y="13581"/>
                    <a:pt x="20655" y="13380"/>
                  </a:cubicBezTo>
                  <a:cubicBezTo>
                    <a:pt x="21927" y="12616"/>
                    <a:pt x="22764" y="10941"/>
                    <a:pt x="22134" y="9598"/>
                  </a:cubicBezTo>
                  <a:cubicBezTo>
                    <a:pt x="21633" y="8526"/>
                    <a:pt x="20423" y="8014"/>
                    <a:pt x="19231" y="7830"/>
                  </a:cubicBezTo>
                  <a:cubicBezTo>
                    <a:pt x="19458" y="7486"/>
                    <a:pt x="19651" y="7122"/>
                    <a:pt x="19789" y="6726"/>
                  </a:cubicBezTo>
                  <a:cubicBezTo>
                    <a:pt x="20272" y="5322"/>
                    <a:pt x="19836" y="3504"/>
                    <a:pt x="18489" y="2881"/>
                  </a:cubicBezTo>
                  <a:cubicBezTo>
                    <a:pt x="18145" y="2720"/>
                    <a:pt x="17782" y="2650"/>
                    <a:pt x="17414" y="2650"/>
                  </a:cubicBezTo>
                  <a:cubicBezTo>
                    <a:pt x="16504" y="2650"/>
                    <a:pt x="15562" y="3076"/>
                    <a:pt x="14789" y="3610"/>
                  </a:cubicBezTo>
                  <a:cubicBezTo>
                    <a:pt x="14527" y="3790"/>
                    <a:pt x="14274" y="3985"/>
                    <a:pt x="14027" y="4190"/>
                  </a:cubicBezTo>
                  <a:lnTo>
                    <a:pt x="14025" y="4194"/>
                  </a:lnTo>
                  <a:cubicBezTo>
                    <a:pt x="13198" y="4891"/>
                    <a:pt x="12482" y="5722"/>
                    <a:pt x="11911" y="6640"/>
                  </a:cubicBezTo>
                  <a:cubicBezTo>
                    <a:pt x="12227" y="5997"/>
                    <a:pt x="12688" y="5434"/>
                    <a:pt x="13174" y="4885"/>
                  </a:cubicBezTo>
                  <a:cubicBezTo>
                    <a:pt x="13737" y="4249"/>
                    <a:pt x="14351" y="3649"/>
                    <a:pt x="15122" y="3333"/>
                  </a:cubicBezTo>
                  <a:cubicBezTo>
                    <a:pt x="15076" y="2942"/>
                    <a:pt x="14987" y="2561"/>
                    <a:pt x="14845" y="2189"/>
                  </a:cubicBezTo>
                  <a:cubicBezTo>
                    <a:pt x="14386" y="993"/>
                    <a:pt x="13201" y="0"/>
                    <a:pt x="11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1549211" y="723347"/>
              <a:ext cx="976841" cy="998378"/>
            </a:xfrm>
            <a:custGeom>
              <a:avLst/>
              <a:gdLst/>
              <a:ahLst/>
              <a:cxnLst/>
              <a:rect l="l" t="t" r="r" b="b"/>
              <a:pathLst>
                <a:path w="14378" h="14695" extrusionOk="0">
                  <a:moveTo>
                    <a:pt x="10529" y="1"/>
                  </a:moveTo>
                  <a:lnTo>
                    <a:pt x="10529" y="1"/>
                  </a:lnTo>
                  <a:cubicBezTo>
                    <a:pt x="9654" y="737"/>
                    <a:pt x="8901" y="1624"/>
                    <a:pt x="8317" y="2607"/>
                  </a:cubicBezTo>
                  <a:cubicBezTo>
                    <a:pt x="8265" y="2694"/>
                    <a:pt x="8218" y="2780"/>
                    <a:pt x="8175" y="2864"/>
                  </a:cubicBezTo>
                  <a:lnTo>
                    <a:pt x="8175" y="2864"/>
                  </a:lnTo>
                  <a:cubicBezTo>
                    <a:pt x="8601" y="2916"/>
                    <a:pt x="9018" y="3017"/>
                    <a:pt x="9417" y="3160"/>
                  </a:cubicBezTo>
                  <a:lnTo>
                    <a:pt x="9417" y="3160"/>
                  </a:lnTo>
                  <a:cubicBezTo>
                    <a:pt x="9415" y="2037"/>
                    <a:pt x="9892" y="903"/>
                    <a:pt x="10529" y="1"/>
                  </a:cubicBezTo>
                  <a:close/>
                  <a:moveTo>
                    <a:pt x="7487" y="3067"/>
                  </a:moveTo>
                  <a:cubicBezTo>
                    <a:pt x="9469" y="3070"/>
                    <a:pt x="11364" y="4180"/>
                    <a:pt x="12234" y="5863"/>
                  </a:cubicBezTo>
                  <a:cubicBezTo>
                    <a:pt x="12303" y="5993"/>
                    <a:pt x="12363" y="6129"/>
                    <a:pt x="12413" y="6259"/>
                  </a:cubicBezTo>
                  <a:cubicBezTo>
                    <a:pt x="12798" y="7244"/>
                    <a:pt x="12831" y="8354"/>
                    <a:pt x="12513" y="9383"/>
                  </a:cubicBezTo>
                  <a:cubicBezTo>
                    <a:pt x="12214" y="10349"/>
                    <a:pt x="11704" y="10911"/>
                    <a:pt x="10700" y="11389"/>
                  </a:cubicBezTo>
                  <a:cubicBezTo>
                    <a:pt x="9861" y="11786"/>
                    <a:pt x="8974" y="11981"/>
                    <a:pt x="8117" y="11981"/>
                  </a:cubicBezTo>
                  <a:cubicBezTo>
                    <a:pt x="6838" y="11981"/>
                    <a:pt x="5628" y="11547"/>
                    <a:pt x="4747" y="10710"/>
                  </a:cubicBezTo>
                  <a:cubicBezTo>
                    <a:pt x="4119" y="10113"/>
                    <a:pt x="3670" y="9399"/>
                    <a:pt x="3417" y="8646"/>
                  </a:cubicBezTo>
                  <a:lnTo>
                    <a:pt x="3417" y="8646"/>
                  </a:lnTo>
                  <a:cubicBezTo>
                    <a:pt x="3433" y="8645"/>
                    <a:pt x="3448" y="8644"/>
                    <a:pt x="3464" y="8644"/>
                  </a:cubicBezTo>
                  <a:cubicBezTo>
                    <a:pt x="3332" y="8261"/>
                    <a:pt x="3235" y="7865"/>
                    <a:pt x="3187" y="7468"/>
                  </a:cubicBezTo>
                  <a:cubicBezTo>
                    <a:pt x="3187" y="7468"/>
                    <a:pt x="3186" y="7468"/>
                    <a:pt x="3186" y="7468"/>
                  </a:cubicBezTo>
                  <a:lnTo>
                    <a:pt x="3186" y="7468"/>
                  </a:lnTo>
                  <a:cubicBezTo>
                    <a:pt x="3147" y="6810"/>
                    <a:pt x="3258" y="6153"/>
                    <a:pt x="3531" y="5549"/>
                  </a:cubicBezTo>
                  <a:cubicBezTo>
                    <a:pt x="4226" y="4019"/>
                    <a:pt x="5619" y="3117"/>
                    <a:pt x="7350" y="3070"/>
                  </a:cubicBezTo>
                  <a:cubicBezTo>
                    <a:pt x="7396" y="3067"/>
                    <a:pt x="7441" y="3067"/>
                    <a:pt x="7487" y="3067"/>
                  </a:cubicBezTo>
                  <a:close/>
                  <a:moveTo>
                    <a:pt x="7487" y="2821"/>
                  </a:moveTo>
                  <a:cubicBezTo>
                    <a:pt x="7439" y="2821"/>
                    <a:pt x="7391" y="2822"/>
                    <a:pt x="7342" y="2823"/>
                  </a:cubicBezTo>
                  <a:cubicBezTo>
                    <a:pt x="5892" y="2860"/>
                    <a:pt x="4668" y="3468"/>
                    <a:pt x="3857" y="4524"/>
                  </a:cubicBezTo>
                  <a:lnTo>
                    <a:pt x="3857" y="4524"/>
                  </a:lnTo>
                  <a:cubicBezTo>
                    <a:pt x="2831" y="4289"/>
                    <a:pt x="1876" y="3665"/>
                    <a:pt x="1147" y="2931"/>
                  </a:cubicBezTo>
                  <a:lnTo>
                    <a:pt x="1147" y="2931"/>
                  </a:lnTo>
                  <a:cubicBezTo>
                    <a:pt x="1708" y="3901"/>
                    <a:pt x="2432" y="4780"/>
                    <a:pt x="3275" y="5516"/>
                  </a:cubicBezTo>
                  <a:lnTo>
                    <a:pt x="3275" y="5516"/>
                  </a:lnTo>
                  <a:cubicBezTo>
                    <a:pt x="2993" y="6171"/>
                    <a:pt x="2887" y="6881"/>
                    <a:pt x="2946" y="7589"/>
                  </a:cubicBezTo>
                  <a:lnTo>
                    <a:pt x="2946" y="7589"/>
                  </a:lnTo>
                  <a:cubicBezTo>
                    <a:pt x="2228" y="7922"/>
                    <a:pt x="1409" y="8063"/>
                    <a:pt x="615" y="8063"/>
                  </a:cubicBezTo>
                  <a:cubicBezTo>
                    <a:pt x="408" y="8063"/>
                    <a:pt x="202" y="8053"/>
                    <a:pt x="0" y="8035"/>
                  </a:cubicBezTo>
                  <a:lnTo>
                    <a:pt x="0" y="8035"/>
                  </a:lnTo>
                  <a:cubicBezTo>
                    <a:pt x="1012" y="8401"/>
                    <a:pt x="2082" y="8607"/>
                    <a:pt x="3155" y="8643"/>
                  </a:cubicBezTo>
                  <a:lnTo>
                    <a:pt x="3155" y="8643"/>
                  </a:lnTo>
                  <a:cubicBezTo>
                    <a:pt x="3378" y="9347"/>
                    <a:pt x="3763" y="10022"/>
                    <a:pt x="4298" y="10607"/>
                  </a:cubicBezTo>
                  <a:lnTo>
                    <a:pt x="4298" y="10607"/>
                  </a:lnTo>
                  <a:cubicBezTo>
                    <a:pt x="3863" y="11441"/>
                    <a:pt x="3160" y="12154"/>
                    <a:pt x="2404" y="12681"/>
                  </a:cubicBezTo>
                  <a:cubicBezTo>
                    <a:pt x="3340" y="12338"/>
                    <a:pt x="4225" y="11856"/>
                    <a:pt x="5021" y="11261"/>
                  </a:cubicBezTo>
                  <a:lnTo>
                    <a:pt x="5021" y="11261"/>
                  </a:lnTo>
                  <a:cubicBezTo>
                    <a:pt x="5708" y="11763"/>
                    <a:pt x="6531" y="12075"/>
                    <a:pt x="7406" y="12184"/>
                  </a:cubicBezTo>
                  <a:lnTo>
                    <a:pt x="7406" y="12184"/>
                  </a:lnTo>
                  <a:cubicBezTo>
                    <a:pt x="7535" y="13018"/>
                    <a:pt x="7448" y="13902"/>
                    <a:pt x="7231" y="14695"/>
                  </a:cubicBezTo>
                  <a:cubicBezTo>
                    <a:pt x="7676" y="13921"/>
                    <a:pt x="8016" y="13087"/>
                    <a:pt x="8247" y="12226"/>
                  </a:cubicBezTo>
                  <a:lnTo>
                    <a:pt x="8247" y="12226"/>
                  </a:lnTo>
                  <a:cubicBezTo>
                    <a:pt x="9102" y="12209"/>
                    <a:pt x="9979" y="12006"/>
                    <a:pt x="10808" y="11612"/>
                  </a:cubicBezTo>
                  <a:cubicBezTo>
                    <a:pt x="10914" y="11561"/>
                    <a:pt x="11015" y="11510"/>
                    <a:pt x="11112" y="11457"/>
                  </a:cubicBezTo>
                  <a:lnTo>
                    <a:pt x="11112" y="11457"/>
                  </a:lnTo>
                  <a:cubicBezTo>
                    <a:pt x="11574" y="11953"/>
                    <a:pt x="11948" y="12541"/>
                    <a:pt x="12223" y="13136"/>
                  </a:cubicBezTo>
                  <a:cubicBezTo>
                    <a:pt x="12100" y="12444"/>
                    <a:pt x="11900" y="11767"/>
                    <a:pt x="11638" y="11115"/>
                  </a:cubicBezTo>
                  <a:lnTo>
                    <a:pt x="11638" y="11115"/>
                  </a:lnTo>
                  <a:cubicBezTo>
                    <a:pt x="12187" y="10694"/>
                    <a:pt x="12529" y="10173"/>
                    <a:pt x="12751" y="9455"/>
                  </a:cubicBezTo>
                  <a:cubicBezTo>
                    <a:pt x="13086" y="8373"/>
                    <a:pt x="13049" y="7207"/>
                    <a:pt x="12643" y="6168"/>
                  </a:cubicBezTo>
                  <a:cubicBezTo>
                    <a:pt x="12589" y="6027"/>
                    <a:pt x="12526" y="5887"/>
                    <a:pt x="12454" y="5748"/>
                  </a:cubicBezTo>
                  <a:cubicBezTo>
                    <a:pt x="12292" y="5436"/>
                    <a:pt x="12097" y="5143"/>
                    <a:pt x="11874" y="4871"/>
                  </a:cubicBezTo>
                  <a:lnTo>
                    <a:pt x="11874" y="4871"/>
                  </a:lnTo>
                  <a:cubicBezTo>
                    <a:pt x="12567" y="4222"/>
                    <a:pt x="13476" y="3780"/>
                    <a:pt x="14378" y="3543"/>
                  </a:cubicBezTo>
                  <a:lnTo>
                    <a:pt x="14378" y="3543"/>
                  </a:lnTo>
                  <a:cubicBezTo>
                    <a:pt x="13260" y="3544"/>
                    <a:pt x="12141" y="3730"/>
                    <a:pt x="11084" y="4092"/>
                  </a:cubicBezTo>
                  <a:lnTo>
                    <a:pt x="11084" y="4092"/>
                  </a:lnTo>
                  <a:cubicBezTo>
                    <a:pt x="10589" y="3695"/>
                    <a:pt x="10024" y="3378"/>
                    <a:pt x="9417" y="3160"/>
                  </a:cubicBezTo>
                  <a:lnTo>
                    <a:pt x="9417" y="3160"/>
                  </a:lnTo>
                  <a:cubicBezTo>
                    <a:pt x="9417" y="3171"/>
                    <a:pt x="9417" y="3182"/>
                    <a:pt x="9417" y="3193"/>
                  </a:cubicBezTo>
                  <a:cubicBezTo>
                    <a:pt x="9222" y="3115"/>
                    <a:pt x="9032" y="3081"/>
                    <a:pt x="8853" y="3081"/>
                  </a:cubicBezTo>
                  <a:cubicBezTo>
                    <a:pt x="8715" y="3081"/>
                    <a:pt x="8583" y="3101"/>
                    <a:pt x="8458" y="3137"/>
                  </a:cubicBezTo>
                  <a:cubicBezTo>
                    <a:pt x="8328" y="3121"/>
                    <a:pt x="8198" y="3106"/>
                    <a:pt x="8066" y="3089"/>
                  </a:cubicBezTo>
                  <a:cubicBezTo>
                    <a:pt x="8099" y="3015"/>
                    <a:pt x="8135" y="2940"/>
                    <a:pt x="8175" y="2864"/>
                  </a:cubicBezTo>
                  <a:lnTo>
                    <a:pt x="8175" y="2864"/>
                  </a:lnTo>
                  <a:cubicBezTo>
                    <a:pt x="7948" y="2836"/>
                    <a:pt x="7718" y="2821"/>
                    <a:pt x="7487" y="2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2051836" y="1888055"/>
              <a:ext cx="137578" cy="2628395"/>
            </a:xfrm>
            <a:custGeom>
              <a:avLst/>
              <a:gdLst/>
              <a:ahLst/>
              <a:cxnLst/>
              <a:rect l="l" t="t" r="r" b="b"/>
              <a:pathLst>
                <a:path w="2025" h="38687" extrusionOk="0">
                  <a:moveTo>
                    <a:pt x="0" y="0"/>
                  </a:moveTo>
                  <a:lnTo>
                    <a:pt x="127" y="38686"/>
                  </a:lnTo>
                  <a:lnTo>
                    <a:pt x="2025" y="38666"/>
                  </a:lnTo>
                  <a:lnTo>
                    <a:pt x="1309" y="796"/>
                  </a:lnTo>
                  <a:cubicBezTo>
                    <a:pt x="988" y="735"/>
                    <a:pt x="677" y="558"/>
                    <a:pt x="430" y="367"/>
                  </a:cubicBezTo>
                  <a:cubicBezTo>
                    <a:pt x="314" y="279"/>
                    <a:pt x="220" y="168"/>
                    <a:pt x="101" y="80"/>
                  </a:cubicBezTo>
                  <a:cubicBezTo>
                    <a:pt x="65" y="56"/>
                    <a:pt x="30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2410088" y="1215781"/>
              <a:ext cx="161358" cy="100823"/>
            </a:xfrm>
            <a:custGeom>
              <a:avLst/>
              <a:gdLst/>
              <a:ahLst/>
              <a:cxnLst/>
              <a:rect l="l" t="t" r="r" b="b"/>
              <a:pathLst>
                <a:path w="2375" h="1484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292"/>
                    <a:pt x="60" y="586"/>
                    <a:pt x="47" y="881"/>
                  </a:cubicBezTo>
                  <a:cubicBezTo>
                    <a:pt x="854" y="917"/>
                    <a:pt x="1664" y="1149"/>
                    <a:pt x="2374" y="1484"/>
                  </a:cubicBezTo>
                  <a:cubicBezTo>
                    <a:pt x="1655" y="883"/>
                    <a:pt x="854" y="38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1751402" y="923297"/>
              <a:ext cx="678177" cy="621923"/>
            </a:xfrm>
            <a:custGeom>
              <a:avLst/>
              <a:gdLst/>
              <a:ahLst/>
              <a:cxnLst/>
              <a:rect l="l" t="t" r="r" b="b"/>
              <a:pathLst>
                <a:path w="9982" h="9154" extrusionOk="0">
                  <a:moveTo>
                    <a:pt x="4512" y="1"/>
                  </a:moveTo>
                  <a:cubicBezTo>
                    <a:pt x="2851" y="1"/>
                    <a:pt x="1251" y="787"/>
                    <a:pt x="449" y="2556"/>
                  </a:cubicBezTo>
                  <a:cubicBezTo>
                    <a:pt x="92" y="3333"/>
                    <a:pt x="1" y="4145"/>
                    <a:pt x="120" y="4932"/>
                  </a:cubicBezTo>
                  <a:cubicBezTo>
                    <a:pt x="285" y="6031"/>
                    <a:pt x="858" y="7070"/>
                    <a:pt x="1687" y="7856"/>
                  </a:cubicBezTo>
                  <a:cubicBezTo>
                    <a:pt x="2622" y="8746"/>
                    <a:pt x="3872" y="9154"/>
                    <a:pt x="5140" y="9154"/>
                  </a:cubicBezTo>
                  <a:cubicBezTo>
                    <a:pt x="6046" y="9154"/>
                    <a:pt x="6962" y="8946"/>
                    <a:pt x="7780" y="8557"/>
                  </a:cubicBezTo>
                  <a:cubicBezTo>
                    <a:pt x="8775" y="8085"/>
                    <a:pt x="9338" y="7511"/>
                    <a:pt x="9658" y="6473"/>
                  </a:cubicBezTo>
                  <a:cubicBezTo>
                    <a:pt x="9981" y="5436"/>
                    <a:pt x="9950" y="4285"/>
                    <a:pt x="9556" y="3270"/>
                  </a:cubicBezTo>
                  <a:cubicBezTo>
                    <a:pt x="9504" y="3132"/>
                    <a:pt x="9440" y="2994"/>
                    <a:pt x="9370" y="2861"/>
                  </a:cubicBezTo>
                  <a:cubicBezTo>
                    <a:pt x="9247" y="2623"/>
                    <a:pt x="9106" y="2398"/>
                    <a:pt x="8950" y="2187"/>
                  </a:cubicBezTo>
                  <a:lnTo>
                    <a:pt x="8950" y="2186"/>
                  </a:lnTo>
                  <a:cubicBezTo>
                    <a:pt x="7911" y="796"/>
                    <a:pt x="6181" y="1"/>
                    <a:pt x="4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1759487" y="1071883"/>
              <a:ext cx="670092" cy="473338"/>
            </a:xfrm>
            <a:custGeom>
              <a:avLst/>
              <a:gdLst/>
              <a:ahLst/>
              <a:cxnLst/>
              <a:rect l="l" t="t" r="r" b="b"/>
              <a:pathLst>
                <a:path w="9863" h="6967" extrusionOk="0">
                  <a:moveTo>
                    <a:pt x="8831" y="0"/>
                  </a:moveTo>
                  <a:cubicBezTo>
                    <a:pt x="8905" y="127"/>
                    <a:pt x="8970" y="250"/>
                    <a:pt x="9022" y="376"/>
                  </a:cubicBezTo>
                  <a:cubicBezTo>
                    <a:pt x="9502" y="1512"/>
                    <a:pt x="9660" y="2834"/>
                    <a:pt x="9195" y="3976"/>
                  </a:cubicBezTo>
                  <a:cubicBezTo>
                    <a:pt x="8564" y="5531"/>
                    <a:pt x="6874" y="6363"/>
                    <a:pt x="5178" y="6363"/>
                  </a:cubicBezTo>
                  <a:cubicBezTo>
                    <a:pt x="4475" y="6363"/>
                    <a:pt x="3771" y="6221"/>
                    <a:pt x="3141" y="5928"/>
                  </a:cubicBezTo>
                  <a:cubicBezTo>
                    <a:pt x="1754" y="5286"/>
                    <a:pt x="713" y="4113"/>
                    <a:pt x="1" y="2745"/>
                  </a:cubicBezTo>
                  <a:lnTo>
                    <a:pt x="1" y="2745"/>
                  </a:lnTo>
                  <a:cubicBezTo>
                    <a:pt x="166" y="3844"/>
                    <a:pt x="739" y="4883"/>
                    <a:pt x="1568" y="5669"/>
                  </a:cubicBezTo>
                  <a:cubicBezTo>
                    <a:pt x="2503" y="6559"/>
                    <a:pt x="3753" y="6967"/>
                    <a:pt x="5021" y="6967"/>
                  </a:cubicBezTo>
                  <a:cubicBezTo>
                    <a:pt x="5927" y="6967"/>
                    <a:pt x="6843" y="6759"/>
                    <a:pt x="7661" y="6370"/>
                  </a:cubicBezTo>
                  <a:cubicBezTo>
                    <a:pt x="8656" y="5898"/>
                    <a:pt x="9219" y="5324"/>
                    <a:pt x="9539" y="4286"/>
                  </a:cubicBezTo>
                  <a:cubicBezTo>
                    <a:pt x="9862" y="3249"/>
                    <a:pt x="9831" y="2098"/>
                    <a:pt x="9437" y="1083"/>
                  </a:cubicBezTo>
                  <a:cubicBezTo>
                    <a:pt x="9385" y="945"/>
                    <a:pt x="9321" y="807"/>
                    <a:pt x="9251" y="674"/>
                  </a:cubicBezTo>
                  <a:cubicBezTo>
                    <a:pt x="9128" y="436"/>
                    <a:pt x="8987" y="211"/>
                    <a:pt x="8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1840337" y="1106397"/>
              <a:ext cx="168831" cy="169510"/>
            </a:xfrm>
            <a:custGeom>
              <a:avLst/>
              <a:gdLst/>
              <a:ahLst/>
              <a:cxnLst/>
              <a:rect l="l" t="t" r="r" b="b"/>
              <a:pathLst>
                <a:path w="2485" h="2495" extrusionOk="0">
                  <a:moveTo>
                    <a:pt x="966" y="0"/>
                  </a:moveTo>
                  <a:cubicBezTo>
                    <a:pt x="316" y="0"/>
                    <a:pt x="1" y="823"/>
                    <a:pt x="133" y="1421"/>
                  </a:cubicBezTo>
                  <a:cubicBezTo>
                    <a:pt x="267" y="2006"/>
                    <a:pt x="817" y="2469"/>
                    <a:pt x="1416" y="2493"/>
                  </a:cubicBezTo>
                  <a:cubicBezTo>
                    <a:pt x="1434" y="2494"/>
                    <a:pt x="1453" y="2495"/>
                    <a:pt x="1472" y="2495"/>
                  </a:cubicBezTo>
                  <a:cubicBezTo>
                    <a:pt x="1806" y="2495"/>
                    <a:pt x="2151" y="2353"/>
                    <a:pt x="2327" y="2073"/>
                  </a:cubicBezTo>
                  <a:cubicBezTo>
                    <a:pt x="2479" y="1831"/>
                    <a:pt x="2485" y="1521"/>
                    <a:pt x="2414" y="1244"/>
                  </a:cubicBezTo>
                  <a:cubicBezTo>
                    <a:pt x="2262" y="660"/>
                    <a:pt x="1648" y="47"/>
                    <a:pt x="1020" y="2"/>
                  </a:cubicBezTo>
                  <a:cubicBezTo>
                    <a:pt x="1002" y="1"/>
                    <a:pt x="984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187582" y="1106397"/>
              <a:ext cx="169103" cy="169510"/>
            </a:xfrm>
            <a:custGeom>
              <a:avLst/>
              <a:gdLst/>
              <a:ahLst/>
              <a:cxnLst/>
              <a:rect l="l" t="t" r="r" b="b"/>
              <a:pathLst>
                <a:path w="2489" h="2495" extrusionOk="0">
                  <a:moveTo>
                    <a:pt x="1522" y="0"/>
                  </a:moveTo>
                  <a:cubicBezTo>
                    <a:pt x="1504" y="0"/>
                    <a:pt x="1486" y="1"/>
                    <a:pt x="1468" y="2"/>
                  </a:cubicBezTo>
                  <a:cubicBezTo>
                    <a:pt x="838" y="47"/>
                    <a:pt x="224" y="660"/>
                    <a:pt x="73" y="1244"/>
                  </a:cubicBezTo>
                  <a:cubicBezTo>
                    <a:pt x="1" y="1521"/>
                    <a:pt x="8" y="1831"/>
                    <a:pt x="159" y="2073"/>
                  </a:cubicBezTo>
                  <a:cubicBezTo>
                    <a:pt x="335" y="2353"/>
                    <a:pt x="680" y="2495"/>
                    <a:pt x="1014" y="2495"/>
                  </a:cubicBezTo>
                  <a:cubicBezTo>
                    <a:pt x="1033" y="2495"/>
                    <a:pt x="1051" y="2494"/>
                    <a:pt x="1070" y="2493"/>
                  </a:cubicBezTo>
                  <a:cubicBezTo>
                    <a:pt x="1669" y="2469"/>
                    <a:pt x="2221" y="2006"/>
                    <a:pt x="2353" y="1421"/>
                  </a:cubicBezTo>
                  <a:cubicBezTo>
                    <a:pt x="2489" y="823"/>
                    <a:pt x="2173" y="0"/>
                    <a:pt x="1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1817509" y="1259196"/>
              <a:ext cx="559418" cy="60874"/>
            </a:xfrm>
            <a:custGeom>
              <a:avLst/>
              <a:gdLst/>
              <a:ahLst/>
              <a:cxnLst/>
              <a:rect l="l" t="t" r="r" b="b"/>
              <a:pathLst>
                <a:path w="8234" h="896" extrusionOk="0">
                  <a:moveTo>
                    <a:pt x="702" y="1"/>
                  </a:moveTo>
                  <a:cubicBezTo>
                    <a:pt x="337" y="1"/>
                    <a:pt x="63" y="104"/>
                    <a:pt x="36" y="272"/>
                  </a:cubicBezTo>
                  <a:cubicBezTo>
                    <a:pt x="0" y="488"/>
                    <a:pt x="396" y="733"/>
                    <a:pt x="919" y="817"/>
                  </a:cubicBezTo>
                  <a:cubicBezTo>
                    <a:pt x="1038" y="836"/>
                    <a:pt x="1153" y="845"/>
                    <a:pt x="1261" y="845"/>
                  </a:cubicBezTo>
                  <a:cubicBezTo>
                    <a:pt x="1625" y="845"/>
                    <a:pt x="1901" y="741"/>
                    <a:pt x="1926" y="573"/>
                  </a:cubicBezTo>
                  <a:cubicBezTo>
                    <a:pt x="1962" y="356"/>
                    <a:pt x="1568" y="112"/>
                    <a:pt x="1043" y="29"/>
                  </a:cubicBezTo>
                  <a:cubicBezTo>
                    <a:pt x="924" y="10"/>
                    <a:pt x="809" y="1"/>
                    <a:pt x="702" y="1"/>
                  </a:cubicBezTo>
                  <a:close/>
                  <a:moveTo>
                    <a:pt x="7533" y="52"/>
                  </a:moveTo>
                  <a:cubicBezTo>
                    <a:pt x="7425" y="52"/>
                    <a:pt x="7309" y="62"/>
                    <a:pt x="7188" y="81"/>
                  </a:cubicBezTo>
                  <a:cubicBezTo>
                    <a:pt x="6666" y="164"/>
                    <a:pt x="6272" y="408"/>
                    <a:pt x="6305" y="624"/>
                  </a:cubicBezTo>
                  <a:cubicBezTo>
                    <a:pt x="6332" y="792"/>
                    <a:pt x="6608" y="895"/>
                    <a:pt x="6973" y="895"/>
                  </a:cubicBezTo>
                  <a:cubicBezTo>
                    <a:pt x="7080" y="895"/>
                    <a:pt x="7196" y="886"/>
                    <a:pt x="7315" y="867"/>
                  </a:cubicBezTo>
                  <a:cubicBezTo>
                    <a:pt x="7837" y="784"/>
                    <a:pt x="8233" y="540"/>
                    <a:pt x="8198" y="324"/>
                  </a:cubicBezTo>
                  <a:cubicBezTo>
                    <a:pt x="8171" y="155"/>
                    <a:pt x="7897" y="52"/>
                    <a:pt x="753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2016167" y="1286780"/>
              <a:ext cx="172907" cy="72288"/>
            </a:xfrm>
            <a:custGeom>
              <a:avLst/>
              <a:gdLst/>
              <a:ahLst/>
              <a:cxnLst/>
              <a:rect l="l" t="t" r="r" b="b"/>
              <a:pathLst>
                <a:path w="2545" h="1064" extrusionOk="0">
                  <a:moveTo>
                    <a:pt x="239" y="0"/>
                  </a:moveTo>
                  <a:lnTo>
                    <a:pt x="1" y="61"/>
                  </a:lnTo>
                  <a:cubicBezTo>
                    <a:pt x="144" y="601"/>
                    <a:pt x="652" y="1023"/>
                    <a:pt x="1209" y="1062"/>
                  </a:cubicBezTo>
                  <a:cubicBezTo>
                    <a:pt x="1237" y="1064"/>
                    <a:pt x="1267" y="1064"/>
                    <a:pt x="1295" y="1064"/>
                  </a:cubicBezTo>
                  <a:cubicBezTo>
                    <a:pt x="1821" y="1064"/>
                    <a:pt x="2338" y="727"/>
                    <a:pt x="2544" y="244"/>
                  </a:cubicBezTo>
                  <a:lnTo>
                    <a:pt x="2318" y="145"/>
                  </a:lnTo>
                  <a:cubicBezTo>
                    <a:pt x="2149" y="544"/>
                    <a:pt x="1727" y="817"/>
                    <a:pt x="1298" y="817"/>
                  </a:cubicBezTo>
                  <a:cubicBezTo>
                    <a:pt x="1273" y="817"/>
                    <a:pt x="1249" y="816"/>
                    <a:pt x="1224" y="814"/>
                  </a:cubicBezTo>
                  <a:cubicBezTo>
                    <a:pt x="773" y="783"/>
                    <a:pt x="356" y="441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1302450" y="429775"/>
              <a:ext cx="1567104" cy="4095355"/>
            </a:xfrm>
            <a:custGeom>
              <a:avLst/>
              <a:gdLst/>
              <a:ahLst/>
              <a:cxnLst/>
              <a:rect l="l" t="t" r="r" b="b"/>
              <a:pathLst>
                <a:path w="23066" h="60279" extrusionOk="0">
                  <a:moveTo>
                    <a:pt x="12115" y="249"/>
                  </a:moveTo>
                  <a:cubicBezTo>
                    <a:pt x="13327" y="249"/>
                    <a:pt x="14441" y="1254"/>
                    <a:pt x="14866" y="2360"/>
                  </a:cubicBezTo>
                  <a:cubicBezTo>
                    <a:pt x="15002" y="2715"/>
                    <a:pt x="15083" y="3082"/>
                    <a:pt x="15130" y="3453"/>
                  </a:cubicBezTo>
                  <a:cubicBezTo>
                    <a:pt x="15033" y="3515"/>
                    <a:pt x="14940" y="3574"/>
                    <a:pt x="14857" y="3634"/>
                  </a:cubicBezTo>
                  <a:cubicBezTo>
                    <a:pt x="14598" y="3810"/>
                    <a:pt x="14340" y="4007"/>
                    <a:pt x="14081" y="4223"/>
                  </a:cubicBezTo>
                  <a:cubicBezTo>
                    <a:pt x="13187" y="4976"/>
                    <a:pt x="12434" y="5865"/>
                    <a:pt x="11841" y="6863"/>
                  </a:cubicBezTo>
                  <a:cubicBezTo>
                    <a:pt x="11793" y="6947"/>
                    <a:pt x="11748" y="7029"/>
                    <a:pt x="11707" y="7111"/>
                  </a:cubicBezTo>
                  <a:cubicBezTo>
                    <a:pt x="11701" y="7049"/>
                    <a:pt x="11698" y="6990"/>
                    <a:pt x="11690" y="6928"/>
                  </a:cubicBezTo>
                  <a:cubicBezTo>
                    <a:pt x="11687" y="6893"/>
                    <a:pt x="11679" y="6861"/>
                    <a:pt x="11674" y="6826"/>
                  </a:cubicBezTo>
                  <a:lnTo>
                    <a:pt x="12683" y="3005"/>
                  </a:lnTo>
                  <a:lnTo>
                    <a:pt x="12443" y="2942"/>
                  </a:lnTo>
                  <a:lnTo>
                    <a:pt x="11562" y="6283"/>
                  </a:lnTo>
                  <a:cubicBezTo>
                    <a:pt x="11475" y="5950"/>
                    <a:pt x="11356" y="5627"/>
                    <a:pt x="11199" y="5322"/>
                  </a:cubicBezTo>
                  <a:cubicBezTo>
                    <a:pt x="10740" y="4428"/>
                    <a:pt x="10179" y="3470"/>
                    <a:pt x="9413" y="2719"/>
                  </a:cubicBezTo>
                  <a:cubicBezTo>
                    <a:pt x="9708" y="1890"/>
                    <a:pt x="10340" y="646"/>
                    <a:pt x="11547" y="324"/>
                  </a:cubicBezTo>
                  <a:cubicBezTo>
                    <a:pt x="11737" y="273"/>
                    <a:pt x="11927" y="249"/>
                    <a:pt x="12115" y="249"/>
                  </a:cubicBezTo>
                  <a:close/>
                  <a:moveTo>
                    <a:pt x="17558" y="2905"/>
                  </a:moveTo>
                  <a:cubicBezTo>
                    <a:pt x="17898" y="2905"/>
                    <a:pt x="18242" y="2968"/>
                    <a:pt x="18571" y="3122"/>
                  </a:cubicBezTo>
                  <a:cubicBezTo>
                    <a:pt x="19906" y="3740"/>
                    <a:pt x="20250" y="5521"/>
                    <a:pt x="19806" y="6817"/>
                  </a:cubicBezTo>
                  <a:cubicBezTo>
                    <a:pt x="19683" y="7178"/>
                    <a:pt x="19509" y="7512"/>
                    <a:pt x="19306" y="7825"/>
                  </a:cubicBezTo>
                  <a:cubicBezTo>
                    <a:pt x="19192" y="7810"/>
                    <a:pt x="19081" y="7795"/>
                    <a:pt x="18981" y="7786"/>
                  </a:cubicBezTo>
                  <a:cubicBezTo>
                    <a:pt x="18672" y="7758"/>
                    <a:pt x="18345" y="7743"/>
                    <a:pt x="18010" y="7743"/>
                  </a:cubicBezTo>
                  <a:cubicBezTo>
                    <a:pt x="16857" y="7745"/>
                    <a:pt x="15723" y="7938"/>
                    <a:pt x="14641" y="8310"/>
                  </a:cubicBezTo>
                  <a:cubicBezTo>
                    <a:pt x="14591" y="8269"/>
                    <a:pt x="14537" y="8230"/>
                    <a:pt x="14483" y="8193"/>
                  </a:cubicBezTo>
                  <a:lnTo>
                    <a:pt x="17718" y="5911"/>
                  </a:lnTo>
                  <a:lnTo>
                    <a:pt x="17577" y="5709"/>
                  </a:lnTo>
                  <a:lnTo>
                    <a:pt x="14265" y="8046"/>
                  </a:lnTo>
                  <a:cubicBezTo>
                    <a:pt x="13576" y="7603"/>
                    <a:pt x="12785" y="7300"/>
                    <a:pt x="11958" y="7178"/>
                  </a:cubicBezTo>
                  <a:cubicBezTo>
                    <a:pt x="11990" y="7116"/>
                    <a:pt x="12023" y="7057"/>
                    <a:pt x="12057" y="6995"/>
                  </a:cubicBezTo>
                  <a:cubicBezTo>
                    <a:pt x="12637" y="6023"/>
                    <a:pt x="13373" y="5155"/>
                    <a:pt x="14245" y="4418"/>
                  </a:cubicBezTo>
                  <a:cubicBezTo>
                    <a:pt x="14492" y="4212"/>
                    <a:pt x="14747" y="4019"/>
                    <a:pt x="14998" y="3844"/>
                  </a:cubicBezTo>
                  <a:cubicBezTo>
                    <a:pt x="15468" y="3517"/>
                    <a:pt x="16496" y="2905"/>
                    <a:pt x="17558" y="2905"/>
                  </a:cubicBezTo>
                  <a:close/>
                  <a:moveTo>
                    <a:pt x="6511" y="1692"/>
                  </a:moveTo>
                  <a:cubicBezTo>
                    <a:pt x="7110" y="1692"/>
                    <a:pt x="7718" y="1848"/>
                    <a:pt x="8219" y="2124"/>
                  </a:cubicBezTo>
                  <a:cubicBezTo>
                    <a:pt x="9520" y="2847"/>
                    <a:pt x="10344" y="4205"/>
                    <a:pt x="10980" y="5439"/>
                  </a:cubicBezTo>
                  <a:cubicBezTo>
                    <a:pt x="11222" y="5908"/>
                    <a:pt x="11376" y="6423"/>
                    <a:pt x="11447" y="6962"/>
                  </a:cubicBezTo>
                  <a:cubicBezTo>
                    <a:pt x="11454" y="7014"/>
                    <a:pt x="11458" y="7068"/>
                    <a:pt x="11463" y="7122"/>
                  </a:cubicBezTo>
                  <a:cubicBezTo>
                    <a:pt x="11352" y="7115"/>
                    <a:pt x="11239" y="7110"/>
                    <a:pt x="11127" y="7110"/>
                  </a:cubicBezTo>
                  <a:cubicBezTo>
                    <a:pt x="11085" y="7110"/>
                    <a:pt x="11042" y="7111"/>
                    <a:pt x="11000" y="7112"/>
                  </a:cubicBezTo>
                  <a:cubicBezTo>
                    <a:pt x="10147" y="7135"/>
                    <a:pt x="9375" y="7356"/>
                    <a:pt x="8715" y="7746"/>
                  </a:cubicBezTo>
                  <a:lnTo>
                    <a:pt x="6962" y="4026"/>
                  </a:lnTo>
                  <a:lnTo>
                    <a:pt x="6739" y="4130"/>
                  </a:lnTo>
                  <a:lnTo>
                    <a:pt x="8505" y="7878"/>
                  </a:lnTo>
                  <a:cubicBezTo>
                    <a:pt x="7853" y="8321"/>
                    <a:pt x="7328" y="8942"/>
                    <a:pt x="6971" y="9717"/>
                  </a:cubicBezTo>
                  <a:cubicBezTo>
                    <a:pt x="6148" y="8992"/>
                    <a:pt x="5447" y="8143"/>
                    <a:pt x="4889" y="7185"/>
                  </a:cubicBezTo>
                  <a:cubicBezTo>
                    <a:pt x="4729" y="6902"/>
                    <a:pt x="4582" y="6620"/>
                    <a:pt x="4456" y="6343"/>
                  </a:cubicBezTo>
                  <a:cubicBezTo>
                    <a:pt x="4138" y="5660"/>
                    <a:pt x="3500" y="3931"/>
                    <a:pt x="4365" y="2699"/>
                  </a:cubicBezTo>
                  <a:cubicBezTo>
                    <a:pt x="4854" y="1996"/>
                    <a:pt x="5674" y="1692"/>
                    <a:pt x="6511" y="1692"/>
                  </a:cubicBezTo>
                  <a:close/>
                  <a:moveTo>
                    <a:pt x="3828" y="6141"/>
                  </a:moveTo>
                  <a:cubicBezTo>
                    <a:pt x="3917" y="6141"/>
                    <a:pt x="4006" y="6143"/>
                    <a:pt x="4095" y="6148"/>
                  </a:cubicBezTo>
                  <a:cubicBezTo>
                    <a:pt x="4140" y="6255"/>
                    <a:pt x="4181" y="6358"/>
                    <a:pt x="4225" y="6451"/>
                  </a:cubicBezTo>
                  <a:cubicBezTo>
                    <a:pt x="4355" y="6733"/>
                    <a:pt x="4506" y="7023"/>
                    <a:pt x="4671" y="7313"/>
                  </a:cubicBezTo>
                  <a:cubicBezTo>
                    <a:pt x="5255" y="8317"/>
                    <a:pt x="5992" y="9208"/>
                    <a:pt x="6865" y="9963"/>
                  </a:cubicBezTo>
                  <a:cubicBezTo>
                    <a:pt x="6845" y="10019"/>
                    <a:pt x="6823" y="10078"/>
                    <a:pt x="6806" y="10134"/>
                  </a:cubicBezTo>
                  <a:lnTo>
                    <a:pt x="3232" y="8483"/>
                  </a:lnTo>
                  <a:lnTo>
                    <a:pt x="3128" y="8708"/>
                  </a:lnTo>
                  <a:lnTo>
                    <a:pt x="6733" y="10374"/>
                  </a:lnTo>
                  <a:cubicBezTo>
                    <a:pt x="6516" y="11169"/>
                    <a:pt x="6540" y="12021"/>
                    <a:pt x="6780" y="12837"/>
                  </a:cubicBezTo>
                  <a:cubicBezTo>
                    <a:pt x="5722" y="12802"/>
                    <a:pt x="4679" y="12601"/>
                    <a:pt x="3675" y="12239"/>
                  </a:cubicBezTo>
                  <a:cubicBezTo>
                    <a:pt x="3370" y="12127"/>
                    <a:pt x="3078" y="12004"/>
                    <a:pt x="2801" y="11874"/>
                  </a:cubicBezTo>
                  <a:cubicBezTo>
                    <a:pt x="2121" y="11547"/>
                    <a:pt x="522" y="10630"/>
                    <a:pt x="388" y="9134"/>
                  </a:cubicBezTo>
                  <a:cubicBezTo>
                    <a:pt x="258" y="7670"/>
                    <a:pt x="1628" y="6480"/>
                    <a:pt x="2970" y="6220"/>
                  </a:cubicBezTo>
                  <a:cubicBezTo>
                    <a:pt x="3255" y="6165"/>
                    <a:pt x="3542" y="6141"/>
                    <a:pt x="3828" y="6141"/>
                  </a:cubicBezTo>
                  <a:close/>
                  <a:moveTo>
                    <a:pt x="18010" y="7988"/>
                  </a:moveTo>
                  <a:cubicBezTo>
                    <a:pt x="18335" y="7990"/>
                    <a:pt x="18653" y="8005"/>
                    <a:pt x="18956" y="8033"/>
                  </a:cubicBezTo>
                  <a:cubicBezTo>
                    <a:pt x="19706" y="8105"/>
                    <a:pt x="21524" y="8418"/>
                    <a:pt x="22158" y="9781"/>
                  </a:cubicBezTo>
                  <a:cubicBezTo>
                    <a:pt x="22783" y="11112"/>
                    <a:pt x="21903" y="12698"/>
                    <a:pt x="20728" y="13404"/>
                  </a:cubicBezTo>
                  <a:cubicBezTo>
                    <a:pt x="20403" y="13599"/>
                    <a:pt x="20055" y="13745"/>
                    <a:pt x="19696" y="13856"/>
                  </a:cubicBezTo>
                  <a:cubicBezTo>
                    <a:pt x="19618" y="13771"/>
                    <a:pt x="19544" y="13689"/>
                    <a:pt x="19471" y="13614"/>
                  </a:cubicBezTo>
                  <a:cubicBezTo>
                    <a:pt x="19250" y="13391"/>
                    <a:pt x="19012" y="13172"/>
                    <a:pt x="18757" y="12958"/>
                  </a:cubicBezTo>
                  <a:lnTo>
                    <a:pt x="18746" y="12949"/>
                  </a:lnTo>
                  <a:cubicBezTo>
                    <a:pt x="18083" y="12393"/>
                    <a:pt x="17354" y="11932"/>
                    <a:pt x="16580" y="11560"/>
                  </a:cubicBezTo>
                  <a:cubicBezTo>
                    <a:pt x="16560" y="11406"/>
                    <a:pt x="16530" y="11249"/>
                    <a:pt x="16495" y="11095"/>
                  </a:cubicBezTo>
                  <a:lnTo>
                    <a:pt x="16495" y="11095"/>
                  </a:lnTo>
                  <a:lnTo>
                    <a:pt x="19711" y="11365"/>
                  </a:lnTo>
                  <a:lnTo>
                    <a:pt x="19732" y="11119"/>
                  </a:lnTo>
                  <a:lnTo>
                    <a:pt x="16428" y="10842"/>
                  </a:lnTo>
                  <a:cubicBezTo>
                    <a:pt x="16391" y="10712"/>
                    <a:pt x="16346" y="10584"/>
                    <a:pt x="16298" y="10459"/>
                  </a:cubicBezTo>
                  <a:cubicBezTo>
                    <a:pt x="16244" y="10320"/>
                    <a:pt x="16179" y="10178"/>
                    <a:pt x="16106" y="10039"/>
                  </a:cubicBezTo>
                  <a:cubicBezTo>
                    <a:pt x="15801" y="9450"/>
                    <a:pt x="15377" y="8927"/>
                    <a:pt x="14868" y="8496"/>
                  </a:cubicBezTo>
                  <a:cubicBezTo>
                    <a:pt x="15879" y="8163"/>
                    <a:pt x="16933" y="7990"/>
                    <a:pt x="18010" y="7988"/>
                  </a:cubicBezTo>
                  <a:close/>
                  <a:moveTo>
                    <a:pt x="11140" y="7356"/>
                  </a:moveTo>
                  <a:cubicBezTo>
                    <a:pt x="13120" y="7356"/>
                    <a:pt x="15017" y="8464"/>
                    <a:pt x="15885" y="10147"/>
                  </a:cubicBezTo>
                  <a:cubicBezTo>
                    <a:pt x="15954" y="10281"/>
                    <a:pt x="16013" y="10413"/>
                    <a:pt x="16065" y="10545"/>
                  </a:cubicBezTo>
                  <a:cubicBezTo>
                    <a:pt x="16450" y="11532"/>
                    <a:pt x="16485" y="12644"/>
                    <a:pt x="16167" y="13670"/>
                  </a:cubicBezTo>
                  <a:cubicBezTo>
                    <a:pt x="15866" y="14637"/>
                    <a:pt x="15359" y="15200"/>
                    <a:pt x="14355" y="15676"/>
                  </a:cubicBezTo>
                  <a:cubicBezTo>
                    <a:pt x="13515" y="16075"/>
                    <a:pt x="12627" y="16270"/>
                    <a:pt x="11770" y="16270"/>
                  </a:cubicBezTo>
                  <a:cubicBezTo>
                    <a:pt x="10491" y="16270"/>
                    <a:pt x="9280" y="15836"/>
                    <a:pt x="8399" y="14998"/>
                  </a:cubicBezTo>
                  <a:cubicBezTo>
                    <a:pt x="6914" y="13585"/>
                    <a:pt x="6427" y="11512"/>
                    <a:pt x="7183" y="9838"/>
                  </a:cubicBezTo>
                  <a:cubicBezTo>
                    <a:pt x="7879" y="8306"/>
                    <a:pt x="9271" y="7404"/>
                    <a:pt x="11002" y="7358"/>
                  </a:cubicBezTo>
                  <a:cubicBezTo>
                    <a:pt x="11049" y="7356"/>
                    <a:pt x="11093" y="7356"/>
                    <a:pt x="11140" y="7356"/>
                  </a:cubicBezTo>
                  <a:close/>
                  <a:moveTo>
                    <a:pt x="2405" y="11950"/>
                  </a:moveTo>
                  <a:cubicBezTo>
                    <a:pt x="2505" y="12004"/>
                    <a:pt x="2604" y="12053"/>
                    <a:pt x="2693" y="12097"/>
                  </a:cubicBezTo>
                  <a:cubicBezTo>
                    <a:pt x="2978" y="12233"/>
                    <a:pt x="3277" y="12357"/>
                    <a:pt x="3591" y="12471"/>
                  </a:cubicBezTo>
                  <a:cubicBezTo>
                    <a:pt x="4645" y="12852"/>
                    <a:pt x="5746" y="13060"/>
                    <a:pt x="6858" y="13088"/>
                  </a:cubicBezTo>
                  <a:cubicBezTo>
                    <a:pt x="6882" y="13155"/>
                    <a:pt x="6908" y="13222"/>
                    <a:pt x="6936" y="13289"/>
                  </a:cubicBezTo>
                  <a:lnTo>
                    <a:pt x="3238" y="14297"/>
                  </a:lnTo>
                  <a:lnTo>
                    <a:pt x="3303" y="14535"/>
                  </a:lnTo>
                  <a:lnTo>
                    <a:pt x="7033" y="13520"/>
                  </a:lnTo>
                  <a:cubicBezTo>
                    <a:pt x="7310" y="14124"/>
                    <a:pt x="7710" y="14691"/>
                    <a:pt x="8225" y="15182"/>
                  </a:cubicBezTo>
                  <a:cubicBezTo>
                    <a:pt x="8336" y="15288"/>
                    <a:pt x="8455" y="15388"/>
                    <a:pt x="8576" y="15481"/>
                  </a:cubicBezTo>
                  <a:cubicBezTo>
                    <a:pt x="7788" y="16072"/>
                    <a:pt x="6921" y="16546"/>
                    <a:pt x="5990" y="16887"/>
                  </a:cubicBezTo>
                  <a:cubicBezTo>
                    <a:pt x="5687" y="16996"/>
                    <a:pt x="5384" y="17091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7"/>
                  </a:cubicBezTo>
                  <a:cubicBezTo>
                    <a:pt x="440" y="15581"/>
                    <a:pt x="722" y="13789"/>
                    <a:pt x="1585" y="12726"/>
                  </a:cubicBezTo>
                  <a:cubicBezTo>
                    <a:pt x="1825" y="12430"/>
                    <a:pt x="2106" y="12177"/>
                    <a:pt x="2405" y="11950"/>
                  </a:cubicBezTo>
                  <a:close/>
                  <a:moveTo>
                    <a:pt x="16616" y="11859"/>
                  </a:moveTo>
                  <a:lnTo>
                    <a:pt x="16616" y="11859"/>
                  </a:lnTo>
                  <a:cubicBezTo>
                    <a:pt x="17322" y="12209"/>
                    <a:pt x="17986" y="12636"/>
                    <a:pt x="18598" y="13146"/>
                  </a:cubicBezTo>
                  <a:lnTo>
                    <a:pt x="18607" y="13151"/>
                  </a:lnTo>
                  <a:cubicBezTo>
                    <a:pt x="18850" y="13360"/>
                    <a:pt x="19083" y="13573"/>
                    <a:pt x="19295" y="13787"/>
                  </a:cubicBezTo>
                  <a:cubicBezTo>
                    <a:pt x="19825" y="14326"/>
                    <a:pt x="21015" y="15734"/>
                    <a:pt x="20624" y="17188"/>
                  </a:cubicBezTo>
                  <a:cubicBezTo>
                    <a:pt x="20295" y="18430"/>
                    <a:pt x="18955" y="19083"/>
                    <a:pt x="17719" y="19083"/>
                  </a:cubicBezTo>
                  <a:cubicBezTo>
                    <a:pt x="17543" y="19083"/>
                    <a:pt x="17370" y="19070"/>
                    <a:pt x="17201" y="19043"/>
                  </a:cubicBezTo>
                  <a:cubicBezTo>
                    <a:pt x="16824" y="18984"/>
                    <a:pt x="16467" y="18872"/>
                    <a:pt x="16119" y="18726"/>
                  </a:cubicBezTo>
                  <a:cubicBezTo>
                    <a:pt x="16115" y="18610"/>
                    <a:pt x="16110" y="18499"/>
                    <a:pt x="16101" y="18398"/>
                  </a:cubicBezTo>
                  <a:cubicBezTo>
                    <a:pt x="16076" y="18086"/>
                    <a:pt x="16034" y="17762"/>
                    <a:pt x="15976" y="17433"/>
                  </a:cubicBezTo>
                  <a:cubicBezTo>
                    <a:pt x="15848" y="16712"/>
                    <a:pt x="15639" y="16015"/>
                    <a:pt x="15364" y="15343"/>
                  </a:cubicBezTo>
                  <a:cubicBezTo>
                    <a:pt x="15528" y="15211"/>
                    <a:pt x="15671" y="15068"/>
                    <a:pt x="15799" y="14912"/>
                  </a:cubicBezTo>
                  <a:lnTo>
                    <a:pt x="17731" y="16827"/>
                  </a:lnTo>
                  <a:lnTo>
                    <a:pt x="17904" y="16651"/>
                  </a:lnTo>
                  <a:lnTo>
                    <a:pt x="15950" y="14709"/>
                  </a:lnTo>
                  <a:cubicBezTo>
                    <a:pt x="16141" y="14431"/>
                    <a:pt x="16286" y="14113"/>
                    <a:pt x="16404" y="13743"/>
                  </a:cubicBezTo>
                  <a:cubicBezTo>
                    <a:pt x="16593" y="13129"/>
                    <a:pt x="16664" y="12488"/>
                    <a:pt x="16616" y="11859"/>
                  </a:cubicBezTo>
                  <a:close/>
                  <a:moveTo>
                    <a:pt x="8790" y="15630"/>
                  </a:moveTo>
                  <a:cubicBezTo>
                    <a:pt x="8870" y="15684"/>
                    <a:pt x="8950" y="15734"/>
                    <a:pt x="9031" y="15786"/>
                  </a:cubicBezTo>
                  <a:lnTo>
                    <a:pt x="6983" y="18737"/>
                  </a:lnTo>
                  <a:lnTo>
                    <a:pt x="7187" y="18880"/>
                  </a:lnTo>
                  <a:lnTo>
                    <a:pt x="9251" y="15909"/>
                  </a:lnTo>
                  <a:cubicBezTo>
                    <a:pt x="10000" y="16308"/>
                    <a:pt x="10865" y="16515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7"/>
                    <a:pt x="10422" y="19505"/>
                    <a:pt x="10246" y="19754"/>
                  </a:cubicBezTo>
                  <a:cubicBezTo>
                    <a:pt x="9824" y="20340"/>
                    <a:pt x="8731" y="21659"/>
                    <a:pt x="7324" y="21659"/>
                  </a:cubicBezTo>
                  <a:cubicBezTo>
                    <a:pt x="7259" y="21659"/>
                    <a:pt x="7194" y="21656"/>
                    <a:pt x="7128" y="21650"/>
                  </a:cubicBezTo>
                  <a:cubicBezTo>
                    <a:pt x="5664" y="21524"/>
                    <a:pt x="4729" y="19969"/>
                    <a:pt x="4707" y="18601"/>
                  </a:cubicBezTo>
                  <a:cubicBezTo>
                    <a:pt x="4699" y="18220"/>
                    <a:pt x="4751" y="17848"/>
                    <a:pt x="4835" y="17480"/>
                  </a:cubicBezTo>
                  <a:cubicBezTo>
                    <a:pt x="4949" y="17457"/>
                    <a:pt x="5054" y="17431"/>
                    <a:pt x="5153" y="17405"/>
                  </a:cubicBezTo>
                  <a:cubicBezTo>
                    <a:pt x="5458" y="17327"/>
                    <a:pt x="5768" y="17229"/>
                    <a:pt x="6081" y="17115"/>
                  </a:cubicBezTo>
                  <a:cubicBezTo>
                    <a:pt x="7059" y="16757"/>
                    <a:pt x="7968" y="16255"/>
                    <a:pt x="8790" y="15630"/>
                  </a:cubicBezTo>
                  <a:close/>
                  <a:moveTo>
                    <a:pt x="15162" y="15502"/>
                  </a:moveTo>
                  <a:cubicBezTo>
                    <a:pt x="15418" y="16139"/>
                    <a:pt x="15612" y="16799"/>
                    <a:pt x="15734" y="17482"/>
                  </a:cubicBezTo>
                  <a:cubicBezTo>
                    <a:pt x="15790" y="17803"/>
                    <a:pt x="15829" y="18119"/>
                    <a:pt x="15855" y="18421"/>
                  </a:cubicBezTo>
                  <a:cubicBezTo>
                    <a:pt x="15913" y="19170"/>
                    <a:pt x="15920" y="21012"/>
                    <a:pt x="14689" y="21875"/>
                  </a:cubicBezTo>
                  <a:cubicBezTo>
                    <a:pt x="14290" y="22156"/>
                    <a:pt x="13833" y="22278"/>
                    <a:pt x="13369" y="22278"/>
                  </a:cubicBezTo>
                  <a:cubicBezTo>
                    <a:pt x="12437" y="22278"/>
                    <a:pt x="11473" y="21785"/>
                    <a:pt x="10872" y="21096"/>
                  </a:cubicBezTo>
                  <a:cubicBezTo>
                    <a:pt x="10623" y="20808"/>
                    <a:pt x="10419" y="20492"/>
                    <a:pt x="10249" y="20159"/>
                  </a:cubicBezTo>
                  <a:cubicBezTo>
                    <a:pt x="10322" y="20070"/>
                    <a:pt x="10389" y="19979"/>
                    <a:pt x="10446" y="19897"/>
                  </a:cubicBezTo>
                  <a:cubicBezTo>
                    <a:pt x="10629" y="19640"/>
                    <a:pt x="10803" y="19367"/>
                    <a:pt x="10973" y="19079"/>
                  </a:cubicBezTo>
                  <a:cubicBezTo>
                    <a:pt x="11437" y="18268"/>
                    <a:pt x="11785" y="17407"/>
                    <a:pt x="12018" y="16513"/>
                  </a:cubicBezTo>
                  <a:cubicBezTo>
                    <a:pt x="12148" y="16509"/>
                    <a:pt x="12276" y="16500"/>
                    <a:pt x="12406" y="16485"/>
                  </a:cubicBezTo>
                  <a:lnTo>
                    <a:pt x="12704" y="19744"/>
                  </a:lnTo>
                  <a:lnTo>
                    <a:pt x="12951" y="19720"/>
                  </a:lnTo>
                  <a:lnTo>
                    <a:pt x="12652" y="16453"/>
                  </a:lnTo>
                  <a:cubicBezTo>
                    <a:pt x="13261" y="16362"/>
                    <a:pt x="13873" y="16182"/>
                    <a:pt x="14461" y="15903"/>
                  </a:cubicBezTo>
                  <a:cubicBezTo>
                    <a:pt x="14723" y="15779"/>
                    <a:pt x="14959" y="15647"/>
                    <a:pt x="15162" y="15502"/>
                  </a:cubicBezTo>
                  <a:close/>
                  <a:moveTo>
                    <a:pt x="11151" y="21700"/>
                  </a:moveTo>
                  <a:lnTo>
                    <a:pt x="11151" y="21700"/>
                  </a:lnTo>
                  <a:cubicBezTo>
                    <a:pt x="11467" y="21951"/>
                    <a:pt x="11828" y="22161"/>
                    <a:pt x="12211" y="22305"/>
                  </a:cubicBezTo>
                  <a:lnTo>
                    <a:pt x="12925" y="60007"/>
                  </a:lnTo>
                  <a:lnTo>
                    <a:pt x="11278" y="60026"/>
                  </a:lnTo>
                  <a:lnTo>
                    <a:pt x="11151" y="21700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5"/>
                    <a:pt x="9561" y="1596"/>
                    <a:pt x="9216" y="2535"/>
                  </a:cubicBezTo>
                  <a:cubicBezTo>
                    <a:pt x="8948" y="2299"/>
                    <a:pt x="8658" y="2085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3"/>
                    <a:pt x="3664" y="4950"/>
                    <a:pt x="4002" y="5895"/>
                  </a:cubicBezTo>
                  <a:cubicBezTo>
                    <a:pt x="3941" y="5892"/>
                    <a:pt x="3879" y="5891"/>
                    <a:pt x="3818" y="5891"/>
                  </a:cubicBezTo>
                  <a:cubicBezTo>
                    <a:pt x="3522" y="5891"/>
                    <a:pt x="3224" y="5918"/>
                    <a:pt x="2926" y="5975"/>
                  </a:cubicBezTo>
                  <a:cubicBezTo>
                    <a:pt x="1475" y="6259"/>
                    <a:pt x="1" y="7553"/>
                    <a:pt x="144" y="9158"/>
                  </a:cubicBezTo>
                  <a:cubicBezTo>
                    <a:pt x="256" y="10442"/>
                    <a:pt x="1299" y="11311"/>
                    <a:pt x="2163" y="11816"/>
                  </a:cubicBezTo>
                  <a:cubicBezTo>
                    <a:pt x="1883" y="12036"/>
                    <a:pt x="1622" y="12285"/>
                    <a:pt x="1392" y="12569"/>
                  </a:cubicBezTo>
                  <a:cubicBezTo>
                    <a:pt x="462" y="13717"/>
                    <a:pt x="165" y="15660"/>
                    <a:pt x="1306" y="16794"/>
                  </a:cubicBezTo>
                  <a:cubicBezTo>
                    <a:pt x="1940" y="17431"/>
                    <a:pt x="2794" y="17621"/>
                    <a:pt x="3586" y="17621"/>
                  </a:cubicBezTo>
                  <a:cubicBezTo>
                    <a:pt x="3935" y="17621"/>
                    <a:pt x="4268" y="17582"/>
                    <a:pt x="4569" y="17530"/>
                  </a:cubicBezTo>
                  <a:lnTo>
                    <a:pt x="4569" y="17530"/>
                  </a:lnTo>
                  <a:cubicBezTo>
                    <a:pt x="4495" y="17881"/>
                    <a:pt x="4454" y="18240"/>
                    <a:pt x="4458" y="18607"/>
                  </a:cubicBezTo>
                  <a:cubicBezTo>
                    <a:pt x="4484" y="20083"/>
                    <a:pt x="5506" y="21764"/>
                    <a:pt x="7107" y="21899"/>
                  </a:cubicBezTo>
                  <a:cubicBezTo>
                    <a:pt x="7183" y="21907"/>
                    <a:pt x="7258" y="21909"/>
                    <a:pt x="7332" y="21909"/>
                  </a:cubicBezTo>
                  <a:cubicBezTo>
                    <a:pt x="8516" y="21909"/>
                    <a:pt x="9468" y="21089"/>
                    <a:pt x="10080" y="20371"/>
                  </a:cubicBezTo>
                  <a:cubicBezTo>
                    <a:pt x="10249" y="20685"/>
                    <a:pt x="10446" y="20986"/>
                    <a:pt x="10686" y="21262"/>
                  </a:cubicBezTo>
                  <a:cubicBezTo>
                    <a:pt x="10753" y="21340"/>
                    <a:pt x="10828" y="21414"/>
                    <a:pt x="10906" y="21487"/>
                  </a:cubicBezTo>
                  <a:lnTo>
                    <a:pt x="11030" y="60152"/>
                  </a:lnTo>
                  <a:lnTo>
                    <a:pt x="11030" y="60279"/>
                  </a:lnTo>
                  <a:lnTo>
                    <a:pt x="13178" y="60254"/>
                  </a:lnTo>
                  <a:lnTo>
                    <a:pt x="12462" y="22385"/>
                  </a:lnTo>
                  <a:lnTo>
                    <a:pt x="12462" y="22385"/>
                  </a:lnTo>
                  <a:cubicBezTo>
                    <a:pt x="12761" y="22472"/>
                    <a:pt x="13068" y="22526"/>
                    <a:pt x="13373" y="22526"/>
                  </a:cubicBezTo>
                  <a:cubicBezTo>
                    <a:pt x="13884" y="22526"/>
                    <a:pt x="14388" y="22390"/>
                    <a:pt x="14831" y="22080"/>
                  </a:cubicBezTo>
                  <a:cubicBezTo>
                    <a:pt x="15887" y="21338"/>
                    <a:pt x="16117" y="19999"/>
                    <a:pt x="16123" y="18997"/>
                  </a:cubicBezTo>
                  <a:cubicBezTo>
                    <a:pt x="16454" y="19131"/>
                    <a:pt x="16798" y="19233"/>
                    <a:pt x="17158" y="19291"/>
                  </a:cubicBezTo>
                  <a:cubicBezTo>
                    <a:pt x="17337" y="19319"/>
                    <a:pt x="17521" y="19332"/>
                    <a:pt x="17709" y="19332"/>
                  </a:cubicBezTo>
                  <a:cubicBezTo>
                    <a:pt x="19046" y="19332"/>
                    <a:pt x="20498" y="18616"/>
                    <a:pt x="20860" y="17253"/>
                  </a:cubicBezTo>
                  <a:cubicBezTo>
                    <a:pt x="21195" y="16004"/>
                    <a:pt x="20511" y="14828"/>
                    <a:pt x="19869" y="14059"/>
                  </a:cubicBezTo>
                  <a:cubicBezTo>
                    <a:pt x="20208" y="13947"/>
                    <a:pt x="20540" y="13806"/>
                    <a:pt x="20855" y="13618"/>
                  </a:cubicBezTo>
                  <a:cubicBezTo>
                    <a:pt x="22121" y="12856"/>
                    <a:pt x="23065" y="11130"/>
                    <a:pt x="22383" y="9676"/>
                  </a:cubicBezTo>
                  <a:cubicBezTo>
                    <a:pt x="21838" y="8505"/>
                    <a:pt x="20559" y="8046"/>
                    <a:pt x="19574" y="7867"/>
                  </a:cubicBezTo>
                  <a:cubicBezTo>
                    <a:pt x="19761" y="7562"/>
                    <a:pt x="19923" y="7243"/>
                    <a:pt x="20044" y="6895"/>
                  </a:cubicBezTo>
                  <a:cubicBezTo>
                    <a:pt x="20524" y="5499"/>
                    <a:pt x="20139" y="3572"/>
                    <a:pt x="18679" y="2896"/>
                  </a:cubicBezTo>
                  <a:cubicBezTo>
                    <a:pt x="18307" y="2722"/>
                    <a:pt x="17925" y="2651"/>
                    <a:pt x="17548" y="2651"/>
                  </a:cubicBezTo>
                  <a:cubicBezTo>
                    <a:pt x="16740" y="2651"/>
                    <a:pt x="15958" y="2977"/>
                    <a:pt x="15364" y="3316"/>
                  </a:cubicBezTo>
                  <a:cubicBezTo>
                    <a:pt x="15314" y="2964"/>
                    <a:pt x="15230" y="2613"/>
                    <a:pt x="15100" y="2271"/>
                  </a:cubicBezTo>
                  <a:cubicBezTo>
                    <a:pt x="14642" y="1080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1834562" y="1098040"/>
              <a:ext cx="184253" cy="186495"/>
            </a:xfrm>
            <a:custGeom>
              <a:avLst/>
              <a:gdLst/>
              <a:ahLst/>
              <a:cxnLst/>
              <a:rect l="l" t="t" r="r" b="b"/>
              <a:pathLst>
                <a:path w="2712" h="2745" extrusionOk="0">
                  <a:moveTo>
                    <a:pt x="1049" y="248"/>
                  </a:moveTo>
                  <a:cubicBezTo>
                    <a:pt x="1065" y="248"/>
                    <a:pt x="1081" y="248"/>
                    <a:pt x="1097" y="249"/>
                  </a:cubicBezTo>
                  <a:cubicBezTo>
                    <a:pt x="1291" y="262"/>
                    <a:pt x="1478" y="335"/>
                    <a:pt x="1651" y="441"/>
                  </a:cubicBezTo>
                  <a:cubicBezTo>
                    <a:pt x="1410" y="450"/>
                    <a:pt x="1196" y="579"/>
                    <a:pt x="1053" y="774"/>
                  </a:cubicBezTo>
                  <a:cubicBezTo>
                    <a:pt x="1257" y="962"/>
                    <a:pt x="1458" y="1153"/>
                    <a:pt x="1655" y="1348"/>
                  </a:cubicBezTo>
                  <a:cubicBezTo>
                    <a:pt x="1415" y="1469"/>
                    <a:pt x="1179" y="1592"/>
                    <a:pt x="945" y="1713"/>
                  </a:cubicBezTo>
                  <a:cubicBezTo>
                    <a:pt x="1067" y="2021"/>
                    <a:pt x="1335" y="2244"/>
                    <a:pt x="1644" y="2254"/>
                  </a:cubicBezTo>
                  <a:cubicBezTo>
                    <a:pt x="1653" y="2254"/>
                    <a:pt x="1661" y="2254"/>
                    <a:pt x="1670" y="2254"/>
                  </a:cubicBezTo>
                  <a:cubicBezTo>
                    <a:pt x="2022" y="2254"/>
                    <a:pt x="2323" y="1965"/>
                    <a:pt x="2410" y="1566"/>
                  </a:cubicBezTo>
                  <a:lnTo>
                    <a:pt x="2410" y="1566"/>
                  </a:lnTo>
                  <a:cubicBezTo>
                    <a:pt x="2436" y="1783"/>
                    <a:pt x="2401" y="1980"/>
                    <a:pt x="2308" y="2131"/>
                  </a:cubicBezTo>
                  <a:cubicBezTo>
                    <a:pt x="2167" y="2356"/>
                    <a:pt x="1876" y="2495"/>
                    <a:pt x="1562" y="2495"/>
                  </a:cubicBezTo>
                  <a:cubicBezTo>
                    <a:pt x="1544" y="2495"/>
                    <a:pt x="1526" y="2495"/>
                    <a:pt x="1508" y="2494"/>
                  </a:cubicBezTo>
                  <a:cubicBezTo>
                    <a:pt x="962" y="2471"/>
                    <a:pt x="461" y="2049"/>
                    <a:pt x="342" y="1516"/>
                  </a:cubicBezTo>
                  <a:cubicBezTo>
                    <a:pt x="262" y="1161"/>
                    <a:pt x="357" y="733"/>
                    <a:pt x="577" y="478"/>
                  </a:cubicBezTo>
                  <a:cubicBezTo>
                    <a:pt x="707" y="326"/>
                    <a:pt x="865" y="248"/>
                    <a:pt x="1049" y="248"/>
                  </a:cubicBezTo>
                  <a:close/>
                  <a:moveTo>
                    <a:pt x="1051" y="0"/>
                  </a:moveTo>
                  <a:cubicBezTo>
                    <a:pt x="793" y="0"/>
                    <a:pt x="565" y="110"/>
                    <a:pt x="387" y="318"/>
                  </a:cubicBezTo>
                  <a:cubicBezTo>
                    <a:pt x="117" y="634"/>
                    <a:pt x="0" y="1136"/>
                    <a:pt x="99" y="1571"/>
                  </a:cubicBezTo>
                  <a:cubicBezTo>
                    <a:pt x="242" y="2211"/>
                    <a:pt x="843" y="2713"/>
                    <a:pt x="1497" y="2743"/>
                  </a:cubicBezTo>
                  <a:cubicBezTo>
                    <a:pt x="1516" y="2743"/>
                    <a:pt x="1536" y="2745"/>
                    <a:pt x="1555" y="2745"/>
                  </a:cubicBezTo>
                  <a:cubicBezTo>
                    <a:pt x="1960" y="2745"/>
                    <a:pt x="2332" y="2559"/>
                    <a:pt x="2518" y="2263"/>
                  </a:cubicBezTo>
                  <a:cubicBezTo>
                    <a:pt x="2672" y="2016"/>
                    <a:pt x="2711" y="1685"/>
                    <a:pt x="2620" y="1337"/>
                  </a:cubicBezTo>
                  <a:cubicBezTo>
                    <a:pt x="2462" y="729"/>
                    <a:pt x="1820" y="49"/>
                    <a:pt x="1112" y="2"/>
                  </a:cubicBezTo>
                  <a:cubicBezTo>
                    <a:pt x="1092" y="1"/>
                    <a:pt x="107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2178274" y="1098040"/>
              <a:ext cx="181196" cy="186359"/>
            </a:xfrm>
            <a:custGeom>
              <a:avLst/>
              <a:gdLst/>
              <a:ahLst/>
              <a:cxnLst/>
              <a:rect l="l" t="t" r="r" b="b"/>
              <a:pathLst>
                <a:path w="2667" h="2743" extrusionOk="0">
                  <a:moveTo>
                    <a:pt x="1657" y="248"/>
                  </a:moveTo>
                  <a:cubicBezTo>
                    <a:pt x="1841" y="248"/>
                    <a:pt x="2003" y="326"/>
                    <a:pt x="2135" y="478"/>
                  </a:cubicBezTo>
                  <a:cubicBezTo>
                    <a:pt x="2137" y="480"/>
                    <a:pt x="2137" y="484"/>
                    <a:pt x="2139" y="486"/>
                  </a:cubicBezTo>
                  <a:cubicBezTo>
                    <a:pt x="2062" y="458"/>
                    <a:pt x="1979" y="441"/>
                    <a:pt x="1889" y="441"/>
                  </a:cubicBezTo>
                  <a:cubicBezTo>
                    <a:pt x="1642" y="445"/>
                    <a:pt x="1421" y="577"/>
                    <a:pt x="1276" y="774"/>
                  </a:cubicBezTo>
                  <a:cubicBezTo>
                    <a:pt x="1480" y="962"/>
                    <a:pt x="1681" y="1153"/>
                    <a:pt x="1878" y="1348"/>
                  </a:cubicBezTo>
                  <a:cubicBezTo>
                    <a:pt x="1638" y="1469"/>
                    <a:pt x="1402" y="1592"/>
                    <a:pt x="1168" y="1713"/>
                  </a:cubicBezTo>
                  <a:cubicBezTo>
                    <a:pt x="1291" y="2021"/>
                    <a:pt x="1558" y="2243"/>
                    <a:pt x="1865" y="2254"/>
                  </a:cubicBezTo>
                  <a:cubicBezTo>
                    <a:pt x="1674" y="2397"/>
                    <a:pt x="1441" y="2482"/>
                    <a:pt x="1201" y="2494"/>
                  </a:cubicBezTo>
                  <a:cubicBezTo>
                    <a:pt x="1184" y="2494"/>
                    <a:pt x="1166" y="2495"/>
                    <a:pt x="1149" y="2495"/>
                  </a:cubicBezTo>
                  <a:cubicBezTo>
                    <a:pt x="832" y="2495"/>
                    <a:pt x="541" y="2353"/>
                    <a:pt x="402" y="2131"/>
                  </a:cubicBezTo>
                  <a:cubicBezTo>
                    <a:pt x="285" y="1943"/>
                    <a:pt x="259" y="1676"/>
                    <a:pt x="331" y="1398"/>
                  </a:cubicBezTo>
                  <a:cubicBezTo>
                    <a:pt x="463" y="887"/>
                    <a:pt x="1023" y="290"/>
                    <a:pt x="1614" y="251"/>
                  </a:cubicBezTo>
                  <a:cubicBezTo>
                    <a:pt x="1629" y="251"/>
                    <a:pt x="1644" y="248"/>
                    <a:pt x="1657" y="248"/>
                  </a:cubicBezTo>
                  <a:close/>
                  <a:moveTo>
                    <a:pt x="1658" y="0"/>
                  </a:moveTo>
                  <a:cubicBezTo>
                    <a:pt x="1638" y="0"/>
                    <a:pt x="1618" y="1"/>
                    <a:pt x="1598" y="2"/>
                  </a:cubicBezTo>
                  <a:cubicBezTo>
                    <a:pt x="891" y="49"/>
                    <a:pt x="248" y="729"/>
                    <a:pt x="91" y="1333"/>
                  </a:cubicBezTo>
                  <a:cubicBezTo>
                    <a:pt x="0" y="1683"/>
                    <a:pt x="38" y="2012"/>
                    <a:pt x="194" y="2261"/>
                  </a:cubicBezTo>
                  <a:cubicBezTo>
                    <a:pt x="380" y="2557"/>
                    <a:pt x="752" y="2743"/>
                    <a:pt x="1157" y="2743"/>
                  </a:cubicBezTo>
                  <a:cubicBezTo>
                    <a:pt x="1175" y="2743"/>
                    <a:pt x="1196" y="2743"/>
                    <a:pt x="1214" y="2739"/>
                  </a:cubicBezTo>
                  <a:cubicBezTo>
                    <a:pt x="1733" y="2717"/>
                    <a:pt x="2217" y="2395"/>
                    <a:pt x="2468" y="1947"/>
                  </a:cubicBezTo>
                  <a:cubicBezTo>
                    <a:pt x="2581" y="1795"/>
                    <a:pt x="2655" y="1592"/>
                    <a:pt x="2663" y="1367"/>
                  </a:cubicBezTo>
                  <a:cubicBezTo>
                    <a:pt x="2667" y="1270"/>
                    <a:pt x="2655" y="1177"/>
                    <a:pt x="2637" y="1090"/>
                  </a:cubicBezTo>
                  <a:cubicBezTo>
                    <a:pt x="2607" y="802"/>
                    <a:pt x="2497" y="521"/>
                    <a:pt x="2323" y="318"/>
                  </a:cubicBezTo>
                  <a:cubicBezTo>
                    <a:pt x="2143" y="110"/>
                    <a:pt x="191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67" name="Google Shape;867;p17"/>
          <p:cNvGrpSpPr/>
          <p:nvPr/>
        </p:nvGrpSpPr>
        <p:grpSpPr>
          <a:xfrm rot="-2024761" flipH="1">
            <a:off x="8314473" y="789728"/>
            <a:ext cx="402625" cy="787592"/>
            <a:chOff x="5966450" y="2934100"/>
            <a:chExt cx="566954" cy="1109041"/>
          </a:xfrm>
        </p:grpSpPr>
        <p:sp>
          <p:nvSpPr>
            <p:cNvPr id="868" name="Google Shape;868;p17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1" name="Google Shape;871;p17"/>
          <p:cNvGrpSpPr/>
          <p:nvPr/>
        </p:nvGrpSpPr>
        <p:grpSpPr>
          <a:xfrm rot="1406980" flipH="1">
            <a:off x="371806" y="1861695"/>
            <a:ext cx="402623" cy="787587"/>
            <a:chOff x="5966450" y="2934100"/>
            <a:chExt cx="566954" cy="1109041"/>
          </a:xfrm>
        </p:grpSpPr>
        <p:sp>
          <p:nvSpPr>
            <p:cNvPr id="872" name="Google Shape;872;p17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5" name="Google Shape;875;p17"/>
          <p:cNvGrpSpPr/>
          <p:nvPr/>
        </p:nvGrpSpPr>
        <p:grpSpPr>
          <a:xfrm>
            <a:off x="494397" y="1027578"/>
            <a:ext cx="253397" cy="171935"/>
            <a:chOff x="695815" y="2621885"/>
            <a:chExt cx="461898" cy="313349"/>
          </a:xfrm>
        </p:grpSpPr>
        <p:sp>
          <p:nvSpPr>
            <p:cNvPr id="876" name="Google Shape;876;p17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0" name="Google Shape;880;p17"/>
          <p:cNvGrpSpPr/>
          <p:nvPr/>
        </p:nvGrpSpPr>
        <p:grpSpPr>
          <a:xfrm flipH="1">
            <a:off x="8576825" y="2198228"/>
            <a:ext cx="362953" cy="587177"/>
            <a:chOff x="226648" y="886970"/>
            <a:chExt cx="633094" cy="1024384"/>
          </a:xfrm>
        </p:grpSpPr>
        <p:sp>
          <p:nvSpPr>
            <p:cNvPr id="881" name="Google Shape;881;p17"/>
            <p:cNvSpPr/>
            <p:nvPr/>
          </p:nvSpPr>
          <p:spPr>
            <a:xfrm>
              <a:off x="589927" y="1064000"/>
              <a:ext cx="105904" cy="377671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81572" y="948960"/>
              <a:ext cx="210449" cy="222502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81572" y="1052049"/>
              <a:ext cx="207145" cy="119413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354219" y="1036017"/>
              <a:ext cx="505523" cy="875337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567483" y="934871"/>
              <a:ext cx="238042" cy="250582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241222" y="900962"/>
              <a:ext cx="224828" cy="225903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292037" y="933414"/>
              <a:ext cx="174014" cy="193451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226648" y="886970"/>
              <a:ext cx="253393" cy="253886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9" name="Google Shape;889;p17"/>
          <p:cNvGrpSpPr/>
          <p:nvPr/>
        </p:nvGrpSpPr>
        <p:grpSpPr>
          <a:xfrm rot="-851596" flipH="1">
            <a:off x="7332048" y="3105657"/>
            <a:ext cx="2444167" cy="4300584"/>
            <a:chOff x="8029169" y="2269089"/>
            <a:chExt cx="1891711" cy="3328520"/>
          </a:xfrm>
        </p:grpSpPr>
        <p:grpSp>
          <p:nvGrpSpPr>
            <p:cNvPr id="890" name="Google Shape;890;p17"/>
            <p:cNvGrpSpPr/>
            <p:nvPr/>
          </p:nvGrpSpPr>
          <p:grpSpPr>
            <a:xfrm rot="-800725">
              <a:off x="8382245" y="2372248"/>
              <a:ext cx="1184240" cy="3122809"/>
              <a:chOff x="-115871" y="845044"/>
              <a:chExt cx="1533078" cy="4042684"/>
            </a:xfrm>
          </p:grpSpPr>
          <p:sp>
            <p:nvSpPr>
              <p:cNvPr id="891" name="Google Shape;891;p17"/>
              <p:cNvSpPr/>
              <p:nvPr/>
            </p:nvSpPr>
            <p:spPr>
              <a:xfrm>
                <a:off x="-115871" y="845044"/>
                <a:ext cx="1533078" cy="1499536"/>
              </a:xfrm>
              <a:custGeom>
                <a:avLst/>
                <a:gdLst/>
                <a:ahLst/>
                <a:cxnLst/>
                <a:rect l="l" t="t" r="r" b="b"/>
                <a:pathLst>
                  <a:path w="22762" h="22264" extrusionOk="0">
                    <a:moveTo>
                      <a:pt x="11703" y="16538"/>
                    </a:moveTo>
                    <a:lnTo>
                      <a:pt x="11703" y="16538"/>
                    </a:lnTo>
                    <a:cubicBezTo>
                      <a:pt x="11632" y="16851"/>
                      <a:pt x="11526" y="17165"/>
                      <a:pt x="11392" y="17473"/>
                    </a:cubicBezTo>
                    <a:cubicBezTo>
                      <a:pt x="11511" y="17167"/>
                      <a:pt x="11613" y="16854"/>
                      <a:pt x="11703" y="16538"/>
                    </a:cubicBezTo>
                    <a:close/>
                    <a:moveTo>
                      <a:pt x="11963" y="0"/>
                    </a:moveTo>
                    <a:cubicBezTo>
                      <a:pt x="11768" y="0"/>
                      <a:pt x="11571" y="25"/>
                      <a:pt x="11375" y="78"/>
                    </a:cubicBezTo>
                    <a:cubicBezTo>
                      <a:pt x="10232" y="385"/>
                      <a:pt x="9520" y="1487"/>
                      <a:pt x="9131" y="2629"/>
                    </a:cubicBezTo>
                    <a:cubicBezTo>
                      <a:pt x="8832" y="2343"/>
                      <a:pt x="8506" y="2092"/>
                      <a:pt x="8140" y="1891"/>
                    </a:cubicBezTo>
                    <a:cubicBezTo>
                      <a:pt x="7614" y="1599"/>
                      <a:pt x="6994" y="1444"/>
                      <a:pt x="6386" y="1444"/>
                    </a:cubicBezTo>
                    <a:cubicBezTo>
                      <a:pt x="5496" y="1444"/>
                      <a:pt x="4632" y="1777"/>
                      <a:pt x="4128" y="2501"/>
                    </a:cubicBezTo>
                    <a:cubicBezTo>
                      <a:pt x="3371" y="3579"/>
                      <a:pt x="3656" y="5074"/>
                      <a:pt x="4204" y="6271"/>
                    </a:cubicBezTo>
                    <a:cubicBezTo>
                      <a:pt x="4336" y="6561"/>
                      <a:pt x="4485" y="6846"/>
                      <a:pt x="4643" y="7121"/>
                    </a:cubicBezTo>
                    <a:lnTo>
                      <a:pt x="4645" y="7125"/>
                    </a:lnTo>
                    <a:cubicBezTo>
                      <a:pt x="5219" y="8116"/>
                      <a:pt x="5963" y="9012"/>
                      <a:pt x="6829" y="9757"/>
                    </a:cubicBezTo>
                    <a:cubicBezTo>
                      <a:pt x="6842" y="9769"/>
                      <a:pt x="6854" y="9776"/>
                      <a:pt x="6867" y="9787"/>
                    </a:cubicBezTo>
                    <a:cubicBezTo>
                      <a:pt x="7038" y="9328"/>
                      <a:pt x="7311" y="8910"/>
                      <a:pt x="7713" y="8562"/>
                    </a:cubicBezTo>
                    <a:cubicBezTo>
                      <a:pt x="7806" y="8484"/>
                      <a:pt x="7898" y="8422"/>
                      <a:pt x="7991" y="8372"/>
                    </a:cubicBezTo>
                    <a:cubicBezTo>
                      <a:pt x="8202" y="8144"/>
                      <a:pt x="8447" y="7930"/>
                      <a:pt x="8739" y="7744"/>
                    </a:cubicBezTo>
                    <a:cubicBezTo>
                      <a:pt x="8854" y="7669"/>
                      <a:pt x="8971" y="7621"/>
                      <a:pt x="9085" y="7580"/>
                    </a:cubicBezTo>
                    <a:cubicBezTo>
                      <a:pt x="9458" y="7370"/>
                      <a:pt x="9877" y="7246"/>
                      <a:pt x="10321" y="7208"/>
                    </a:cubicBezTo>
                    <a:cubicBezTo>
                      <a:pt x="10413" y="7201"/>
                      <a:pt x="10505" y="7197"/>
                      <a:pt x="10596" y="7197"/>
                    </a:cubicBezTo>
                    <a:cubicBezTo>
                      <a:pt x="10886" y="7197"/>
                      <a:pt x="11175" y="7231"/>
                      <a:pt x="11465" y="7266"/>
                    </a:cubicBezTo>
                    <a:cubicBezTo>
                      <a:pt x="11459" y="7117"/>
                      <a:pt x="11450" y="6967"/>
                      <a:pt x="11431" y="6814"/>
                    </a:cubicBezTo>
                    <a:cubicBezTo>
                      <a:pt x="11364" y="6284"/>
                      <a:pt x="11208" y="5751"/>
                      <a:pt x="10953" y="5251"/>
                    </a:cubicBezTo>
                    <a:cubicBezTo>
                      <a:pt x="10537" y="4442"/>
                      <a:pt x="10061" y="3631"/>
                      <a:pt x="9457" y="2956"/>
                    </a:cubicBezTo>
                    <a:lnTo>
                      <a:pt x="9457" y="2956"/>
                    </a:lnTo>
                    <a:cubicBezTo>
                      <a:pt x="10310" y="3717"/>
                      <a:pt x="10905" y="4758"/>
                      <a:pt x="11223" y="5847"/>
                    </a:cubicBezTo>
                    <a:cubicBezTo>
                      <a:pt x="11347" y="6275"/>
                      <a:pt x="11465" y="6771"/>
                      <a:pt x="11505" y="7268"/>
                    </a:cubicBezTo>
                    <a:lnTo>
                      <a:pt x="11515" y="7268"/>
                    </a:lnTo>
                    <a:cubicBezTo>
                      <a:pt x="11556" y="7223"/>
                      <a:pt x="11593" y="7177"/>
                      <a:pt x="11632" y="7130"/>
                    </a:cubicBezTo>
                    <a:lnTo>
                      <a:pt x="11632" y="7130"/>
                    </a:lnTo>
                    <a:cubicBezTo>
                      <a:pt x="11608" y="7177"/>
                      <a:pt x="11584" y="7227"/>
                      <a:pt x="11561" y="7273"/>
                    </a:cubicBezTo>
                    <a:cubicBezTo>
                      <a:pt x="11695" y="7288"/>
                      <a:pt x="11825" y="7305"/>
                      <a:pt x="11957" y="7322"/>
                    </a:cubicBezTo>
                    <a:cubicBezTo>
                      <a:pt x="12082" y="7285"/>
                      <a:pt x="12213" y="7265"/>
                      <a:pt x="12351" y="7265"/>
                    </a:cubicBezTo>
                    <a:cubicBezTo>
                      <a:pt x="12530" y="7265"/>
                      <a:pt x="12720" y="7300"/>
                      <a:pt x="12917" y="7378"/>
                    </a:cubicBezTo>
                    <a:cubicBezTo>
                      <a:pt x="13489" y="7601"/>
                      <a:pt x="14016" y="7926"/>
                      <a:pt x="14477" y="8328"/>
                    </a:cubicBezTo>
                    <a:cubicBezTo>
                      <a:pt x="15122" y="8895"/>
                      <a:pt x="15637" y="9616"/>
                      <a:pt x="15931" y="10447"/>
                    </a:cubicBezTo>
                    <a:cubicBezTo>
                      <a:pt x="16050" y="10780"/>
                      <a:pt x="16130" y="11128"/>
                      <a:pt x="16176" y="11485"/>
                    </a:cubicBezTo>
                    <a:cubicBezTo>
                      <a:pt x="16310" y="12526"/>
                      <a:pt x="16130" y="13623"/>
                      <a:pt x="15581" y="14497"/>
                    </a:cubicBezTo>
                    <a:cubicBezTo>
                      <a:pt x="15462" y="14753"/>
                      <a:pt x="15274" y="14982"/>
                      <a:pt x="15044" y="15181"/>
                    </a:cubicBezTo>
                    <a:cubicBezTo>
                      <a:pt x="14404" y="15733"/>
                      <a:pt x="13443" y="16068"/>
                      <a:pt x="12708" y="16209"/>
                    </a:cubicBezTo>
                    <a:cubicBezTo>
                      <a:pt x="12634" y="16224"/>
                      <a:pt x="12560" y="16231"/>
                      <a:pt x="12488" y="16231"/>
                    </a:cubicBezTo>
                    <a:cubicBezTo>
                      <a:pt x="12390" y="16231"/>
                      <a:pt x="12293" y="16218"/>
                      <a:pt x="12201" y="16194"/>
                    </a:cubicBezTo>
                    <a:cubicBezTo>
                      <a:pt x="12054" y="16218"/>
                      <a:pt x="11909" y="16235"/>
                      <a:pt x="11762" y="16244"/>
                    </a:cubicBezTo>
                    <a:cubicBezTo>
                      <a:pt x="11667" y="16250"/>
                      <a:pt x="11573" y="16253"/>
                      <a:pt x="11478" y="16253"/>
                    </a:cubicBezTo>
                    <a:cubicBezTo>
                      <a:pt x="10452" y="16253"/>
                      <a:pt x="9460" y="15912"/>
                      <a:pt x="8646" y="15272"/>
                    </a:cubicBezTo>
                    <a:cubicBezTo>
                      <a:pt x="8242" y="14956"/>
                      <a:pt x="7880" y="14571"/>
                      <a:pt x="7582" y="14110"/>
                    </a:cubicBezTo>
                    <a:cubicBezTo>
                      <a:pt x="7335" y="13727"/>
                      <a:pt x="7123" y="13290"/>
                      <a:pt x="6963" y="12829"/>
                    </a:cubicBezTo>
                    <a:cubicBezTo>
                      <a:pt x="6619" y="11840"/>
                      <a:pt x="6521" y="10737"/>
                      <a:pt x="6861" y="9798"/>
                    </a:cubicBezTo>
                    <a:cubicBezTo>
                      <a:pt x="6805" y="9750"/>
                      <a:pt x="6751" y="9703"/>
                      <a:pt x="6697" y="9653"/>
                    </a:cubicBezTo>
                    <a:cubicBezTo>
                      <a:pt x="6277" y="9397"/>
                      <a:pt x="5922" y="9023"/>
                      <a:pt x="5552" y="8584"/>
                    </a:cubicBezTo>
                    <a:cubicBezTo>
                      <a:pt x="4946" y="7863"/>
                      <a:pt x="4388" y="7078"/>
                      <a:pt x="4111" y="6167"/>
                    </a:cubicBezTo>
                    <a:cubicBezTo>
                      <a:pt x="4102" y="6134"/>
                      <a:pt x="4096" y="6104"/>
                      <a:pt x="4091" y="6070"/>
                    </a:cubicBezTo>
                    <a:cubicBezTo>
                      <a:pt x="4063" y="6011"/>
                      <a:pt x="4029" y="5950"/>
                      <a:pt x="4003" y="5888"/>
                    </a:cubicBezTo>
                    <a:cubicBezTo>
                      <a:pt x="3899" y="5882"/>
                      <a:pt x="3794" y="5879"/>
                      <a:pt x="3690" y="5879"/>
                    </a:cubicBezTo>
                    <a:cubicBezTo>
                      <a:pt x="3398" y="5879"/>
                      <a:pt x="3105" y="5904"/>
                      <a:pt x="2813" y="5959"/>
                    </a:cubicBezTo>
                    <a:cubicBezTo>
                      <a:pt x="1358" y="6243"/>
                      <a:pt x="0" y="7530"/>
                      <a:pt x="132" y="9008"/>
                    </a:cubicBezTo>
                    <a:cubicBezTo>
                      <a:pt x="236" y="10205"/>
                      <a:pt x="1227" y="11109"/>
                      <a:pt x="2302" y="11689"/>
                    </a:cubicBezTo>
                    <a:cubicBezTo>
                      <a:pt x="2280" y="11685"/>
                      <a:pt x="2259" y="11684"/>
                      <a:pt x="2235" y="11682"/>
                    </a:cubicBezTo>
                    <a:cubicBezTo>
                      <a:pt x="1912" y="11923"/>
                      <a:pt x="1612" y="12193"/>
                      <a:pt x="1354" y="12511"/>
                    </a:cubicBezTo>
                    <a:cubicBezTo>
                      <a:pt x="420" y="13664"/>
                      <a:pt x="208" y="15523"/>
                      <a:pt x="1259" y="16572"/>
                    </a:cubicBezTo>
                    <a:cubicBezTo>
                      <a:pt x="1835" y="17147"/>
                      <a:pt x="2635" y="17358"/>
                      <a:pt x="3462" y="17358"/>
                    </a:cubicBezTo>
                    <a:cubicBezTo>
                      <a:pt x="3840" y="17358"/>
                      <a:pt x="4224" y="17314"/>
                      <a:pt x="4595" y="17241"/>
                    </a:cubicBezTo>
                    <a:lnTo>
                      <a:pt x="4595" y="17241"/>
                    </a:lnTo>
                    <a:cubicBezTo>
                      <a:pt x="4496" y="17643"/>
                      <a:pt x="4438" y="18052"/>
                      <a:pt x="4448" y="18468"/>
                    </a:cubicBezTo>
                    <a:cubicBezTo>
                      <a:pt x="4476" y="19950"/>
                      <a:pt x="5507" y="21512"/>
                      <a:pt x="6984" y="21638"/>
                    </a:cubicBezTo>
                    <a:cubicBezTo>
                      <a:pt x="7054" y="21644"/>
                      <a:pt x="7123" y="21647"/>
                      <a:pt x="7192" y="21647"/>
                    </a:cubicBezTo>
                    <a:cubicBezTo>
                      <a:pt x="8418" y="21647"/>
                      <a:pt x="9488" y="20702"/>
                      <a:pt x="10211" y="19688"/>
                    </a:cubicBezTo>
                    <a:cubicBezTo>
                      <a:pt x="10265" y="19612"/>
                      <a:pt x="10319" y="19532"/>
                      <a:pt x="10369" y="19454"/>
                    </a:cubicBezTo>
                    <a:lnTo>
                      <a:pt x="10369" y="19454"/>
                    </a:lnTo>
                    <a:cubicBezTo>
                      <a:pt x="10288" y="19703"/>
                      <a:pt x="10156" y="19900"/>
                      <a:pt x="9981" y="20039"/>
                    </a:cubicBezTo>
                    <a:cubicBezTo>
                      <a:pt x="10163" y="20396"/>
                      <a:pt x="10379" y="20736"/>
                      <a:pt x="10645" y="21043"/>
                    </a:cubicBezTo>
                    <a:cubicBezTo>
                      <a:pt x="11285" y="21780"/>
                      <a:pt x="12282" y="22264"/>
                      <a:pt x="13235" y="22264"/>
                    </a:cubicBezTo>
                    <a:cubicBezTo>
                      <a:pt x="13729" y="22264"/>
                      <a:pt x="14211" y="22134"/>
                      <a:pt x="14625" y="21843"/>
                    </a:cubicBezTo>
                    <a:cubicBezTo>
                      <a:pt x="15596" y="21164"/>
                      <a:pt x="15890" y="19881"/>
                      <a:pt x="15864" y="18676"/>
                    </a:cubicBezTo>
                    <a:lnTo>
                      <a:pt x="15864" y="18676"/>
                    </a:lnTo>
                    <a:cubicBezTo>
                      <a:pt x="16243" y="18842"/>
                      <a:pt x="16635" y="18968"/>
                      <a:pt x="17046" y="19033"/>
                    </a:cubicBezTo>
                    <a:cubicBezTo>
                      <a:pt x="17223" y="19061"/>
                      <a:pt x="17404" y="19075"/>
                      <a:pt x="17586" y="19075"/>
                    </a:cubicBezTo>
                    <a:cubicBezTo>
                      <a:pt x="18908" y="19075"/>
                      <a:pt x="20275" y="18345"/>
                      <a:pt x="20610" y="17085"/>
                    </a:cubicBezTo>
                    <a:cubicBezTo>
                      <a:pt x="20951" y="15811"/>
                      <a:pt x="20173" y="14508"/>
                      <a:pt x="19249" y="13569"/>
                    </a:cubicBezTo>
                    <a:cubicBezTo>
                      <a:pt x="19024" y="13340"/>
                      <a:pt x="18790" y="13125"/>
                      <a:pt x="18547" y="12918"/>
                    </a:cubicBezTo>
                    <a:lnTo>
                      <a:pt x="18543" y="12918"/>
                    </a:lnTo>
                    <a:cubicBezTo>
                      <a:pt x="18074" y="12526"/>
                      <a:pt x="17565" y="12182"/>
                      <a:pt x="17035" y="11879"/>
                    </a:cubicBezTo>
                    <a:lnTo>
                      <a:pt x="17035" y="11879"/>
                    </a:lnTo>
                    <a:cubicBezTo>
                      <a:pt x="18071" y="12316"/>
                      <a:pt x="18900" y="13004"/>
                      <a:pt x="19597" y="13846"/>
                    </a:cubicBezTo>
                    <a:cubicBezTo>
                      <a:pt x="19967" y="13731"/>
                      <a:pt x="20319" y="13580"/>
                      <a:pt x="20655" y="13381"/>
                    </a:cubicBezTo>
                    <a:cubicBezTo>
                      <a:pt x="21925" y="12615"/>
                      <a:pt x="22762" y="10940"/>
                      <a:pt x="22131" y="9599"/>
                    </a:cubicBezTo>
                    <a:cubicBezTo>
                      <a:pt x="21633" y="8525"/>
                      <a:pt x="20423" y="8013"/>
                      <a:pt x="19229" y="7831"/>
                    </a:cubicBezTo>
                    <a:cubicBezTo>
                      <a:pt x="19458" y="7487"/>
                      <a:pt x="19649" y="7121"/>
                      <a:pt x="19787" y="6727"/>
                    </a:cubicBezTo>
                    <a:cubicBezTo>
                      <a:pt x="20270" y="5323"/>
                      <a:pt x="19833" y="3503"/>
                      <a:pt x="18487" y="2880"/>
                    </a:cubicBezTo>
                    <a:cubicBezTo>
                      <a:pt x="18144" y="2719"/>
                      <a:pt x="17781" y="2650"/>
                      <a:pt x="17414" y="2650"/>
                    </a:cubicBezTo>
                    <a:cubicBezTo>
                      <a:pt x="16504" y="2650"/>
                      <a:pt x="15560" y="3076"/>
                      <a:pt x="14787" y="3609"/>
                    </a:cubicBezTo>
                    <a:cubicBezTo>
                      <a:pt x="14525" y="3791"/>
                      <a:pt x="14272" y="3986"/>
                      <a:pt x="14025" y="4191"/>
                    </a:cubicBezTo>
                    <a:lnTo>
                      <a:pt x="14023" y="4193"/>
                    </a:lnTo>
                    <a:cubicBezTo>
                      <a:pt x="13196" y="4890"/>
                      <a:pt x="12480" y="5723"/>
                      <a:pt x="11911" y="6641"/>
                    </a:cubicBezTo>
                    <a:cubicBezTo>
                      <a:pt x="12227" y="5996"/>
                      <a:pt x="12686" y="5435"/>
                      <a:pt x="13173" y="4886"/>
                    </a:cubicBezTo>
                    <a:cubicBezTo>
                      <a:pt x="13735" y="4248"/>
                      <a:pt x="14348" y="3650"/>
                      <a:pt x="15120" y="3334"/>
                    </a:cubicBezTo>
                    <a:cubicBezTo>
                      <a:pt x="15073" y="2943"/>
                      <a:pt x="14986" y="2562"/>
                      <a:pt x="14843" y="2190"/>
                    </a:cubicBezTo>
                    <a:cubicBezTo>
                      <a:pt x="14384" y="994"/>
                      <a:pt x="13200" y="0"/>
                      <a:pt x="11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19255" y="1127248"/>
                <a:ext cx="968462" cy="989880"/>
              </a:xfrm>
              <a:custGeom>
                <a:avLst/>
                <a:gdLst/>
                <a:ahLst/>
                <a:cxnLst/>
                <a:rect l="l" t="t" r="r" b="b"/>
                <a:pathLst>
                  <a:path w="14379" h="14697" extrusionOk="0">
                    <a:moveTo>
                      <a:pt x="10530" y="1"/>
                    </a:moveTo>
                    <a:cubicBezTo>
                      <a:pt x="9654" y="737"/>
                      <a:pt x="8901" y="1626"/>
                      <a:pt x="8318" y="2609"/>
                    </a:cubicBezTo>
                    <a:cubicBezTo>
                      <a:pt x="8266" y="2696"/>
                      <a:pt x="8219" y="2782"/>
                      <a:pt x="8176" y="2867"/>
                    </a:cubicBezTo>
                    <a:lnTo>
                      <a:pt x="8176" y="2867"/>
                    </a:lnTo>
                    <a:cubicBezTo>
                      <a:pt x="8602" y="2919"/>
                      <a:pt x="9020" y="3020"/>
                      <a:pt x="9420" y="3164"/>
                    </a:cubicBezTo>
                    <a:lnTo>
                      <a:pt x="9420" y="3164"/>
                    </a:lnTo>
                    <a:cubicBezTo>
                      <a:pt x="9416" y="2040"/>
                      <a:pt x="9893" y="903"/>
                      <a:pt x="10530" y="1"/>
                    </a:cubicBezTo>
                    <a:close/>
                    <a:moveTo>
                      <a:pt x="7488" y="3069"/>
                    </a:moveTo>
                    <a:cubicBezTo>
                      <a:pt x="9470" y="3070"/>
                      <a:pt x="11365" y="4182"/>
                      <a:pt x="12235" y="5865"/>
                    </a:cubicBezTo>
                    <a:cubicBezTo>
                      <a:pt x="12304" y="5995"/>
                      <a:pt x="12363" y="6129"/>
                      <a:pt x="12415" y="6259"/>
                    </a:cubicBezTo>
                    <a:cubicBezTo>
                      <a:pt x="12798" y="7244"/>
                      <a:pt x="12834" y="8356"/>
                      <a:pt x="12514" y="9383"/>
                    </a:cubicBezTo>
                    <a:cubicBezTo>
                      <a:pt x="12215" y="10349"/>
                      <a:pt x="11707" y="10913"/>
                      <a:pt x="10701" y="11389"/>
                    </a:cubicBezTo>
                    <a:cubicBezTo>
                      <a:pt x="9862" y="11787"/>
                      <a:pt x="8974" y="11982"/>
                      <a:pt x="8117" y="11982"/>
                    </a:cubicBezTo>
                    <a:cubicBezTo>
                      <a:pt x="6839" y="11982"/>
                      <a:pt x="5628" y="11548"/>
                      <a:pt x="4748" y="10710"/>
                    </a:cubicBezTo>
                    <a:cubicBezTo>
                      <a:pt x="4632" y="10600"/>
                      <a:pt x="4523" y="10487"/>
                      <a:pt x="4420" y="10370"/>
                    </a:cubicBezTo>
                    <a:lnTo>
                      <a:pt x="4420" y="10370"/>
                    </a:lnTo>
                    <a:cubicBezTo>
                      <a:pt x="4420" y="10369"/>
                      <a:pt x="4419" y="10369"/>
                      <a:pt x="4419" y="10368"/>
                    </a:cubicBezTo>
                    <a:cubicBezTo>
                      <a:pt x="4419" y="10368"/>
                      <a:pt x="4419" y="10368"/>
                      <a:pt x="4419" y="10368"/>
                    </a:cubicBezTo>
                    <a:lnTo>
                      <a:pt x="4419" y="10368"/>
                    </a:lnTo>
                    <a:cubicBezTo>
                      <a:pt x="3961" y="9849"/>
                      <a:pt x="3625" y="9260"/>
                      <a:pt x="3419" y="8647"/>
                    </a:cubicBezTo>
                    <a:lnTo>
                      <a:pt x="3419" y="8647"/>
                    </a:lnTo>
                    <a:cubicBezTo>
                      <a:pt x="3434" y="8647"/>
                      <a:pt x="3449" y="8646"/>
                      <a:pt x="3465" y="8646"/>
                    </a:cubicBezTo>
                    <a:cubicBezTo>
                      <a:pt x="3335" y="8263"/>
                      <a:pt x="3238" y="7865"/>
                      <a:pt x="3188" y="7468"/>
                    </a:cubicBezTo>
                    <a:cubicBezTo>
                      <a:pt x="3187" y="7468"/>
                      <a:pt x="3187" y="7468"/>
                      <a:pt x="3187" y="7468"/>
                    </a:cubicBezTo>
                    <a:lnTo>
                      <a:pt x="3187" y="7468"/>
                    </a:lnTo>
                    <a:cubicBezTo>
                      <a:pt x="3148" y="6810"/>
                      <a:pt x="3259" y="6154"/>
                      <a:pt x="3532" y="5551"/>
                    </a:cubicBezTo>
                    <a:cubicBezTo>
                      <a:pt x="4227" y="4019"/>
                      <a:pt x="5620" y="3117"/>
                      <a:pt x="7351" y="3070"/>
                    </a:cubicBezTo>
                    <a:cubicBezTo>
                      <a:pt x="7397" y="3069"/>
                      <a:pt x="7442" y="3069"/>
                      <a:pt x="7488" y="3069"/>
                    </a:cubicBezTo>
                    <a:close/>
                    <a:moveTo>
                      <a:pt x="7492" y="2825"/>
                    </a:moveTo>
                    <a:cubicBezTo>
                      <a:pt x="7444" y="2825"/>
                      <a:pt x="7395" y="2826"/>
                      <a:pt x="7347" y="2827"/>
                    </a:cubicBezTo>
                    <a:cubicBezTo>
                      <a:pt x="5898" y="2864"/>
                      <a:pt x="4674" y="3471"/>
                      <a:pt x="3862" y="4525"/>
                    </a:cubicBezTo>
                    <a:lnTo>
                      <a:pt x="3862" y="4525"/>
                    </a:lnTo>
                    <a:cubicBezTo>
                      <a:pt x="2835" y="4292"/>
                      <a:pt x="1880" y="3668"/>
                      <a:pt x="1148" y="2931"/>
                    </a:cubicBezTo>
                    <a:lnTo>
                      <a:pt x="1148" y="2931"/>
                    </a:lnTo>
                    <a:cubicBezTo>
                      <a:pt x="1711" y="3903"/>
                      <a:pt x="2435" y="4781"/>
                      <a:pt x="3279" y="5518"/>
                    </a:cubicBezTo>
                    <a:lnTo>
                      <a:pt x="3279" y="5518"/>
                    </a:lnTo>
                    <a:cubicBezTo>
                      <a:pt x="2996" y="6172"/>
                      <a:pt x="2891" y="6881"/>
                      <a:pt x="2949" y="7588"/>
                    </a:cubicBezTo>
                    <a:lnTo>
                      <a:pt x="2949" y="7588"/>
                    </a:lnTo>
                    <a:cubicBezTo>
                      <a:pt x="2233" y="7921"/>
                      <a:pt x="1415" y="8063"/>
                      <a:pt x="621" y="8063"/>
                    </a:cubicBezTo>
                    <a:cubicBezTo>
                      <a:pt x="412" y="8063"/>
                      <a:pt x="204" y="8054"/>
                      <a:pt x="1" y="8035"/>
                    </a:cubicBezTo>
                    <a:lnTo>
                      <a:pt x="1" y="8035"/>
                    </a:lnTo>
                    <a:cubicBezTo>
                      <a:pt x="1013" y="8401"/>
                      <a:pt x="2084" y="8609"/>
                      <a:pt x="3158" y="8644"/>
                    </a:cubicBezTo>
                    <a:lnTo>
                      <a:pt x="3158" y="8644"/>
                    </a:lnTo>
                    <a:cubicBezTo>
                      <a:pt x="3381" y="9348"/>
                      <a:pt x="3766" y="10023"/>
                      <a:pt x="4302" y="10610"/>
                    </a:cubicBezTo>
                    <a:lnTo>
                      <a:pt x="4302" y="10610"/>
                    </a:lnTo>
                    <a:cubicBezTo>
                      <a:pt x="3866" y="11443"/>
                      <a:pt x="3162" y="12155"/>
                      <a:pt x="2407" y="12681"/>
                    </a:cubicBezTo>
                    <a:cubicBezTo>
                      <a:pt x="3341" y="12340"/>
                      <a:pt x="4226" y="11859"/>
                      <a:pt x="5023" y="11263"/>
                    </a:cubicBezTo>
                    <a:lnTo>
                      <a:pt x="5023" y="11263"/>
                    </a:lnTo>
                    <a:cubicBezTo>
                      <a:pt x="5711" y="11766"/>
                      <a:pt x="6535" y="12078"/>
                      <a:pt x="7411" y="12187"/>
                    </a:cubicBezTo>
                    <a:lnTo>
                      <a:pt x="7411" y="12187"/>
                    </a:lnTo>
                    <a:cubicBezTo>
                      <a:pt x="7537" y="13019"/>
                      <a:pt x="7450" y="13903"/>
                      <a:pt x="7235" y="14696"/>
                    </a:cubicBezTo>
                    <a:lnTo>
                      <a:pt x="7235" y="14696"/>
                    </a:lnTo>
                    <a:cubicBezTo>
                      <a:pt x="7677" y="13922"/>
                      <a:pt x="8020" y="13089"/>
                      <a:pt x="8251" y="12230"/>
                    </a:cubicBezTo>
                    <a:lnTo>
                      <a:pt x="8251" y="12230"/>
                    </a:lnTo>
                    <a:cubicBezTo>
                      <a:pt x="9104" y="12211"/>
                      <a:pt x="9979" y="12008"/>
                      <a:pt x="10811" y="11614"/>
                    </a:cubicBezTo>
                    <a:cubicBezTo>
                      <a:pt x="10917" y="11564"/>
                      <a:pt x="11018" y="11512"/>
                      <a:pt x="11114" y="11460"/>
                    </a:cubicBezTo>
                    <a:lnTo>
                      <a:pt x="11114" y="11460"/>
                    </a:lnTo>
                    <a:cubicBezTo>
                      <a:pt x="11575" y="11954"/>
                      <a:pt x="11949" y="12541"/>
                      <a:pt x="12224" y="13137"/>
                    </a:cubicBezTo>
                    <a:cubicBezTo>
                      <a:pt x="12101" y="12445"/>
                      <a:pt x="11901" y="11770"/>
                      <a:pt x="11641" y="11119"/>
                    </a:cubicBezTo>
                    <a:lnTo>
                      <a:pt x="11641" y="11119"/>
                    </a:lnTo>
                    <a:cubicBezTo>
                      <a:pt x="12190" y="10698"/>
                      <a:pt x="12531" y="10176"/>
                      <a:pt x="12754" y="9457"/>
                    </a:cubicBezTo>
                    <a:cubicBezTo>
                      <a:pt x="13088" y="8377"/>
                      <a:pt x="13051" y="7211"/>
                      <a:pt x="12648" y="6172"/>
                    </a:cubicBezTo>
                    <a:cubicBezTo>
                      <a:pt x="12594" y="6030"/>
                      <a:pt x="12529" y="5891"/>
                      <a:pt x="12456" y="5751"/>
                    </a:cubicBezTo>
                    <a:cubicBezTo>
                      <a:pt x="12294" y="5438"/>
                      <a:pt x="12098" y="5144"/>
                      <a:pt x="11874" y="4872"/>
                    </a:cubicBezTo>
                    <a:lnTo>
                      <a:pt x="11874" y="4872"/>
                    </a:lnTo>
                    <a:cubicBezTo>
                      <a:pt x="12568" y="4224"/>
                      <a:pt x="13479" y="3780"/>
                      <a:pt x="14379" y="3543"/>
                    </a:cubicBezTo>
                    <a:lnTo>
                      <a:pt x="14379" y="3543"/>
                    </a:lnTo>
                    <a:cubicBezTo>
                      <a:pt x="13261" y="3544"/>
                      <a:pt x="12142" y="3731"/>
                      <a:pt x="11083" y="4092"/>
                    </a:cubicBezTo>
                    <a:lnTo>
                      <a:pt x="11083" y="4092"/>
                    </a:lnTo>
                    <a:cubicBezTo>
                      <a:pt x="10590" y="3696"/>
                      <a:pt x="10025" y="3381"/>
                      <a:pt x="9420" y="3164"/>
                    </a:cubicBezTo>
                    <a:lnTo>
                      <a:pt x="9420" y="3164"/>
                    </a:lnTo>
                    <a:cubicBezTo>
                      <a:pt x="9420" y="3174"/>
                      <a:pt x="9420" y="3185"/>
                      <a:pt x="9420" y="3195"/>
                    </a:cubicBezTo>
                    <a:cubicBezTo>
                      <a:pt x="9223" y="3117"/>
                      <a:pt x="9034" y="3083"/>
                      <a:pt x="8854" y="3083"/>
                    </a:cubicBezTo>
                    <a:cubicBezTo>
                      <a:pt x="8716" y="3083"/>
                      <a:pt x="8584" y="3103"/>
                      <a:pt x="8459" y="3139"/>
                    </a:cubicBezTo>
                    <a:cubicBezTo>
                      <a:pt x="8332" y="3122"/>
                      <a:pt x="8199" y="3106"/>
                      <a:pt x="8067" y="3089"/>
                    </a:cubicBezTo>
                    <a:cubicBezTo>
                      <a:pt x="8101" y="3016"/>
                      <a:pt x="8137" y="2942"/>
                      <a:pt x="8176" y="2867"/>
                    </a:cubicBezTo>
                    <a:lnTo>
                      <a:pt x="8176" y="2867"/>
                    </a:lnTo>
                    <a:cubicBezTo>
                      <a:pt x="7950" y="2839"/>
                      <a:pt x="7721" y="2825"/>
                      <a:pt x="7492" y="2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617592" y="2281995"/>
                <a:ext cx="136389" cy="260573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688" extrusionOk="0">
                    <a:moveTo>
                      <a:pt x="0" y="0"/>
                    </a:moveTo>
                    <a:lnTo>
                      <a:pt x="127" y="38688"/>
                    </a:lnTo>
                    <a:lnTo>
                      <a:pt x="2025" y="38668"/>
                    </a:lnTo>
                    <a:lnTo>
                      <a:pt x="1309" y="798"/>
                    </a:lnTo>
                    <a:cubicBezTo>
                      <a:pt x="989" y="733"/>
                      <a:pt x="677" y="556"/>
                      <a:pt x="431" y="366"/>
                    </a:cubicBezTo>
                    <a:cubicBezTo>
                      <a:pt x="314" y="277"/>
                      <a:pt x="219" y="166"/>
                      <a:pt x="100" y="82"/>
                    </a:cubicBezTo>
                    <a:cubicBezTo>
                      <a:pt x="65" y="56"/>
                      <a:pt x="32" y="2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972941" y="1615549"/>
                <a:ext cx="159895" cy="99816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482" extrusionOk="0">
                    <a:moveTo>
                      <a:pt x="1" y="0"/>
                    </a:moveTo>
                    <a:cubicBezTo>
                      <a:pt x="40" y="290"/>
                      <a:pt x="58" y="586"/>
                      <a:pt x="47" y="881"/>
                    </a:cubicBezTo>
                    <a:cubicBezTo>
                      <a:pt x="854" y="915"/>
                      <a:pt x="1663" y="1147"/>
                      <a:pt x="2373" y="1482"/>
                    </a:cubicBezTo>
                    <a:cubicBezTo>
                      <a:pt x="1655" y="883"/>
                      <a:pt x="852" y="38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20031" y="1325532"/>
                <a:ext cx="672043" cy="616612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9155" extrusionOk="0">
                    <a:moveTo>
                      <a:pt x="4508" y="1"/>
                    </a:moveTo>
                    <a:cubicBezTo>
                      <a:pt x="2848" y="1"/>
                      <a:pt x="1247" y="787"/>
                      <a:pt x="445" y="2555"/>
                    </a:cubicBezTo>
                    <a:cubicBezTo>
                      <a:pt x="90" y="3332"/>
                      <a:pt x="0" y="4146"/>
                      <a:pt x="118" y="4931"/>
                    </a:cubicBezTo>
                    <a:cubicBezTo>
                      <a:pt x="281" y="6030"/>
                      <a:pt x="854" y="7069"/>
                      <a:pt x="1683" y="7857"/>
                    </a:cubicBezTo>
                    <a:cubicBezTo>
                      <a:pt x="2619" y="8746"/>
                      <a:pt x="3867" y="9154"/>
                      <a:pt x="5135" y="9154"/>
                    </a:cubicBezTo>
                    <a:cubicBezTo>
                      <a:pt x="6042" y="9154"/>
                      <a:pt x="6958" y="8946"/>
                      <a:pt x="7778" y="8556"/>
                    </a:cubicBezTo>
                    <a:cubicBezTo>
                      <a:pt x="8773" y="8084"/>
                      <a:pt x="9334" y="7511"/>
                      <a:pt x="9656" y="6474"/>
                    </a:cubicBezTo>
                    <a:cubicBezTo>
                      <a:pt x="9977" y="5435"/>
                      <a:pt x="9946" y="4286"/>
                      <a:pt x="9552" y="3269"/>
                    </a:cubicBezTo>
                    <a:cubicBezTo>
                      <a:pt x="9500" y="3133"/>
                      <a:pt x="9436" y="2995"/>
                      <a:pt x="9366" y="2860"/>
                    </a:cubicBezTo>
                    <a:cubicBezTo>
                      <a:pt x="9243" y="2623"/>
                      <a:pt x="9102" y="2398"/>
                      <a:pt x="8945" y="2188"/>
                    </a:cubicBezTo>
                    <a:lnTo>
                      <a:pt x="8945" y="2186"/>
                    </a:lnTo>
                    <a:cubicBezTo>
                      <a:pt x="7908" y="796"/>
                      <a:pt x="6178" y="1"/>
                      <a:pt x="4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327911" y="1472898"/>
                <a:ext cx="664163" cy="469245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6967" extrusionOk="0">
                    <a:moveTo>
                      <a:pt x="8828" y="0"/>
                    </a:moveTo>
                    <a:lnTo>
                      <a:pt x="8828" y="0"/>
                    </a:lnTo>
                    <a:cubicBezTo>
                      <a:pt x="8903" y="125"/>
                      <a:pt x="8968" y="249"/>
                      <a:pt x="9020" y="374"/>
                    </a:cubicBezTo>
                    <a:cubicBezTo>
                      <a:pt x="9501" y="1512"/>
                      <a:pt x="9660" y="2834"/>
                      <a:pt x="9195" y="3975"/>
                    </a:cubicBezTo>
                    <a:cubicBezTo>
                      <a:pt x="8562" y="5530"/>
                      <a:pt x="6871" y="6362"/>
                      <a:pt x="5174" y="6362"/>
                    </a:cubicBezTo>
                    <a:cubicBezTo>
                      <a:pt x="4472" y="6362"/>
                      <a:pt x="3769" y="6220"/>
                      <a:pt x="3139" y="5928"/>
                    </a:cubicBezTo>
                    <a:cubicBezTo>
                      <a:pt x="1752" y="5286"/>
                      <a:pt x="713" y="4111"/>
                      <a:pt x="1" y="2743"/>
                    </a:cubicBezTo>
                    <a:lnTo>
                      <a:pt x="1" y="2743"/>
                    </a:lnTo>
                    <a:cubicBezTo>
                      <a:pt x="164" y="3842"/>
                      <a:pt x="737" y="4881"/>
                      <a:pt x="1566" y="5669"/>
                    </a:cubicBezTo>
                    <a:cubicBezTo>
                      <a:pt x="2502" y="6558"/>
                      <a:pt x="3750" y="6966"/>
                      <a:pt x="5018" y="6966"/>
                    </a:cubicBezTo>
                    <a:cubicBezTo>
                      <a:pt x="5925" y="6966"/>
                      <a:pt x="6841" y="6758"/>
                      <a:pt x="7661" y="6368"/>
                    </a:cubicBezTo>
                    <a:cubicBezTo>
                      <a:pt x="8656" y="5896"/>
                      <a:pt x="9217" y="5323"/>
                      <a:pt x="9539" y="4286"/>
                    </a:cubicBezTo>
                    <a:cubicBezTo>
                      <a:pt x="9860" y="3247"/>
                      <a:pt x="9829" y="2098"/>
                      <a:pt x="9435" y="1081"/>
                    </a:cubicBezTo>
                    <a:cubicBezTo>
                      <a:pt x="9383" y="945"/>
                      <a:pt x="9319" y="807"/>
                      <a:pt x="9249" y="672"/>
                    </a:cubicBezTo>
                    <a:cubicBezTo>
                      <a:pt x="9126" y="435"/>
                      <a:pt x="8985" y="210"/>
                      <a:pt x="8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462009" y="1565170"/>
                <a:ext cx="407954" cy="266312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3954" extrusionOk="0">
                    <a:moveTo>
                      <a:pt x="4510" y="1"/>
                    </a:moveTo>
                    <a:cubicBezTo>
                      <a:pt x="4260" y="1"/>
                      <a:pt x="4030" y="52"/>
                      <a:pt x="3864" y="101"/>
                    </a:cubicBezTo>
                    <a:cubicBezTo>
                      <a:pt x="3861" y="101"/>
                      <a:pt x="3853" y="105"/>
                      <a:pt x="3850" y="107"/>
                    </a:cubicBezTo>
                    <a:cubicBezTo>
                      <a:pt x="3822" y="116"/>
                      <a:pt x="3790" y="125"/>
                      <a:pt x="3762" y="134"/>
                    </a:cubicBezTo>
                    <a:cubicBezTo>
                      <a:pt x="3582" y="200"/>
                      <a:pt x="3414" y="293"/>
                      <a:pt x="3251" y="384"/>
                    </a:cubicBezTo>
                    <a:cubicBezTo>
                      <a:pt x="3022" y="514"/>
                      <a:pt x="2805" y="635"/>
                      <a:pt x="2557" y="668"/>
                    </a:cubicBezTo>
                    <a:cubicBezTo>
                      <a:pt x="2487" y="678"/>
                      <a:pt x="2416" y="682"/>
                      <a:pt x="2345" y="682"/>
                    </a:cubicBezTo>
                    <a:cubicBezTo>
                      <a:pt x="2212" y="682"/>
                      <a:pt x="2077" y="668"/>
                      <a:pt x="1938" y="650"/>
                    </a:cubicBezTo>
                    <a:lnTo>
                      <a:pt x="1786" y="629"/>
                    </a:lnTo>
                    <a:cubicBezTo>
                      <a:pt x="1650" y="610"/>
                      <a:pt x="1512" y="590"/>
                      <a:pt x="1377" y="581"/>
                    </a:cubicBezTo>
                    <a:cubicBezTo>
                      <a:pt x="1324" y="577"/>
                      <a:pt x="1271" y="575"/>
                      <a:pt x="1220" y="575"/>
                    </a:cubicBezTo>
                    <a:cubicBezTo>
                      <a:pt x="747" y="575"/>
                      <a:pt x="372" y="737"/>
                      <a:pt x="179" y="1031"/>
                    </a:cubicBezTo>
                    <a:cubicBezTo>
                      <a:pt x="142" y="1086"/>
                      <a:pt x="114" y="1144"/>
                      <a:pt x="90" y="1207"/>
                    </a:cubicBezTo>
                    <a:cubicBezTo>
                      <a:pt x="1" y="1453"/>
                      <a:pt x="10" y="1763"/>
                      <a:pt x="118" y="2081"/>
                    </a:cubicBezTo>
                    <a:cubicBezTo>
                      <a:pt x="272" y="2527"/>
                      <a:pt x="572" y="2933"/>
                      <a:pt x="986" y="3251"/>
                    </a:cubicBezTo>
                    <a:cubicBezTo>
                      <a:pt x="1200" y="3416"/>
                      <a:pt x="1438" y="3554"/>
                      <a:pt x="1695" y="3658"/>
                    </a:cubicBezTo>
                    <a:cubicBezTo>
                      <a:pt x="2154" y="3846"/>
                      <a:pt x="2691" y="3953"/>
                      <a:pt x="3227" y="3953"/>
                    </a:cubicBezTo>
                    <a:cubicBezTo>
                      <a:pt x="4058" y="3953"/>
                      <a:pt x="4893" y="3693"/>
                      <a:pt x="5441" y="3072"/>
                    </a:cubicBezTo>
                    <a:cubicBezTo>
                      <a:pt x="5599" y="2894"/>
                      <a:pt x="5729" y="2689"/>
                      <a:pt x="5826" y="2462"/>
                    </a:cubicBezTo>
                    <a:cubicBezTo>
                      <a:pt x="6010" y="2035"/>
                      <a:pt x="6057" y="1577"/>
                      <a:pt x="5952" y="1165"/>
                    </a:cubicBezTo>
                    <a:cubicBezTo>
                      <a:pt x="5902" y="947"/>
                      <a:pt x="5796" y="737"/>
                      <a:pt x="5659" y="560"/>
                    </a:cubicBezTo>
                    <a:cubicBezTo>
                      <a:pt x="5647" y="544"/>
                      <a:pt x="5634" y="527"/>
                      <a:pt x="5620" y="510"/>
                    </a:cubicBezTo>
                    <a:cubicBezTo>
                      <a:pt x="5482" y="348"/>
                      <a:pt x="5322" y="222"/>
                      <a:pt x="5142" y="134"/>
                    </a:cubicBezTo>
                    <a:cubicBezTo>
                      <a:pt x="4935" y="35"/>
                      <a:pt x="4716" y="1"/>
                      <a:pt x="4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708585" y="1425617"/>
                <a:ext cx="158144" cy="1288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1913" extrusionOk="0">
                    <a:moveTo>
                      <a:pt x="1065" y="1"/>
                    </a:moveTo>
                    <a:cubicBezTo>
                      <a:pt x="963" y="1"/>
                      <a:pt x="859" y="19"/>
                      <a:pt x="758" y="59"/>
                    </a:cubicBezTo>
                    <a:cubicBezTo>
                      <a:pt x="254" y="262"/>
                      <a:pt x="96" y="842"/>
                      <a:pt x="6" y="1387"/>
                    </a:cubicBezTo>
                    <a:cubicBezTo>
                      <a:pt x="1" y="1453"/>
                      <a:pt x="47" y="1517"/>
                      <a:pt x="114" y="1528"/>
                    </a:cubicBezTo>
                    <a:cubicBezTo>
                      <a:pt x="120" y="1529"/>
                      <a:pt x="126" y="1529"/>
                      <a:pt x="132" y="1529"/>
                    </a:cubicBezTo>
                    <a:cubicBezTo>
                      <a:pt x="192" y="1529"/>
                      <a:pt x="245" y="1487"/>
                      <a:pt x="255" y="1426"/>
                    </a:cubicBezTo>
                    <a:cubicBezTo>
                      <a:pt x="332" y="951"/>
                      <a:pt x="462" y="444"/>
                      <a:pt x="852" y="290"/>
                    </a:cubicBezTo>
                    <a:cubicBezTo>
                      <a:pt x="925" y="260"/>
                      <a:pt x="1000" y="247"/>
                      <a:pt x="1075" y="247"/>
                    </a:cubicBezTo>
                    <a:cubicBezTo>
                      <a:pt x="1358" y="247"/>
                      <a:pt x="1636" y="436"/>
                      <a:pt x="1789" y="661"/>
                    </a:cubicBezTo>
                    <a:cubicBezTo>
                      <a:pt x="2011" y="983"/>
                      <a:pt x="2066" y="1398"/>
                      <a:pt x="2094" y="1799"/>
                    </a:cubicBezTo>
                    <a:cubicBezTo>
                      <a:pt x="2098" y="1864"/>
                      <a:pt x="2152" y="1913"/>
                      <a:pt x="2217" y="1913"/>
                    </a:cubicBezTo>
                    <a:lnTo>
                      <a:pt x="2226" y="1913"/>
                    </a:lnTo>
                    <a:cubicBezTo>
                      <a:pt x="2293" y="1909"/>
                      <a:pt x="2347" y="1848"/>
                      <a:pt x="2340" y="1781"/>
                    </a:cubicBezTo>
                    <a:cubicBezTo>
                      <a:pt x="2310" y="1346"/>
                      <a:pt x="2245" y="894"/>
                      <a:pt x="1992" y="522"/>
                    </a:cubicBezTo>
                    <a:cubicBezTo>
                      <a:pt x="1797" y="238"/>
                      <a:pt x="1437" y="1"/>
                      <a:pt x="10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408464" y="1459360"/>
                <a:ext cx="155584" cy="136321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024" extrusionOk="0">
                    <a:moveTo>
                      <a:pt x="1185" y="0"/>
                    </a:moveTo>
                    <a:cubicBezTo>
                      <a:pt x="782" y="0"/>
                      <a:pt x="409" y="290"/>
                      <a:pt x="232" y="616"/>
                    </a:cubicBezTo>
                    <a:cubicBezTo>
                      <a:pt x="19" y="1010"/>
                      <a:pt x="0" y="1467"/>
                      <a:pt x="13" y="1903"/>
                    </a:cubicBezTo>
                    <a:cubicBezTo>
                      <a:pt x="15" y="1970"/>
                      <a:pt x="71" y="2023"/>
                      <a:pt x="136" y="2023"/>
                    </a:cubicBezTo>
                    <a:lnTo>
                      <a:pt x="140" y="2023"/>
                    </a:lnTo>
                    <a:cubicBezTo>
                      <a:pt x="208" y="2022"/>
                      <a:pt x="264" y="1966"/>
                      <a:pt x="260" y="1895"/>
                    </a:cubicBezTo>
                    <a:cubicBezTo>
                      <a:pt x="249" y="1494"/>
                      <a:pt x="264" y="1075"/>
                      <a:pt x="452" y="733"/>
                    </a:cubicBezTo>
                    <a:cubicBezTo>
                      <a:pt x="589" y="477"/>
                      <a:pt x="877" y="245"/>
                      <a:pt x="1182" y="245"/>
                    </a:cubicBezTo>
                    <a:cubicBezTo>
                      <a:pt x="1236" y="245"/>
                      <a:pt x="1290" y="253"/>
                      <a:pt x="1344" y="268"/>
                    </a:cubicBezTo>
                    <a:cubicBezTo>
                      <a:pt x="1748" y="385"/>
                      <a:pt x="1928" y="876"/>
                      <a:pt x="2053" y="1341"/>
                    </a:cubicBezTo>
                    <a:cubicBezTo>
                      <a:pt x="2068" y="1397"/>
                      <a:pt x="2117" y="1433"/>
                      <a:pt x="2170" y="1433"/>
                    </a:cubicBezTo>
                    <a:cubicBezTo>
                      <a:pt x="2181" y="1433"/>
                      <a:pt x="2192" y="1432"/>
                      <a:pt x="2203" y="1428"/>
                    </a:cubicBezTo>
                    <a:cubicBezTo>
                      <a:pt x="2268" y="1410"/>
                      <a:pt x="2309" y="1343"/>
                      <a:pt x="2293" y="1278"/>
                    </a:cubicBezTo>
                    <a:cubicBezTo>
                      <a:pt x="2151" y="746"/>
                      <a:pt x="1937" y="181"/>
                      <a:pt x="1413" y="32"/>
                    </a:cubicBezTo>
                    <a:cubicBezTo>
                      <a:pt x="1337" y="10"/>
                      <a:pt x="1260" y="0"/>
                      <a:pt x="1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75260" y="1517822"/>
                <a:ext cx="549529" cy="301807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4481" extrusionOk="0">
                    <a:moveTo>
                      <a:pt x="6898" y="1"/>
                    </a:moveTo>
                    <a:cubicBezTo>
                      <a:pt x="6534" y="1"/>
                      <a:pt x="6259" y="104"/>
                      <a:pt x="6233" y="272"/>
                    </a:cubicBezTo>
                    <a:cubicBezTo>
                      <a:pt x="6197" y="492"/>
                      <a:pt x="6592" y="735"/>
                      <a:pt x="7116" y="817"/>
                    </a:cubicBezTo>
                    <a:cubicBezTo>
                      <a:pt x="7235" y="836"/>
                      <a:pt x="7350" y="845"/>
                      <a:pt x="7457" y="845"/>
                    </a:cubicBezTo>
                    <a:cubicBezTo>
                      <a:pt x="7822" y="845"/>
                      <a:pt x="8096" y="741"/>
                      <a:pt x="8124" y="572"/>
                    </a:cubicBezTo>
                    <a:cubicBezTo>
                      <a:pt x="8159" y="354"/>
                      <a:pt x="7763" y="111"/>
                      <a:pt x="7240" y="29"/>
                    </a:cubicBezTo>
                    <a:cubicBezTo>
                      <a:pt x="7121" y="10"/>
                      <a:pt x="7006" y="1"/>
                      <a:pt x="6898" y="1"/>
                    </a:cubicBezTo>
                    <a:close/>
                    <a:moveTo>
                      <a:pt x="703" y="664"/>
                    </a:moveTo>
                    <a:cubicBezTo>
                      <a:pt x="338" y="664"/>
                      <a:pt x="63" y="768"/>
                      <a:pt x="36" y="938"/>
                    </a:cubicBezTo>
                    <a:cubicBezTo>
                      <a:pt x="0" y="1154"/>
                      <a:pt x="396" y="1397"/>
                      <a:pt x="919" y="1481"/>
                    </a:cubicBezTo>
                    <a:cubicBezTo>
                      <a:pt x="1038" y="1500"/>
                      <a:pt x="1153" y="1509"/>
                      <a:pt x="1261" y="1509"/>
                    </a:cubicBezTo>
                    <a:cubicBezTo>
                      <a:pt x="1626" y="1509"/>
                      <a:pt x="1901" y="1405"/>
                      <a:pt x="1928" y="1237"/>
                    </a:cubicBezTo>
                    <a:cubicBezTo>
                      <a:pt x="1962" y="1022"/>
                      <a:pt x="1568" y="776"/>
                      <a:pt x="1045" y="692"/>
                    </a:cubicBezTo>
                    <a:cubicBezTo>
                      <a:pt x="926" y="673"/>
                      <a:pt x="811" y="664"/>
                      <a:pt x="703" y="664"/>
                    </a:cubicBezTo>
                    <a:close/>
                    <a:moveTo>
                      <a:pt x="4637" y="2682"/>
                    </a:moveTo>
                    <a:cubicBezTo>
                      <a:pt x="4065" y="2682"/>
                      <a:pt x="3487" y="2832"/>
                      <a:pt x="3009" y="3139"/>
                    </a:cubicBezTo>
                    <a:cubicBezTo>
                      <a:pt x="2734" y="3318"/>
                      <a:pt x="2518" y="3530"/>
                      <a:pt x="2350" y="3805"/>
                    </a:cubicBezTo>
                    <a:cubicBezTo>
                      <a:pt x="2557" y="3965"/>
                      <a:pt x="2789" y="4095"/>
                      <a:pt x="3031" y="4195"/>
                    </a:cubicBezTo>
                    <a:cubicBezTo>
                      <a:pt x="3478" y="4378"/>
                      <a:pt x="3995" y="4481"/>
                      <a:pt x="4510" y="4481"/>
                    </a:cubicBezTo>
                    <a:cubicBezTo>
                      <a:pt x="5318" y="4481"/>
                      <a:pt x="6120" y="4229"/>
                      <a:pt x="6638" y="3643"/>
                    </a:cubicBezTo>
                    <a:cubicBezTo>
                      <a:pt x="6614" y="3617"/>
                      <a:pt x="6590" y="3591"/>
                      <a:pt x="6567" y="3569"/>
                    </a:cubicBezTo>
                    <a:cubicBezTo>
                      <a:pt x="6359" y="3348"/>
                      <a:pt x="6149" y="3123"/>
                      <a:pt x="5885" y="2968"/>
                    </a:cubicBezTo>
                    <a:cubicBezTo>
                      <a:pt x="5628" y="2818"/>
                      <a:pt x="5331" y="2743"/>
                      <a:pt x="5033" y="2706"/>
                    </a:cubicBezTo>
                    <a:cubicBezTo>
                      <a:pt x="4902" y="2690"/>
                      <a:pt x="4770" y="2682"/>
                      <a:pt x="4637" y="2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77567" y="1579314"/>
                <a:ext cx="357979" cy="133493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1982" extrusionOk="0">
                    <a:moveTo>
                      <a:pt x="4296" y="0"/>
                    </a:moveTo>
                    <a:cubicBezTo>
                      <a:pt x="4086" y="0"/>
                      <a:pt x="3872" y="39"/>
                      <a:pt x="3678" y="99"/>
                    </a:cubicBezTo>
                    <a:cubicBezTo>
                      <a:pt x="3654" y="109"/>
                      <a:pt x="3626" y="118"/>
                      <a:pt x="3598" y="127"/>
                    </a:cubicBezTo>
                    <a:cubicBezTo>
                      <a:pt x="3172" y="276"/>
                      <a:pt x="2823" y="601"/>
                      <a:pt x="2367" y="666"/>
                    </a:cubicBezTo>
                    <a:cubicBezTo>
                      <a:pt x="2292" y="676"/>
                      <a:pt x="2216" y="681"/>
                      <a:pt x="2141" y="681"/>
                    </a:cubicBezTo>
                    <a:cubicBezTo>
                      <a:pt x="2007" y="681"/>
                      <a:pt x="1874" y="667"/>
                      <a:pt x="1741" y="650"/>
                    </a:cubicBezTo>
                    <a:cubicBezTo>
                      <a:pt x="1731" y="650"/>
                      <a:pt x="1724" y="650"/>
                      <a:pt x="1715" y="648"/>
                    </a:cubicBezTo>
                    <a:cubicBezTo>
                      <a:pt x="1531" y="622"/>
                      <a:pt x="1345" y="592"/>
                      <a:pt x="1162" y="577"/>
                    </a:cubicBezTo>
                    <a:cubicBezTo>
                      <a:pt x="1114" y="574"/>
                      <a:pt x="1066" y="572"/>
                      <a:pt x="1017" y="572"/>
                    </a:cubicBezTo>
                    <a:cubicBezTo>
                      <a:pt x="653" y="572"/>
                      <a:pt x="273" y="675"/>
                      <a:pt x="77" y="973"/>
                    </a:cubicBezTo>
                    <a:cubicBezTo>
                      <a:pt x="43" y="1020"/>
                      <a:pt x="19" y="1070"/>
                      <a:pt x="0" y="1124"/>
                    </a:cubicBezTo>
                    <a:cubicBezTo>
                      <a:pt x="145" y="1442"/>
                      <a:pt x="181" y="1786"/>
                      <a:pt x="567" y="1936"/>
                    </a:cubicBezTo>
                    <a:cubicBezTo>
                      <a:pt x="646" y="1967"/>
                      <a:pt x="729" y="1982"/>
                      <a:pt x="812" y="1982"/>
                    </a:cubicBezTo>
                    <a:cubicBezTo>
                      <a:pt x="1090" y="1982"/>
                      <a:pt x="1372" y="1819"/>
                      <a:pt x="1534" y="1583"/>
                    </a:cubicBezTo>
                    <a:cubicBezTo>
                      <a:pt x="1661" y="1395"/>
                      <a:pt x="1724" y="1172"/>
                      <a:pt x="1741" y="945"/>
                    </a:cubicBezTo>
                    <a:cubicBezTo>
                      <a:pt x="1785" y="1168"/>
                      <a:pt x="1888" y="1377"/>
                      <a:pt x="2047" y="1536"/>
                    </a:cubicBezTo>
                    <a:cubicBezTo>
                      <a:pt x="2225" y="1716"/>
                      <a:pt x="2478" y="1821"/>
                      <a:pt x="2727" y="1821"/>
                    </a:cubicBezTo>
                    <a:cubicBezTo>
                      <a:pt x="2845" y="1821"/>
                      <a:pt x="2962" y="1797"/>
                      <a:pt x="3070" y="1747"/>
                    </a:cubicBezTo>
                    <a:cubicBezTo>
                      <a:pt x="3334" y="1624"/>
                      <a:pt x="3514" y="1364"/>
                      <a:pt x="3611" y="1088"/>
                    </a:cubicBezTo>
                    <a:cubicBezTo>
                      <a:pt x="3659" y="958"/>
                      <a:pt x="3691" y="821"/>
                      <a:pt x="3706" y="685"/>
                    </a:cubicBezTo>
                    <a:cubicBezTo>
                      <a:pt x="3741" y="858"/>
                      <a:pt x="3814" y="1016"/>
                      <a:pt x="3951" y="1133"/>
                    </a:cubicBezTo>
                    <a:cubicBezTo>
                      <a:pt x="4071" y="1235"/>
                      <a:pt x="4224" y="1282"/>
                      <a:pt x="4380" y="1282"/>
                    </a:cubicBezTo>
                    <a:cubicBezTo>
                      <a:pt x="4551" y="1282"/>
                      <a:pt x="4726" y="1226"/>
                      <a:pt x="4866" y="1126"/>
                    </a:cubicBezTo>
                    <a:cubicBezTo>
                      <a:pt x="5087" y="968"/>
                      <a:pt x="5231" y="724"/>
                      <a:pt x="5314" y="464"/>
                    </a:cubicBezTo>
                    <a:cubicBezTo>
                      <a:pt x="5193" y="322"/>
                      <a:pt x="5048" y="202"/>
                      <a:pt x="4877" y="122"/>
                    </a:cubicBezTo>
                    <a:cubicBezTo>
                      <a:pt x="4699" y="36"/>
                      <a:pt x="4499" y="0"/>
                      <a:pt x="4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02" name="Google Shape;902;p17"/>
            <p:cNvSpPr/>
            <p:nvPr/>
          </p:nvSpPr>
          <p:spPr>
            <a:xfrm rot="-800787">
              <a:off x="8374937" y="2365261"/>
              <a:ext cx="1200174" cy="3136175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_1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8"/>
          <p:cNvSpPr txBox="1"/>
          <p:nvPr>
            <p:ph type="title"/>
          </p:nvPr>
        </p:nvSpPr>
        <p:spPr>
          <a:xfrm>
            <a:off x="713228" y="429768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905" name="Google Shape;905;p18"/>
          <p:cNvGrpSpPr/>
          <p:nvPr/>
        </p:nvGrpSpPr>
        <p:grpSpPr>
          <a:xfrm rot="414187" flipH="1">
            <a:off x="204204" y="4147241"/>
            <a:ext cx="362925" cy="587132"/>
            <a:chOff x="226648" y="886970"/>
            <a:chExt cx="633094" cy="1024384"/>
          </a:xfrm>
        </p:grpSpPr>
        <p:sp>
          <p:nvSpPr>
            <p:cNvPr id="906" name="Google Shape;906;p18"/>
            <p:cNvSpPr/>
            <p:nvPr/>
          </p:nvSpPr>
          <p:spPr>
            <a:xfrm>
              <a:off x="589927" y="1064000"/>
              <a:ext cx="105904" cy="377671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581572" y="948960"/>
              <a:ext cx="210449" cy="222502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581572" y="1052049"/>
              <a:ext cx="207145" cy="119413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354219" y="1036017"/>
              <a:ext cx="505523" cy="875337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67483" y="934871"/>
              <a:ext cx="238042" cy="250582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241222" y="900962"/>
              <a:ext cx="224828" cy="225903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92037" y="933414"/>
              <a:ext cx="174014" cy="193451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26648" y="886970"/>
              <a:ext cx="253393" cy="253886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4" name="Google Shape;914;p18"/>
          <p:cNvGrpSpPr/>
          <p:nvPr/>
        </p:nvGrpSpPr>
        <p:grpSpPr>
          <a:xfrm rot="7280173" flipH="1">
            <a:off x="7584315" y="-168440"/>
            <a:ext cx="352998" cy="690513"/>
            <a:chOff x="5966450" y="2934100"/>
            <a:chExt cx="566954" cy="1109041"/>
          </a:xfrm>
        </p:grpSpPr>
        <p:sp>
          <p:nvSpPr>
            <p:cNvPr id="915" name="Google Shape;915;p18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8" name="Google Shape;918;p18"/>
          <p:cNvGrpSpPr/>
          <p:nvPr/>
        </p:nvGrpSpPr>
        <p:grpSpPr>
          <a:xfrm>
            <a:off x="347697" y="4709790"/>
            <a:ext cx="253397" cy="171935"/>
            <a:chOff x="695815" y="2621885"/>
            <a:chExt cx="461898" cy="313349"/>
          </a:xfrm>
        </p:grpSpPr>
        <p:sp>
          <p:nvSpPr>
            <p:cNvPr id="919" name="Google Shape;919;p18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3" name="Google Shape;923;p18"/>
          <p:cNvGrpSpPr/>
          <p:nvPr/>
        </p:nvGrpSpPr>
        <p:grpSpPr>
          <a:xfrm>
            <a:off x="8657025" y="245915"/>
            <a:ext cx="362953" cy="587177"/>
            <a:chOff x="226648" y="886970"/>
            <a:chExt cx="633094" cy="1024384"/>
          </a:xfrm>
        </p:grpSpPr>
        <p:sp>
          <p:nvSpPr>
            <p:cNvPr id="924" name="Google Shape;924;p18"/>
            <p:cNvSpPr/>
            <p:nvPr/>
          </p:nvSpPr>
          <p:spPr>
            <a:xfrm>
              <a:off x="589927" y="1064000"/>
              <a:ext cx="105904" cy="377671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581572" y="948960"/>
              <a:ext cx="210449" cy="222502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581572" y="1052049"/>
              <a:ext cx="207145" cy="119413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354219" y="1036017"/>
              <a:ext cx="505523" cy="875337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567483" y="934871"/>
              <a:ext cx="238042" cy="250582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41222" y="900962"/>
              <a:ext cx="224828" cy="225903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92037" y="933414"/>
              <a:ext cx="174014" cy="193451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226648" y="886970"/>
              <a:ext cx="253393" cy="253886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2" name="Google Shape;932;p18"/>
          <p:cNvGrpSpPr/>
          <p:nvPr/>
        </p:nvGrpSpPr>
        <p:grpSpPr>
          <a:xfrm>
            <a:off x="8711797" y="1515940"/>
            <a:ext cx="253397" cy="171935"/>
            <a:chOff x="695815" y="2621885"/>
            <a:chExt cx="461898" cy="313349"/>
          </a:xfrm>
        </p:grpSpPr>
        <p:sp>
          <p:nvSpPr>
            <p:cNvPr id="933" name="Google Shape;933;p18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7" name="Google Shape;937;p18"/>
          <p:cNvGrpSpPr/>
          <p:nvPr/>
        </p:nvGrpSpPr>
        <p:grpSpPr>
          <a:xfrm rot="7796518">
            <a:off x="73751" y="2746276"/>
            <a:ext cx="253392" cy="171944"/>
            <a:chOff x="695815" y="2621885"/>
            <a:chExt cx="461898" cy="313349"/>
          </a:xfrm>
        </p:grpSpPr>
        <p:sp>
          <p:nvSpPr>
            <p:cNvPr id="938" name="Google Shape;938;p18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2" name="Google Shape;942;p18"/>
          <p:cNvGrpSpPr/>
          <p:nvPr/>
        </p:nvGrpSpPr>
        <p:grpSpPr>
          <a:xfrm rot="1348261" flipH="1">
            <a:off x="8751571" y="3235924"/>
            <a:ext cx="563073" cy="425066"/>
            <a:chOff x="4597367" y="2133019"/>
            <a:chExt cx="763717" cy="576533"/>
          </a:xfrm>
        </p:grpSpPr>
        <p:sp>
          <p:nvSpPr>
            <p:cNvPr id="943" name="Google Shape;943;p18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7" name="Google Shape;947;p18"/>
          <p:cNvGrpSpPr/>
          <p:nvPr/>
        </p:nvGrpSpPr>
        <p:grpSpPr>
          <a:xfrm rot="-1348261">
            <a:off x="59846" y="1290874"/>
            <a:ext cx="563073" cy="425066"/>
            <a:chOff x="4597367" y="2133019"/>
            <a:chExt cx="763717" cy="576533"/>
          </a:xfrm>
        </p:grpSpPr>
        <p:sp>
          <p:nvSpPr>
            <p:cNvPr id="948" name="Google Shape;948;p18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9"/>
          <p:cNvSpPr txBox="1"/>
          <p:nvPr>
            <p:ph type="subTitle" idx="1"/>
          </p:nvPr>
        </p:nvSpPr>
        <p:spPr>
          <a:xfrm>
            <a:off x="2025592" y="1426775"/>
            <a:ext cx="2203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54" name="Google Shape;954;p19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5" name="Google Shape;955;p19"/>
          <p:cNvSpPr txBox="1"/>
          <p:nvPr>
            <p:ph type="subTitle" idx="2"/>
          </p:nvPr>
        </p:nvSpPr>
        <p:spPr>
          <a:xfrm>
            <a:off x="2025592" y="3288155"/>
            <a:ext cx="2203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56" name="Google Shape;956;p19"/>
          <p:cNvSpPr txBox="1"/>
          <p:nvPr>
            <p:ph type="subTitle" idx="3"/>
          </p:nvPr>
        </p:nvSpPr>
        <p:spPr>
          <a:xfrm>
            <a:off x="5620808" y="1426775"/>
            <a:ext cx="2203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57" name="Google Shape;957;p19"/>
          <p:cNvSpPr txBox="1"/>
          <p:nvPr>
            <p:ph type="subTitle" idx="4"/>
          </p:nvPr>
        </p:nvSpPr>
        <p:spPr>
          <a:xfrm>
            <a:off x="2025592" y="1729750"/>
            <a:ext cx="22038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19"/>
          <p:cNvSpPr txBox="1"/>
          <p:nvPr>
            <p:ph type="subTitle" idx="5"/>
          </p:nvPr>
        </p:nvSpPr>
        <p:spPr>
          <a:xfrm>
            <a:off x="2025592" y="3591130"/>
            <a:ext cx="22038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9" name="Google Shape;959;p19"/>
          <p:cNvSpPr txBox="1"/>
          <p:nvPr>
            <p:ph type="subTitle" idx="6"/>
          </p:nvPr>
        </p:nvSpPr>
        <p:spPr>
          <a:xfrm>
            <a:off x="5620808" y="1729750"/>
            <a:ext cx="22038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19"/>
          <p:cNvSpPr/>
          <p:nvPr/>
        </p:nvSpPr>
        <p:spPr>
          <a:xfrm flipH="1">
            <a:off x="8553250" y="3622603"/>
            <a:ext cx="590750" cy="754216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61" name="Google Shape;961;p19"/>
          <p:cNvGrpSpPr/>
          <p:nvPr/>
        </p:nvGrpSpPr>
        <p:grpSpPr>
          <a:xfrm>
            <a:off x="6614020" y="3288160"/>
            <a:ext cx="1333270" cy="1949551"/>
            <a:chOff x="6614020" y="3288160"/>
            <a:chExt cx="1333270" cy="1949551"/>
          </a:xfrm>
        </p:grpSpPr>
        <p:sp>
          <p:nvSpPr>
            <p:cNvPr id="962" name="Google Shape;962;p19"/>
            <p:cNvSpPr/>
            <p:nvPr/>
          </p:nvSpPr>
          <p:spPr>
            <a:xfrm flipH="1">
              <a:off x="6624049" y="3296824"/>
              <a:ext cx="1315103" cy="1350545"/>
            </a:xfrm>
            <a:custGeom>
              <a:avLst/>
              <a:gdLst/>
              <a:ahLst/>
              <a:cxnLst/>
              <a:rect l="l" t="t" r="r" b="b"/>
              <a:pathLst>
                <a:path w="25046" h="25721" extrusionOk="0">
                  <a:moveTo>
                    <a:pt x="18764" y="2776"/>
                  </a:moveTo>
                  <a:cubicBezTo>
                    <a:pt x="18996" y="3116"/>
                    <a:pt x="19343" y="3376"/>
                    <a:pt x="19738" y="3500"/>
                  </a:cubicBezTo>
                  <a:cubicBezTo>
                    <a:pt x="19522" y="3525"/>
                    <a:pt x="19307" y="3579"/>
                    <a:pt x="19109" y="3663"/>
                  </a:cubicBezTo>
                  <a:cubicBezTo>
                    <a:pt x="19076" y="3522"/>
                    <a:pt x="18996" y="3388"/>
                    <a:pt x="18888" y="3290"/>
                  </a:cubicBezTo>
                  <a:cubicBezTo>
                    <a:pt x="18679" y="3103"/>
                    <a:pt x="18399" y="3028"/>
                    <a:pt x="18127" y="2957"/>
                  </a:cubicBezTo>
                  <a:cubicBezTo>
                    <a:pt x="18348" y="2941"/>
                    <a:pt x="18566" y="2878"/>
                    <a:pt x="18764" y="2776"/>
                  </a:cubicBezTo>
                  <a:close/>
                  <a:moveTo>
                    <a:pt x="19761" y="4196"/>
                  </a:moveTo>
                  <a:lnTo>
                    <a:pt x="19761" y="4196"/>
                  </a:lnTo>
                  <a:cubicBezTo>
                    <a:pt x="19760" y="4245"/>
                    <a:pt x="19758" y="4292"/>
                    <a:pt x="19758" y="4341"/>
                  </a:cubicBezTo>
                  <a:cubicBezTo>
                    <a:pt x="19728" y="4381"/>
                    <a:pt x="19699" y="4422"/>
                    <a:pt x="19670" y="4464"/>
                  </a:cubicBezTo>
                  <a:cubicBezTo>
                    <a:pt x="19610" y="4407"/>
                    <a:pt x="19552" y="4354"/>
                    <a:pt x="19492" y="4299"/>
                  </a:cubicBezTo>
                  <a:cubicBezTo>
                    <a:pt x="19582" y="4268"/>
                    <a:pt x="19673" y="4233"/>
                    <a:pt x="19761" y="4196"/>
                  </a:cubicBezTo>
                  <a:close/>
                  <a:moveTo>
                    <a:pt x="20837" y="5002"/>
                  </a:moveTo>
                  <a:cubicBezTo>
                    <a:pt x="20845" y="5012"/>
                    <a:pt x="20855" y="5024"/>
                    <a:pt x="20864" y="5032"/>
                  </a:cubicBezTo>
                  <a:cubicBezTo>
                    <a:pt x="20844" y="5058"/>
                    <a:pt x="20819" y="5084"/>
                    <a:pt x="20798" y="5110"/>
                  </a:cubicBezTo>
                  <a:cubicBezTo>
                    <a:pt x="20812" y="5074"/>
                    <a:pt x="20825" y="5038"/>
                    <a:pt x="20837" y="5002"/>
                  </a:cubicBezTo>
                  <a:close/>
                  <a:moveTo>
                    <a:pt x="12963" y="1"/>
                  </a:moveTo>
                  <a:cubicBezTo>
                    <a:pt x="12960" y="1"/>
                    <a:pt x="12956" y="1"/>
                    <a:pt x="12952" y="1"/>
                  </a:cubicBezTo>
                  <a:cubicBezTo>
                    <a:pt x="12647" y="11"/>
                    <a:pt x="12480" y="364"/>
                    <a:pt x="12443" y="668"/>
                  </a:cubicBezTo>
                  <a:cubicBezTo>
                    <a:pt x="12422" y="835"/>
                    <a:pt x="12424" y="997"/>
                    <a:pt x="12443" y="1156"/>
                  </a:cubicBezTo>
                  <a:cubicBezTo>
                    <a:pt x="12399" y="1156"/>
                    <a:pt x="12355" y="1157"/>
                    <a:pt x="12312" y="1157"/>
                  </a:cubicBezTo>
                  <a:cubicBezTo>
                    <a:pt x="9051" y="1246"/>
                    <a:pt x="6004" y="2841"/>
                    <a:pt x="3833" y="5225"/>
                  </a:cubicBezTo>
                  <a:cubicBezTo>
                    <a:pt x="3791" y="5211"/>
                    <a:pt x="3748" y="5204"/>
                    <a:pt x="3705" y="5204"/>
                  </a:cubicBezTo>
                  <a:cubicBezTo>
                    <a:pt x="3490" y="5204"/>
                    <a:pt x="3263" y="5368"/>
                    <a:pt x="3117" y="5548"/>
                  </a:cubicBezTo>
                  <a:cubicBezTo>
                    <a:pt x="2858" y="5865"/>
                    <a:pt x="2725" y="6232"/>
                    <a:pt x="2607" y="6615"/>
                  </a:cubicBezTo>
                  <a:cubicBezTo>
                    <a:pt x="2257" y="6196"/>
                    <a:pt x="1966" y="5765"/>
                    <a:pt x="1456" y="5487"/>
                  </a:cubicBezTo>
                  <a:cubicBezTo>
                    <a:pt x="1380" y="5446"/>
                    <a:pt x="1288" y="5410"/>
                    <a:pt x="1203" y="5410"/>
                  </a:cubicBezTo>
                  <a:cubicBezTo>
                    <a:pt x="1151" y="5410"/>
                    <a:pt x="1102" y="5424"/>
                    <a:pt x="1060" y="5459"/>
                  </a:cubicBezTo>
                  <a:cubicBezTo>
                    <a:pt x="950" y="5555"/>
                    <a:pt x="986" y="5737"/>
                    <a:pt x="1045" y="5869"/>
                  </a:cubicBezTo>
                  <a:cubicBezTo>
                    <a:pt x="1259" y="6356"/>
                    <a:pt x="1655" y="6759"/>
                    <a:pt x="2135" y="6985"/>
                  </a:cubicBezTo>
                  <a:cubicBezTo>
                    <a:pt x="1938" y="6909"/>
                    <a:pt x="1727" y="6871"/>
                    <a:pt x="1515" y="6871"/>
                  </a:cubicBezTo>
                  <a:cubicBezTo>
                    <a:pt x="1312" y="6871"/>
                    <a:pt x="1108" y="6907"/>
                    <a:pt x="918" y="6978"/>
                  </a:cubicBezTo>
                  <a:cubicBezTo>
                    <a:pt x="719" y="7054"/>
                    <a:pt x="506" y="7220"/>
                    <a:pt x="539" y="7430"/>
                  </a:cubicBezTo>
                  <a:cubicBezTo>
                    <a:pt x="568" y="7610"/>
                    <a:pt x="758" y="7712"/>
                    <a:pt x="932" y="7760"/>
                  </a:cubicBezTo>
                  <a:cubicBezTo>
                    <a:pt x="1090" y="7803"/>
                    <a:pt x="1253" y="7824"/>
                    <a:pt x="1417" y="7824"/>
                  </a:cubicBezTo>
                  <a:cubicBezTo>
                    <a:pt x="1631" y="7824"/>
                    <a:pt x="1845" y="7788"/>
                    <a:pt x="2047" y="7717"/>
                  </a:cubicBezTo>
                  <a:lnTo>
                    <a:pt x="2047" y="7717"/>
                  </a:lnTo>
                  <a:cubicBezTo>
                    <a:pt x="1357" y="8968"/>
                    <a:pt x="878" y="10332"/>
                    <a:pt x="663" y="11743"/>
                  </a:cubicBezTo>
                  <a:lnTo>
                    <a:pt x="662" y="11744"/>
                  </a:lnTo>
                  <a:cubicBezTo>
                    <a:pt x="582" y="12269"/>
                    <a:pt x="539" y="12799"/>
                    <a:pt x="535" y="13328"/>
                  </a:cubicBezTo>
                  <a:cubicBezTo>
                    <a:pt x="533" y="13565"/>
                    <a:pt x="539" y="13799"/>
                    <a:pt x="551" y="14030"/>
                  </a:cubicBezTo>
                  <a:cubicBezTo>
                    <a:pt x="594" y="14851"/>
                    <a:pt x="719" y="15643"/>
                    <a:pt x="918" y="16400"/>
                  </a:cubicBezTo>
                  <a:cubicBezTo>
                    <a:pt x="824" y="16364"/>
                    <a:pt x="728" y="16335"/>
                    <a:pt x="630" y="16317"/>
                  </a:cubicBezTo>
                  <a:cubicBezTo>
                    <a:pt x="579" y="16307"/>
                    <a:pt x="526" y="16302"/>
                    <a:pt x="472" y="16302"/>
                  </a:cubicBezTo>
                  <a:cubicBezTo>
                    <a:pt x="302" y="16302"/>
                    <a:pt x="133" y="16356"/>
                    <a:pt x="71" y="16507"/>
                  </a:cubicBezTo>
                  <a:cubicBezTo>
                    <a:pt x="1" y="16674"/>
                    <a:pt x="111" y="16861"/>
                    <a:pt x="237" y="16992"/>
                  </a:cubicBezTo>
                  <a:cubicBezTo>
                    <a:pt x="513" y="17286"/>
                    <a:pt x="889" y="17483"/>
                    <a:pt x="1288" y="17548"/>
                  </a:cubicBezTo>
                  <a:cubicBezTo>
                    <a:pt x="1297" y="17572"/>
                    <a:pt x="1305" y="17595"/>
                    <a:pt x="1314" y="17620"/>
                  </a:cubicBezTo>
                  <a:cubicBezTo>
                    <a:pt x="952" y="17775"/>
                    <a:pt x="633" y="18023"/>
                    <a:pt x="395" y="18337"/>
                  </a:cubicBezTo>
                  <a:cubicBezTo>
                    <a:pt x="303" y="18458"/>
                    <a:pt x="225" y="18639"/>
                    <a:pt x="332" y="18749"/>
                  </a:cubicBezTo>
                  <a:cubicBezTo>
                    <a:pt x="373" y="18792"/>
                    <a:pt x="428" y="18808"/>
                    <a:pt x="487" y="18808"/>
                  </a:cubicBezTo>
                  <a:cubicBezTo>
                    <a:pt x="558" y="18808"/>
                    <a:pt x="635" y="18784"/>
                    <a:pt x="702" y="18757"/>
                  </a:cubicBezTo>
                  <a:cubicBezTo>
                    <a:pt x="1016" y="18632"/>
                    <a:pt x="1314" y="18467"/>
                    <a:pt x="1587" y="18271"/>
                  </a:cubicBezTo>
                  <a:cubicBezTo>
                    <a:pt x="1608" y="18315"/>
                    <a:pt x="1629" y="18359"/>
                    <a:pt x="1649" y="18403"/>
                  </a:cubicBezTo>
                  <a:cubicBezTo>
                    <a:pt x="1537" y="18655"/>
                    <a:pt x="1484" y="18933"/>
                    <a:pt x="1492" y="19208"/>
                  </a:cubicBezTo>
                  <a:cubicBezTo>
                    <a:pt x="1497" y="19303"/>
                    <a:pt x="1513" y="19408"/>
                    <a:pt x="1587" y="19466"/>
                  </a:cubicBezTo>
                  <a:cubicBezTo>
                    <a:pt x="1621" y="19492"/>
                    <a:pt x="1659" y="19503"/>
                    <a:pt x="1697" y="19503"/>
                  </a:cubicBezTo>
                  <a:cubicBezTo>
                    <a:pt x="1812" y="19503"/>
                    <a:pt x="1937" y="19405"/>
                    <a:pt x="2012" y="19303"/>
                  </a:cubicBezTo>
                  <a:cubicBezTo>
                    <a:pt x="2034" y="19274"/>
                    <a:pt x="2054" y="19244"/>
                    <a:pt x="2074" y="19214"/>
                  </a:cubicBezTo>
                  <a:cubicBezTo>
                    <a:pt x="2178" y="19395"/>
                    <a:pt x="2286" y="19571"/>
                    <a:pt x="2400" y="19747"/>
                  </a:cubicBezTo>
                  <a:cubicBezTo>
                    <a:pt x="2454" y="19878"/>
                    <a:pt x="2521" y="20003"/>
                    <a:pt x="2598" y="20123"/>
                  </a:cubicBezTo>
                  <a:cubicBezTo>
                    <a:pt x="2346" y="19794"/>
                    <a:pt x="1969" y="19561"/>
                    <a:pt x="1563" y="19483"/>
                  </a:cubicBezTo>
                  <a:cubicBezTo>
                    <a:pt x="1512" y="19474"/>
                    <a:pt x="1459" y="19469"/>
                    <a:pt x="1405" y="19469"/>
                  </a:cubicBezTo>
                  <a:cubicBezTo>
                    <a:pt x="1235" y="19469"/>
                    <a:pt x="1066" y="19522"/>
                    <a:pt x="1003" y="19672"/>
                  </a:cubicBezTo>
                  <a:cubicBezTo>
                    <a:pt x="932" y="19840"/>
                    <a:pt x="1045" y="20028"/>
                    <a:pt x="1168" y="20159"/>
                  </a:cubicBezTo>
                  <a:cubicBezTo>
                    <a:pt x="1482" y="20491"/>
                    <a:pt x="1923" y="20700"/>
                    <a:pt x="2380" y="20735"/>
                  </a:cubicBezTo>
                  <a:cubicBezTo>
                    <a:pt x="1965" y="20880"/>
                    <a:pt x="1593" y="21152"/>
                    <a:pt x="1327" y="21504"/>
                  </a:cubicBezTo>
                  <a:cubicBezTo>
                    <a:pt x="1235" y="21623"/>
                    <a:pt x="1158" y="21806"/>
                    <a:pt x="1263" y="21915"/>
                  </a:cubicBezTo>
                  <a:cubicBezTo>
                    <a:pt x="1305" y="21958"/>
                    <a:pt x="1360" y="21974"/>
                    <a:pt x="1419" y="21974"/>
                  </a:cubicBezTo>
                  <a:cubicBezTo>
                    <a:pt x="1490" y="21974"/>
                    <a:pt x="1568" y="21951"/>
                    <a:pt x="1635" y="21924"/>
                  </a:cubicBezTo>
                  <a:cubicBezTo>
                    <a:pt x="2044" y="21759"/>
                    <a:pt x="2427" y="21530"/>
                    <a:pt x="2765" y="21247"/>
                  </a:cubicBezTo>
                  <a:lnTo>
                    <a:pt x="2765" y="21247"/>
                  </a:lnTo>
                  <a:cubicBezTo>
                    <a:pt x="2534" y="21573"/>
                    <a:pt x="2413" y="21975"/>
                    <a:pt x="2427" y="22375"/>
                  </a:cubicBezTo>
                  <a:cubicBezTo>
                    <a:pt x="2430" y="22470"/>
                    <a:pt x="2447" y="22574"/>
                    <a:pt x="2522" y="22631"/>
                  </a:cubicBezTo>
                  <a:cubicBezTo>
                    <a:pt x="2556" y="22657"/>
                    <a:pt x="2594" y="22669"/>
                    <a:pt x="2633" y="22669"/>
                  </a:cubicBezTo>
                  <a:cubicBezTo>
                    <a:pt x="2747" y="22669"/>
                    <a:pt x="2872" y="22571"/>
                    <a:pt x="2947" y="22470"/>
                  </a:cubicBezTo>
                  <a:cubicBezTo>
                    <a:pt x="3199" y="22127"/>
                    <a:pt x="3318" y="21688"/>
                    <a:pt x="3271" y="21263"/>
                  </a:cubicBezTo>
                  <a:lnTo>
                    <a:pt x="3271" y="21263"/>
                  </a:lnTo>
                  <a:cubicBezTo>
                    <a:pt x="3416" y="21530"/>
                    <a:pt x="3575" y="21807"/>
                    <a:pt x="3833" y="21966"/>
                  </a:cubicBezTo>
                  <a:cubicBezTo>
                    <a:pt x="3942" y="22033"/>
                    <a:pt x="4076" y="22071"/>
                    <a:pt x="4207" y="22071"/>
                  </a:cubicBezTo>
                  <a:cubicBezTo>
                    <a:pt x="4255" y="22071"/>
                    <a:pt x="4302" y="22066"/>
                    <a:pt x="4348" y="22055"/>
                  </a:cubicBezTo>
                  <a:lnTo>
                    <a:pt x="4466" y="22163"/>
                  </a:lnTo>
                  <a:cubicBezTo>
                    <a:pt x="4518" y="22240"/>
                    <a:pt x="4576" y="22310"/>
                    <a:pt x="4638" y="22376"/>
                  </a:cubicBezTo>
                  <a:cubicBezTo>
                    <a:pt x="4357" y="22256"/>
                    <a:pt x="4050" y="22195"/>
                    <a:pt x="3744" y="22195"/>
                  </a:cubicBezTo>
                  <a:cubicBezTo>
                    <a:pt x="3609" y="22195"/>
                    <a:pt x="3474" y="22207"/>
                    <a:pt x="3341" y="22231"/>
                  </a:cubicBezTo>
                  <a:cubicBezTo>
                    <a:pt x="3192" y="22257"/>
                    <a:pt x="3012" y="22340"/>
                    <a:pt x="3016" y="22492"/>
                  </a:cubicBezTo>
                  <a:cubicBezTo>
                    <a:pt x="3019" y="22623"/>
                    <a:pt x="3160" y="22702"/>
                    <a:pt x="3284" y="22749"/>
                  </a:cubicBezTo>
                  <a:cubicBezTo>
                    <a:pt x="3696" y="22903"/>
                    <a:pt x="4134" y="22994"/>
                    <a:pt x="4574" y="23016"/>
                  </a:cubicBezTo>
                  <a:cubicBezTo>
                    <a:pt x="4184" y="23098"/>
                    <a:pt x="3822" y="23312"/>
                    <a:pt x="3563" y="23615"/>
                  </a:cubicBezTo>
                  <a:cubicBezTo>
                    <a:pt x="3501" y="23687"/>
                    <a:pt x="3442" y="23775"/>
                    <a:pt x="3458" y="23868"/>
                  </a:cubicBezTo>
                  <a:cubicBezTo>
                    <a:pt x="3480" y="23998"/>
                    <a:pt x="3622" y="24047"/>
                    <a:pt x="3763" y="24047"/>
                  </a:cubicBezTo>
                  <a:cubicBezTo>
                    <a:pt x="3804" y="24047"/>
                    <a:pt x="3844" y="24043"/>
                    <a:pt x="3881" y="24035"/>
                  </a:cubicBezTo>
                  <a:cubicBezTo>
                    <a:pt x="4299" y="23955"/>
                    <a:pt x="4684" y="23710"/>
                    <a:pt x="4936" y="23369"/>
                  </a:cubicBezTo>
                  <a:lnTo>
                    <a:pt x="4936" y="23369"/>
                  </a:lnTo>
                  <a:cubicBezTo>
                    <a:pt x="4864" y="23664"/>
                    <a:pt x="4792" y="23975"/>
                    <a:pt x="4875" y="24266"/>
                  </a:cubicBezTo>
                  <a:cubicBezTo>
                    <a:pt x="4948" y="24523"/>
                    <a:pt x="5186" y="24752"/>
                    <a:pt x="5443" y="24752"/>
                  </a:cubicBezTo>
                  <a:cubicBezTo>
                    <a:pt x="5478" y="24752"/>
                    <a:pt x="5513" y="24748"/>
                    <a:pt x="5548" y="24739"/>
                  </a:cubicBezTo>
                  <a:cubicBezTo>
                    <a:pt x="5820" y="24672"/>
                    <a:pt x="5965" y="24355"/>
                    <a:pt x="5936" y="24076"/>
                  </a:cubicBezTo>
                  <a:cubicBezTo>
                    <a:pt x="5911" y="23796"/>
                    <a:pt x="5754" y="23550"/>
                    <a:pt x="5602" y="23315"/>
                  </a:cubicBezTo>
                  <a:lnTo>
                    <a:pt x="5602" y="23315"/>
                  </a:lnTo>
                  <a:cubicBezTo>
                    <a:pt x="5869" y="23524"/>
                    <a:pt x="6199" y="23646"/>
                    <a:pt x="6534" y="23668"/>
                  </a:cubicBezTo>
                  <a:cubicBezTo>
                    <a:pt x="6923" y="23896"/>
                    <a:pt x="7326" y="24100"/>
                    <a:pt x="7739" y="24283"/>
                  </a:cubicBezTo>
                  <a:cubicBezTo>
                    <a:pt x="7662" y="24351"/>
                    <a:pt x="7593" y="24428"/>
                    <a:pt x="7539" y="24518"/>
                  </a:cubicBezTo>
                  <a:cubicBezTo>
                    <a:pt x="7381" y="24777"/>
                    <a:pt x="7395" y="25169"/>
                    <a:pt x="7650" y="25334"/>
                  </a:cubicBezTo>
                  <a:cubicBezTo>
                    <a:pt x="7726" y="25383"/>
                    <a:pt x="7812" y="25405"/>
                    <a:pt x="7900" y="25405"/>
                  </a:cubicBezTo>
                  <a:cubicBezTo>
                    <a:pt x="8084" y="25405"/>
                    <a:pt x="8277" y="25309"/>
                    <a:pt x="8403" y="25166"/>
                  </a:cubicBezTo>
                  <a:cubicBezTo>
                    <a:pt x="8533" y="25020"/>
                    <a:pt x="8608" y="24837"/>
                    <a:pt x="8665" y="24647"/>
                  </a:cubicBezTo>
                  <a:cubicBezTo>
                    <a:pt x="8706" y="24662"/>
                    <a:pt x="8743" y="24675"/>
                    <a:pt x="8783" y="24688"/>
                  </a:cubicBezTo>
                  <a:cubicBezTo>
                    <a:pt x="8864" y="24993"/>
                    <a:pt x="9031" y="25277"/>
                    <a:pt x="9263" y="25490"/>
                  </a:cubicBezTo>
                  <a:cubicBezTo>
                    <a:pt x="9399" y="25616"/>
                    <a:pt x="9584" y="25721"/>
                    <a:pt x="9761" y="25721"/>
                  </a:cubicBezTo>
                  <a:cubicBezTo>
                    <a:pt x="9826" y="25721"/>
                    <a:pt x="9890" y="25707"/>
                    <a:pt x="9950" y="25674"/>
                  </a:cubicBezTo>
                  <a:cubicBezTo>
                    <a:pt x="10154" y="25562"/>
                    <a:pt x="10198" y="25307"/>
                    <a:pt x="10160" y="25063"/>
                  </a:cubicBezTo>
                  <a:lnTo>
                    <a:pt x="10160" y="25063"/>
                  </a:lnTo>
                  <a:cubicBezTo>
                    <a:pt x="10861" y="25213"/>
                    <a:pt x="11580" y="25300"/>
                    <a:pt x="12307" y="25317"/>
                  </a:cubicBezTo>
                  <a:cubicBezTo>
                    <a:pt x="12410" y="25320"/>
                    <a:pt x="12514" y="25321"/>
                    <a:pt x="12617" y="25321"/>
                  </a:cubicBezTo>
                  <a:cubicBezTo>
                    <a:pt x="14357" y="25321"/>
                    <a:pt x="16135" y="24931"/>
                    <a:pt x="17838" y="24083"/>
                  </a:cubicBezTo>
                  <a:cubicBezTo>
                    <a:pt x="18932" y="23538"/>
                    <a:pt x="19927" y="22817"/>
                    <a:pt x="20796" y="21967"/>
                  </a:cubicBezTo>
                  <a:lnTo>
                    <a:pt x="20796" y="21967"/>
                  </a:lnTo>
                  <a:cubicBezTo>
                    <a:pt x="20737" y="22134"/>
                    <a:pt x="20697" y="22310"/>
                    <a:pt x="20680" y="22486"/>
                  </a:cubicBezTo>
                  <a:cubicBezTo>
                    <a:pt x="20664" y="22637"/>
                    <a:pt x="20694" y="22833"/>
                    <a:pt x="20840" y="22872"/>
                  </a:cubicBezTo>
                  <a:cubicBezTo>
                    <a:pt x="20855" y="22876"/>
                    <a:pt x="20871" y="22878"/>
                    <a:pt x="20886" y="22878"/>
                  </a:cubicBezTo>
                  <a:cubicBezTo>
                    <a:pt x="20995" y="22878"/>
                    <a:pt x="21092" y="22780"/>
                    <a:pt x="21161" y="22686"/>
                  </a:cubicBezTo>
                  <a:cubicBezTo>
                    <a:pt x="21423" y="22333"/>
                    <a:pt x="21632" y="21937"/>
                    <a:pt x="21774" y="21519"/>
                  </a:cubicBezTo>
                  <a:lnTo>
                    <a:pt x="21774" y="21519"/>
                  </a:lnTo>
                  <a:cubicBezTo>
                    <a:pt x="21745" y="21917"/>
                    <a:pt x="21852" y="22324"/>
                    <a:pt x="22069" y="22659"/>
                  </a:cubicBezTo>
                  <a:cubicBezTo>
                    <a:pt x="22121" y="22738"/>
                    <a:pt x="22190" y="22818"/>
                    <a:pt x="22285" y="22830"/>
                  </a:cubicBezTo>
                  <a:cubicBezTo>
                    <a:pt x="22292" y="22831"/>
                    <a:pt x="22298" y="22831"/>
                    <a:pt x="22305" y="22831"/>
                  </a:cubicBezTo>
                  <a:cubicBezTo>
                    <a:pt x="22461" y="22831"/>
                    <a:pt x="22548" y="22632"/>
                    <a:pt x="22565" y="22470"/>
                  </a:cubicBezTo>
                  <a:cubicBezTo>
                    <a:pt x="22602" y="22045"/>
                    <a:pt x="22474" y="21609"/>
                    <a:pt x="22215" y="21270"/>
                  </a:cubicBezTo>
                  <a:lnTo>
                    <a:pt x="22215" y="21270"/>
                  </a:lnTo>
                  <a:cubicBezTo>
                    <a:pt x="22478" y="21422"/>
                    <a:pt x="22756" y="21577"/>
                    <a:pt x="23062" y="21579"/>
                  </a:cubicBezTo>
                  <a:cubicBezTo>
                    <a:pt x="23063" y="21579"/>
                    <a:pt x="23064" y="21579"/>
                    <a:pt x="23065" y="21579"/>
                  </a:cubicBezTo>
                  <a:cubicBezTo>
                    <a:pt x="23368" y="21579"/>
                    <a:pt x="23692" y="21367"/>
                    <a:pt x="23702" y="21064"/>
                  </a:cubicBezTo>
                  <a:cubicBezTo>
                    <a:pt x="23711" y="20785"/>
                    <a:pt x="23448" y="20556"/>
                    <a:pt x="23172" y="20506"/>
                  </a:cubicBezTo>
                  <a:cubicBezTo>
                    <a:pt x="23113" y="20495"/>
                    <a:pt x="23053" y="20490"/>
                    <a:pt x="22994" y="20490"/>
                  </a:cubicBezTo>
                  <a:cubicBezTo>
                    <a:pt x="22777" y="20490"/>
                    <a:pt x="22559" y="20553"/>
                    <a:pt x="22350" y="20615"/>
                  </a:cubicBezTo>
                  <a:cubicBezTo>
                    <a:pt x="22624" y="20418"/>
                    <a:pt x="22835" y="20133"/>
                    <a:pt x="22949" y="19816"/>
                  </a:cubicBezTo>
                  <a:cubicBezTo>
                    <a:pt x="22987" y="19951"/>
                    <a:pt x="23037" y="20085"/>
                    <a:pt x="23100" y="20210"/>
                  </a:cubicBezTo>
                  <a:cubicBezTo>
                    <a:pt x="23161" y="20330"/>
                    <a:pt x="23267" y="20458"/>
                    <a:pt x="23389" y="20458"/>
                  </a:cubicBezTo>
                  <a:cubicBezTo>
                    <a:pt x="23407" y="20458"/>
                    <a:pt x="23425" y="20455"/>
                    <a:pt x="23443" y="20450"/>
                  </a:cubicBezTo>
                  <a:cubicBezTo>
                    <a:pt x="23568" y="20411"/>
                    <a:pt x="23604" y="20252"/>
                    <a:pt x="23613" y="20121"/>
                  </a:cubicBezTo>
                  <a:cubicBezTo>
                    <a:pt x="23646" y="19682"/>
                    <a:pt x="23610" y="19237"/>
                    <a:pt x="23508" y="18806"/>
                  </a:cubicBezTo>
                  <a:lnTo>
                    <a:pt x="23508" y="18806"/>
                  </a:lnTo>
                  <a:cubicBezTo>
                    <a:pt x="23697" y="19158"/>
                    <a:pt x="24005" y="19446"/>
                    <a:pt x="24368" y="19610"/>
                  </a:cubicBezTo>
                  <a:cubicBezTo>
                    <a:pt x="24425" y="19636"/>
                    <a:pt x="24490" y="19659"/>
                    <a:pt x="24551" y="19659"/>
                  </a:cubicBezTo>
                  <a:cubicBezTo>
                    <a:pt x="24582" y="19659"/>
                    <a:pt x="24613" y="19653"/>
                    <a:pt x="24641" y="19639"/>
                  </a:cubicBezTo>
                  <a:cubicBezTo>
                    <a:pt x="24793" y="19562"/>
                    <a:pt x="24762" y="19336"/>
                    <a:pt x="24683" y="19185"/>
                  </a:cubicBezTo>
                  <a:cubicBezTo>
                    <a:pt x="24492" y="18801"/>
                    <a:pt x="24150" y="18501"/>
                    <a:pt x="23748" y="18357"/>
                  </a:cubicBezTo>
                  <a:cubicBezTo>
                    <a:pt x="24051" y="18343"/>
                    <a:pt x="24369" y="18324"/>
                    <a:pt x="24627" y="18164"/>
                  </a:cubicBezTo>
                  <a:cubicBezTo>
                    <a:pt x="24885" y="18004"/>
                    <a:pt x="25046" y="17647"/>
                    <a:pt x="24893" y="17387"/>
                  </a:cubicBezTo>
                  <a:cubicBezTo>
                    <a:pt x="24797" y="17223"/>
                    <a:pt x="24609" y="17147"/>
                    <a:pt x="24417" y="17147"/>
                  </a:cubicBezTo>
                  <a:cubicBezTo>
                    <a:pt x="24324" y="17147"/>
                    <a:pt x="24230" y="17165"/>
                    <a:pt x="24146" y="17199"/>
                  </a:cubicBezTo>
                  <a:cubicBezTo>
                    <a:pt x="23988" y="17263"/>
                    <a:pt x="23856" y="17368"/>
                    <a:pt x="23734" y="17489"/>
                  </a:cubicBezTo>
                  <a:cubicBezTo>
                    <a:pt x="23780" y="17368"/>
                    <a:pt x="23825" y="17248"/>
                    <a:pt x="23868" y="17126"/>
                  </a:cubicBezTo>
                  <a:cubicBezTo>
                    <a:pt x="23904" y="17022"/>
                    <a:pt x="23937" y="16920"/>
                    <a:pt x="23970" y="16818"/>
                  </a:cubicBezTo>
                  <a:cubicBezTo>
                    <a:pt x="24160" y="16216"/>
                    <a:pt x="24271" y="15595"/>
                    <a:pt x="24312" y="14961"/>
                  </a:cubicBezTo>
                  <a:cubicBezTo>
                    <a:pt x="24412" y="13434"/>
                    <a:pt x="24110" y="11842"/>
                    <a:pt x="23563" y="10346"/>
                  </a:cubicBezTo>
                  <a:cubicBezTo>
                    <a:pt x="23594" y="10333"/>
                    <a:pt x="23620" y="10314"/>
                    <a:pt x="23640" y="10286"/>
                  </a:cubicBezTo>
                  <a:cubicBezTo>
                    <a:pt x="23718" y="10179"/>
                    <a:pt x="23653" y="10029"/>
                    <a:pt x="23583" y="9918"/>
                  </a:cubicBezTo>
                  <a:cubicBezTo>
                    <a:pt x="23458" y="9717"/>
                    <a:pt x="23314" y="9525"/>
                    <a:pt x="23155" y="9350"/>
                  </a:cubicBezTo>
                  <a:cubicBezTo>
                    <a:pt x="23126" y="9286"/>
                    <a:pt x="23098" y="9223"/>
                    <a:pt x="23069" y="9162"/>
                  </a:cubicBezTo>
                  <a:cubicBezTo>
                    <a:pt x="23049" y="9119"/>
                    <a:pt x="23027" y="9076"/>
                    <a:pt x="23007" y="9033"/>
                  </a:cubicBezTo>
                  <a:lnTo>
                    <a:pt x="23007" y="9033"/>
                  </a:lnTo>
                  <a:cubicBezTo>
                    <a:pt x="23169" y="9078"/>
                    <a:pt x="23338" y="9101"/>
                    <a:pt x="23506" y="9101"/>
                  </a:cubicBezTo>
                  <a:cubicBezTo>
                    <a:pt x="23633" y="9101"/>
                    <a:pt x="23761" y="9088"/>
                    <a:pt x="23885" y="9062"/>
                  </a:cubicBezTo>
                  <a:cubicBezTo>
                    <a:pt x="23979" y="9041"/>
                    <a:pt x="24080" y="9007"/>
                    <a:pt x="24123" y="8922"/>
                  </a:cubicBezTo>
                  <a:cubicBezTo>
                    <a:pt x="24201" y="8771"/>
                    <a:pt x="24041" y="8608"/>
                    <a:pt x="23890" y="8533"/>
                  </a:cubicBezTo>
                  <a:cubicBezTo>
                    <a:pt x="23654" y="8417"/>
                    <a:pt x="23392" y="8358"/>
                    <a:pt x="23130" y="8358"/>
                  </a:cubicBezTo>
                  <a:cubicBezTo>
                    <a:pt x="22983" y="8358"/>
                    <a:pt x="22837" y="8376"/>
                    <a:pt x="22694" y="8414"/>
                  </a:cubicBezTo>
                  <a:cubicBezTo>
                    <a:pt x="22690" y="8408"/>
                    <a:pt x="22687" y="8401"/>
                    <a:pt x="22684" y="8395"/>
                  </a:cubicBezTo>
                  <a:cubicBezTo>
                    <a:pt x="22907" y="8213"/>
                    <a:pt x="23134" y="8018"/>
                    <a:pt x="23239" y="7748"/>
                  </a:cubicBezTo>
                  <a:cubicBezTo>
                    <a:pt x="23351" y="7466"/>
                    <a:pt x="23270" y="7084"/>
                    <a:pt x="22991" y="6963"/>
                  </a:cubicBezTo>
                  <a:cubicBezTo>
                    <a:pt x="22935" y="6940"/>
                    <a:pt x="22877" y="6929"/>
                    <a:pt x="22818" y="6929"/>
                  </a:cubicBezTo>
                  <a:cubicBezTo>
                    <a:pt x="22607" y="6929"/>
                    <a:pt x="22393" y="7070"/>
                    <a:pt x="22278" y="7256"/>
                  </a:cubicBezTo>
                  <a:cubicBezTo>
                    <a:pt x="22229" y="7334"/>
                    <a:pt x="22195" y="7417"/>
                    <a:pt x="22169" y="7503"/>
                  </a:cubicBezTo>
                  <a:cubicBezTo>
                    <a:pt x="22069" y="7344"/>
                    <a:pt x="21967" y="7187"/>
                    <a:pt x="21862" y="7034"/>
                  </a:cubicBezTo>
                  <a:cubicBezTo>
                    <a:pt x="21885" y="7033"/>
                    <a:pt x="21907" y="7025"/>
                    <a:pt x="21927" y="7017"/>
                  </a:cubicBezTo>
                  <a:cubicBezTo>
                    <a:pt x="22078" y="6940"/>
                    <a:pt x="22048" y="6714"/>
                    <a:pt x="21969" y="6563"/>
                  </a:cubicBezTo>
                  <a:cubicBezTo>
                    <a:pt x="21773" y="6184"/>
                    <a:pt x="21431" y="5883"/>
                    <a:pt x="21031" y="5738"/>
                  </a:cubicBezTo>
                  <a:cubicBezTo>
                    <a:pt x="21334" y="5724"/>
                    <a:pt x="21652" y="5706"/>
                    <a:pt x="21910" y="5545"/>
                  </a:cubicBezTo>
                  <a:cubicBezTo>
                    <a:pt x="22166" y="5385"/>
                    <a:pt x="22329" y="5029"/>
                    <a:pt x="22176" y="4767"/>
                  </a:cubicBezTo>
                  <a:cubicBezTo>
                    <a:pt x="22094" y="4629"/>
                    <a:pt x="21947" y="4554"/>
                    <a:pt x="21787" y="4534"/>
                  </a:cubicBezTo>
                  <a:cubicBezTo>
                    <a:pt x="21766" y="4469"/>
                    <a:pt x="21734" y="4407"/>
                    <a:pt x="21696" y="4354"/>
                  </a:cubicBezTo>
                  <a:cubicBezTo>
                    <a:pt x="21537" y="4125"/>
                    <a:pt x="21280" y="3985"/>
                    <a:pt x="21033" y="3853"/>
                  </a:cubicBezTo>
                  <a:lnTo>
                    <a:pt x="21033" y="3853"/>
                  </a:lnTo>
                  <a:cubicBezTo>
                    <a:pt x="21116" y="3866"/>
                    <a:pt x="21201" y="3872"/>
                    <a:pt x="21286" y="3872"/>
                  </a:cubicBezTo>
                  <a:cubicBezTo>
                    <a:pt x="21614" y="3872"/>
                    <a:pt x="21941" y="3776"/>
                    <a:pt x="22215" y="3597"/>
                  </a:cubicBezTo>
                  <a:cubicBezTo>
                    <a:pt x="22425" y="3456"/>
                    <a:pt x="22619" y="3218"/>
                    <a:pt x="22555" y="2973"/>
                  </a:cubicBezTo>
                  <a:cubicBezTo>
                    <a:pt x="22489" y="2717"/>
                    <a:pt x="22193" y="2619"/>
                    <a:pt x="21919" y="2619"/>
                  </a:cubicBezTo>
                  <a:cubicBezTo>
                    <a:pt x="21876" y="2619"/>
                    <a:pt x="21835" y="2622"/>
                    <a:pt x="21794" y="2626"/>
                  </a:cubicBezTo>
                  <a:cubicBezTo>
                    <a:pt x="21387" y="2669"/>
                    <a:pt x="21035" y="2838"/>
                    <a:pt x="20681" y="3028"/>
                  </a:cubicBezTo>
                  <a:cubicBezTo>
                    <a:pt x="20729" y="2482"/>
                    <a:pt x="20822" y="1971"/>
                    <a:pt x="20654" y="1416"/>
                  </a:cubicBezTo>
                  <a:cubicBezTo>
                    <a:pt x="20613" y="1281"/>
                    <a:pt x="20534" y="1127"/>
                    <a:pt x="20393" y="1117"/>
                  </a:cubicBezTo>
                  <a:cubicBezTo>
                    <a:pt x="20389" y="1117"/>
                    <a:pt x="20384" y="1116"/>
                    <a:pt x="20380" y="1116"/>
                  </a:cubicBezTo>
                  <a:cubicBezTo>
                    <a:pt x="20240" y="1116"/>
                    <a:pt x="20144" y="1265"/>
                    <a:pt x="20092" y="1398"/>
                  </a:cubicBezTo>
                  <a:cubicBezTo>
                    <a:pt x="19904" y="1895"/>
                    <a:pt x="19904" y="2460"/>
                    <a:pt x="20085" y="2959"/>
                  </a:cubicBezTo>
                  <a:cubicBezTo>
                    <a:pt x="19940" y="2636"/>
                    <a:pt x="19692" y="2361"/>
                    <a:pt x="19387" y="2181"/>
                  </a:cubicBezTo>
                  <a:cubicBezTo>
                    <a:pt x="19451" y="2039"/>
                    <a:pt x="19472" y="1886"/>
                    <a:pt x="19401" y="1750"/>
                  </a:cubicBezTo>
                  <a:cubicBezTo>
                    <a:pt x="19315" y="1586"/>
                    <a:pt x="19135" y="1525"/>
                    <a:pt x="18943" y="1525"/>
                  </a:cubicBezTo>
                  <a:cubicBezTo>
                    <a:pt x="18820" y="1525"/>
                    <a:pt x="18692" y="1550"/>
                    <a:pt x="18580" y="1589"/>
                  </a:cubicBezTo>
                  <a:cubicBezTo>
                    <a:pt x="18194" y="1726"/>
                    <a:pt x="17892" y="1971"/>
                    <a:pt x="17591" y="2237"/>
                  </a:cubicBezTo>
                  <a:cubicBezTo>
                    <a:pt x="17510" y="1697"/>
                    <a:pt x="17484" y="1177"/>
                    <a:pt x="17193" y="676"/>
                  </a:cubicBezTo>
                  <a:cubicBezTo>
                    <a:pt x="17128" y="563"/>
                    <a:pt x="17027" y="443"/>
                    <a:pt x="16903" y="443"/>
                  </a:cubicBezTo>
                  <a:cubicBezTo>
                    <a:pt x="16892" y="443"/>
                    <a:pt x="16882" y="444"/>
                    <a:pt x="16871" y="446"/>
                  </a:cubicBezTo>
                  <a:cubicBezTo>
                    <a:pt x="16725" y="469"/>
                    <a:pt x="16662" y="642"/>
                    <a:pt x="16643" y="790"/>
                  </a:cubicBezTo>
                  <a:cubicBezTo>
                    <a:pt x="16576" y="1317"/>
                    <a:pt x="16704" y="1866"/>
                    <a:pt x="16996" y="2311"/>
                  </a:cubicBezTo>
                  <a:cubicBezTo>
                    <a:pt x="16744" y="1984"/>
                    <a:pt x="16368" y="1749"/>
                    <a:pt x="15962" y="1671"/>
                  </a:cubicBezTo>
                  <a:cubicBezTo>
                    <a:pt x="15912" y="1662"/>
                    <a:pt x="15858" y="1656"/>
                    <a:pt x="15804" y="1656"/>
                  </a:cubicBezTo>
                  <a:cubicBezTo>
                    <a:pt x="15687" y="1656"/>
                    <a:pt x="15569" y="1682"/>
                    <a:pt x="15488" y="1748"/>
                  </a:cubicBezTo>
                  <a:cubicBezTo>
                    <a:pt x="15297" y="1674"/>
                    <a:pt x="15105" y="1605"/>
                    <a:pt x="14912" y="1545"/>
                  </a:cubicBezTo>
                  <a:cubicBezTo>
                    <a:pt x="14911" y="1473"/>
                    <a:pt x="14891" y="1402"/>
                    <a:pt x="14853" y="1337"/>
                  </a:cubicBezTo>
                  <a:cubicBezTo>
                    <a:pt x="14757" y="1174"/>
                    <a:pt x="14569" y="1098"/>
                    <a:pt x="14377" y="1098"/>
                  </a:cubicBezTo>
                  <a:cubicBezTo>
                    <a:pt x="14284" y="1098"/>
                    <a:pt x="14190" y="1116"/>
                    <a:pt x="14106" y="1150"/>
                  </a:cubicBezTo>
                  <a:cubicBezTo>
                    <a:pt x="14021" y="1185"/>
                    <a:pt x="13943" y="1229"/>
                    <a:pt x="13871" y="1282"/>
                  </a:cubicBezTo>
                  <a:cubicBezTo>
                    <a:pt x="13775" y="1265"/>
                    <a:pt x="13677" y="1249"/>
                    <a:pt x="13579" y="1235"/>
                  </a:cubicBezTo>
                  <a:cubicBezTo>
                    <a:pt x="13605" y="977"/>
                    <a:pt x="13573" y="714"/>
                    <a:pt x="13482" y="473"/>
                  </a:cubicBezTo>
                  <a:cubicBezTo>
                    <a:pt x="13396" y="239"/>
                    <a:pt x="13211" y="1"/>
                    <a:pt x="12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19"/>
            <p:cNvSpPr/>
            <p:nvPr/>
          </p:nvSpPr>
          <p:spPr>
            <a:xfrm flipH="1">
              <a:off x="6623471" y="3613660"/>
              <a:ext cx="1250676" cy="1012502"/>
            </a:xfrm>
            <a:custGeom>
              <a:avLst/>
              <a:gdLst/>
              <a:ahLst/>
              <a:cxnLst/>
              <a:rect l="l" t="t" r="r" b="b"/>
              <a:pathLst>
                <a:path w="23819" h="19283" extrusionOk="0">
                  <a:moveTo>
                    <a:pt x="19894" y="1"/>
                  </a:moveTo>
                  <a:cubicBezTo>
                    <a:pt x="20067" y="404"/>
                    <a:pt x="20225" y="814"/>
                    <a:pt x="20369" y="1229"/>
                  </a:cubicBezTo>
                  <a:cubicBezTo>
                    <a:pt x="21248" y="3765"/>
                    <a:pt x="21524" y="6576"/>
                    <a:pt x="20726" y="9142"/>
                  </a:cubicBezTo>
                  <a:cubicBezTo>
                    <a:pt x="19571" y="12859"/>
                    <a:pt x="16147" y="15683"/>
                    <a:pt x="12328" y="16443"/>
                  </a:cubicBezTo>
                  <a:cubicBezTo>
                    <a:pt x="11569" y="16595"/>
                    <a:pt x="10795" y="16669"/>
                    <a:pt x="10022" y="16669"/>
                  </a:cubicBezTo>
                  <a:cubicBezTo>
                    <a:pt x="7581" y="16669"/>
                    <a:pt x="5139" y="15929"/>
                    <a:pt x="3129" y="14539"/>
                  </a:cubicBezTo>
                  <a:cubicBezTo>
                    <a:pt x="1898" y="13688"/>
                    <a:pt x="836" y="12598"/>
                    <a:pt x="1" y="11355"/>
                  </a:cubicBezTo>
                  <a:lnTo>
                    <a:pt x="1" y="11355"/>
                  </a:lnTo>
                  <a:cubicBezTo>
                    <a:pt x="1720" y="16093"/>
                    <a:pt x="6392" y="19283"/>
                    <a:pt x="11376" y="19283"/>
                  </a:cubicBezTo>
                  <a:cubicBezTo>
                    <a:pt x="13118" y="19283"/>
                    <a:pt x="14899" y="18893"/>
                    <a:pt x="16605" y="18043"/>
                  </a:cubicBezTo>
                  <a:cubicBezTo>
                    <a:pt x="19522" y="16590"/>
                    <a:pt x="21749" y="13874"/>
                    <a:pt x="22732" y="10779"/>
                  </a:cubicBezTo>
                  <a:cubicBezTo>
                    <a:pt x="23818" y="7365"/>
                    <a:pt x="22310" y="3239"/>
                    <a:pt x="20255" y="467"/>
                  </a:cubicBezTo>
                  <a:cubicBezTo>
                    <a:pt x="20140" y="312"/>
                    <a:pt x="20019" y="156"/>
                    <a:pt x="19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19"/>
            <p:cNvSpPr/>
            <p:nvPr/>
          </p:nvSpPr>
          <p:spPr>
            <a:xfrm flipH="1">
              <a:off x="7172550" y="4610965"/>
              <a:ext cx="158783" cy="598480"/>
            </a:xfrm>
            <a:custGeom>
              <a:avLst/>
              <a:gdLst/>
              <a:ahLst/>
              <a:cxnLst/>
              <a:rect l="l" t="t" r="r" b="b"/>
              <a:pathLst>
                <a:path w="3024" h="11398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363" y="67"/>
                    <a:pt x="1181" y="83"/>
                    <a:pt x="996" y="83"/>
                  </a:cubicBezTo>
                  <a:cubicBezTo>
                    <a:pt x="926" y="83"/>
                    <a:pt x="856" y="81"/>
                    <a:pt x="785" y="78"/>
                  </a:cubicBezTo>
                  <a:cubicBezTo>
                    <a:pt x="614" y="75"/>
                    <a:pt x="440" y="68"/>
                    <a:pt x="270" y="45"/>
                  </a:cubicBezTo>
                  <a:cubicBezTo>
                    <a:pt x="244" y="368"/>
                    <a:pt x="219" y="690"/>
                    <a:pt x="202" y="1012"/>
                  </a:cubicBezTo>
                  <a:cubicBezTo>
                    <a:pt x="1" y="4475"/>
                    <a:pt x="299" y="7986"/>
                    <a:pt x="1105" y="11397"/>
                  </a:cubicBezTo>
                  <a:lnTo>
                    <a:pt x="1184" y="11376"/>
                  </a:lnTo>
                  <a:lnTo>
                    <a:pt x="3023" y="10879"/>
                  </a:lnTo>
                  <a:cubicBezTo>
                    <a:pt x="1953" y="7384"/>
                    <a:pt x="1448" y="3694"/>
                    <a:pt x="1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19"/>
            <p:cNvSpPr/>
            <p:nvPr/>
          </p:nvSpPr>
          <p:spPr>
            <a:xfrm flipH="1">
              <a:off x="7172654" y="4610912"/>
              <a:ext cx="148071" cy="597378"/>
            </a:xfrm>
            <a:custGeom>
              <a:avLst/>
              <a:gdLst/>
              <a:ahLst/>
              <a:cxnLst/>
              <a:rect l="l" t="t" r="r" b="b"/>
              <a:pathLst>
                <a:path w="2820" h="11377" extrusionOk="0">
                  <a:moveTo>
                    <a:pt x="1329" y="0"/>
                  </a:moveTo>
                  <a:cubicBezTo>
                    <a:pt x="1161" y="65"/>
                    <a:pt x="981" y="82"/>
                    <a:pt x="798" y="82"/>
                  </a:cubicBezTo>
                  <a:cubicBezTo>
                    <a:pt x="727" y="82"/>
                    <a:pt x="655" y="80"/>
                    <a:pt x="583" y="76"/>
                  </a:cubicBezTo>
                  <a:cubicBezTo>
                    <a:pt x="412" y="75"/>
                    <a:pt x="238" y="68"/>
                    <a:pt x="68" y="45"/>
                  </a:cubicBezTo>
                  <a:cubicBezTo>
                    <a:pt x="42" y="367"/>
                    <a:pt x="17" y="689"/>
                    <a:pt x="0" y="1011"/>
                  </a:cubicBezTo>
                  <a:cubicBezTo>
                    <a:pt x="1119" y="3209"/>
                    <a:pt x="1483" y="5577"/>
                    <a:pt x="1368" y="8138"/>
                  </a:cubicBezTo>
                  <a:cubicBezTo>
                    <a:pt x="1357" y="8426"/>
                    <a:pt x="1207" y="10013"/>
                    <a:pt x="982" y="11377"/>
                  </a:cubicBezTo>
                  <a:lnTo>
                    <a:pt x="2820" y="10880"/>
                  </a:lnTo>
                  <a:cubicBezTo>
                    <a:pt x="1750" y="7385"/>
                    <a:pt x="1246" y="3695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19"/>
            <p:cNvSpPr/>
            <p:nvPr/>
          </p:nvSpPr>
          <p:spPr>
            <a:xfrm flipH="1">
              <a:off x="6824731" y="3532652"/>
              <a:ext cx="2835" cy="4621"/>
            </a:xfrm>
            <a:custGeom>
              <a:avLst/>
              <a:gdLst/>
              <a:ahLst/>
              <a:cxnLst/>
              <a:rect l="l" t="t" r="r" b="b"/>
              <a:pathLst>
                <a:path w="54" h="88" extrusionOk="0">
                  <a:moveTo>
                    <a:pt x="20" y="0"/>
                  </a:moveTo>
                  <a:cubicBezTo>
                    <a:pt x="15" y="29"/>
                    <a:pt x="7" y="58"/>
                    <a:pt x="0" y="88"/>
                  </a:cubicBezTo>
                  <a:cubicBezTo>
                    <a:pt x="17" y="72"/>
                    <a:pt x="35" y="55"/>
                    <a:pt x="53" y="39"/>
                  </a:cubicBezTo>
                  <a:cubicBezTo>
                    <a:pt x="42" y="26"/>
                    <a:pt x="32" y="12"/>
                    <a:pt x="20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19"/>
            <p:cNvSpPr/>
            <p:nvPr/>
          </p:nvSpPr>
          <p:spPr>
            <a:xfrm flipH="1">
              <a:off x="6647432" y="3335326"/>
              <a:ext cx="1248366" cy="1272624"/>
            </a:xfrm>
            <a:custGeom>
              <a:avLst/>
              <a:gdLst/>
              <a:ahLst/>
              <a:cxnLst/>
              <a:rect l="l" t="t" r="r" b="b"/>
              <a:pathLst>
                <a:path w="23775" h="24237" extrusionOk="0">
                  <a:moveTo>
                    <a:pt x="11095" y="1"/>
                  </a:moveTo>
                  <a:cubicBezTo>
                    <a:pt x="11093" y="1"/>
                    <a:pt x="11091" y="1"/>
                    <a:pt x="11089" y="1"/>
                  </a:cubicBezTo>
                  <a:cubicBezTo>
                    <a:pt x="10873" y="4"/>
                    <a:pt x="10751" y="254"/>
                    <a:pt x="10722" y="470"/>
                  </a:cubicBezTo>
                  <a:cubicBezTo>
                    <a:pt x="10683" y="758"/>
                    <a:pt x="10742" y="1031"/>
                    <a:pt x="10814" y="1307"/>
                  </a:cubicBezTo>
                  <a:cubicBezTo>
                    <a:pt x="10469" y="1193"/>
                    <a:pt x="10152" y="1053"/>
                    <a:pt x="9776" y="1053"/>
                  </a:cubicBezTo>
                  <a:cubicBezTo>
                    <a:pt x="9748" y="1053"/>
                    <a:pt x="9720" y="1054"/>
                    <a:pt x="9692" y="1055"/>
                  </a:cubicBezTo>
                  <a:cubicBezTo>
                    <a:pt x="9593" y="1061"/>
                    <a:pt x="9472" y="1090"/>
                    <a:pt x="9442" y="1185"/>
                  </a:cubicBezTo>
                  <a:cubicBezTo>
                    <a:pt x="9410" y="1286"/>
                    <a:pt x="9499" y="1381"/>
                    <a:pt x="9586" y="1441"/>
                  </a:cubicBezTo>
                  <a:cubicBezTo>
                    <a:pt x="9849" y="1622"/>
                    <a:pt x="10170" y="1719"/>
                    <a:pt x="10490" y="1719"/>
                  </a:cubicBezTo>
                  <a:cubicBezTo>
                    <a:pt x="10549" y="1719"/>
                    <a:pt x="10609" y="1716"/>
                    <a:pt x="10668" y="1709"/>
                  </a:cubicBezTo>
                  <a:lnTo>
                    <a:pt x="10668" y="1709"/>
                  </a:lnTo>
                  <a:cubicBezTo>
                    <a:pt x="10378" y="1764"/>
                    <a:pt x="10107" y="1925"/>
                    <a:pt x="9925" y="2161"/>
                  </a:cubicBezTo>
                  <a:cubicBezTo>
                    <a:pt x="9832" y="2281"/>
                    <a:pt x="9766" y="2461"/>
                    <a:pt x="9865" y="2576"/>
                  </a:cubicBezTo>
                  <a:cubicBezTo>
                    <a:pt x="9913" y="2634"/>
                    <a:pt x="9986" y="2655"/>
                    <a:pt x="10063" y="2655"/>
                  </a:cubicBezTo>
                  <a:cubicBezTo>
                    <a:pt x="10118" y="2655"/>
                    <a:pt x="10175" y="2644"/>
                    <a:pt x="10226" y="2629"/>
                  </a:cubicBezTo>
                  <a:cubicBezTo>
                    <a:pt x="10537" y="2537"/>
                    <a:pt x="10814" y="2324"/>
                    <a:pt x="10982" y="2046"/>
                  </a:cubicBezTo>
                  <a:lnTo>
                    <a:pt x="10982" y="2046"/>
                  </a:lnTo>
                  <a:cubicBezTo>
                    <a:pt x="10941" y="2357"/>
                    <a:pt x="10994" y="2679"/>
                    <a:pt x="11131" y="2962"/>
                  </a:cubicBezTo>
                  <a:cubicBezTo>
                    <a:pt x="11171" y="3047"/>
                    <a:pt x="11246" y="3140"/>
                    <a:pt x="11334" y="3140"/>
                  </a:cubicBezTo>
                  <a:cubicBezTo>
                    <a:pt x="11346" y="3140"/>
                    <a:pt x="11359" y="3138"/>
                    <a:pt x="11371" y="3135"/>
                  </a:cubicBezTo>
                  <a:cubicBezTo>
                    <a:pt x="11462" y="3107"/>
                    <a:pt x="11488" y="2996"/>
                    <a:pt x="11498" y="2903"/>
                  </a:cubicBezTo>
                  <a:cubicBezTo>
                    <a:pt x="11524" y="2589"/>
                    <a:pt x="11502" y="2272"/>
                    <a:pt x="11433" y="1967"/>
                  </a:cubicBezTo>
                  <a:lnTo>
                    <a:pt x="11433" y="1967"/>
                  </a:lnTo>
                  <a:cubicBezTo>
                    <a:pt x="11564" y="2219"/>
                    <a:pt x="11780" y="2425"/>
                    <a:pt x="12038" y="2546"/>
                  </a:cubicBezTo>
                  <a:cubicBezTo>
                    <a:pt x="12079" y="2565"/>
                    <a:pt x="12125" y="2582"/>
                    <a:pt x="12170" y="2582"/>
                  </a:cubicBezTo>
                  <a:cubicBezTo>
                    <a:pt x="12191" y="2582"/>
                    <a:pt x="12212" y="2578"/>
                    <a:pt x="12232" y="2569"/>
                  </a:cubicBezTo>
                  <a:cubicBezTo>
                    <a:pt x="12342" y="2517"/>
                    <a:pt x="12320" y="2355"/>
                    <a:pt x="12266" y="2247"/>
                  </a:cubicBezTo>
                  <a:cubicBezTo>
                    <a:pt x="12129" y="1975"/>
                    <a:pt x="11890" y="1758"/>
                    <a:pt x="11606" y="1651"/>
                  </a:cubicBezTo>
                  <a:cubicBezTo>
                    <a:pt x="11822" y="1644"/>
                    <a:pt x="12048" y="1635"/>
                    <a:pt x="12234" y="1522"/>
                  </a:cubicBezTo>
                  <a:cubicBezTo>
                    <a:pt x="12420" y="1408"/>
                    <a:pt x="12538" y="1156"/>
                    <a:pt x="12430" y="969"/>
                  </a:cubicBezTo>
                  <a:cubicBezTo>
                    <a:pt x="12364" y="850"/>
                    <a:pt x="12226" y="795"/>
                    <a:pt x="12087" y="795"/>
                  </a:cubicBezTo>
                  <a:cubicBezTo>
                    <a:pt x="12023" y="795"/>
                    <a:pt x="11959" y="806"/>
                    <a:pt x="11901" y="829"/>
                  </a:cubicBezTo>
                  <a:cubicBezTo>
                    <a:pt x="11715" y="901"/>
                    <a:pt x="11574" y="1054"/>
                    <a:pt x="11443" y="1203"/>
                  </a:cubicBezTo>
                  <a:cubicBezTo>
                    <a:pt x="11556" y="931"/>
                    <a:pt x="11563" y="617"/>
                    <a:pt x="11463" y="341"/>
                  </a:cubicBezTo>
                  <a:cubicBezTo>
                    <a:pt x="11402" y="174"/>
                    <a:pt x="11272" y="1"/>
                    <a:pt x="11095" y="1"/>
                  </a:cubicBezTo>
                  <a:close/>
                  <a:moveTo>
                    <a:pt x="5225" y="4371"/>
                  </a:moveTo>
                  <a:cubicBezTo>
                    <a:pt x="5073" y="4371"/>
                    <a:pt x="4921" y="4475"/>
                    <a:pt x="4841" y="4612"/>
                  </a:cubicBezTo>
                  <a:cubicBezTo>
                    <a:pt x="4740" y="4783"/>
                    <a:pt x="4725" y="4991"/>
                    <a:pt x="4715" y="5189"/>
                  </a:cubicBezTo>
                  <a:cubicBezTo>
                    <a:pt x="4633" y="4907"/>
                    <a:pt x="4445" y="4658"/>
                    <a:pt x="4194" y="4503"/>
                  </a:cubicBezTo>
                  <a:cubicBezTo>
                    <a:pt x="4102" y="4446"/>
                    <a:pt x="3990" y="4403"/>
                    <a:pt x="3884" y="4403"/>
                  </a:cubicBezTo>
                  <a:cubicBezTo>
                    <a:pt x="3813" y="4403"/>
                    <a:pt x="3746" y="4422"/>
                    <a:pt x="3690" y="4468"/>
                  </a:cubicBezTo>
                  <a:cubicBezTo>
                    <a:pt x="3523" y="4605"/>
                    <a:pt x="3582" y="4877"/>
                    <a:pt x="3694" y="5064"/>
                  </a:cubicBezTo>
                  <a:cubicBezTo>
                    <a:pt x="3844" y="5315"/>
                    <a:pt x="4057" y="5490"/>
                    <a:pt x="4286" y="5663"/>
                  </a:cubicBezTo>
                  <a:cubicBezTo>
                    <a:pt x="3920" y="5797"/>
                    <a:pt x="3560" y="5889"/>
                    <a:pt x="3251" y="6164"/>
                  </a:cubicBezTo>
                  <a:cubicBezTo>
                    <a:pt x="3176" y="6231"/>
                    <a:pt x="3100" y="6327"/>
                    <a:pt x="3136" y="6421"/>
                  </a:cubicBezTo>
                  <a:cubicBezTo>
                    <a:pt x="3170" y="6507"/>
                    <a:pt x="3275" y="6533"/>
                    <a:pt x="3370" y="6533"/>
                  </a:cubicBezTo>
                  <a:cubicBezTo>
                    <a:pt x="3383" y="6533"/>
                    <a:pt x="3395" y="6532"/>
                    <a:pt x="3408" y="6532"/>
                  </a:cubicBezTo>
                  <a:cubicBezTo>
                    <a:pt x="3783" y="6505"/>
                    <a:pt x="4148" y="6338"/>
                    <a:pt x="4416" y="6073"/>
                  </a:cubicBezTo>
                  <a:lnTo>
                    <a:pt x="4416" y="6073"/>
                  </a:lnTo>
                  <a:cubicBezTo>
                    <a:pt x="4224" y="6295"/>
                    <a:pt x="4115" y="6588"/>
                    <a:pt x="4119" y="6882"/>
                  </a:cubicBezTo>
                  <a:cubicBezTo>
                    <a:pt x="4121" y="7033"/>
                    <a:pt x="4180" y="7217"/>
                    <a:pt x="4329" y="7246"/>
                  </a:cubicBezTo>
                  <a:cubicBezTo>
                    <a:pt x="4342" y="7248"/>
                    <a:pt x="4354" y="7249"/>
                    <a:pt x="4366" y="7249"/>
                  </a:cubicBezTo>
                  <a:cubicBezTo>
                    <a:pt x="4479" y="7249"/>
                    <a:pt x="4580" y="7156"/>
                    <a:pt x="4646" y="7060"/>
                  </a:cubicBezTo>
                  <a:cubicBezTo>
                    <a:pt x="4833" y="6794"/>
                    <a:pt x="4918" y="6455"/>
                    <a:pt x="4877" y="6133"/>
                  </a:cubicBezTo>
                  <a:lnTo>
                    <a:pt x="4877" y="6133"/>
                  </a:lnTo>
                  <a:cubicBezTo>
                    <a:pt x="5039" y="6403"/>
                    <a:pt x="5280" y="6622"/>
                    <a:pt x="5562" y="6759"/>
                  </a:cubicBezTo>
                  <a:cubicBezTo>
                    <a:pt x="5614" y="6784"/>
                    <a:pt x="5676" y="6804"/>
                    <a:pt x="5733" y="6804"/>
                  </a:cubicBezTo>
                  <a:cubicBezTo>
                    <a:pt x="5784" y="6804"/>
                    <a:pt x="5831" y="6788"/>
                    <a:pt x="5860" y="6745"/>
                  </a:cubicBezTo>
                  <a:cubicBezTo>
                    <a:pt x="5912" y="6670"/>
                    <a:pt x="5864" y="6563"/>
                    <a:pt x="5813" y="6486"/>
                  </a:cubicBezTo>
                  <a:cubicBezTo>
                    <a:pt x="5640" y="6225"/>
                    <a:pt x="5425" y="5989"/>
                    <a:pt x="5180" y="5793"/>
                  </a:cubicBezTo>
                  <a:lnTo>
                    <a:pt x="5180" y="5793"/>
                  </a:lnTo>
                  <a:cubicBezTo>
                    <a:pt x="5348" y="5867"/>
                    <a:pt x="5531" y="5905"/>
                    <a:pt x="5715" y="5905"/>
                  </a:cubicBezTo>
                  <a:cubicBezTo>
                    <a:pt x="5815" y="5905"/>
                    <a:pt x="5916" y="5894"/>
                    <a:pt x="6014" y="5871"/>
                  </a:cubicBezTo>
                  <a:cubicBezTo>
                    <a:pt x="6080" y="5855"/>
                    <a:pt x="6152" y="5829"/>
                    <a:pt x="6181" y="5768"/>
                  </a:cubicBezTo>
                  <a:cubicBezTo>
                    <a:pt x="6236" y="5660"/>
                    <a:pt x="6119" y="5545"/>
                    <a:pt x="6008" y="5495"/>
                  </a:cubicBezTo>
                  <a:cubicBezTo>
                    <a:pt x="5847" y="5420"/>
                    <a:pt x="5669" y="5382"/>
                    <a:pt x="5491" y="5382"/>
                  </a:cubicBezTo>
                  <a:cubicBezTo>
                    <a:pt x="5366" y="5382"/>
                    <a:pt x="5241" y="5401"/>
                    <a:pt x="5121" y="5439"/>
                  </a:cubicBezTo>
                  <a:cubicBezTo>
                    <a:pt x="5286" y="5300"/>
                    <a:pt x="5458" y="5151"/>
                    <a:pt x="5532" y="4948"/>
                  </a:cubicBezTo>
                  <a:cubicBezTo>
                    <a:pt x="5608" y="4743"/>
                    <a:pt x="5545" y="4474"/>
                    <a:pt x="5343" y="4393"/>
                  </a:cubicBezTo>
                  <a:cubicBezTo>
                    <a:pt x="5305" y="4378"/>
                    <a:pt x="5265" y="4371"/>
                    <a:pt x="5225" y="4371"/>
                  </a:cubicBezTo>
                  <a:close/>
                  <a:moveTo>
                    <a:pt x="21803" y="6706"/>
                  </a:moveTo>
                  <a:lnTo>
                    <a:pt x="21803" y="6706"/>
                  </a:lnTo>
                  <a:cubicBezTo>
                    <a:pt x="21796" y="6945"/>
                    <a:pt x="21846" y="7172"/>
                    <a:pt x="21905" y="7403"/>
                  </a:cubicBezTo>
                  <a:cubicBezTo>
                    <a:pt x="21563" y="7287"/>
                    <a:pt x="21248" y="7148"/>
                    <a:pt x="20875" y="7148"/>
                  </a:cubicBezTo>
                  <a:cubicBezTo>
                    <a:pt x="20846" y="7148"/>
                    <a:pt x="20816" y="7149"/>
                    <a:pt x="20786" y="7151"/>
                  </a:cubicBezTo>
                  <a:cubicBezTo>
                    <a:pt x="20684" y="7155"/>
                    <a:pt x="20566" y="7184"/>
                    <a:pt x="20536" y="7280"/>
                  </a:cubicBezTo>
                  <a:cubicBezTo>
                    <a:pt x="20503" y="7378"/>
                    <a:pt x="20593" y="7475"/>
                    <a:pt x="20680" y="7534"/>
                  </a:cubicBezTo>
                  <a:cubicBezTo>
                    <a:pt x="20943" y="7715"/>
                    <a:pt x="21264" y="7812"/>
                    <a:pt x="21584" y="7812"/>
                  </a:cubicBezTo>
                  <a:cubicBezTo>
                    <a:pt x="21643" y="7812"/>
                    <a:pt x="21702" y="7808"/>
                    <a:pt x="21761" y="7802"/>
                  </a:cubicBezTo>
                  <a:lnTo>
                    <a:pt x="21761" y="7802"/>
                  </a:lnTo>
                  <a:cubicBezTo>
                    <a:pt x="21469" y="7856"/>
                    <a:pt x="21198" y="8018"/>
                    <a:pt x="21018" y="8254"/>
                  </a:cubicBezTo>
                  <a:cubicBezTo>
                    <a:pt x="20925" y="8372"/>
                    <a:pt x="20860" y="8555"/>
                    <a:pt x="20956" y="8670"/>
                  </a:cubicBezTo>
                  <a:cubicBezTo>
                    <a:pt x="21006" y="8726"/>
                    <a:pt x="21079" y="8746"/>
                    <a:pt x="21155" y="8746"/>
                  </a:cubicBezTo>
                  <a:cubicBezTo>
                    <a:pt x="21211" y="8746"/>
                    <a:pt x="21268" y="8736"/>
                    <a:pt x="21321" y="8720"/>
                  </a:cubicBezTo>
                  <a:cubicBezTo>
                    <a:pt x="21633" y="8627"/>
                    <a:pt x="21907" y="8417"/>
                    <a:pt x="22077" y="8137"/>
                  </a:cubicBezTo>
                  <a:lnTo>
                    <a:pt x="22077" y="8137"/>
                  </a:lnTo>
                  <a:cubicBezTo>
                    <a:pt x="22035" y="8448"/>
                    <a:pt x="22087" y="8771"/>
                    <a:pt x="22223" y="9053"/>
                  </a:cubicBezTo>
                  <a:cubicBezTo>
                    <a:pt x="22265" y="9139"/>
                    <a:pt x="22341" y="9232"/>
                    <a:pt x="22427" y="9232"/>
                  </a:cubicBezTo>
                  <a:cubicBezTo>
                    <a:pt x="22440" y="9232"/>
                    <a:pt x="22453" y="9230"/>
                    <a:pt x="22465" y="9226"/>
                  </a:cubicBezTo>
                  <a:cubicBezTo>
                    <a:pt x="22555" y="9199"/>
                    <a:pt x="22582" y="9088"/>
                    <a:pt x="22591" y="8994"/>
                  </a:cubicBezTo>
                  <a:cubicBezTo>
                    <a:pt x="22617" y="8687"/>
                    <a:pt x="22596" y="8378"/>
                    <a:pt x="22532" y="8083"/>
                  </a:cubicBezTo>
                  <a:cubicBezTo>
                    <a:pt x="22310" y="7606"/>
                    <a:pt x="22064" y="7145"/>
                    <a:pt x="21803" y="6706"/>
                  </a:cubicBezTo>
                  <a:close/>
                  <a:moveTo>
                    <a:pt x="3246" y="6743"/>
                  </a:moveTo>
                  <a:cubicBezTo>
                    <a:pt x="3084" y="6743"/>
                    <a:pt x="2922" y="6883"/>
                    <a:pt x="2825" y="7028"/>
                  </a:cubicBezTo>
                  <a:cubicBezTo>
                    <a:pt x="2663" y="7270"/>
                    <a:pt x="2596" y="7540"/>
                    <a:pt x="2538" y="7820"/>
                  </a:cubicBezTo>
                  <a:cubicBezTo>
                    <a:pt x="2261" y="7545"/>
                    <a:pt x="2024" y="7260"/>
                    <a:pt x="1644" y="7099"/>
                  </a:cubicBezTo>
                  <a:cubicBezTo>
                    <a:pt x="1594" y="7077"/>
                    <a:pt x="1536" y="7059"/>
                    <a:pt x="1482" y="7059"/>
                  </a:cubicBezTo>
                  <a:cubicBezTo>
                    <a:pt x="1436" y="7059"/>
                    <a:pt x="1394" y="7072"/>
                    <a:pt x="1361" y="7106"/>
                  </a:cubicBezTo>
                  <a:cubicBezTo>
                    <a:pt x="1289" y="7181"/>
                    <a:pt x="1327" y="7308"/>
                    <a:pt x="1379" y="7399"/>
                  </a:cubicBezTo>
                  <a:cubicBezTo>
                    <a:pt x="1564" y="7726"/>
                    <a:pt x="1871" y="7984"/>
                    <a:pt x="2224" y="8112"/>
                  </a:cubicBezTo>
                  <a:lnTo>
                    <a:pt x="2224" y="8112"/>
                  </a:lnTo>
                  <a:cubicBezTo>
                    <a:pt x="2120" y="8083"/>
                    <a:pt x="2012" y="8069"/>
                    <a:pt x="1903" y="8069"/>
                  </a:cubicBezTo>
                  <a:cubicBezTo>
                    <a:pt x="1718" y="8069"/>
                    <a:pt x="1533" y="8110"/>
                    <a:pt x="1367" y="8192"/>
                  </a:cubicBezTo>
                  <a:cubicBezTo>
                    <a:pt x="1230" y="8260"/>
                    <a:pt x="1091" y="8392"/>
                    <a:pt x="1130" y="8540"/>
                  </a:cubicBezTo>
                  <a:cubicBezTo>
                    <a:pt x="1161" y="8666"/>
                    <a:pt x="1304" y="8726"/>
                    <a:pt x="1431" y="8748"/>
                  </a:cubicBezTo>
                  <a:cubicBezTo>
                    <a:pt x="1502" y="8760"/>
                    <a:pt x="1574" y="8766"/>
                    <a:pt x="1647" y="8766"/>
                  </a:cubicBezTo>
                  <a:cubicBezTo>
                    <a:pt x="1900" y="8766"/>
                    <a:pt x="2154" y="8693"/>
                    <a:pt x="2367" y="8556"/>
                  </a:cubicBezTo>
                  <a:lnTo>
                    <a:pt x="2367" y="8556"/>
                  </a:lnTo>
                  <a:cubicBezTo>
                    <a:pt x="2192" y="8817"/>
                    <a:pt x="2097" y="9131"/>
                    <a:pt x="2096" y="9443"/>
                  </a:cubicBezTo>
                  <a:cubicBezTo>
                    <a:pt x="2096" y="9551"/>
                    <a:pt x="2129" y="9688"/>
                    <a:pt x="2236" y="9704"/>
                  </a:cubicBezTo>
                  <a:cubicBezTo>
                    <a:pt x="2243" y="9705"/>
                    <a:pt x="2250" y="9706"/>
                    <a:pt x="2257" y="9706"/>
                  </a:cubicBezTo>
                  <a:cubicBezTo>
                    <a:pt x="2339" y="9706"/>
                    <a:pt x="2405" y="9624"/>
                    <a:pt x="2450" y="9551"/>
                  </a:cubicBezTo>
                  <a:cubicBezTo>
                    <a:pt x="2611" y="9284"/>
                    <a:pt x="2732" y="8988"/>
                    <a:pt x="2804" y="8682"/>
                  </a:cubicBezTo>
                  <a:cubicBezTo>
                    <a:pt x="2812" y="8967"/>
                    <a:pt x="2914" y="9248"/>
                    <a:pt x="3092" y="9469"/>
                  </a:cubicBezTo>
                  <a:cubicBezTo>
                    <a:pt x="3136" y="9521"/>
                    <a:pt x="3190" y="9574"/>
                    <a:pt x="3257" y="9574"/>
                  </a:cubicBezTo>
                  <a:cubicBezTo>
                    <a:pt x="3258" y="9574"/>
                    <a:pt x="3259" y="9574"/>
                    <a:pt x="3260" y="9574"/>
                  </a:cubicBezTo>
                  <a:cubicBezTo>
                    <a:pt x="3378" y="9574"/>
                    <a:pt x="3429" y="9421"/>
                    <a:pt x="3429" y="9301"/>
                  </a:cubicBezTo>
                  <a:cubicBezTo>
                    <a:pt x="3428" y="8998"/>
                    <a:pt x="3305" y="8696"/>
                    <a:pt x="3098" y="8477"/>
                  </a:cubicBezTo>
                  <a:lnTo>
                    <a:pt x="3098" y="8477"/>
                  </a:lnTo>
                  <a:cubicBezTo>
                    <a:pt x="3278" y="8557"/>
                    <a:pt x="3464" y="8640"/>
                    <a:pt x="3658" y="8640"/>
                  </a:cubicBezTo>
                  <a:cubicBezTo>
                    <a:pt x="3678" y="8640"/>
                    <a:pt x="3698" y="8639"/>
                    <a:pt x="3719" y="8637"/>
                  </a:cubicBezTo>
                  <a:cubicBezTo>
                    <a:pt x="3935" y="8617"/>
                    <a:pt x="4151" y="8443"/>
                    <a:pt x="4138" y="8228"/>
                  </a:cubicBezTo>
                  <a:cubicBezTo>
                    <a:pt x="4126" y="8031"/>
                    <a:pt x="3922" y="7887"/>
                    <a:pt x="3725" y="7868"/>
                  </a:cubicBezTo>
                  <a:cubicBezTo>
                    <a:pt x="3707" y="7867"/>
                    <a:pt x="3689" y="7866"/>
                    <a:pt x="3671" y="7866"/>
                  </a:cubicBezTo>
                  <a:cubicBezTo>
                    <a:pt x="3491" y="7866"/>
                    <a:pt x="3316" y="7935"/>
                    <a:pt x="3149" y="8003"/>
                  </a:cubicBezTo>
                  <a:cubicBezTo>
                    <a:pt x="3370" y="7809"/>
                    <a:pt x="3514" y="7530"/>
                    <a:pt x="3546" y="7239"/>
                  </a:cubicBezTo>
                  <a:cubicBezTo>
                    <a:pt x="3566" y="7059"/>
                    <a:pt x="3523" y="6844"/>
                    <a:pt x="3362" y="6769"/>
                  </a:cubicBezTo>
                  <a:cubicBezTo>
                    <a:pt x="3324" y="6751"/>
                    <a:pt x="3285" y="6743"/>
                    <a:pt x="3246" y="6743"/>
                  </a:cubicBezTo>
                  <a:close/>
                  <a:moveTo>
                    <a:pt x="567" y="10304"/>
                  </a:moveTo>
                  <a:cubicBezTo>
                    <a:pt x="415" y="10304"/>
                    <a:pt x="262" y="10408"/>
                    <a:pt x="182" y="10545"/>
                  </a:cubicBezTo>
                  <a:cubicBezTo>
                    <a:pt x="160" y="10584"/>
                    <a:pt x="143" y="10621"/>
                    <a:pt x="130" y="10660"/>
                  </a:cubicBezTo>
                  <a:lnTo>
                    <a:pt x="129" y="10663"/>
                  </a:lnTo>
                  <a:cubicBezTo>
                    <a:pt x="50" y="11186"/>
                    <a:pt x="6" y="11716"/>
                    <a:pt x="2" y="12247"/>
                  </a:cubicBezTo>
                  <a:cubicBezTo>
                    <a:pt x="1" y="12482"/>
                    <a:pt x="6" y="12717"/>
                    <a:pt x="18" y="12947"/>
                  </a:cubicBezTo>
                  <a:cubicBezTo>
                    <a:pt x="183" y="12689"/>
                    <a:pt x="258" y="12372"/>
                    <a:pt x="218" y="12069"/>
                  </a:cubicBezTo>
                  <a:lnTo>
                    <a:pt x="218" y="12069"/>
                  </a:lnTo>
                  <a:cubicBezTo>
                    <a:pt x="378" y="12336"/>
                    <a:pt x="620" y="12558"/>
                    <a:pt x="902" y="12695"/>
                  </a:cubicBezTo>
                  <a:cubicBezTo>
                    <a:pt x="953" y="12719"/>
                    <a:pt x="1016" y="12738"/>
                    <a:pt x="1072" y="12738"/>
                  </a:cubicBezTo>
                  <a:cubicBezTo>
                    <a:pt x="1123" y="12738"/>
                    <a:pt x="1170" y="12722"/>
                    <a:pt x="1199" y="12681"/>
                  </a:cubicBezTo>
                  <a:cubicBezTo>
                    <a:pt x="1253" y="12603"/>
                    <a:pt x="1204" y="12498"/>
                    <a:pt x="1153" y="12420"/>
                  </a:cubicBezTo>
                  <a:cubicBezTo>
                    <a:pt x="980" y="12158"/>
                    <a:pt x="765" y="11922"/>
                    <a:pt x="520" y="11726"/>
                  </a:cubicBezTo>
                  <a:lnTo>
                    <a:pt x="520" y="11726"/>
                  </a:lnTo>
                  <a:cubicBezTo>
                    <a:pt x="686" y="11802"/>
                    <a:pt x="869" y="11839"/>
                    <a:pt x="1052" y="11839"/>
                  </a:cubicBezTo>
                  <a:cubicBezTo>
                    <a:pt x="1154" y="11839"/>
                    <a:pt x="1256" y="11827"/>
                    <a:pt x="1356" y="11804"/>
                  </a:cubicBezTo>
                  <a:cubicBezTo>
                    <a:pt x="1422" y="11788"/>
                    <a:pt x="1494" y="11760"/>
                    <a:pt x="1523" y="11701"/>
                  </a:cubicBezTo>
                  <a:cubicBezTo>
                    <a:pt x="1576" y="11593"/>
                    <a:pt x="1458" y="11480"/>
                    <a:pt x="1353" y="11429"/>
                  </a:cubicBezTo>
                  <a:cubicBezTo>
                    <a:pt x="1190" y="11354"/>
                    <a:pt x="1012" y="11315"/>
                    <a:pt x="833" y="11315"/>
                  </a:cubicBezTo>
                  <a:cubicBezTo>
                    <a:pt x="708" y="11315"/>
                    <a:pt x="583" y="11334"/>
                    <a:pt x="464" y="11373"/>
                  </a:cubicBezTo>
                  <a:cubicBezTo>
                    <a:pt x="628" y="11233"/>
                    <a:pt x="801" y="11084"/>
                    <a:pt x="875" y="10881"/>
                  </a:cubicBezTo>
                  <a:cubicBezTo>
                    <a:pt x="950" y="10678"/>
                    <a:pt x="886" y="10405"/>
                    <a:pt x="685" y="10326"/>
                  </a:cubicBezTo>
                  <a:cubicBezTo>
                    <a:pt x="646" y="10311"/>
                    <a:pt x="607" y="10304"/>
                    <a:pt x="567" y="10304"/>
                  </a:cubicBezTo>
                  <a:close/>
                  <a:moveTo>
                    <a:pt x="22641" y="13438"/>
                  </a:moveTo>
                  <a:cubicBezTo>
                    <a:pt x="22597" y="13438"/>
                    <a:pt x="22555" y="13450"/>
                    <a:pt x="22523" y="13483"/>
                  </a:cubicBezTo>
                  <a:cubicBezTo>
                    <a:pt x="22451" y="13559"/>
                    <a:pt x="22490" y="13684"/>
                    <a:pt x="22540" y="13776"/>
                  </a:cubicBezTo>
                  <a:cubicBezTo>
                    <a:pt x="22730" y="14109"/>
                    <a:pt x="23043" y="14371"/>
                    <a:pt x="23407" y="14497"/>
                  </a:cubicBezTo>
                  <a:cubicBezTo>
                    <a:pt x="23296" y="14464"/>
                    <a:pt x="23180" y="14447"/>
                    <a:pt x="23064" y="14447"/>
                  </a:cubicBezTo>
                  <a:cubicBezTo>
                    <a:pt x="22879" y="14447"/>
                    <a:pt x="22694" y="14489"/>
                    <a:pt x="22529" y="14570"/>
                  </a:cubicBezTo>
                  <a:cubicBezTo>
                    <a:pt x="22391" y="14638"/>
                    <a:pt x="22252" y="14769"/>
                    <a:pt x="22291" y="14916"/>
                  </a:cubicBezTo>
                  <a:cubicBezTo>
                    <a:pt x="22323" y="15042"/>
                    <a:pt x="22465" y="15101"/>
                    <a:pt x="22592" y="15123"/>
                  </a:cubicBezTo>
                  <a:cubicBezTo>
                    <a:pt x="22664" y="15135"/>
                    <a:pt x="22737" y="15141"/>
                    <a:pt x="22810" y="15141"/>
                  </a:cubicBezTo>
                  <a:cubicBezTo>
                    <a:pt x="23063" y="15141"/>
                    <a:pt x="23316" y="15069"/>
                    <a:pt x="23528" y="14933"/>
                  </a:cubicBezTo>
                  <a:lnTo>
                    <a:pt x="23528" y="14933"/>
                  </a:lnTo>
                  <a:cubicBezTo>
                    <a:pt x="23354" y="15194"/>
                    <a:pt x="23259" y="15506"/>
                    <a:pt x="23257" y="15820"/>
                  </a:cubicBezTo>
                  <a:cubicBezTo>
                    <a:pt x="23257" y="15899"/>
                    <a:pt x="23275" y="15994"/>
                    <a:pt x="23329" y="16045"/>
                  </a:cubicBezTo>
                  <a:cubicBezTo>
                    <a:pt x="23365" y="15942"/>
                    <a:pt x="23400" y="15840"/>
                    <a:pt x="23432" y="15736"/>
                  </a:cubicBezTo>
                  <a:cubicBezTo>
                    <a:pt x="23620" y="15137"/>
                    <a:pt x="23733" y="14515"/>
                    <a:pt x="23774" y="13882"/>
                  </a:cubicBezTo>
                  <a:lnTo>
                    <a:pt x="23774" y="13882"/>
                  </a:lnTo>
                  <a:cubicBezTo>
                    <a:pt x="23746" y="13984"/>
                    <a:pt x="23721" y="14088"/>
                    <a:pt x="23698" y="14198"/>
                  </a:cubicBezTo>
                  <a:cubicBezTo>
                    <a:pt x="23422" y="13922"/>
                    <a:pt x="23185" y="13638"/>
                    <a:pt x="22805" y="13478"/>
                  </a:cubicBezTo>
                  <a:cubicBezTo>
                    <a:pt x="22755" y="13456"/>
                    <a:pt x="22696" y="13438"/>
                    <a:pt x="22641" y="13438"/>
                  </a:cubicBezTo>
                  <a:close/>
                  <a:moveTo>
                    <a:pt x="21580" y="14604"/>
                  </a:moveTo>
                  <a:cubicBezTo>
                    <a:pt x="21578" y="14604"/>
                    <a:pt x="21577" y="14604"/>
                    <a:pt x="21575" y="14605"/>
                  </a:cubicBezTo>
                  <a:cubicBezTo>
                    <a:pt x="21359" y="14609"/>
                    <a:pt x="21237" y="14858"/>
                    <a:pt x="21208" y="15074"/>
                  </a:cubicBezTo>
                  <a:cubicBezTo>
                    <a:pt x="21171" y="15362"/>
                    <a:pt x="21228" y="15634"/>
                    <a:pt x="21300" y="15912"/>
                  </a:cubicBezTo>
                  <a:cubicBezTo>
                    <a:pt x="20957" y="15795"/>
                    <a:pt x="20641" y="15656"/>
                    <a:pt x="20263" y="15656"/>
                  </a:cubicBezTo>
                  <a:cubicBezTo>
                    <a:pt x="20236" y="15656"/>
                    <a:pt x="20207" y="15657"/>
                    <a:pt x="20179" y="15659"/>
                  </a:cubicBezTo>
                  <a:cubicBezTo>
                    <a:pt x="20081" y="15664"/>
                    <a:pt x="19960" y="15693"/>
                    <a:pt x="19929" y="15788"/>
                  </a:cubicBezTo>
                  <a:cubicBezTo>
                    <a:pt x="19896" y="15889"/>
                    <a:pt x="19987" y="15986"/>
                    <a:pt x="20073" y="16045"/>
                  </a:cubicBezTo>
                  <a:cubicBezTo>
                    <a:pt x="20337" y="16226"/>
                    <a:pt x="20657" y="16323"/>
                    <a:pt x="20977" y="16323"/>
                  </a:cubicBezTo>
                  <a:cubicBezTo>
                    <a:pt x="21036" y="16323"/>
                    <a:pt x="21096" y="16319"/>
                    <a:pt x="21155" y="16312"/>
                  </a:cubicBezTo>
                  <a:lnTo>
                    <a:pt x="21155" y="16312"/>
                  </a:lnTo>
                  <a:cubicBezTo>
                    <a:pt x="20865" y="16368"/>
                    <a:pt x="20595" y="16530"/>
                    <a:pt x="20413" y="16765"/>
                  </a:cubicBezTo>
                  <a:cubicBezTo>
                    <a:pt x="20320" y="16886"/>
                    <a:pt x="20253" y="17066"/>
                    <a:pt x="20351" y="17181"/>
                  </a:cubicBezTo>
                  <a:cubicBezTo>
                    <a:pt x="20400" y="17238"/>
                    <a:pt x="20473" y="17258"/>
                    <a:pt x="20549" y="17258"/>
                  </a:cubicBezTo>
                  <a:cubicBezTo>
                    <a:pt x="20605" y="17258"/>
                    <a:pt x="20662" y="17248"/>
                    <a:pt x="20714" y="17233"/>
                  </a:cubicBezTo>
                  <a:cubicBezTo>
                    <a:pt x="21025" y="17140"/>
                    <a:pt x="21300" y="16929"/>
                    <a:pt x="21470" y="16649"/>
                  </a:cubicBezTo>
                  <a:lnTo>
                    <a:pt x="21470" y="16649"/>
                  </a:lnTo>
                  <a:cubicBezTo>
                    <a:pt x="21429" y="16960"/>
                    <a:pt x="21480" y="17283"/>
                    <a:pt x="21617" y="17565"/>
                  </a:cubicBezTo>
                  <a:cubicBezTo>
                    <a:pt x="21659" y="17651"/>
                    <a:pt x="21732" y="17744"/>
                    <a:pt x="21820" y="17744"/>
                  </a:cubicBezTo>
                  <a:cubicBezTo>
                    <a:pt x="21833" y="17744"/>
                    <a:pt x="21846" y="17742"/>
                    <a:pt x="21859" y="17738"/>
                  </a:cubicBezTo>
                  <a:cubicBezTo>
                    <a:pt x="21948" y="17711"/>
                    <a:pt x="21976" y="17600"/>
                    <a:pt x="21984" y="17506"/>
                  </a:cubicBezTo>
                  <a:cubicBezTo>
                    <a:pt x="22012" y="17192"/>
                    <a:pt x="21990" y="16875"/>
                    <a:pt x="21920" y="16570"/>
                  </a:cubicBezTo>
                  <a:lnTo>
                    <a:pt x="21920" y="16570"/>
                  </a:lnTo>
                  <a:cubicBezTo>
                    <a:pt x="22051" y="16822"/>
                    <a:pt x="22267" y="17030"/>
                    <a:pt x="22524" y="17149"/>
                  </a:cubicBezTo>
                  <a:cubicBezTo>
                    <a:pt x="22567" y="17169"/>
                    <a:pt x="22614" y="17186"/>
                    <a:pt x="22659" y="17186"/>
                  </a:cubicBezTo>
                  <a:cubicBezTo>
                    <a:pt x="22679" y="17186"/>
                    <a:pt x="22700" y="17183"/>
                    <a:pt x="22719" y="17174"/>
                  </a:cubicBezTo>
                  <a:cubicBezTo>
                    <a:pt x="22828" y="17120"/>
                    <a:pt x="22807" y="16959"/>
                    <a:pt x="22753" y="16851"/>
                  </a:cubicBezTo>
                  <a:cubicBezTo>
                    <a:pt x="22617" y="16579"/>
                    <a:pt x="22378" y="16361"/>
                    <a:pt x="22092" y="16255"/>
                  </a:cubicBezTo>
                  <a:cubicBezTo>
                    <a:pt x="22308" y="16248"/>
                    <a:pt x="22536" y="16239"/>
                    <a:pt x="22720" y="16125"/>
                  </a:cubicBezTo>
                  <a:cubicBezTo>
                    <a:pt x="22906" y="16011"/>
                    <a:pt x="23026" y="15759"/>
                    <a:pt x="22918" y="15572"/>
                  </a:cubicBezTo>
                  <a:cubicBezTo>
                    <a:pt x="22850" y="15454"/>
                    <a:pt x="22714" y="15398"/>
                    <a:pt x="22574" y="15398"/>
                  </a:cubicBezTo>
                  <a:cubicBezTo>
                    <a:pt x="22510" y="15398"/>
                    <a:pt x="22446" y="15410"/>
                    <a:pt x="22388" y="15433"/>
                  </a:cubicBezTo>
                  <a:cubicBezTo>
                    <a:pt x="22202" y="15505"/>
                    <a:pt x="22062" y="15657"/>
                    <a:pt x="21931" y="15807"/>
                  </a:cubicBezTo>
                  <a:cubicBezTo>
                    <a:pt x="22042" y="15535"/>
                    <a:pt x="22049" y="15222"/>
                    <a:pt x="21950" y="14944"/>
                  </a:cubicBezTo>
                  <a:cubicBezTo>
                    <a:pt x="21890" y="14777"/>
                    <a:pt x="21758" y="14604"/>
                    <a:pt x="21580" y="14604"/>
                  </a:cubicBezTo>
                  <a:close/>
                  <a:moveTo>
                    <a:pt x="17975" y="14644"/>
                  </a:moveTo>
                  <a:cubicBezTo>
                    <a:pt x="17970" y="14644"/>
                    <a:pt x="17966" y="14644"/>
                    <a:pt x="17961" y="14645"/>
                  </a:cubicBezTo>
                  <a:cubicBezTo>
                    <a:pt x="17857" y="14653"/>
                    <a:pt x="17804" y="14774"/>
                    <a:pt x="17782" y="14877"/>
                  </a:cubicBezTo>
                  <a:cubicBezTo>
                    <a:pt x="17709" y="15245"/>
                    <a:pt x="17772" y="15639"/>
                    <a:pt x="17955" y="15967"/>
                  </a:cubicBezTo>
                  <a:lnTo>
                    <a:pt x="17955" y="15967"/>
                  </a:lnTo>
                  <a:cubicBezTo>
                    <a:pt x="17793" y="15725"/>
                    <a:pt x="17540" y="15543"/>
                    <a:pt x="17255" y="15469"/>
                  </a:cubicBezTo>
                  <a:cubicBezTo>
                    <a:pt x="17208" y="15456"/>
                    <a:pt x="17156" y="15448"/>
                    <a:pt x="17105" y="15448"/>
                  </a:cubicBezTo>
                  <a:cubicBezTo>
                    <a:pt x="16998" y="15448"/>
                    <a:pt x="16895" y="15482"/>
                    <a:pt x="16849" y="15575"/>
                  </a:cubicBezTo>
                  <a:cubicBezTo>
                    <a:pt x="16792" y="15692"/>
                    <a:pt x="16859" y="15830"/>
                    <a:pt x="16943" y="15929"/>
                  </a:cubicBezTo>
                  <a:cubicBezTo>
                    <a:pt x="17150" y="16181"/>
                    <a:pt x="17453" y="16351"/>
                    <a:pt x="17774" y="16397"/>
                  </a:cubicBezTo>
                  <a:cubicBezTo>
                    <a:pt x="17471" y="16482"/>
                    <a:pt x="17196" y="16657"/>
                    <a:pt x="16989" y="16893"/>
                  </a:cubicBezTo>
                  <a:cubicBezTo>
                    <a:pt x="16917" y="16973"/>
                    <a:pt x="16855" y="17100"/>
                    <a:pt x="16924" y="17182"/>
                  </a:cubicBezTo>
                  <a:cubicBezTo>
                    <a:pt x="16955" y="17218"/>
                    <a:pt x="16999" y="17231"/>
                    <a:pt x="17048" y="17231"/>
                  </a:cubicBezTo>
                  <a:cubicBezTo>
                    <a:pt x="17094" y="17231"/>
                    <a:pt x="17143" y="17219"/>
                    <a:pt x="17188" y="17205"/>
                  </a:cubicBezTo>
                  <a:cubicBezTo>
                    <a:pt x="17486" y="17107"/>
                    <a:pt x="17771" y="16963"/>
                    <a:pt x="18024" y="16779"/>
                  </a:cubicBezTo>
                  <a:lnTo>
                    <a:pt x="18024" y="16779"/>
                  </a:lnTo>
                  <a:cubicBezTo>
                    <a:pt x="17844" y="16999"/>
                    <a:pt x="17741" y="17277"/>
                    <a:pt x="17729" y="17562"/>
                  </a:cubicBezTo>
                  <a:cubicBezTo>
                    <a:pt x="17726" y="17629"/>
                    <a:pt x="17733" y="17705"/>
                    <a:pt x="17784" y="17750"/>
                  </a:cubicBezTo>
                  <a:cubicBezTo>
                    <a:pt x="17809" y="17772"/>
                    <a:pt x="17838" y="17781"/>
                    <a:pt x="17869" y="17781"/>
                  </a:cubicBezTo>
                  <a:cubicBezTo>
                    <a:pt x="17948" y="17781"/>
                    <a:pt x="18038" y="17720"/>
                    <a:pt x="18093" y="17655"/>
                  </a:cubicBezTo>
                  <a:cubicBezTo>
                    <a:pt x="18289" y="17424"/>
                    <a:pt x="18393" y="17116"/>
                    <a:pt x="18381" y="16814"/>
                  </a:cubicBezTo>
                  <a:lnTo>
                    <a:pt x="18381" y="16814"/>
                  </a:lnTo>
                  <a:cubicBezTo>
                    <a:pt x="18472" y="17009"/>
                    <a:pt x="18570" y="17215"/>
                    <a:pt x="18746" y="17341"/>
                  </a:cubicBezTo>
                  <a:cubicBezTo>
                    <a:pt x="18830" y="17401"/>
                    <a:pt x="18938" y="17435"/>
                    <a:pt x="19041" y="17435"/>
                  </a:cubicBezTo>
                  <a:cubicBezTo>
                    <a:pt x="19154" y="17435"/>
                    <a:pt x="19263" y="17395"/>
                    <a:pt x="19332" y="17305"/>
                  </a:cubicBezTo>
                  <a:cubicBezTo>
                    <a:pt x="19450" y="17146"/>
                    <a:pt x="19391" y="16906"/>
                    <a:pt x="19253" y="16763"/>
                  </a:cubicBezTo>
                  <a:cubicBezTo>
                    <a:pt x="19113" y="16621"/>
                    <a:pt x="18917" y="16553"/>
                    <a:pt x="18728" y="16490"/>
                  </a:cubicBezTo>
                  <a:cubicBezTo>
                    <a:pt x="19022" y="16488"/>
                    <a:pt x="19313" y="16370"/>
                    <a:pt x="19529" y="16171"/>
                  </a:cubicBezTo>
                  <a:cubicBezTo>
                    <a:pt x="19663" y="16049"/>
                    <a:pt x="19771" y="15857"/>
                    <a:pt x="19696" y="15693"/>
                  </a:cubicBezTo>
                  <a:cubicBezTo>
                    <a:pt x="19637" y="15559"/>
                    <a:pt x="19488" y="15510"/>
                    <a:pt x="19334" y="15510"/>
                  </a:cubicBezTo>
                  <a:cubicBezTo>
                    <a:pt x="19261" y="15510"/>
                    <a:pt x="19187" y="15521"/>
                    <a:pt x="19120" y="15539"/>
                  </a:cubicBezTo>
                  <a:cubicBezTo>
                    <a:pt x="18839" y="15618"/>
                    <a:pt x="18613" y="15777"/>
                    <a:pt x="18386" y="15951"/>
                  </a:cubicBezTo>
                  <a:cubicBezTo>
                    <a:pt x="18355" y="15562"/>
                    <a:pt x="18363" y="15194"/>
                    <a:pt x="18178" y="14825"/>
                  </a:cubicBezTo>
                  <a:cubicBezTo>
                    <a:pt x="18136" y="14738"/>
                    <a:pt x="18068" y="14644"/>
                    <a:pt x="17975" y="14644"/>
                  </a:cubicBezTo>
                  <a:close/>
                  <a:moveTo>
                    <a:pt x="4160" y="15636"/>
                  </a:moveTo>
                  <a:cubicBezTo>
                    <a:pt x="4005" y="15636"/>
                    <a:pt x="3850" y="15746"/>
                    <a:pt x="3772" y="15886"/>
                  </a:cubicBezTo>
                  <a:cubicBezTo>
                    <a:pt x="3674" y="16060"/>
                    <a:pt x="3666" y="16268"/>
                    <a:pt x="3658" y="16468"/>
                  </a:cubicBezTo>
                  <a:cubicBezTo>
                    <a:pt x="3572" y="16187"/>
                    <a:pt x="3377" y="15941"/>
                    <a:pt x="3124" y="15791"/>
                  </a:cubicBezTo>
                  <a:cubicBezTo>
                    <a:pt x="3033" y="15738"/>
                    <a:pt x="2922" y="15699"/>
                    <a:pt x="2819" y="15699"/>
                  </a:cubicBezTo>
                  <a:cubicBezTo>
                    <a:pt x="2745" y="15699"/>
                    <a:pt x="2674" y="15719"/>
                    <a:pt x="2617" y="15768"/>
                  </a:cubicBezTo>
                  <a:cubicBezTo>
                    <a:pt x="2454" y="15908"/>
                    <a:pt x="2519" y="16180"/>
                    <a:pt x="2634" y="16363"/>
                  </a:cubicBezTo>
                  <a:cubicBezTo>
                    <a:pt x="2789" y="16611"/>
                    <a:pt x="3005" y="16780"/>
                    <a:pt x="3236" y="16950"/>
                  </a:cubicBezTo>
                  <a:cubicBezTo>
                    <a:pt x="2873" y="17090"/>
                    <a:pt x="2516" y="17189"/>
                    <a:pt x="2214" y="17469"/>
                  </a:cubicBezTo>
                  <a:cubicBezTo>
                    <a:pt x="2140" y="17535"/>
                    <a:pt x="2067" y="17634"/>
                    <a:pt x="2104" y="17728"/>
                  </a:cubicBezTo>
                  <a:cubicBezTo>
                    <a:pt x="2138" y="17809"/>
                    <a:pt x="2235" y="17834"/>
                    <a:pt x="2327" y="17834"/>
                  </a:cubicBezTo>
                  <a:cubicBezTo>
                    <a:pt x="2344" y="17834"/>
                    <a:pt x="2362" y="17833"/>
                    <a:pt x="2378" y="17832"/>
                  </a:cubicBezTo>
                  <a:cubicBezTo>
                    <a:pt x="2753" y="17797"/>
                    <a:pt x="3113" y="17625"/>
                    <a:pt x="3376" y="17356"/>
                  </a:cubicBezTo>
                  <a:lnTo>
                    <a:pt x="3376" y="17356"/>
                  </a:lnTo>
                  <a:cubicBezTo>
                    <a:pt x="3188" y="17582"/>
                    <a:pt x="3086" y="17875"/>
                    <a:pt x="3097" y="18169"/>
                  </a:cubicBezTo>
                  <a:cubicBezTo>
                    <a:pt x="3102" y="18321"/>
                    <a:pt x="3164" y="18504"/>
                    <a:pt x="3314" y="18529"/>
                  </a:cubicBezTo>
                  <a:cubicBezTo>
                    <a:pt x="3326" y="18531"/>
                    <a:pt x="3337" y="18532"/>
                    <a:pt x="3348" y="18532"/>
                  </a:cubicBezTo>
                  <a:cubicBezTo>
                    <a:pt x="3462" y="18532"/>
                    <a:pt x="3563" y="18437"/>
                    <a:pt x="3628" y="18339"/>
                  </a:cubicBezTo>
                  <a:cubicBezTo>
                    <a:pt x="3811" y="18068"/>
                    <a:pt x="3887" y="17729"/>
                    <a:pt x="3840" y="17407"/>
                  </a:cubicBezTo>
                  <a:lnTo>
                    <a:pt x="3840" y="17407"/>
                  </a:lnTo>
                  <a:cubicBezTo>
                    <a:pt x="4007" y="17673"/>
                    <a:pt x="4252" y="17888"/>
                    <a:pt x="4538" y="18019"/>
                  </a:cubicBezTo>
                  <a:cubicBezTo>
                    <a:pt x="4589" y="18042"/>
                    <a:pt x="4650" y="18060"/>
                    <a:pt x="4705" y="18060"/>
                  </a:cubicBezTo>
                  <a:cubicBezTo>
                    <a:pt x="4758" y="18060"/>
                    <a:pt x="4806" y="18044"/>
                    <a:pt x="4835" y="18000"/>
                  </a:cubicBezTo>
                  <a:cubicBezTo>
                    <a:pt x="4885" y="17921"/>
                    <a:pt x="4838" y="17817"/>
                    <a:pt x="4783" y="17741"/>
                  </a:cubicBezTo>
                  <a:cubicBezTo>
                    <a:pt x="4604" y="17482"/>
                    <a:pt x="4386" y="17251"/>
                    <a:pt x="4136" y="17060"/>
                  </a:cubicBezTo>
                  <a:lnTo>
                    <a:pt x="4136" y="17060"/>
                  </a:lnTo>
                  <a:cubicBezTo>
                    <a:pt x="4297" y="17129"/>
                    <a:pt x="4471" y="17163"/>
                    <a:pt x="4645" y="17163"/>
                  </a:cubicBezTo>
                  <a:cubicBezTo>
                    <a:pt x="4755" y="17163"/>
                    <a:pt x="4865" y="17150"/>
                    <a:pt x="4972" y="17122"/>
                  </a:cubicBezTo>
                  <a:cubicBezTo>
                    <a:pt x="5036" y="17103"/>
                    <a:pt x="5107" y="17076"/>
                    <a:pt x="5136" y="17015"/>
                  </a:cubicBezTo>
                  <a:cubicBezTo>
                    <a:pt x="5186" y="16906"/>
                    <a:pt x="5065" y="16793"/>
                    <a:pt x="4956" y="16744"/>
                  </a:cubicBezTo>
                  <a:cubicBezTo>
                    <a:pt x="4801" y="16676"/>
                    <a:pt x="4632" y="16641"/>
                    <a:pt x="4463" y="16641"/>
                  </a:cubicBezTo>
                  <a:cubicBezTo>
                    <a:pt x="4329" y="16641"/>
                    <a:pt x="4195" y="16663"/>
                    <a:pt x="4069" y="16707"/>
                  </a:cubicBezTo>
                  <a:cubicBezTo>
                    <a:pt x="4230" y="16563"/>
                    <a:pt x="4400" y="16412"/>
                    <a:pt x="4470" y="16207"/>
                  </a:cubicBezTo>
                  <a:cubicBezTo>
                    <a:pt x="4542" y="16001"/>
                    <a:pt x="4472" y="15732"/>
                    <a:pt x="4270" y="15656"/>
                  </a:cubicBezTo>
                  <a:cubicBezTo>
                    <a:pt x="4234" y="15642"/>
                    <a:pt x="4197" y="15636"/>
                    <a:pt x="4160" y="15636"/>
                  </a:cubicBezTo>
                  <a:close/>
                  <a:moveTo>
                    <a:pt x="5799" y="17087"/>
                  </a:moveTo>
                  <a:cubicBezTo>
                    <a:pt x="5797" y="17087"/>
                    <a:pt x="5795" y="17087"/>
                    <a:pt x="5792" y="17087"/>
                  </a:cubicBezTo>
                  <a:cubicBezTo>
                    <a:pt x="5576" y="17090"/>
                    <a:pt x="5454" y="17341"/>
                    <a:pt x="5425" y="17557"/>
                  </a:cubicBezTo>
                  <a:cubicBezTo>
                    <a:pt x="5388" y="17845"/>
                    <a:pt x="5445" y="18117"/>
                    <a:pt x="5517" y="18393"/>
                  </a:cubicBezTo>
                  <a:cubicBezTo>
                    <a:pt x="5174" y="18278"/>
                    <a:pt x="4857" y="18139"/>
                    <a:pt x="4483" y="18139"/>
                  </a:cubicBezTo>
                  <a:cubicBezTo>
                    <a:pt x="4455" y="18139"/>
                    <a:pt x="4427" y="18140"/>
                    <a:pt x="4398" y="18141"/>
                  </a:cubicBezTo>
                  <a:cubicBezTo>
                    <a:pt x="4299" y="18147"/>
                    <a:pt x="4178" y="18176"/>
                    <a:pt x="4148" y="18271"/>
                  </a:cubicBezTo>
                  <a:cubicBezTo>
                    <a:pt x="4115" y="18372"/>
                    <a:pt x="4206" y="18467"/>
                    <a:pt x="4292" y="18527"/>
                  </a:cubicBezTo>
                  <a:cubicBezTo>
                    <a:pt x="4556" y="18708"/>
                    <a:pt x="4876" y="18805"/>
                    <a:pt x="5196" y="18805"/>
                  </a:cubicBezTo>
                  <a:cubicBezTo>
                    <a:pt x="5255" y="18805"/>
                    <a:pt x="5315" y="18802"/>
                    <a:pt x="5374" y="18795"/>
                  </a:cubicBezTo>
                  <a:lnTo>
                    <a:pt x="5374" y="18795"/>
                  </a:lnTo>
                  <a:cubicBezTo>
                    <a:pt x="5083" y="18850"/>
                    <a:pt x="4813" y="19011"/>
                    <a:pt x="4632" y="19247"/>
                  </a:cubicBezTo>
                  <a:cubicBezTo>
                    <a:pt x="4538" y="19367"/>
                    <a:pt x="4472" y="19547"/>
                    <a:pt x="4571" y="19662"/>
                  </a:cubicBezTo>
                  <a:cubicBezTo>
                    <a:pt x="4619" y="19720"/>
                    <a:pt x="4692" y="19741"/>
                    <a:pt x="4769" y="19741"/>
                  </a:cubicBezTo>
                  <a:cubicBezTo>
                    <a:pt x="4824" y="19741"/>
                    <a:pt x="4881" y="19730"/>
                    <a:pt x="4933" y="19715"/>
                  </a:cubicBezTo>
                  <a:cubicBezTo>
                    <a:pt x="5244" y="19623"/>
                    <a:pt x="5519" y="19410"/>
                    <a:pt x="5689" y="19132"/>
                  </a:cubicBezTo>
                  <a:lnTo>
                    <a:pt x="5689" y="19132"/>
                  </a:lnTo>
                  <a:cubicBezTo>
                    <a:pt x="5647" y="19443"/>
                    <a:pt x="5699" y="19766"/>
                    <a:pt x="5836" y="20048"/>
                  </a:cubicBezTo>
                  <a:cubicBezTo>
                    <a:pt x="5877" y="20133"/>
                    <a:pt x="5951" y="20226"/>
                    <a:pt x="6040" y="20226"/>
                  </a:cubicBezTo>
                  <a:cubicBezTo>
                    <a:pt x="6052" y="20226"/>
                    <a:pt x="6065" y="20225"/>
                    <a:pt x="6078" y="20221"/>
                  </a:cubicBezTo>
                  <a:cubicBezTo>
                    <a:pt x="6165" y="20193"/>
                    <a:pt x="6193" y="20082"/>
                    <a:pt x="6201" y="19989"/>
                  </a:cubicBezTo>
                  <a:cubicBezTo>
                    <a:pt x="6229" y="19675"/>
                    <a:pt x="6207" y="19358"/>
                    <a:pt x="6137" y="19053"/>
                  </a:cubicBezTo>
                  <a:lnTo>
                    <a:pt x="6137" y="19053"/>
                  </a:lnTo>
                  <a:cubicBezTo>
                    <a:pt x="6268" y="19305"/>
                    <a:pt x="6484" y="19511"/>
                    <a:pt x="6741" y="19632"/>
                  </a:cubicBezTo>
                  <a:cubicBezTo>
                    <a:pt x="6783" y="19651"/>
                    <a:pt x="6830" y="19668"/>
                    <a:pt x="6874" y="19668"/>
                  </a:cubicBezTo>
                  <a:cubicBezTo>
                    <a:pt x="6895" y="19668"/>
                    <a:pt x="6916" y="19664"/>
                    <a:pt x="6936" y="19655"/>
                  </a:cubicBezTo>
                  <a:cubicBezTo>
                    <a:pt x="7045" y="19603"/>
                    <a:pt x="7024" y="19442"/>
                    <a:pt x="6970" y="19334"/>
                  </a:cubicBezTo>
                  <a:cubicBezTo>
                    <a:pt x="6834" y="19061"/>
                    <a:pt x="6593" y="18844"/>
                    <a:pt x="6309" y="18737"/>
                  </a:cubicBezTo>
                  <a:cubicBezTo>
                    <a:pt x="6525" y="18730"/>
                    <a:pt x="6753" y="18722"/>
                    <a:pt x="6937" y="18608"/>
                  </a:cubicBezTo>
                  <a:cubicBezTo>
                    <a:pt x="7123" y="18494"/>
                    <a:pt x="7241" y="18242"/>
                    <a:pt x="7133" y="18055"/>
                  </a:cubicBezTo>
                  <a:cubicBezTo>
                    <a:pt x="7067" y="17936"/>
                    <a:pt x="6930" y="17881"/>
                    <a:pt x="6791" y="17881"/>
                  </a:cubicBezTo>
                  <a:cubicBezTo>
                    <a:pt x="6727" y="17881"/>
                    <a:pt x="6663" y="17893"/>
                    <a:pt x="6605" y="17915"/>
                  </a:cubicBezTo>
                  <a:cubicBezTo>
                    <a:pt x="6419" y="17987"/>
                    <a:pt x="6279" y="18140"/>
                    <a:pt x="6147" y="18290"/>
                  </a:cubicBezTo>
                  <a:cubicBezTo>
                    <a:pt x="6259" y="18017"/>
                    <a:pt x="6266" y="17704"/>
                    <a:pt x="6167" y="17427"/>
                  </a:cubicBezTo>
                  <a:cubicBezTo>
                    <a:pt x="6107" y="17261"/>
                    <a:pt x="5976" y="17087"/>
                    <a:pt x="5799" y="17087"/>
                  </a:cubicBezTo>
                  <a:close/>
                  <a:moveTo>
                    <a:pt x="19526" y="17897"/>
                  </a:moveTo>
                  <a:cubicBezTo>
                    <a:pt x="19363" y="17897"/>
                    <a:pt x="19202" y="18036"/>
                    <a:pt x="19104" y="18182"/>
                  </a:cubicBezTo>
                  <a:cubicBezTo>
                    <a:pt x="18944" y="18425"/>
                    <a:pt x="18875" y="18693"/>
                    <a:pt x="18818" y="18974"/>
                  </a:cubicBezTo>
                  <a:cubicBezTo>
                    <a:pt x="18541" y="18700"/>
                    <a:pt x="18305" y="18415"/>
                    <a:pt x="17923" y="18252"/>
                  </a:cubicBezTo>
                  <a:cubicBezTo>
                    <a:pt x="17874" y="18231"/>
                    <a:pt x="17816" y="18214"/>
                    <a:pt x="17762" y="18214"/>
                  </a:cubicBezTo>
                  <a:cubicBezTo>
                    <a:pt x="17716" y="18214"/>
                    <a:pt x="17674" y="18226"/>
                    <a:pt x="17641" y="18259"/>
                  </a:cubicBezTo>
                  <a:cubicBezTo>
                    <a:pt x="17569" y="18336"/>
                    <a:pt x="17607" y="18461"/>
                    <a:pt x="17659" y="18552"/>
                  </a:cubicBezTo>
                  <a:cubicBezTo>
                    <a:pt x="17847" y="18882"/>
                    <a:pt x="18156" y="19140"/>
                    <a:pt x="18513" y="19268"/>
                  </a:cubicBezTo>
                  <a:lnTo>
                    <a:pt x="18513" y="19268"/>
                  </a:lnTo>
                  <a:cubicBezTo>
                    <a:pt x="18406" y="19238"/>
                    <a:pt x="18294" y="19223"/>
                    <a:pt x="18182" y="19223"/>
                  </a:cubicBezTo>
                  <a:cubicBezTo>
                    <a:pt x="17998" y="19223"/>
                    <a:pt x="17813" y="19264"/>
                    <a:pt x="17647" y="19347"/>
                  </a:cubicBezTo>
                  <a:cubicBezTo>
                    <a:pt x="17510" y="19414"/>
                    <a:pt x="17371" y="19545"/>
                    <a:pt x="17409" y="19694"/>
                  </a:cubicBezTo>
                  <a:cubicBezTo>
                    <a:pt x="17441" y="19819"/>
                    <a:pt x="17584" y="19879"/>
                    <a:pt x="17712" y="19901"/>
                  </a:cubicBezTo>
                  <a:cubicBezTo>
                    <a:pt x="17783" y="19913"/>
                    <a:pt x="17856" y="19919"/>
                    <a:pt x="17928" y="19919"/>
                  </a:cubicBezTo>
                  <a:cubicBezTo>
                    <a:pt x="18182" y="19919"/>
                    <a:pt x="18435" y="19847"/>
                    <a:pt x="18648" y="19709"/>
                  </a:cubicBezTo>
                  <a:lnTo>
                    <a:pt x="18648" y="19709"/>
                  </a:lnTo>
                  <a:cubicBezTo>
                    <a:pt x="18472" y="19970"/>
                    <a:pt x="18377" y="20284"/>
                    <a:pt x="18376" y="20597"/>
                  </a:cubicBezTo>
                  <a:cubicBezTo>
                    <a:pt x="18374" y="20705"/>
                    <a:pt x="18410" y="20840"/>
                    <a:pt x="18515" y="20859"/>
                  </a:cubicBezTo>
                  <a:cubicBezTo>
                    <a:pt x="18523" y="20860"/>
                    <a:pt x="18530" y="20861"/>
                    <a:pt x="18537" y="20861"/>
                  </a:cubicBezTo>
                  <a:cubicBezTo>
                    <a:pt x="18619" y="20861"/>
                    <a:pt x="18685" y="20780"/>
                    <a:pt x="18730" y="20705"/>
                  </a:cubicBezTo>
                  <a:cubicBezTo>
                    <a:pt x="18893" y="20435"/>
                    <a:pt x="19012" y="20142"/>
                    <a:pt x="19084" y="19836"/>
                  </a:cubicBezTo>
                  <a:cubicBezTo>
                    <a:pt x="19091" y="20120"/>
                    <a:pt x="19195" y="20401"/>
                    <a:pt x="19372" y="20622"/>
                  </a:cubicBezTo>
                  <a:cubicBezTo>
                    <a:pt x="19414" y="20674"/>
                    <a:pt x="19469" y="20729"/>
                    <a:pt x="19536" y="20729"/>
                  </a:cubicBezTo>
                  <a:cubicBezTo>
                    <a:pt x="19537" y="20729"/>
                    <a:pt x="19537" y="20729"/>
                    <a:pt x="19538" y="20729"/>
                  </a:cubicBezTo>
                  <a:cubicBezTo>
                    <a:pt x="19658" y="20729"/>
                    <a:pt x="19711" y="20574"/>
                    <a:pt x="19709" y="20455"/>
                  </a:cubicBezTo>
                  <a:cubicBezTo>
                    <a:pt x="19706" y="20153"/>
                    <a:pt x="19585" y="19852"/>
                    <a:pt x="19378" y="19630"/>
                  </a:cubicBezTo>
                  <a:lnTo>
                    <a:pt x="19378" y="19630"/>
                  </a:lnTo>
                  <a:cubicBezTo>
                    <a:pt x="19557" y="19712"/>
                    <a:pt x="19743" y="19793"/>
                    <a:pt x="19936" y="19793"/>
                  </a:cubicBezTo>
                  <a:cubicBezTo>
                    <a:pt x="19957" y="19793"/>
                    <a:pt x="19978" y="19792"/>
                    <a:pt x="19999" y="19790"/>
                  </a:cubicBezTo>
                  <a:cubicBezTo>
                    <a:pt x="20215" y="19771"/>
                    <a:pt x="20433" y="19599"/>
                    <a:pt x="20419" y="19383"/>
                  </a:cubicBezTo>
                  <a:cubicBezTo>
                    <a:pt x="20406" y="19182"/>
                    <a:pt x="20203" y="19038"/>
                    <a:pt x="20004" y="19023"/>
                  </a:cubicBezTo>
                  <a:cubicBezTo>
                    <a:pt x="19984" y="19021"/>
                    <a:pt x="19964" y="19020"/>
                    <a:pt x="19944" y="19020"/>
                  </a:cubicBezTo>
                  <a:cubicBezTo>
                    <a:pt x="19767" y="19020"/>
                    <a:pt x="19594" y="19089"/>
                    <a:pt x="19428" y="19157"/>
                  </a:cubicBezTo>
                  <a:cubicBezTo>
                    <a:pt x="19650" y="18962"/>
                    <a:pt x="19794" y="18684"/>
                    <a:pt x="19826" y="18392"/>
                  </a:cubicBezTo>
                  <a:cubicBezTo>
                    <a:pt x="19846" y="18213"/>
                    <a:pt x="19804" y="17997"/>
                    <a:pt x="19641" y="17922"/>
                  </a:cubicBezTo>
                  <a:cubicBezTo>
                    <a:pt x="19603" y="17905"/>
                    <a:pt x="19565" y="17897"/>
                    <a:pt x="19526" y="17897"/>
                  </a:cubicBezTo>
                  <a:close/>
                  <a:moveTo>
                    <a:pt x="10573" y="19785"/>
                  </a:moveTo>
                  <a:cubicBezTo>
                    <a:pt x="10418" y="19785"/>
                    <a:pt x="10264" y="19894"/>
                    <a:pt x="10185" y="20035"/>
                  </a:cubicBezTo>
                  <a:cubicBezTo>
                    <a:pt x="10088" y="20211"/>
                    <a:pt x="10080" y="20417"/>
                    <a:pt x="10071" y="20617"/>
                  </a:cubicBezTo>
                  <a:cubicBezTo>
                    <a:pt x="9986" y="20336"/>
                    <a:pt x="9790" y="20090"/>
                    <a:pt x="9537" y="19940"/>
                  </a:cubicBezTo>
                  <a:cubicBezTo>
                    <a:pt x="9446" y="19886"/>
                    <a:pt x="9337" y="19848"/>
                    <a:pt x="9234" y="19848"/>
                  </a:cubicBezTo>
                  <a:cubicBezTo>
                    <a:pt x="9159" y="19848"/>
                    <a:pt x="9089" y="19868"/>
                    <a:pt x="9031" y="19917"/>
                  </a:cubicBezTo>
                  <a:cubicBezTo>
                    <a:pt x="8867" y="20057"/>
                    <a:pt x="8932" y="20329"/>
                    <a:pt x="9047" y="20513"/>
                  </a:cubicBezTo>
                  <a:cubicBezTo>
                    <a:pt x="9203" y="20759"/>
                    <a:pt x="9419" y="20931"/>
                    <a:pt x="9650" y="21099"/>
                  </a:cubicBezTo>
                  <a:cubicBezTo>
                    <a:pt x="9289" y="21240"/>
                    <a:pt x="8930" y="21338"/>
                    <a:pt x="8626" y="21618"/>
                  </a:cubicBezTo>
                  <a:cubicBezTo>
                    <a:pt x="8552" y="21684"/>
                    <a:pt x="8478" y="21783"/>
                    <a:pt x="8516" y="21877"/>
                  </a:cubicBezTo>
                  <a:cubicBezTo>
                    <a:pt x="8550" y="21960"/>
                    <a:pt x="8649" y="21984"/>
                    <a:pt x="8741" y="21984"/>
                  </a:cubicBezTo>
                  <a:cubicBezTo>
                    <a:pt x="8758" y="21984"/>
                    <a:pt x="8774" y="21983"/>
                    <a:pt x="8789" y="21982"/>
                  </a:cubicBezTo>
                  <a:cubicBezTo>
                    <a:pt x="9167" y="21946"/>
                    <a:pt x="9527" y="21773"/>
                    <a:pt x="9790" y="21501"/>
                  </a:cubicBezTo>
                  <a:lnTo>
                    <a:pt x="9790" y="21501"/>
                  </a:lnTo>
                  <a:cubicBezTo>
                    <a:pt x="9602" y="21728"/>
                    <a:pt x="9499" y="22023"/>
                    <a:pt x="9508" y="22317"/>
                  </a:cubicBezTo>
                  <a:cubicBezTo>
                    <a:pt x="9514" y="22472"/>
                    <a:pt x="9577" y="22653"/>
                    <a:pt x="9725" y="22677"/>
                  </a:cubicBezTo>
                  <a:cubicBezTo>
                    <a:pt x="9737" y="22679"/>
                    <a:pt x="9748" y="22680"/>
                    <a:pt x="9760" y="22680"/>
                  </a:cubicBezTo>
                  <a:cubicBezTo>
                    <a:pt x="9874" y="22680"/>
                    <a:pt x="9974" y="22586"/>
                    <a:pt x="10039" y="22487"/>
                  </a:cubicBezTo>
                  <a:cubicBezTo>
                    <a:pt x="10224" y="22217"/>
                    <a:pt x="10298" y="21878"/>
                    <a:pt x="10251" y="21557"/>
                  </a:cubicBezTo>
                  <a:lnTo>
                    <a:pt x="10251" y="21557"/>
                  </a:lnTo>
                  <a:cubicBezTo>
                    <a:pt x="10419" y="21823"/>
                    <a:pt x="10664" y="22037"/>
                    <a:pt x="10949" y="22169"/>
                  </a:cubicBezTo>
                  <a:cubicBezTo>
                    <a:pt x="11000" y="22192"/>
                    <a:pt x="11060" y="22209"/>
                    <a:pt x="11116" y="22209"/>
                  </a:cubicBezTo>
                  <a:cubicBezTo>
                    <a:pt x="11169" y="22209"/>
                    <a:pt x="11218" y="22193"/>
                    <a:pt x="11247" y="22149"/>
                  </a:cubicBezTo>
                  <a:cubicBezTo>
                    <a:pt x="11298" y="22070"/>
                    <a:pt x="11249" y="21967"/>
                    <a:pt x="11194" y="21890"/>
                  </a:cubicBezTo>
                  <a:cubicBezTo>
                    <a:pt x="11017" y="21631"/>
                    <a:pt x="10797" y="21400"/>
                    <a:pt x="10549" y="21209"/>
                  </a:cubicBezTo>
                  <a:lnTo>
                    <a:pt x="10549" y="21209"/>
                  </a:lnTo>
                  <a:cubicBezTo>
                    <a:pt x="10709" y="21277"/>
                    <a:pt x="10883" y="21312"/>
                    <a:pt x="11057" y="21312"/>
                  </a:cubicBezTo>
                  <a:cubicBezTo>
                    <a:pt x="11167" y="21312"/>
                    <a:pt x="11277" y="21298"/>
                    <a:pt x="11384" y="21271"/>
                  </a:cubicBezTo>
                  <a:cubicBezTo>
                    <a:pt x="11450" y="21252"/>
                    <a:pt x="11521" y="21226"/>
                    <a:pt x="11550" y="21164"/>
                  </a:cubicBezTo>
                  <a:cubicBezTo>
                    <a:pt x="11600" y="21054"/>
                    <a:pt x="11479" y="20942"/>
                    <a:pt x="11370" y="20895"/>
                  </a:cubicBezTo>
                  <a:cubicBezTo>
                    <a:pt x="11214" y="20826"/>
                    <a:pt x="11044" y="20791"/>
                    <a:pt x="10874" y="20791"/>
                  </a:cubicBezTo>
                  <a:cubicBezTo>
                    <a:pt x="10740" y="20791"/>
                    <a:pt x="10607" y="20813"/>
                    <a:pt x="10481" y="20856"/>
                  </a:cubicBezTo>
                  <a:cubicBezTo>
                    <a:pt x="10644" y="20712"/>
                    <a:pt x="10812" y="20561"/>
                    <a:pt x="10883" y="20356"/>
                  </a:cubicBezTo>
                  <a:cubicBezTo>
                    <a:pt x="10955" y="20150"/>
                    <a:pt x="10886" y="19881"/>
                    <a:pt x="10683" y="19805"/>
                  </a:cubicBezTo>
                  <a:cubicBezTo>
                    <a:pt x="10647" y="19791"/>
                    <a:pt x="10610" y="19785"/>
                    <a:pt x="10573" y="19785"/>
                  </a:cubicBezTo>
                  <a:close/>
                  <a:moveTo>
                    <a:pt x="10723" y="22673"/>
                  </a:moveTo>
                  <a:cubicBezTo>
                    <a:pt x="10720" y="22673"/>
                    <a:pt x="10718" y="22673"/>
                    <a:pt x="10716" y="22673"/>
                  </a:cubicBezTo>
                  <a:cubicBezTo>
                    <a:pt x="10499" y="22677"/>
                    <a:pt x="10376" y="22927"/>
                    <a:pt x="10347" y="23143"/>
                  </a:cubicBezTo>
                  <a:cubicBezTo>
                    <a:pt x="10310" y="23431"/>
                    <a:pt x="10368" y="23703"/>
                    <a:pt x="10440" y="23979"/>
                  </a:cubicBezTo>
                  <a:cubicBezTo>
                    <a:pt x="10092" y="23865"/>
                    <a:pt x="9775" y="23725"/>
                    <a:pt x="9399" y="23725"/>
                  </a:cubicBezTo>
                  <a:cubicBezTo>
                    <a:pt x="9372" y="23725"/>
                    <a:pt x="9346" y="23726"/>
                    <a:pt x="9319" y="23727"/>
                  </a:cubicBezTo>
                  <a:cubicBezTo>
                    <a:pt x="9220" y="23733"/>
                    <a:pt x="9103" y="23760"/>
                    <a:pt x="9071" y="23854"/>
                  </a:cubicBezTo>
                  <a:cubicBezTo>
                    <a:pt x="9947" y="24081"/>
                    <a:pt x="10853" y="24214"/>
                    <a:pt x="11772" y="24237"/>
                  </a:cubicBezTo>
                  <a:cubicBezTo>
                    <a:pt x="11803" y="24223"/>
                    <a:pt x="11833" y="24208"/>
                    <a:pt x="11862" y="24189"/>
                  </a:cubicBezTo>
                  <a:cubicBezTo>
                    <a:pt x="12048" y="24077"/>
                    <a:pt x="12168" y="23825"/>
                    <a:pt x="12055" y="23639"/>
                  </a:cubicBezTo>
                  <a:cubicBezTo>
                    <a:pt x="11989" y="23520"/>
                    <a:pt x="11851" y="23464"/>
                    <a:pt x="11711" y="23464"/>
                  </a:cubicBezTo>
                  <a:cubicBezTo>
                    <a:pt x="11648" y="23464"/>
                    <a:pt x="11584" y="23476"/>
                    <a:pt x="11527" y="23498"/>
                  </a:cubicBezTo>
                  <a:cubicBezTo>
                    <a:pt x="11341" y="23570"/>
                    <a:pt x="11200" y="23726"/>
                    <a:pt x="11069" y="23874"/>
                  </a:cubicBezTo>
                  <a:cubicBezTo>
                    <a:pt x="11183" y="23603"/>
                    <a:pt x="11190" y="23289"/>
                    <a:pt x="11089" y="23013"/>
                  </a:cubicBezTo>
                  <a:cubicBezTo>
                    <a:pt x="11031" y="22845"/>
                    <a:pt x="10899" y="22673"/>
                    <a:pt x="10723" y="22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19"/>
            <p:cNvSpPr/>
            <p:nvPr/>
          </p:nvSpPr>
          <p:spPr>
            <a:xfrm flipH="1">
              <a:off x="6614020" y="3288160"/>
              <a:ext cx="1333270" cy="1949551"/>
            </a:xfrm>
            <a:custGeom>
              <a:avLst/>
              <a:gdLst/>
              <a:ahLst/>
              <a:cxnLst/>
              <a:rect l="l" t="t" r="r" b="b"/>
              <a:pathLst>
                <a:path w="25392" h="37129" extrusionOk="0">
                  <a:moveTo>
                    <a:pt x="12464" y="1476"/>
                  </a:moveTo>
                  <a:cubicBezTo>
                    <a:pt x="12478" y="1573"/>
                    <a:pt x="12498" y="1666"/>
                    <a:pt x="12520" y="1759"/>
                  </a:cubicBezTo>
                  <a:cubicBezTo>
                    <a:pt x="12248" y="1668"/>
                    <a:pt x="11970" y="1576"/>
                    <a:pt x="11669" y="1531"/>
                  </a:cubicBezTo>
                  <a:cubicBezTo>
                    <a:pt x="11934" y="1504"/>
                    <a:pt x="12197" y="1486"/>
                    <a:pt x="12464" y="1476"/>
                  </a:cubicBezTo>
                  <a:close/>
                  <a:moveTo>
                    <a:pt x="18869" y="3140"/>
                  </a:moveTo>
                  <a:cubicBezTo>
                    <a:pt x="18876" y="3147"/>
                    <a:pt x="18882" y="3157"/>
                    <a:pt x="18886" y="3163"/>
                  </a:cubicBezTo>
                  <a:cubicBezTo>
                    <a:pt x="18876" y="3158"/>
                    <a:pt x="18863" y="3152"/>
                    <a:pt x="18853" y="3147"/>
                  </a:cubicBezTo>
                  <a:cubicBezTo>
                    <a:pt x="18858" y="3145"/>
                    <a:pt x="18863" y="3142"/>
                    <a:pt x="18869" y="3140"/>
                  </a:cubicBezTo>
                  <a:close/>
                  <a:moveTo>
                    <a:pt x="19330" y="3569"/>
                  </a:moveTo>
                  <a:lnTo>
                    <a:pt x="19330" y="3569"/>
                  </a:lnTo>
                  <a:cubicBezTo>
                    <a:pt x="19351" y="3583"/>
                    <a:pt x="19375" y="3597"/>
                    <a:pt x="19396" y="3612"/>
                  </a:cubicBezTo>
                  <a:cubicBezTo>
                    <a:pt x="19383" y="3615"/>
                    <a:pt x="19372" y="3619"/>
                    <a:pt x="19359" y="3625"/>
                  </a:cubicBezTo>
                  <a:cubicBezTo>
                    <a:pt x="19350" y="3605"/>
                    <a:pt x="19340" y="3586"/>
                    <a:pt x="19330" y="3569"/>
                  </a:cubicBezTo>
                  <a:close/>
                  <a:moveTo>
                    <a:pt x="20544" y="1439"/>
                  </a:moveTo>
                  <a:cubicBezTo>
                    <a:pt x="20576" y="1440"/>
                    <a:pt x="20627" y="1499"/>
                    <a:pt x="20665" y="1626"/>
                  </a:cubicBezTo>
                  <a:cubicBezTo>
                    <a:pt x="20796" y="2060"/>
                    <a:pt x="20756" y="2471"/>
                    <a:pt x="20709" y="2909"/>
                  </a:cubicBezTo>
                  <a:cubicBezTo>
                    <a:pt x="20701" y="2997"/>
                    <a:pt x="20692" y="3086"/>
                    <a:pt x="20685" y="3176"/>
                  </a:cubicBezTo>
                  <a:cubicBezTo>
                    <a:pt x="20679" y="3233"/>
                    <a:pt x="20707" y="3289"/>
                    <a:pt x="20756" y="3322"/>
                  </a:cubicBezTo>
                  <a:cubicBezTo>
                    <a:pt x="20781" y="3339"/>
                    <a:pt x="20810" y="3348"/>
                    <a:pt x="20840" y="3348"/>
                  </a:cubicBezTo>
                  <a:cubicBezTo>
                    <a:pt x="20866" y="3348"/>
                    <a:pt x="20892" y="3341"/>
                    <a:pt x="20917" y="3328"/>
                  </a:cubicBezTo>
                  <a:cubicBezTo>
                    <a:pt x="21252" y="3151"/>
                    <a:pt x="21585" y="2987"/>
                    <a:pt x="21972" y="2945"/>
                  </a:cubicBezTo>
                  <a:cubicBezTo>
                    <a:pt x="22004" y="2942"/>
                    <a:pt x="22038" y="2940"/>
                    <a:pt x="22074" y="2940"/>
                  </a:cubicBezTo>
                  <a:cubicBezTo>
                    <a:pt x="22274" y="2940"/>
                    <a:pt x="22518" y="2997"/>
                    <a:pt x="22564" y="3174"/>
                  </a:cubicBezTo>
                  <a:cubicBezTo>
                    <a:pt x="22606" y="3333"/>
                    <a:pt x="22456" y="3514"/>
                    <a:pt x="22289" y="3623"/>
                  </a:cubicBezTo>
                  <a:cubicBezTo>
                    <a:pt x="22041" y="3787"/>
                    <a:pt x="21743" y="3876"/>
                    <a:pt x="21445" y="3876"/>
                  </a:cubicBezTo>
                  <a:cubicBezTo>
                    <a:pt x="21369" y="3876"/>
                    <a:pt x="21293" y="3870"/>
                    <a:pt x="21218" y="3858"/>
                  </a:cubicBezTo>
                  <a:cubicBezTo>
                    <a:pt x="21209" y="3857"/>
                    <a:pt x="21201" y="3856"/>
                    <a:pt x="21193" y="3856"/>
                  </a:cubicBezTo>
                  <a:cubicBezTo>
                    <a:pt x="21146" y="3856"/>
                    <a:pt x="21103" y="3877"/>
                    <a:pt x="21074" y="3910"/>
                  </a:cubicBezTo>
                  <a:cubicBezTo>
                    <a:pt x="20957" y="3662"/>
                    <a:pt x="20744" y="3433"/>
                    <a:pt x="20440" y="3433"/>
                  </a:cubicBezTo>
                  <a:cubicBezTo>
                    <a:pt x="20437" y="3433"/>
                    <a:pt x="20434" y="3433"/>
                    <a:pt x="20432" y="3433"/>
                  </a:cubicBezTo>
                  <a:cubicBezTo>
                    <a:pt x="20275" y="3439"/>
                    <a:pt x="20144" y="3505"/>
                    <a:pt x="20043" y="3609"/>
                  </a:cubicBezTo>
                  <a:cubicBezTo>
                    <a:pt x="20025" y="3564"/>
                    <a:pt x="19989" y="3528"/>
                    <a:pt x="19942" y="3514"/>
                  </a:cubicBezTo>
                  <a:cubicBezTo>
                    <a:pt x="19638" y="3417"/>
                    <a:pt x="19362" y="3232"/>
                    <a:pt x="19156" y="2987"/>
                  </a:cubicBezTo>
                  <a:cubicBezTo>
                    <a:pt x="19278" y="2908"/>
                    <a:pt x="19390" y="2814"/>
                    <a:pt x="19490" y="2708"/>
                  </a:cubicBezTo>
                  <a:cubicBezTo>
                    <a:pt x="19530" y="2667"/>
                    <a:pt x="19567" y="2620"/>
                    <a:pt x="19602" y="2571"/>
                  </a:cubicBezTo>
                  <a:cubicBezTo>
                    <a:pt x="19814" y="2728"/>
                    <a:pt x="19988" y="2941"/>
                    <a:pt x="20099" y="3180"/>
                  </a:cubicBezTo>
                  <a:cubicBezTo>
                    <a:pt x="20115" y="3226"/>
                    <a:pt x="20135" y="3272"/>
                    <a:pt x="20154" y="3318"/>
                  </a:cubicBezTo>
                  <a:cubicBezTo>
                    <a:pt x="20180" y="3377"/>
                    <a:pt x="20238" y="3413"/>
                    <a:pt x="20300" y="3413"/>
                  </a:cubicBezTo>
                  <a:cubicBezTo>
                    <a:pt x="20319" y="3413"/>
                    <a:pt x="20339" y="3409"/>
                    <a:pt x="20358" y="3402"/>
                  </a:cubicBezTo>
                  <a:cubicBezTo>
                    <a:pt x="20437" y="3370"/>
                    <a:pt x="20476" y="3281"/>
                    <a:pt x="20449" y="3201"/>
                  </a:cubicBezTo>
                  <a:cubicBezTo>
                    <a:pt x="20433" y="3152"/>
                    <a:pt x="20413" y="3106"/>
                    <a:pt x="20394" y="3060"/>
                  </a:cubicBezTo>
                  <a:cubicBezTo>
                    <a:pt x="20226" y="2598"/>
                    <a:pt x="20227" y="2080"/>
                    <a:pt x="20404" y="1619"/>
                  </a:cubicBezTo>
                  <a:cubicBezTo>
                    <a:pt x="20449" y="1499"/>
                    <a:pt x="20502" y="1439"/>
                    <a:pt x="20544" y="1439"/>
                  </a:cubicBezTo>
                  <a:close/>
                  <a:moveTo>
                    <a:pt x="19425" y="4074"/>
                  </a:moveTo>
                  <a:cubicBezTo>
                    <a:pt x="19424" y="4097"/>
                    <a:pt x="19417" y="4120"/>
                    <a:pt x="19410" y="4143"/>
                  </a:cubicBezTo>
                  <a:lnTo>
                    <a:pt x="19410" y="4143"/>
                  </a:lnTo>
                  <a:cubicBezTo>
                    <a:pt x="19416" y="4120"/>
                    <a:pt x="19421" y="4097"/>
                    <a:pt x="19425" y="4074"/>
                  </a:cubicBezTo>
                  <a:close/>
                  <a:moveTo>
                    <a:pt x="16398" y="3559"/>
                  </a:moveTo>
                  <a:lnTo>
                    <a:pt x="16398" y="3559"/>
                  </a:lnTo>
                  <a:cubicBezTo>
                    <a:pt x="16379" y="3593"/>
                    <a:pt x="16362" y="3631"/>
                    <a:pt x="16348" y="3671"/>
                  </a:cubicBezTo>
                  <a:cubicBezTo>
                    <a:pt x="16297" y="3806"/>
                    <a:pt x="16257" y="3945"/>
                    <a:pt x="16232" y="4084"/>
                  </a:cubicBezTo>
                  <a:cubicBezTo>
                    <a:pt x="16199" y="4099"/>
                    <a:pt x="16168" y="4112"/>
                    <a:pt x="16133" y="4126"/>
                  </a:cubicBezTo>
                  <a:cubicBezTo>
                    <a:pt x="16061" y="4155"/>
                    <a:pt x="16010" y="4165"/>
                    <a:pt x="15976" y="4165"/>
                  </a:cubicBezTo>
                  <a:cubicBezTo>
                    <a:pt x="15954" y="4165"/>
                    <a:pt x="15940" y="4161"/>
                    <a:pt x="15934" y="4155"/>
                  </a:cubicBezTo>
                  <a:cubicBezTo>
                    <a:pt x="15917" y="4135"/>
                    <a:pt x="15937" y="4045"/>
                    <a:pt x="16011" y="3949"/>
                  </a:cubicBezTo>
                  <a:cubicBezTo>
                    <a:pt x="16120" y="3802"/>
                    <a:pt x="16251" y="3671"/>
                    <a:pt x="16398" y="3559"/>
                  </a:cubicBezTo>
                  <a:close/>
                  <a:moveTo>
                    <a:pt x="19891" y="3828"/>
                  </a:moveTo>
                  <a:cubicBezTo>
                    <a:pt x="19828" y="3953"/>
                    <a:pt x="19786" y="4097"/>
                    <a:pt x="19771" y="4240"/>
                  </a:cubicBezTo>
                  <a:cubicBezTo>
                    <a:pt x="19765" y="4277"/>
                    <a:pt x="19763" y="4317"/>
                    <a:pt x="19760" y="4355"/>
                  </a:cubicBezTo>
                  <a:cubicBezTo>
                    <a:pt x="19652" y="4256"/>
                    <a:pt x="19540" y="4159"/>
                    <a:pt x="19429" y="4061"/>
                  </a:cubicBezTo>
                  <a:cubicBezTo>
                    <a:pt x="19434" y="4018"/>
                    <a:pt x="19438" y="3975"/>
                    <a:pt x="19436" y="3934"/>
                  </a:cubicBezTo>
                  <a:cubicBezTo>
                    <a:pt x="19583" y="3881"/>
                    <a:pt x="19736" y="3845"/>
                    <a:pt x="19891" y="3828"/>
                  </a:cubicBezTo>
                  <a:close/>
                  <a:moveTo>
                    <a:pt x="13125" y="320"/>
                  </a:moveTo>
                  <a:cubicBezTo>
                    <a:pt x="13292" y="320"/>
                    <a:pt x="13427" y="504"/>
                    <a:pt x="13496" y="689"/>
                  </a:cubicBezTo>
                  <a:cubicBezTo>
                    <a:pt x="13627" y="1037"/>
                    <a:pt x="13621" y="1437"/>
                    <a:pt x="13483" y="1784"/>
                  </a:cubicBezTo>
                  <a:cubicBezTo>
                    <a:pt x="13454" y="1856"/>
                    <a:pt x="13482" y="1940"/>
                    <a:pt x="13548" y="1979"/>
                  </a:cubicBezTo>
                  <a:cubicBezTo>
                    <a:pt x="13574" y="1995"/>
                    <a:pt x="13602" y="2002"/>
                    <a:pt x="13631" y="2002"/>
                  </a:cubicBezTo>
                  <a:cubicBezTo>
                    <a:pt x="13675" y="2002"/>
                    <a:pt x="13719" y="1983"/>
                    <a:pt x="13751" y="1947"/>
                  </a:cubicBezTo>
                  <a:cubicBezTo>
                    <a:pt x="13914" y="1760"/>
                    <a:pt x="14097" y="1547"/>
                    <a:pt x="14327" y="1455"/>
                  </a:cubicBezTo>
                  <a:cubicBezTo>
                    <a:pt x="14392" y="1429"/>
                    <a:pt x="14467" y="1415"/>
                    <a:pt x="14540" y="1415"/>
                  </a:cubicBezTo>
                  <a:cubicBezTo>
                    <a:pt x="14678" y="1415"/>
                    <a:pt x="14812" y="1464"/>
                    <a:pt x="14877" y="1576"/>
                  </a:cubicBezTo>
                  <a:cubicBezTo>
                    <a:pt x="14984" y="1756"/>
                    <a:pt x="14853" y="2022"/>
                    <a:pt x="14666" y="2139"/>
                  </a:cubicBezTo>
                  <a:cubicBezTo>
                    <a:pt x="14437" y="2283"/>
                    <a:pt x="14133" y="2296"/>
                    <a:pt x="13865" y="2309"/>
                  </a:cubicBezTo>
                  <a:cubicBezTo>
                    <a:pt x="13789" y="2312"/>
                    <a:pt x="13725" y="2368"/>
                    <a:pt x="13715" y="2443"/>
                  </a:cubicBezTo>
                  <a:cubicBezTo>
                    <a:pt x="13705" y="2519"/>
                    <a:pt x="13747" y="2591"/>
                    <a:pt x="13817" y="2617"/>
                  </a:cubicBezTo>
                  <a:cubicBezTo>
                    <a:pt x="14182" y="2748"/>
                    <a:pt x="14491" y="3021"/>
                    <a:pt x="14667" y="3363"/>
                  </a:cubicBezTo>
                  <a:cubicBezTo>
                    <a:pt x="14707" y="3441"/>
                    <a:pt x="14725" y="3534"/>
                    <a:pt x="14709" y="3583"/>
                  </a:cubicBezTo>
                  <a:cubicBezTo>
                    <a:pt x="14706" y="3595"/>
                    <a:pt x="14700" y="3599"/>
                    <a:pt x="14696" y="3600"/>
                  </a:cubicBezTo>
                  <a:cubicBezTo>
                    <a:pt x="14693" y="3602"/>
                    <a:pt x="14687" y="3604"/>
                    <a:pt x="14677" y="3604"/>
                  </a:cubicBezTo>
                  <a:cubicBezTo>
                    <a:pt x="14657" y="3604"/>
                    <a:pt x="14622" y="3597"/>
                    <a:pt x="14559" y="3569"/>
                  </a:cubicBezTo>
                  <a:cubicBezTo>
                    <a:pt x="14226" y="3417"/>
                    <a:pt x="13947" y="3157"/>
                    <a:pt x="13774" y="2834"/>
                  </a:cubicBezTo>
                  <a:cubicBezTo>
                    <a:pt x="13746" y="2781"/>
                    <a:pt x="13690" y="2750"/>
                    <a:pt x="13632" y="2750"/>
                  </a:cubicBezTo>
                  <a:cubicBezTo>
                    <a:pt x="13614" y="2750"/>
                    <a:pt x="13596" y="2753"/>
                    <a:pt x="13578" y="2759"/>
                  </a:cubicBezTo>
                  <a:cubicBezTo>
                    <a:pt x="13505" y="2788"/>
                    <a:pt x="13462" y="2867"/>
                    <a:pt x="13480" y="2945"/>
                  </a:cubicBezTo>
                  <a:cubicBezTo>
                    <a:pt x="13580" y="3360"/>
                    <a:pt x="13616" y="3785"/>
                    <a:pt x="13584" y="4209"/>
                  </a:cubicBezTo>
                  <a:cubicBezTo>
                    <a:pt x="13574" y="4336"/>
                    <a:pt x="13542" y="4392"/>
                    <a:pt x="13522" y="4398"/>
                  </a:cubicBezTo>
                  <a:cubicBezTo>
                    <a:pt x="13520" y="4399"/>
                    <a:pt x="13519" y="4399"/>
                    <a:pt x="13516" y="4399"/>
                  </a:cubicBezTo>
                  <a:cubicBezTo>
                    <a:pt x="13489" y="4399"/>
                    <a:pt x="13422" y="4340"/>
                    <a:pt x="13371" y="4240"/>
                  </a:cubicBezTo>
                  <a:cubicBezTo>
                    <a:pt x="13189" y="3874"/>
                    <a:pt x="13116" y="3449"/>
                    <a:pt x="13164" y="3044"/>
                  </a:cubicBezTo>
                  <a:cubicBezTo>
                    <a:pt x="13174" y="2971"/>
                    <a:pt x="13128" y="2899"/>
                    <a:pt x="13058" y="2875"/>
                  </a:cubicBezTo>
                  <a:cubicBezTo>
                    <a:pt x="13041" y="2870"/>
                    <a:pt x="13024" y="2866"/>
                    <a:pt x="13008" y="2866"/>
                  </a:cubicBezTo>
                  <a:cubicBezTo>
                    <a:pt x="12952" y="2866"/>
                    <a:pt x="12900" y="2895"/>
                    <a:pt x="12871" y="2944"/>
                  </a:cubicBezTo>
                  <a:cubicBezTo>
                    <a:pt x="12658" y="3304"/>
                    <a:pt x="12307" y="3580"/>
                    <a:pt x="11909" y="3703"/>
                  </a:cubicBezTo>
                  <a:cubicBezTo>
                    <a:pt x="11848" y="3722"/>
                    <a:pt x="11779" y="3735"/>
                    <a:pt x="11717" y="3735"/>
                  </a:cubicBezTo>
                  <a:cubicBezTo>
                    <a:pt x="11654" y="3735"/>
                    <a:pt x="11598" y="3721"/>
                    <a:pt x="11565" y="3684"/>
                  </a:cubicBezTo>
                  <a:cubicBezTo>
                    <a:pt x="11493" y="3600"/>
                    <a:pt x="11555" y="3428"/>
                    <a:pt x="11651" y="3298"/>
                  </a:cubicBezTo>
                  <a:cubicBezTo>
                    <a:pt x="11875" y="3001"/>
                    <a:pt x="12216" y="2791"/>
                    <a:pt x="12579" y="2715"/>
                  </a:cubicBezTo>
                  <a:cubicBezTo>
                    <a:pt x="12628" y="2710"/>
                    <a:pt x="12677" y="2700"/>
                    <a:pt x="12727" y="2692"/>
                  </a:cubicBezTo>
                  <a:cubicBezTo>
                    <a:pt x="12811" y="2676"/>
                    <a:pt x="12867" y="2597"/>
                    <a:pt x="12854" y="2512"/>
                  </a:cubicBezTo>
                  <a:cubicBezTo>
                    <a:pt x="12843" y="2433"/>
                    <a:pt x="12776" y="2378"/>
                    <a:pt x="12699" y="2378"/>
                  </a:cubicBezTo>
                  <a:cubicBezTo>
                    <a:pt x="12693" y="2378"/>
                    <a:pt x="12686" y="2378"/>
                    <a:pt x="12680" y="2379"/>
                  </a:cubicBezTo>
                  <a:cubicBezTo>
                    <a:pt x="12629" y="2384"/>
                    <a:pt x="12579" y="2391"/>
                    <a:pt x="12530" y="2402"/>
                  </a:cubicBezTo>
                  <a:cubicBezTo>
                    <a:pt x="12447" y="2412"/>
                    <a:pt x="12365" y="2417"/>
                    <a:pt x="12282" y="2417"/>
                  </a:cubicBezTo>
                  <a:cubicBezTo>
                    <a:pt x="11873" y="2417"/>
                    <a:pt x="11468" y="2297"/>
                    <a:pt x="11129" y="2070"/>
                  </a:cubicBezTo>
                  <a:cubicBezTo>
                    <a:pt x="11008" y="2006"/>
                    <a:pt x="10962" y="1933"/>
                    <a:pt x="10972" y="1900"/>
                  </a:cubicBezTo>
                  <a:cubicBezTo>
                    <a:pt x="10980" y="1869"/>
                    <a:pt x="11051" y="1833"/>
                    <a:pt x="11181" y="1825"/>
                  </a:cubicBezTo>
                  <a:cubicBezTo>
                    <a:pt x="11226" y="1822"/>
                    <a:pt x="11271" y="1820"/>
                    <a:pt x="11315" y="1820"/>
                  </a:cubicBezTo>
                  <a:cubicBezTo>
                    <a:pt x="11712" y="1820"/>
                    <a:pt x="12066" y="1941"/>
                    <a:pt x="12441" y="2067"/>
                  </a:cubicBezTo>
                  <a:cubicBezTo>
                    <a:pt x="12526" y="2096"/>
                    <a:pt x="12611" y="2124"/>
                    <a:pt x="12697" y="2152"/>
                  </a:cubicBezTo>
                  <a:cubicBezTo>
                    <a:pt x="12713" y="2157"/>
                    <a:pt x="12729" y="2160"/>
                    <a:pt x="12744" y="2160"/>
                  </a:cubicBezTo>
                  <a:cubicBezTo>
                    <a:pt x="12785" y="2160"/>
                    <a:pt x="12824" y="2143"/>
                    <a:pt x="12854" y="2116"/>
                  </a:cubicBezTo>
                  <a:cubicBezTo>
                    <a:pt x="12896" y="2077"/>
                    <a:pt x="12914" y="2015"/>
                    <a:pt x="12899" y="1959"/>
                  </a:cubicBezTo>
                  <a:cubicBezTo>
                    <a:pt x="12799" y="1591"/>
                    <a:pt x="12714" y="1231"/>
                    <a:pt x="12762" y="846"/>
                  </a:cubicBezTo>
                  <a:cubicBezTo>
                    <a:pt x="12786" y="638"/>
                    <a:pt x="12901" y="327"/>
                    <a:pt x="13117" y="320"/>
                  </a:cubicBezTo>
                  <a:cubicBezTo>
                    <a:pt x="13120" y="320"/>
                    <a:pt x="13123" y="320"/>
                    <a:pt x="13125" y="320"/>
                  </a:cubicBezTo>
                  <a:close/>
                  <a:moveTo>
                    <a:pt x="16193" y="4441"/>
                  </a:moveTo>
                  <a:lnTo>
                    <a:pt x="16193" y="4441"/>
                  </a:lnTo>
                  <a:cubicBezTo>
                    <a:pt x="16192" y="4500"/>
                    <a:pt x="16192" y="4561"/>
                    <a:pt x="16193" y="4618"/>
                  </a:cubicBezTo>
                  <a:cubicBezTo>
                    <a:pt x="16140" y="4570"/>
                    <a:pt x="16084" y="4522"/>
                    <a:pt x="16026" y="4479"/>
                  </a:cubicBezTo>
                  <a:cubicBezTo>
                    <a:pt x="16077" y="4474"/>
                    <a:pt x="16132" y="4463"/>
                    <a:pt x="16193" y="4441"/>
                  </a:cubicBezTo>
                  <a:close/>
                  <a:moveTo>
                    <a:pt x="21169" y="4182"/>
                  </a:moveTo>
                  <a:lnTo>
                    <a:pt x="21169" y="4182"/>
                  </a:lnTo>
                  <a:cubicBezTo>
                    <a:pt x="21353" y="4279"/>
                    <a:pt x="21549" y="4391"/>
                    <a:pt x="21680" y="4549"/>
                  </a:cubicBezTo>
                  <a:cubicBezTo>
                    <a:pt x="21628" y="4561"/>
                    <a:pt x="21576" y="4574"/>
                    <a:pt x="21527" y="4594"/>
                  </a:cubicBezTo>
                  <a:cubicBezTo>
                    <a:pt x="21417" y="4639"/>
                    <a:pt x="21316" y="4702"/>
                    <a:pt x="21224" y="4774"/>
                  </a:cubicBezTo>
                  <a:cubicBezTo>
                    <a:pt x="21239" y="4575"/>
                    <a:pt x="21219" y="4375"/>
                    <a:pt x="21169" y="4182"/>
                  </a:cubicBezTo>
                  <a:close/>
                  <a:moveTo>
                    <a:pt x="17060" y="763"/>
                  </a:moveTo>
                  <a:cubicBezTo>
                    <a:pt x="17092" y="763"/>
                    <a:pt x="17153" y="809"/>
                    <a:pt x="17217" y="916"/>
                  </a:cubicBezTo>
                  <a:cubicBezTo>
                    <a:pt x="17445" y="1309"/>
                    <a:pt x="17501" y="1720"/>
                    <a:pt x="17559" y="2155"/>
                  </a:cubicBezTo>
                  <a:cubicBezTo>
                    <a:pt x="17572" y="2244"/>
                    <a:pt x="17582" y="2332"/>
                    <a:pt x="17595" y="2420"/>
                  </a:cubicBezTo>
                  <a:cubicBezTo>
                    <a:pt x="17603" y="2477"/>
                    <a:pt x="17644" y="2526"/>
                    <a:pt x="17697" y="2546"/>
                  </a:cubicBezTo>
                  <a:cubicBezTo>
                    <a:pt x="17715" y="2553"/>
                    <a:pt x="17733" y="2556"/>
                    <a:pt x="17751" y="2556"/>
                  </a:cubicBezTo>
                  <a:cubicBezTo>
                    <a:pt x="17789" y="2556"/>
                    <a:pt x="17826" y="2542"/>
                    <a:pt x="17857" y="2515"/>
                  </a:cubicBezTo>
                  <a:cubicBezTo>
                    <a:pt x="18142" y="2263"/>
                    <a:pt x="18428" y="2028"/>
                    <a:pt x="18796" y="1898"/>
                  </a:cubicBezTo>
                  <a:cubicBezTo>
                    <a:pt x="18884" y="1867"/>
                    <a:pt x="18999" y="1842"/>
                    <a:pt x="19108" y="1842"/>
                  </a:cubicBezTo>
                  <a:cubicBezTo>
                    <a:pt x="19243" y="1842"/>
                    <a:pt x="19368" y="1879"/>
                    <a:pt x="19423" y="1985"/>
                  </a:cubicBezTo>
                  <a:cubicBezTo>
                    <a:pt x="19501" y="2129"/>
                    <a:pt x="19396" y="2340"/>
                    <a:pt x="19259" y="2486"/>
                  </a:cubicBezTo>
                  <a:cubicBezTo>
                    <a:pt x="19004" y="2758"/>
                    <a:pt x="18644" y="2931"/>
                    <a:pt x="18271" y="2960"/>
                  </a:cubicBezTo>
                  <a:cubicBezTo>
                    <a:pt x="18194" y="2965"/>
                    <a:pt x="18133" y="3026"/>
                    <a:pt x="18126" y="3104"/>
                  </a:cubicBezTo>
                  <a:cubicBezTo>
                    <a:pt x="18119" y="3181"/>
                    <a:pt x="18169" y="3252"/>
                    <a:pt x="18244" y="3271"/>
                  </a:cubicBezTo>
                  <a:cubicBezTo>
                    <a:pt x="18483" y="3334"/>
                    <a:pt x="18754" y="3405"/>
                    <a:pt x="18940" y="3570"/>
                  </a:cubicBezTo>
                  <a:cubicBezTo>
                    <a:pt x="19088" y="3703"/>
                    <a:pt x="19183" y="3952"/>
                    <a:pt x="19074" y="4117"/>
                  </a:cubicBezTo>
                  <a:cubicBezTo>
                    <a:pt x="19010" y="4213"/>
                    <a:pt x="18892" y="4256"/>
                    <a:pt x="18768" y="4256"/>
                  </a:cubicBezTo>
                  <a:cubicBezTo>
                    <a:pt x="18666" y="4256"/>
                    <a:pt x="18559" y="4227"/>
                    <a:pt x="18474" y="4175"/>
                  </a:cubicBezTo>
                  <a:cubicBezTo>
                    <a:pt x="18244" y="4032"/>
                    <a:pt x="18099" y="3766"/>
                    <a:pt x="17968" y="3530"/>
                  </a:cubicBezTo>
                  <a:cubicBezTo>
                    <a:pt x="17939" y="3478"/>
                    <a:pt x="17884" y="3448"/>
                    <a:pt x="17826" y="3448"/>
                  </a:cubicBezTo>
                  <a:cubicBezTo>
                    <a:pt x="17810" y="3448"/>
                    <a:pt x="17794" y="3450"/>
                    <a:pt x="17779" y="3455"/>
                  </a:cubicBezTo>
                  <a:cubicBezTo>
                    <a:pt x="17707" y="3478"/>
                    <a:pt x="17661" y="3549"/>
                    <a:pt x="17669" y="3623"/>
                  </a:cubicBezTo>
                  <a:cubicBezTo>
                    <a:pt x="17713" y="4008"/>
                    <a:pt x="17605" y="4407"/>
                    <a:pt x="17377" y="4718"/>
                  </a:cubicBezTo>
                  <a:cubicBezTo>
                    <a:pt x="17353" y="4751"/>
                    <a:pt x="17324" y="4780"/>
                    <a:pt x="17294" y="4803"/>
                  </a:cubicBezTo>
                  <a:cubicBezTo>
                    <a:pt x="17315" y="4542"/>
                    <a:pt x="17321" y="4274"/>
                    <a:pt x="17278" y="3998"/>
                  </a:cubicBezTo>
                  <a:cubicBezTo>
                    <a:pt x="17324" y="3887"/>
                    <a:pt x="17384" y="3782"/>
                    <a:pt x="17452" y="3684"/>
                  </a:cubicBezTo>
                  <a:cubicBezTo>
                    <a:pt x="17500" y="3619"/>
                    <a:pt x="17489" y="3528"/>
                    <a:pt x="17430" y="3475"/>
                  </a:cubicBezTo>
                  <a:cubicBezTo>
                    <a:pt x="17400" y="3446"/>
                    <a:pt x="17363" y="3433"/>
                    <a:pt x="17322" y="3433"/>
                  </a:cubicBezTo>
                  <a:cubicBezTo>
                    <a:pt x="17286" y="3433"/>
                    <a:pt x="17250" y="3446"/>
                    <a:pt x="17220" y="3469"/>
                  </a:cubicBezTo>
                  <a:cubicBezTo>
                    <a:pt x="17194" y="3491"/>
                    <a:pt x="17167" y="3513"/>
                    <a:pt x="17141" y="3533"/>
                  </a:cubicBezTo>
                  <a:cubicBezTo>
                    <a:pt x="17049" y="3357"/>
                    <a:pt x="16928" y="3302"/>
                    <a:pt x="16841" y="3288"/>
                  </a:cubicBezTo>
                  <a:cubicBezTo>
                    <a:pt x="16890" y="3266"/>
                    <a:pt x="16939" y="3246"/>
                    <a:pt x="16990" y="3227"/>
                  </a:cubicBezTo>
                  <a:cubicBezTo>
                    <a:pt x="17060" y="3203"/>
                    <a:pt x="17105" y="3131"/>
                    <a:pt x="17093" y="3057"/>
                  </a:cubicBezTo>
                  <a:cubicBezTo>
                    <a:pt x="17083" y="2983"/>
                    <a:pt x="17023" y="2925"/>
                    <a:pt x="16948" y="2921"/>
                  </a:cubicBezTo>
                  <a:cubicBezTo>
                    <a:pt x="16532" y="2889"/>
                    <a:pt x="16127" y="2697"/>
                    <a:pt x="15841" y="2395"/>
                  </a:cubicBezTo>
                  <a:cubicBezTo>
                    <a:pt x="15753" y="2304"/>
                    <a:pt x="15671" y="2172"/>
                    <a:pt x="15708" y="2083"/>
                  </a:cubicBezTo>
                  <a:cubicBezTo>
                    <a:pt x="15739" y="2009"/>
                    <a:pt x="15844" y="1978"/>
                    <a:pt x="15960" y="1978"/>
                  </a:cubicBezTo>
                  <a:cubicBezTo>
                    <a:pt x="16003" y="1978"/>
                    <a:pt x="16048" y="1982"/>
                    <a:pt x="16091" y="1990"/>
                  </a:cubicBezTo>
                  <a:cubicBezTo>
                    <a:pt x="16457" y="2058"/>
                    <a:pt x="16797" y="2268"/>
                    <a:pt x="17026" y="2562"/>
                  </a:cubicBezTo>
                  <a:cubicBezTo>
                    <a:pt x="17053" y="2604"/>
                    <a:pt x="17082" y="2643"/>
                    <a:pt x="17112" y="2683"/>
                  </a:cubicBezTo>
                  <a:cubicBezTo>
                    <a:pt x="17143" y="2724"/>
                    <a:pt x="17190" y="2745"/>
                    <a:pt x="17238" y="2745"/>
                  </a:cubicBezTo>
                  <a:cubicBezTo>
                    <a:pt x="17269" y="2745"/>
                    <a:pt x="17301" y="2736"/>
                    <a:pt x="17330" y="2716"/>
                  </a:cubicBezTo>
                  <a:cubicBezTo>
                    <a:pt x="17400" y="2669"/>
                    <a:pt x="17417" y="2572"/>
                    <a:pt x="17373" y="2500"/>
                  </a:cubicBezTo>
                  <a:cubicBezTo>
                    <a:pt x="17345" y="2458"/>
                    <a:pt x="17317" y="2417"/>
                    <a:pt x="17285" y="2376"/>
                  </a:cubicBezTo>
                  <a:cubicBezTo>
                    <a:pt x="17014" y="1964"/>
                    <a:pt x="16898" y="1460"/>
                    <a:pt x="16962" y="971"/>
                  </a:cubicBezTo>
                  <a:cubicBezTo>
                    <a:pt x="16978" y="843"/>
                    <a:pt x="17023" y="769"/>
                    <a:pt x="17057" y="763"/>
                  </a:cubicBezTo>
                  <a:cubicBezTo>
                    <a:pt x="17058" y="763"/>
                    <a:pt x="17059" y="763"/>
                    <a:pt x="17060" y="763"/>
                  </a:cubicBezTo>
                  <a:close/>
                  <a:moveTo>
                    <a:pt x="17965" y="4133"/>
                  </a:moveTo>
                  <a:cubicBezTo>
                    <a:pt x="18058" y="4254"/>
                    <a:pt x="18171" y="4366"/>
                    <a:pt x="18306" y="4450"/>
                  </a:cubicBezTo>
                  <a:cubicBezTo>
                    <a:pt x="18440" y="4533"/>
                    <a:pt x="18605" y="4579"/>
                    <a:pt x="18767" y="4579"/>
                  </a:cubicBezTo>
                  <a:cubicBezTo>
                    <a:pt x="18965" y="4579"/>
                    <a:pt x="19159" y="4510"/>
                    <a:pt x="19290" y="4359"/>
                  </a:cubicBezTo>
                  <a:cubicBezTo>
                    <a:pt x="19455" y="4503"/>
                    <a:pt x="19618" y="4650"/>
                    <a:pt x="19775" y="4800"/>
                  </a:cubicBezTo>
                  <a:cubicBezTo>
                    <a:pt x="19791" y="4932"/>
                    <a:pt x="19815" y="5062"/>
                    <a:pt x="19844" y="5190"/>
                  </a:cubicBezTo>
                  <a:cubicBezTo>
                    <a:pt x="19542" y="5088"/>
                    <a:pt x="19232" y="4987"/>
                    <a:pt x="18894" y="4950"/>
                  </a:cubicBezTo>
                  <a:cubicBezTo>
                    <a:pt x="18739" y="4838"/>
                    <a:pt x="18528" y="4788"/>
                    <a:pt x="18317" y="4788"/>
                  </a:cubicBezTo>
                  <a:cubicBezTo>
                    <a:pt x="18271" y="4788"/>
                    <a:pt x="18224" y="4791"/>
                    <a:pt x="18178" y="4796"/>
                  </a:cubicBezTo>
                  <a:cubicBezTo>
                    <a:pt x="17978" y="4817"/>
                    <a:pt x="17792" y="4866"/>
                    <a:pt x="17616" y="4931"/>
                  </a:cubicBezTo>
                  <a:cubicBezTo>
                    <a:pt x="17622" y="4924"/>
                    <a:pt x="17626" y="4918"/>
                    <a:pt x="17631" y="4914"/>
                  </a:cubicBezTo>
                  <a:cubicBezTo>
                    <a:pt x="17799" y="4685"/>
                    <a:pt x="17913" y="4414"/>
                    <a:pt x="17965" y="4133"/>
                  </a:cubicBezTo>
                  <a:close/>
                  <a:moveTo>
                    <a:pt x="21211" y="6934"/>
                  </a:moveTo>
                  <a:lnTo>
                    <a:pt x="21211" y="6934"/>
                  </a:lnTo>
                  <a:cubicBezTo>
                    <a:pt x="21215" y="6938"/>
                    <a:pt x="21218" y="6941"/>
                    <a:pt x="21224" y="6946"/>
                  </a:cubicBezTo>
                  <a:cubicBezTo>
                    <a:pt x="21219" y="6946"/>
                    <a:pt x="21216" y="6944"/>
                    <a:pt x="21212" y="6944"/>
                  </a:cubicBezTo>
                  <a:cubicBezTo>
                    <a:pt x="21211" y="6940"/>
                    <a:pt x="21211" y="6938"/>
                    <a:pt x="21211" y="6934"/>
                  </a:cubicBezTo>
                  <a:close/>
                  <a:moveTo>
                    <a:pt x="20453" y="3752"/>
                  </a:moveTo>
                  <a:cubicBezTo>
                    <a:pt x="20613" y="3752"/>
                    <a:pt x="20756" y="3936"/>
                    <a:pt x="20823" y="4122"/>
                  </a:cubicBezTo>
                  <a:cubicBezTo>
                    <a:pt x="20956" y="4470"/>
                    <a:pt x="20950" y="4870"/>
                    <a:pt x="20812" y="5218"/>
                  </a:cubicBezTo>
                  <a:cubicBezTo>
                    <a:pt x="20783" y="5290"/>
                    <a:pt x="20809" y="5372"/>
                    <a:pt x="20875" y="5412"/>
                  </a:cubicBezTo>
                  <a:cubicBezTo>
                    <a:pt x="20902" y="5427"/>
                    <a:pt x="20931" y="5435"/>
                    <a:pt x="20960" y="5435"/>
                  </a:cubicBezTo>
                  <a:cubicBezTo>
                    <a:pt x="21004" y="5435"/>
                    <a:pt x="21048" y="5417"/>
                    <a:pt x="21080" y="5382"/>
                  </a:cubicBezTo>
                  <a:cubicBezTo>
                    <a:pt x="21241" y="5194"/>
                    <a:pt x="21425" y="4981"/>
                    <a:pt x="21656" y="4889"/>
                  </a:cubicBezTo>
                  <a:cubicBezTo>
                    <a:pt x="21719" y="4862"/>
                    <a:pt x="21792" y="4848"/>
                    <a:pt x="21865" y="4848"/>
                  </a:cubicBezTo>
                  <a:cubicBezTo>
                    <a:pt x="21999" y="4848"/>
                    <a:pt x="22133" y="4897"/>
                    <a:pt x="22198" y="5009"/>
                  </a:cubicBezTo>
                  <a:cubicBezTo>
                    <a:pt x="22305" y="5189"/>
                    <a:pt x="22174" y="5455"/>
                    <a:pt x="21987" y="5572"/>
                  </a:cubicBezTo>
                  <a:cubicBezTo>
                    <a:pt x="21758" y="5716"/>
                    <a:pt x="21454" y="5729"/>
                    <a:pt x="21186" y="5742"/>
                  </a:cubicBezTo>
                  <a:cubicBezTo>
                    <a:pt x="21110" y="5745"/>
                    <a:pt x="21046" y="5801"/>
                    <a:pt x="21036" y="5876"/>
                  </a:cubicBezTo>
                  <a:cubicBezTo>
                    <a:pt x="21025" y="5952"/>
                    <a:pt x="21068" y="6024"/>
                    <a:pt x="21139" y="6048"/>
                  </a:cubicBezTo>
                  <a:cubicBezTo>
                    <a:pt x="21503" y="6181"/>
                    <a:pt x="21813" y="6455"/>
                    <a:pt x="21988" y="6796"/>
                  </a:cubicBezTo>
                  <a:cubicBezTo>
                    <a:pt x="22029" y="6874"/>
                    <a:pt x="22046" y="6967"/>
                    <a:pt x="22030" y="7016"/>
                  </a:cubicBezTo>
                  <a:cubicBezTo>
                    <a:pt x="22026" y="7028"/>
                    <a:pt x="22021" y="7032"/>
                    <a:pt x="22017" y="7033"/>
                  </a:cubicBezTo>
                  <a:cubicBezTo>
                    <a:pt x="22014" y="7035"/>
                    <a:pt x="22009" y="7037"/>
                    <a:pt x="21997" y="7037"/>
                  </a:cubicBezTo>
                  <a:cubicBezTo>
                    <a:pt x="21978" y="7037"/>
                    <a:pt x="21942" y="7031"/>
                    <a:pt x="21879" y="7003"/>
                  </a:cubicBezTo>
                  <a:cubicBezTo>
                    <a:pt x="21546" y="6852"/>
                    <a:pt x="21267" y="6591"/>
                    <a:pt x="21094" y="6269"/>
                  </a:cubicBezTo>
                  <a:cubicBezTo>
                    <a:pt x="21066" y="6215"/>
                    <a:pt x="21010" y="6184"/>
                    <a:pt x="20953" y="6184"/>
                  </a:cubicBezTo>
                  <a:cubicBezTo>
                    <a:pt x="20934" y="6184"/>
                    <a:pt x="20916" y="6187"/>
                    <a:pt x="20898" y="6194"/>
                  </a:cubicBezTo>
                  <a:cubicBezTo>
                    <a:pt x="20823" y="6224"/>
                    <a:pt x="20780" y="6302"/>
                    <a:pt x="20800" y="6380"/>
                  </a:cubicBezTo>
                  <a:cubicBezTo>
                    <a:pt x="20843" y="6564"/>
                    <a:pt x="20876" y="6747"/>
                    <a:pt x="20894" y="6934"/>
                  </a:cubicBezTo>
                  <a:cubicBezTo>
                    <a:pt x="20917" y="6927"/>
                    <a:pt x="20943" y="6923"/>
                    <a:pt x="20969" y="6923"/>
                  </a:cubicBezTo>
                  <a:cubicBezTo>
                    <a:pt x="20982" y="6923"/>
                    <a:pt x="20996" y="6924"/>
                    <a:pt x="21009" y="6927"/>
                  </a:cubicBezTo>
                  <a:lnTo>
                    <a:pt x="21036" y="6933"/>
                  </a:lnTo>
                  <a:cubicBezTo>
                    <a:pt x="20928" y="6941"/>
                    <a:pt x="20823" y="6976"/>
                    <a:pt x="20730" y="7049"/>
                  </a:cubicBezTo>
                  <a:cubicBezTo>
                    <a:pt x="20640" y="7120"/>
                    <a:pt x="20581" y="7211"/>
                    <a:pt x="20548" y="7308"/>
                  </a:cubicBezTo>
                  <a:cubicBezTo>
                    <a:pt x="20473" y="7041"/>
                    <a:pt x="20449" y="6757"/>
                    <a:pt x="20482" y="6480"/>
                  </a:cubicBezTo>
                  <a:cubicBezTo>
                    <a:pt x="20491" y="6407"/>
                    <a:pt x="20446" y="6335"/>
                    <a:pt x="20375" y="6312"/>
                  </a:cubicBezTo>
                  <a:cubicBezTo>
                    <a:pt x="20360" y="6306"/>
                    <a:pt x="20341" y="6303"/>
                    <a:pt x="20325" y="6303"/>
                  </a:cubicBezTo>
                  <a:cubicBezTo>
                    <a:pt x="20269" y="6303"/>
                    <a:pt x="20217" y="6332"/>
                    <a:pt x="20188" y="6383"/>
                  </a:cubicBezTo>
                  <a:cubicBezTo>
                    <a:pt x="19976" y="6743"/>
                    <a:pt x="19625" y="7019"/>
                    <a:pt x="19228" y="7141"/>
                  </a:cubicBezTo>
                  <a:cubicBezTo>
                    <a:pt x="19166" y="7160"/>
                    <a:pt x="19097" y="7173"/>
                    <a:pt x="19035" y="7173"/>
                  </a:cubicBezTo>
                  <a:cubicBezTo>
                    <a:pt x="18971" y="7173"/>
                    <a:pt x="18916" y="7159"/>
                    <a:pt x="18883" y="7121"/>
                  </a:cubicBezTo>
                  <a:cubicBezTo>
                    <a:pt x="18811" y="7039"/>
                    <a:pt x="18872" y="6866"/>
                    <a:pt x="18970" y="6737"/>
                  </a:cubicBezTo>
                  <a:cubicBezTo>
                    <a:pt x="19193" y="6440"/>
                    <a:pt x="19533" y="6228"/>
                    <a:pt x="19897" y="6154"/>
                  </a:cubicBezTo>
                  <a:cubicBezTo>
                    <a:pt x="19945" y="6146"/>
                    <a:pt x="19995" y="6139"/>
                    <a:pt x="20044" y="6131"/>
                  </a:cubicBezTo>
                  <a:cubicBezTo>
                    <a:pt x="20129" y="6113"/>
                    <a:pt x="20185" y="6034"/>
                    <a:pt x="20172" y="5951"/>
                  </a:cubicBezTo>
                  <a:cubicBezTo>
                    <a:pt x="20160" y="5872"/>
                    <a:pt x="20093" y="5815"/>
                    <a:pt x="20017" y="5815"/>
                  </a:cubicBezTo>
                  <a:cubicBezTo>
                    <a:pt x="20010" y="5815"/>
                    <a:pt x="20004" y="5816"/>
                    <a:pt x="19998" y="5817"/>
                  </a:cubicBezTo>
                  <a:cubicBezTo>
                    <a:pt x="19948" y="5822"/>
                    <a:pt x="19897" y="5830"/>
                    <a:pt x="19848" y="5840"/>
                  </a:cubicBezTo>
                  <a:cubicBezTo>
                    <a:pt x="19765" y="5850"/>
                    <a:pt x="19681" y="5855"/>
                    <a:pt x="19597" y="5855"/>
                  </a:cubicBezTo>
                  <a:cubicBezTo>
                    <a:pt x="19398" y="5855"/>
                    <a:pt x="19199" y="5826"/>
                    <a:pt x="19007" y="5771"/>
                  </a:cubicBezTo>
                  <a:cubicBezTo>
                    <a:pt x="19101" y="5635"/>
                    <a:pt x="19156" y="5477"/>
                    <a:pt x="19127" y="5307"/>
                  </a:cubicBezTo>
                  <a:lnTo>
                    <a:pt x="19127" y="5307"/>
                  </a:lnTo>
                  <a:cubicBezTo>
                    <a:pt x="19343" y="5354"/>
                    <a:pt x="19555" y="5426"/>
                    <a:pt x="19772" y="5500"/>
                  </a:cubicBezTo>
                  <a:cubicBezTo>
                    <a:pt x="19857" y="5529"/>
                    <a:pt x="19942" y="5557"/>
                    <a:pt x="20027" y="5585"/>
                  </a:cubicBezTo>
                  <a:cubicBezTo>
                    <a:pt x="20042" y="5590"/>
                    <a:pt x="20058" y="5592"/>
                    <a:pt x="20074" y="5592"/>
                  </a:cubicBezTo>
                  <a:cubicBezTo>
                    <a:pt x="20114" y="5592"/>
                    <a:pt x="20154" y="5577"/>
                    <a:pt x="20185" y="5549"/>
                  </a:cubicBezTo>
                  <a:cubicBezTo>
                    <a:pt x="20226" y="5508"/>
                    <a:pt x="20244" y="5448"/>
                    <a:pt x="20228" y="5392"/>
                  </a:cubicBezTo>
                  <a:cubicBezTo>
                    <a:pt x="20129" y="5025"/>
                    <a:pt x="20044" y="4663"/>
                    <a:pt x="20092" y="4277"/>
                  </a:cubicBezTo>
                  <a:cubicBezTo>
                    <a:pt x="20116" y="4071"/>
                    <a:pt x="20231" y="3759"/>
                    <a:pt x="20447" y="3752"/>
                  </a:cubicBezTo>
                  <a:close/>
                  <a:moveTo>
                    <a:pt x="16784" y="3605"/>
                  </a:moveTo>
                  <a:cubicBezTo>
                    <a:pt x="16814" y="3606"/>
                    <a:pt x="16867" y="3665"/>
                    <a:pt x="16905" y="3792"/>
                  </a:cubicBezTo>
                  <a:cubicBezTo>
                    <a:pt x="17036" y="4225"/>
                    <a:pt x="16994" y="4637"/>
                    <a:pt x="16951" y="5075"/>
                  </a:cubicBezTo>
                  <a:cubicBezTo>
                    <a:pt x="16942" y="5163"/>
                    <a:pt x="16934" y="5254"/>
                    <a:pt x="16926" y="5343"/>
                  </a:cubicBezTo>
                  <a:cubicBezTo>
                    <a:pt x="16921" y="5400"/>
                    <a:pt x="16948" y="5457"/>
                    <a:pt x="16997" y="5488"/>
                  </a:cubicBezTo>
                  <a:cubicBezTo>
                    <a:pt x="17022" y="5506"/>
                    <a:pt x="17052" y="5515"/>
                    <a:pt x="17082" y="5515"/>
                  </a:cubicBezTo>
                  <a:cubicBezTo>
                    <a:pt x="17108" y="5515"/>
                    <a:pt x="17134" y="5508"/>
                    <a:pt x="17158" y="5495"/>
                  </a:cubicBezTo>
                  <a:cubicBezTo>
                    <a:pt x="17494" y="5318"/>
                    <a:pt x="17826" y="5154"/>
                    <a:pt x="18214" y="5112"/>
                  </a:cubicBezTo>
                  <a:cubicBezTo>
                    <a:pt x="18245" y="5109"/>
                    <a:pt x="18280" y="5107"/>
                    <a:pt x="18316" y="5107"/>
                  </a:cubicBezTo>
                  <a:cubicBezTo>
                    <a:pt x="18516" y="5107"/>
                    <a:pt x="18758" y="5164"/>
                    <a:pt x="18806" y="5341"/>
                  </a:cubicBezTo>
                  <a:cubicBezTo>
                    <a:pt x="18847" y="5500"/>
                    <a:pt x="18698" y="5681"/>
                    <a:pt x="18531" y="5791"/>
                  </a:cubicBezTo>
                  <a:cubicBezTo>
                    <a:pt x="18282" y="5955"/>
                    <a:pt x="17984" y="6043"/>
                    <a:pt x="17686" y="6043"/>
                  </a:cubicBezTo>
                  <a:cubicBezTo>
                    <a:pt x="17610" y="6043"/>
                    <a:pt x="17534" y="6037"/>
                    <a:pt x="17459" y="6025"/>
                  </a:cubicBezTo>
                  <a:cubicBezTo>
                    <a:pt x="17450" y="6024"/>
                    <a:pt x="17441" y="6023"/>
                    <a:pt x="17432" y="6023"/>
                  </a:cubicBezTo>
                  <a:cubicBezTo>
                    <a:pt x="17365" y="6023"/>
                    <a:pt x="17305" y="6066"/>
                    <a:pt x="17285" y="6132"/>
                  </a:cubicBezTo>
                  <a:cubicBezTo>
                    <a:pt x="17258" y="6204"/>
                    <a:pt x="17291" y="6285"/>
                    <a:pt x="17358" y="6321"/>
                  </a:cubicBezTo>
                  <a:cubicBezTo>
                    <a:pt x="17576" y="6436"/>
                    <a:pt x="17825" y="6570"/>
                    <a:pt x="17968" y="6771"/>
                  </a:cubicBezTo>
                  <a:cubicBezTo>
                    <a:pt x="18083" y="6937"/>
                    <a:pt x="18116" y="7198"/>
                    <a:pt x="17972" y="7334"/>
                  </a:cubicBezTo>
                  <a:cubicBezTo>
                    <a:pt x="17914" y="7389"/>
                    <a:pt x="17837" y="7413"/>
                    <a:pt x="17754" y="7413"/>
                  </a:cubicBezTo>
                  <a:cubicBezTo>
                    <a:pt x="17620" y="7413"/>
                    <a:pt x="17473" y="7350"/>
                    <a:pt x="17377" y="7254"/>
                  </a:cubicBezTo>
                  <a:cubicBezTo>
                    <a:pt x="17186" y="7062"/>
                    <a:pt x="17105" y="6768"/>
                    <a:pt x="17032" y="6509"/>
                  </a:cubicBezTo>
                  <a:cubicBezTo>
                    <a:pt x="17012" y="6440"/>
                    <a:pt x="16948" y="6394"/>
                    <a:pt x="16876" y="6394"/>
                  </a:cubicBezTo>
                  <a:cubicBezTo>
                    <a:pt x="16872" y="6394"/>
                    <a:pt x="16869" y="6394"/>
                    <a:pt x="16866" y="6394"/>
                  </a:cubicBezTo>
                  <a:cubicBezTo>
                    <a:pt x="16790" y="6400"/>
                    <a:pt x="16729" y="6457"/>
                    <a:pt x="16719" y="6534"/>
                  </a:cubicBezTo>
                  <a:cubicBezTo>
                    <a:pt x="16673" y="6917"/>
                    <a:pt x="16477" y="7280"/>
                    <a:pt x="16182" y="7530"/>
                  </a:cubicBezTo>
                  <a:cubicBezTo>
                    <a:pt x="16117" y="7584"/>
                    <a:pt x="16035" y="7621"/>
                    <a:pt x="15982" y="7621"/>
                  </a:cubicBezTo>
                  <a:cubicBezTo>
                    <a:pt x="15980" y="7621"/>
                    <a:pt x="15978" y="7621"/>
                    <a:pt x="15976" y="7621"/>
                  </a:cubicBezTo>
                  <a:cubicBezTo>
                    <a:pt x="15962" y="7618"/>
                    <a:pt x="15957" y="7615"/>
                    <a:pt x="15956" y="7611"/>
                  </a:cubicBezTo>
                  <a:cubicBezTo>
                    <a:pt x="15952" y="7604"/>
                    <a:pt x="15934" y="7575"/>
                    <a:pt x="15956" y="7471"/>
                  </a:cubicBezTo>
                  <a:cubicBezTo>
                    <a:pt x="16028" y="7113"/>
                    <a:pt x="16219" y="6781"/>
                    <a:pt x="16494" y="6541"/>
                  </a:cubicBezTo>
                  <a:cubicBezTo>
                    <a:pt x="16553" y="6488"/>
                    <a:pt x="16566" y="6398"/>
                    <a:pt x="16522" y="6334"/>
                  </a:cubicBezTo>
                  <a:cubicBezTo>
                    <a:pt x="16492" y="6289"/>
                    <a:pt x="16441" y="6263"/>
                    <a:pt x="16391" y="6263"/>
                  </a:cubicBezTo>
                  <a:cubicBezTo>
                    <a:pt x="16366" y="6263"/>
                    <a:pt x="16342" y="6269"/>
                    <a:pt x="16320" y="6279"/>
                  </a:cubicBezTo>
                  <a:cubicBezTo>
                    <a:pt x="15939" y="6470"/>
                    <a:pt x="15531" y="6599"/>
                    <a:pt x="15111" y="6663"/>
                  </a:cubicBezTo>
                  <a:cubicBezTo>
                    <a:pt x="15073" y="6669"/>
                    <a:pt x="15042" y="6671"/>
                    <a:pt x="15016" y="6671"/>
                  </a:cubicBezTo>
                  <a:cubicBezTo>
                    <a:pt x="14953" y="6671"/>
                    <a:pt x="14920" y="6658"/>
                    <a:pt x="14912" y="6645"/>
                  </a:cubicBezTo>
                  <a:cubicBezTo>
                    <a:pt x="14897" y="6622"/>
                    <a:pt x="14939" y="6538"/>
                    <a:pt x="15033" y="6462"/>
                  </a:cubicBezTo>
                  <a:cubicBezTo>
                    <a:pt x="15348" y="6203"/>
                    <a:pt x="15746" y="6034"/>
                    <a:pt x="16150" y="5991"/>
                  </a:cubicBezTo>
                  <a:cubicBezTo>
                    <a:pt x="16227" y="5984"/>
                    <a:pt x="16284" y="5925"/>
                    <a:pt x="16291" y="5850"/>
                  </a:cubicBezTo>
                  <a:cubicBezTo>
                    <a:pt x="16299" y="5773"/>
                    <a:pt x="16254" y="5706"/>
                    <a:pt x="16182" y="5681"/>
                  </a:cubicBezTo>
                  <a:cubicBezTo>
                    <a:pt x="15783" y="5556"/>
                    <a:pt x="15435" y="5277"/>
                    <a:pt x="15226" y="4915"/>
                  </a:cubicBezTo>
                  <a:cubicBezTo>
                    <a:pt x="15161" y="4801"/>
                    <a:pt x="15111" y="4654"/>
                    <a:pt x="15168" y="4575"/>
                  </a:cubicBezTo>
                  <a:cubicBezTo>
                    <a:pt x="15199" y="4533"/>
                    <a:pt x="15255" y="4515"/>
                    <a:pt x="15322" y="4515"/>
                  </a:cubicBezTo>
                  <a:cubicBezTo>
                    <a:pt x="15397" y="4515"/>
                    <a:pt x="15484" y="4537"/>
                    <a:pt x="15563" y="4572"/>
                  </a:cubicBezTo>
                  <a:cubicBezTo>
                    <a:pt x="15901" y="4724"/>
                    <a:pt x="16183" y="5007"/>
                    <a:pt x="16337" y="5346"/>
                  </a:cubicBezTo>
                  <a:cubicBezTo>
                    <a:pt x="16356" y="5392"/>
                    <a:pt x="16373" y="5436"/>
                    <a:pt x="16394" y="5484"/>
                  </a:cubicBezTo>
                  <a:cubicBezTo>
                    <a:pt x="16420" y="5542"/>
                    <a:pt x="16477" y="5578"/>
                    <a:pt x="16537" y="5578"/>
                  </a:cubicBezTo>
                  <a:cubicBezTo>
                    <a:pt x="16557" y="5578"/>
                    <a:pt x="16577" y="5574"/>
                    <a:pt x="16597" y="5566"/>
                  </a:cubicBezTo>
                  <a:cubicBezTo>
                    <a:pt x="16676" y="5536"/>
                    <a:pt x="16716" y="5446"/>
                    <a:pt x="16689" y="5366"/>
                  </a:cubicBezTo>
                  <a:cubicBezTo>
                    <a:pt x="16673" y="5320"/>
                    <a:pt x="16653" y="5271"/>
                    <a:pt x="16633" y="5226"/>
                  </a:cubicBezTo>
                  <a:cubicBezTo>
                    <a:pt x="16466" y="4764"/>
                    <a:pt x="16467" y="4245"/>
                    <a:pt x="16644" y="3785"/>
                  </a:cubicBezTo>
                  <a:cubicBezTo>
                    <a:pt x="16689" y="3665"/>
                    <a:pt x="16746" y="3608"/>
                    <a:pt x="16784" y="3605"/>
                  </a:cubicBezTo>
                  <a:close/>
                  <a:moveTo>
                    <a:pt x="3863" y="5520"/>
                  </a:moveTo>
                  <a:cubicBezTo>
                    <a:pt x="3904" y="5520"/>
                    <a:pt x="3944" y="5530"/>
                    <a:pt x="3980" y="5552"/>
                  </a:cubicBezTo>
                  <a:cubicBezTo>
                    <a:pt x="4120" y="5635"/>
                    <a:pt x="4142" y="5871"/>
                    <a:pt x="4101" y="6066"/>
                  </a:cubicBezTo>
                  <a:cubicBezTo>
                    <a:pt x="4024" y="6430"/>
                    <a:pt x="3806" y="6766"/>
                    <a:pt x="3504" y="6984"/>
                  </a:cubicBezTo>
                  <a:cubicBezTo>
                    <a:pt x="3440" y="7031"/>
                    <a:pt x="3419" y="7114"/>
                    <a:pt x="3453" y="7185"/>
                  </a:cubicBezTo>
                  <a:cubicBezTo>
                    <a:pt x="3481" y="7241"/>
                    <a:pt x="3536" y="7275"/>
                    <a:pt x="3596" y="7275"/>
                  </a:cubicBezTo>
                  <a:cubicBezTo>
                    <a:pt x="3610" y="7275"/>
                    <a:pt x="3626" y="7272"/>
                    <a:pt x="3640" y="7268"/>
                  </a:cubicBezTo>
                  <a:cubicBezTo>
                    <a:pt x="3831" y="7212"/>
                    <a:pt x="4040" y="7149"/>
                    <a:pt x="4241" y="7149"/>
                  </a:cubicBezTo>
                  <a:cubicBezTo>
                    <a:pt x="4291" y="7149"/>
                    <a:pt x="4341" y="7153"/>
                    <a:pt x="4389" y="7162"/>
                  </a:cubicBezTo>
                  <a:cubicBezTo>
                    <a:pt x="4587" y="7198"/>
                    <a:pt x="4795" y="7359"/>
                    <a:pt x="4788" y="7559"/>
                  </a:cubicBezTo>
                  <a:cubicBezTo>
                    <a:pt x="4781" y="7766"/>
                    <a:pt x="4532" y="7920"/>
                    <a:pt x="4310" y="7920"/>
                  </a:cubicBezTo>
                  <a:lnTo>
                    <a:pt x="4306" y="7920"/>
                  </a:lnTo>
                  <a:cubicBezTo>
                    <a:pt x="4036" y="7919"/>
                    <a:pt x="3772" y="7768"/>
                    <a:pt x="3537" y="7635"/>
                  </a:cubicBezTo>
                  <a:cubicBezTo>
                    <a:pt x="3512" y="7621"/>
                    <a:pt x="3485" y="7614"/>
                    <a:pt x="3458" y="7614"/>
                  </a:cubicBezTo>
                  <a:cubicBezTo>
                    <a:pt x="3414" y="7614"/>
                    <a:pt x="3370" y="7633"/>
                    <a:pt x="3340" y="7668"/>
                  </a:cubicBezTo>
                  <a:cubicBezTo>
                    <a:pt x="3291" y="7726"/>
                    <a:pt x="3288" y="7811"/>
                    <a:pt x="3334" y="7870"/>
                  </a:cubicBezTo>
                  <a:cubicBezTo>
                    <a:pt x="3570" y="8177"/>
                    <a:pt x="3685" y="8573"/>
                    <a:pt x="3651" y="8957"/>
                  </a:cubicBezTo>
                  <a:cubicBezTo>
                    <a:pt x="3643" y="9044"/>
                    <a:pt x="3607" y="9134"/>
                    <a:pt x="3568" y="9166"/>
                  </a:cubicBezTo>
                  <a:cubicBezTo>
                    <a:pt x="3561" y="9173"/>
                    <a:pt x="3557" y="9175"/>
                    <a:pt x="3553" y="9175"/>
                  </a:cubicBezTo>
                  <a:cubicBezTo>
                    <a:pt x="3551" y="9175"/>
                    <a:pt x="3550" y="9174"/>
                    <a:pt x="3548" y="9173"/>
                  </a:cubicBezTo>
                  <a:cubicBezTo>
                    <a:pt x="3540" y="9173"/>
                    <a:pt x="3507" y="9163"/>
                    <a:pt x="3449" y="9073"/>
                  </a:cubicBezTo>
                  <a:cubicBezTo>
                    <a:pt x="3249" y="8767"/>
                    <a:pt x="3152" y="8399"/>
                    <a:pt x="3180" y="8033"/>
                  </a:cubicBezTo>
                  <a:cubicBezTo>
                    <a:pt x="3184" y="7954"/>
                    <a:pt x="3131" y="7882"/>
                    <a:pt x="3053" y="7866"/>
                  </a:cubicBezTo>
                  <a:cubicBezTo>
                    <a:pt x="3042" y="7863"/>
                    <a:pt x="3031" y="7862"/>
                    <a:pt x="3020" y="7862"/>
                  </a:cubicBezTo>
                  <a:cubicBezTo>
                    <a:pt x="2955" y="7862"/>
                    <a:pt x="2892" y="7905"/>
                    <a:pt x="2871" y="7969"/>
                  </a:cubicBezTo>
                  <a:cubicBezTo>
                    <a:pt x="2735" y="8373"/>
                    <a:pt x="2535" y="8751"/>
                    <a:pt x="2281" y="9091"/>
                  </a:cubicBezTo>
                  <a:cubicBezTo>
                    <a:pt x="2210" y="9184"/>
                    <a:pt x="2156" y="9218"/>
                    <a:pt x="2134" y="9218"/>
                  </a:cubicBezTo>
                  <a:cubicBezTo>
                    <a:pt x="2132" y="9218"/>
                    <a:pt x="2130" y="9217"/>
                    <a:pt x="2128" y="9217"/>
                  </a:cubicBezTo>
                  <a:cubicBezTo>
                    <a:pt x="2102" y="9209"/>
                    <a:pt x="2072" y="9123"/>
                    <a:pt x="2085" y="9001"/>
                  </a:cubicBezTo>
                  <a:cubicBezTo>
                    <a:pt x="2126" y="8594"/>
                    <a:pt x="2293" y="8198"/>
                    <a:pt x="2552" y="7882"/>
                  </a:cubicBezTo>
                  <a:cubicBezTo>
                    <a:pt x="2598" y="7824"/>
                    <a:pt x="2599" y="7739"/>
                    <a:pt x="2552" y="7681"/>
                  </a:cubicBezTo>
                  <a:cubicBezTo>
                    <a:pt x="2520" y="7644"/>
                    <a:pt x="2474" y="7622"/>
                    <a:pt x="2427" y="7622"/>
                  </a:cubicBezTo>
                  <a:cubicBezTo>
                    <a:pt x="2402" y="7622"/>
                    <a:pt x="2378" y="7628"/>
                    <a:pt x="2355" y="7640"/>
                  </a:cubicBezTo>
                  <a:cubicBezTo>
                    <a:pt x="2117" y="7763"/>
                    <a:pt x="1848" y="7826"/>
                    <a:pt x="1580" y="7826"/>
                  </a:cubicBezTo>
                  <a:cubicBezTo>
                    <a:pt x="1430" y="7826"/>
                    <a:pt x="1281" y="7806"/>
                    <a:pt x="1136" y="7766"/>
                  </a:cubicBezTo>
                  <a:cubicBezTo>
                    <a:pt x="1011" y="7732"/>
                    <a:pt x="871" y="7661"/>
                    <a:pt x="857" y="7565"/>
                  </a:cubicBezTo>
                  <a:cubicBezTo>
                    <a:pt x="841" y="7457"/>
                    <a:pt x="985" y="7343"/>
                    <a:pt x="1136" y="7285"/>
                  </a:cubicBezTo>
                  <a:cubicBezTo>
                    <a:pt x="1308" y="7221"/>
                    <a:pt x="1492" y="7189"/>
                    <a:pt x="1677" y="7189"/>
                  </a:cubicBezTo>
                  <a:cubicBezTo>
                    <a:pt x="1867" y="7189"/>
                    <a:pt x="2056" y="7223"/>
                    <a:pt x="2232" y="7290"/>
                  </a:cubicBezTo>
                  <a:cubicBezTo>
                    <a:pt x="2278" y="7311"/>
                    <a:pt x="2323" y="7330"/>
                    <a:pt x="2369" y="7349"/>
                  </a:cubicBezTo>
                  <a:cubicBezTo>
                    <a:pt x="2388" y="7356"/>
                    <a:pt x="2407" y="7359"/>
                    <a:pt x="2427" y="7359"/>
                  </a:cubicBezTo>
                  <a:cubicBezTo>
                    <a:pt x="2488" y="7359"/>
                    <a:pt x="2547" y="7324"/>
                    <a:pt x="2573" y="7264"/>
                  </a:cubicBezTo>
                  <a:cubicBezTo>
                    <a:pt x="2607" y="7186"/>
                    <a:pt x="2573" y="7095"/>
                    <a:pt x="2497" y="7056"/>
                  </a:cubicBezTo>
                  <a:cubicBezTo>
                    <a:pt x="2452" y="7035"/>
                    <a:pt x="2405" y="7013"/>
                    <a:pt x="2359" y="6996"/>
                  </a:cubicBezTo>
                  <a:cubicBezTo>
                    <a:pt x="1914" y="6783"/>
                    <a:pt x="1552" y="6414"/>
                    <a:pt x="1352" y="5962"/>
                  </a:cubicBezTo>
                  <a:cubicBezTo>
                    <a:pt x="1300" y="5845"/>
                    <a:pt x="1300" y="5759"/>
                    <a:pt x="1325" y="5736"/>
                  </a:cubicBezTo>
                  <a:cubicBezTo>
                    <a:pt x="1332" y="5729"/>
                    <a:pt x="1346" y="5726"/>
                    <a:pt x="1364" y="5726"/>
                  </a:cubicBezTo>
                  <a:cubicBezTo>
                    <a:pt x="1403" y="5726"/>
                    <a:pt x="1464" y="5742"/>
                    <a:pt x="1541" y="5785"/>
                  </a:cubicBezTo>
                  <a:cubicBezTo>
                    <a:pt x="1940" y="6001"/>
                    <a:pt x="2200" y="6325"/>
                    <a:pt x="2475" y="6666"/>
                  </a:cubicBezTo>
                  <a:cubicBezTo>
                    <a:pt x="2532" y="6735"/>
                    <a:pt x="2588" y="6804"/>
                    <a:pt x="2644" y="6874"/>
                  </a:cubicBezTo>
                  <a:cubicBezTo>
                    <a:pt x="2676" y="6910"/>
                    <a:pt x="2720" y="6930"/>
                    <a:pt x="2766" y="6930"/>
                  </a:cubicBezTo>
                  <a:cubicBezTo>
                    <a:pt x="2777" y="6930"/>
                    <a:pt x="2787" y="6929"/>
                    <a:pt x="2798" y="6927"/>
                  </a:cubicBezTo>
                  <a:cubicBezTo>
                    <a:pt x="2856" y="6917"/>
                    <a:pt x="2900" y="6875"/>
                    <a:pt x="2918" y="6819"/>
                  </a:cubicBezTo>
                  <a:cubicBezTo>
                    <a:pt x="3031" y="6456"/>
                    <a:pt x="3152" y="6106"/>
                    <a:pt x="3399" y="5807"/>
                  </a:cubicBezTo>
                  <a:cubicBezTo>
                    <a:pt x="3506" y="5676"/>
                    <a:pt x="3696" y="5520"/>
                    <a:pt x="3863" y="5520"/>
                  </a:cubicBezTo>
                  <a:close/>
                  <a:moveTo>
                    <a:pt x="22971" y="7249"/>
                  </a:moveTo>
                  <a:cubicBezTo>
                    <a:pt x="23010" y="7249"/>
                    <a:pt x="23048" y="7257"/>
                    <a:pt x="23084" y="7272"/>
                  </a:cubicBezTo>
                  <a:cubicBezTo>
                    <a:pt x="23277" y="7355"/>
                    <a:pt x="23329" y="7647"/>
                    <a:pt x="23247" y="7853"/>
                  </a:cubicBezTo>
                  <a:cubicBezTo>
                    <a:pt x="23147" y="8103"/>
                    <a:pt x="22910" y="8295"/>
                    <a:pt x="22701" y="8465"/>
                  </a:cubicBezTo>
                  <a:cubicBezTo>
                    <a:pt x="22642" y="8511"/>
                    <a:pt x="22626" y="8594"/>
                    <a:pt x="22659" y="8662"/>
                  </a:cubicBezTo>
                  <a:cubicBezTo>
                    <a:pt x="22688" y="8716"/>
                    <a:pt x="22743" y="8748"/>
                    <a:pt x="22800" y="8748"/>
                  </a:cubicBezTo>
                  <a:cubicBezTo>
                    <a:pt x="22815" y="8748"/>
                    <a:pt x="22830" y="8746"/>
                    <a:pt x="22845" y="8741"/>
                  </a:cubicBezTo>
                  <a:cubicBezTo>
                    <a:pt x="22986" y="8700"/>
                    <a:pt x="23133" y="8679"/>
                    <a:pt x="23281" y="8679"/>
                  </a:cubicBezTo>
                  <a:cubicBezTo>
                    <a:pt x="23520" y="8679"/>
                    <a:pt x="23759" y="8733"/>
                    <a:pt x="23974" y="8839"/>
                  </a:cubicBezTo>
                  <a:cubicBezTo>
                    <a:pt x="24052" y="8877"/>
                    <a:pt x="24121" y="8943"/>
                    <a:pt x="24138" y="8992"/>
                  </a:cubicBezTo>
                  <a:cubicBezTo>
                    <a:pt x="24141" y="9005"/>
                    <a:pt x="24140" y="9011"/>
                    <a:pt x="24138" y="9013"/>
                  </a:cubicBezTo>
                  <a:cubicBezTo>
                    <a:pt x="24134" y="9021"/>
                    <a:pt x="24112" y="9048"/>
                    <a:pt x="24007" y="9070"/>
                  </a:cubicBezTo>
                  <a:cubicBezTo>
                    <a:pt x="23893" y="9095"/>
                    <a:pt x="23776" y="9107"/>
                    <a:pt x="23660" y="9107"/>
                  </a:cubicBezTo>
                  <a:cubicBezTo>
                    <a:pt x="23413" y="9107"/>
                    <a:pt x="23165" y="9052"/>
                    <a:pt x="22940" y="8946"/>
                  </a:cubicBezTo>
                  <a:cubicBezTo>
                    <a:pt x="22918" y="8935"/>
                    <a:pt x="22895" y="8930"/>
                    <a:pt x="22872" y="8930"/>
                  </a:cubicBezTo>
                  <a:cubicBezTo>
                    <a:pt x="22819" y="8930"/>
                    <a:pt x="22768" y="8956"/>
                    <a:pt x="22738" y="9003"/>
                  </a:cubicBezTo>
                  <a:cubicBezTo>
                    <a:pt x="22695" y="9070"/>
                    <a:pt x="22710" y="9159"/>
                    <a:pt x="22772" y="9209"/>
                  </a:cubicBezTo>
                  <a:cubicBezTo>
                    <a:pt x="23097" y="9483"/>
                    <a:pt x="23378" y="9806"/>
                    <a:pt x="23603" y="10167"/>
                  </a:cubicBezTo>
                  <a:cubicBezTo>
                    <a:pt x="23672" y="10275"/>
                    <a:pt x="23679" y="10340"/>
                    <a:pt x="23666" y="10357"/>
                  </a:cubicBezTo>
                  <a:cubicBezTo>
                    <a:pt x="23660" y="10365"/>
                    <a:pt x="23645" y="10369"/>
                    <a:pt x="23623" y="10369"/>
                  </a:cubicBezTo>
                  <a:cubicBezTo>
                    <a:pt x="23583" y="10369"/>
                    <a:pt x="23520" y="10354"/>
                    <a:pt x="23450" y="10318"/>
                  </a:cubicBezTo>
                  <a:cubicBezTo>
                    <a:pt x="23086" y="10134"/>
                    <a:pt x="22774" y="9834"/>
                    <a:pt x="22576" y="9480"/>
                  </a:cubicBezTo>
                  <a:cubicBezTo>
                    <a:pt x="22545" y="9429"/>
                    <a:pt x="22490" y="9398"/>
                    <a:pt x="22433" y="9398"/>
                  </a:cubicBezTo>
                  <a:cubicBezTo>
                    <a:pt x="22418" y="9398"/>
                    <a:pt x="22402" y="9401"/>
                    <a:pt x="22387" y="9405"/>
                  </a:cubicBezTo>
                  <a:cubicBezTo>
                    <a:pt x="22315" y="9430"/>
                    <a:pt x="22270" y="9499"/>
                    <a:pt x="22278" y="9574"/>
                  </a:cubicBezTo>
                  <a:cubicBezTo>
                    <a:pt x="22321" y="9990"/>
                    <a:pt x="22203" y="10419"/>
                    <a:pt x="21954" y="10756"/>
                  </a:cubicBezTo>
                  <a:cubicBezTo>
                    <a:pt x="21884" y="10851"/>
                    <a:pt x="21779" y="10946"/>
                    <a:pt x="21690" y="10946"/>
                  </a:cubicBezTo>
                  <a:cubicBezTo>
                    <a:pt x="21682" y="10946"/>
                    <a:pt x="21674" y="10945"/>
                    <a:pt x="21666" y="10943"/>
                  </a:cubicBezTo>
                  <a:cubicBezTo>
                    <a:pt x="21559" y="10920"/>
                    <a:pt x="21506" y="10743"/>
                    <a:pt x="21507" y="10583"/>
                  </a:cubicBezTo>
                  <a:cubicBezTo>
                    <a:pt x="21512" y="10212"/>
                    <a:pt x="21658" y="9840"/>
                    <a:pt x="21908" y="9562"/>
                  </a:cubicBezTo>
                  <a:cubicBezTo>
                    <a:pt x="21944" y="9528"/>
                    <a:pt x="21978" y="9492"/>
                    <a:pt x="22011" y="9456"/>
                  </a:cubicBezTo>
                  <a:cubicBezTo>
                    <a:pt x="22069" y="9394"/>
                    <a:pt x="22067" y="9296"/>
                    <a:pt x="22008" y="9237"/>
                  </a:cubicBezTo>
                  <a:cubicBezTo>
                    <a:pt x="21978" y="9206"/>
                    <a:pt x="21937" y="9190"/>
                    <a:pt x="21896" y="9190"/>
                  </a:cubicBezTo>
                  <a:cubicBezTo>
                    <a:pt x="21858" y="9190"/>
                    <a:pt x="21819" y="9204"/>
                    <a:pt x="21788" y="9234"/>
                  </a:cubicBezTo>
                  <a:cubicBezTo>
                    <a:pt x="21751" y="9267"/>
                    <a:pt x="21716" y="9303"/>
                    <a:pt x="21681" y="9342"/>
                  </a:cubicBezTo>
                  <a:cubicBezTo>
                    <a:pt x="21324" y="9680"/>
                    <a:pt x="20849" y="9883"/>
                    <a:pt x="20355" y="9905"/>
                  </a:cubicBezTo>
                  <a:cubicBezTo>
                    <a:pt x="20343" y="9906"/>
                    <a:pt x="20331" y="9906"/>
                    <a:pt x="20320" y="9906"/>
                  </a:cubicBezTo>
                  <a:cubicBezTo>
                    <a:pt x="20211" y="9906"/>
                    <a:pt x="20145" y="9876"/>
                    <a:pt x="20133" y="9847"/>
                  </a:cubicBezTo>
                  <a:cubicBezTo>
                    <a:pt x="20123" y="9818"/>
                    <a:pt x="20158" y="9748"/>
                    <a:pt x="20259" y="9663"/>
                  </a:cubicBezTo>
                  <a:cubicBezTo>
                    <a:pt x="20604" y="9371"/>
                    <a:pt x="21000" y="9244"/>
                    <a:pt x="21418" y="9111"/>
                  </a:cubicBezTo>
                  <a:cubicBezTo>
                    <a:pt x="21503" y="9084"/>
                    <a:pt x="21586" y="9057"/>
                    <a:pt x="21673" y="9028"/>
                  </a:cubicBezTo>
                  <a:cubicBezTo>
                    <a:pt x="21729" y="9011"/>
                    <a:pt x="21769" y="8962"/>
                    <a:pt x="21779" y="8905"/>
                  </a:cubicBezTo>
                  <a:cubicBezTo>
                    <a:pt x="21791" y="8848"/>
                    <a:pt x="21766" y="8790"/>
                    <a:pt x="21722" y="8754"/>
                  </a:cubicBezTo>
                  <a:cubicBezTo>
                    <a:pt x="21425" y="8518"/>
                    <a:pt x="21143" y="8278"/>
                    <a:pt x="20950" y="7939"/>
                  </a:cubicBezTo>
                  <a:cubicBezTo>
                    <a:pt x="20848" y="7758"/>
                    <a:pt x="20756" y="7438"/>
                    <a:pt x="20924" y="7306"/>
                  </a:cubicBezTo>
                  <a:cubicBezTo>
                    <a:pt x="20969" y="7270"/>
                    <a:pt x="21026" y="7255"/>
                    <a:pt x="21088" y="7255"/>
                  </a:cubicBezTo>
                  <a:cubicBezTo>
                    <a:pt x="21204" y="7255"/>
                    <a:pt x="21338" y="7308"/>
                    <a:pt x="21447" y="7379"/>
                  </a:cubicBezTo>
                  <a:cubicBezTo>
                    <a:pt x="21759" y="7579"/>
                    <a:pt x="21993" y="7903"/>
                    <a:pt x="22088" y="8265"/>
                  </a:cubicBezTo>
                  <a:cubicBezTo>
                    <a:pt x="22107" y="8338"/>
                    <a:pt x="22171" y="8384"/>
                    <a:pt x="22245" y="8384"/>
                  </a:cubicBezTo>
                  <a:cubicBezTo>
                    <a:pt x="22248" y="8384"/>
                    <a:pt x="22251" y="8384"/>
                    <a:pt x="22255" y="8384"/>
                  </a:cubicBezTo>
                  <a:cubicBezTo>
                    <a:pt x="22332" y="8377"/>
                    <a:pt x="22393" y="8315"/>
                    <a:pt x="22399" y="8237"/>
                  </a:cubicBezTo>
                  <a:cubicBezTo>
                    <a:pt x="22419" y="7991"/>
                    <a:pt x="22440" y="7712"/>
                    <a:pt x="22570" y="7501"/>
                  </a:cubicBezTo>
                  <a:cubicBezTo>
                    <a:pt x="22655" y="7364"/>
                    <a:pt x="22817" y="7249"/>
                    <a:pt x="22971" y="7249"/>
                  </a:cubicBezTo>
                  <a:close/>
                  <a:moveTo>
                    <a:pt x="1730" y="15407"/>
                  </a:moveTo>
                  <a:cubicBezTo>
                    <a:pt x="1760" y="15407"/>
                    <a:pt x="1823" y="15451"/>
                    <a:pt x="1888" y="15563"/>
                  </a:cubicBezTo>
                  <a:cubicBezTo>
                    <a:pt x="2115" y="15955"/>
                    <a:pt x="2172" y="16365"/>
                    <a:pt x="2229" y="16801"/>
                  </a:cubicBezTo>
                  <a:cubicBezTo>
                    <a:pt x="2241" y="16889"/>
                    <a:pt x="2252" y="16977"/>
                    <a:pt x="2267" y="17068"/>
                  </a:cubicBezTo>
                  <a:cubicBezTo>
                    <a:pt x="2275" y="17125"/>
                    <a:pt x="2316" y="17173"/>
                    <a:pt x="2369" y="17193"/>
                  </a:cubicBezTo>
                  <a:cubicBezTo>
                    <a:pt x="2387" y="17200"/>
                    <a:pt x="2405" y="17203"/>
                    <a:pt x="2423" y="17203"/>
                  </a:cubicBezTo>
                  <a:cubicBezTo>
                    <a:pt x="2461" y="17203"/>
                    <a:pt x="2499" y="17189"/>
                    <a:pt x="2529" y="17163"/>
                  </a:cubicBezTo>
                  <a:cubicBezTo>
                    <a:pt x="2814" y="16911"/>
                    <a:pt x="3102" y="16675"/>
                    <a:pt x="3468" y="16545"/>
                  </a:cubicBezTo>
                  <a:cubicBezTo>
                    <a:pt x="3556" y="16513"/>
                    <a:pt x="3670" y="16489"/>
                    <a:pt x="3779" y="16489"/>
                  </a:cubicBezTo>
                  <a:cubicBezTo>
                    <a:pt x="3914" y="16489"/>
                    <a:pt x="4040" y="16526"/>
                    <a:pt x="4096" y="16631"/>
                  </a:cubicBezTo>
                  <a:cubicBezTo>
                    <a:pt x="4173" y="16775"/>
                    <a:pt x="4068" y="16988"/>
                    <a:pt x="3931" y="17134"/>
                  </a:cubicBezTo>
                  <a:cubicBezTo>
                    <a:pt x="3676" y="17406"/>
                    <a:pt x="3316" y="17579"/>
                    <a:pt x="2943" y="17608"/>
                  </a:cubicBezTo>
                  <a:cubicBezTo>
                    <a:pt x="2866" y="17612"/>
                    <a:pt x="2805" y="17674"/>
                    <a:pt x="2798" y="17752"/>
                  </a:cubicBezTo>
                  <a:cubicBezTo>
                    <a:pt x="2791" y="17828"/>
                    <a:pt x="2841" y="17899"/>
                    <a:pt x="2916" y="17919"/>
                  </a:cubicBezTo>
                  <a:cubicBezTo>
                    <a:pt x="3155" y="17982"/>
                    <a:pt x="3427" y="18051"/>
                    <a:pt x="3612" y="18217"/>
                  </a:cubicBezTo>
                  <a:cubicBezTo>
                    <a:pt x="3760" y="18351"/>
                    <a:pt x="3856" y="18598"/>
                    <a:pt x="3746" y="18764"/>
                  </a:cubicBezTo>
                  <a:cubicBezTo>
                    <a:pt x="3683" y="18861"/>
                    <a:pt x="3566" y="18904"/>
                    <a:pt x="3441" y="18904"/>
                  </a:cubicBezTo>
                  <a:cubicBezTo>
                    <a:pt x="3339" y="18904"/>
                    <a:pt x="3232" y="18875"/>
                    <a:pt x="3147" y="18822"/>
                  </a:cubicBezTo>
                  <a:cubicBezTo>
                    <a:pt x="2916" y="18681"/>
                    <a:pt x="2771" y="18414"/>
                    <a:pt x="2640" y="18178"/>
                  </a:cubicBezTo>
                  <a:cubicBezTo>
                    <a:pt x="2611" y="18126"/>
                    <a:pt x="2556" y="18095"/>
                    <a:pt x="2498" y="18095"/>
                  </a:cubicBezTo>
                  <a:cubicBezTo>
                    <a:pt x="2483" y="18095"/>
                    <a:pt x="2468" y="18097"/>
                    <a:pt x="2452" y="18102"/>
                  </a:cubicBezTo>
                  <a:cubicBezTo>
                    <a:pt x="2380" y="18126"/>
                    <a:pt x="2333" y="18195"/>
                    <a:pt x="2342" y="18272"/>
                  </a:cubicBezTo>
                  <a:cubicBezTo>
                    <a:pt x="2385" y="18655"/>
                    <a:pt x="2277" y="19055"/>
                    <a:pt x="2049" y="19366"/>
                  </a:cubicBezTo>
                  <a:cubicBezTo>
                    <a:pt x="1997" y="19437"/>
                    <a:pt x="1921" y="19494"/>
                    <a:pt x="1871" y="19501"/>
                  </a:cubicBezTo>
                  <a:cubicBezTo>
                    <a:pt x="1869" y="19502"/>
                    <a:pt x="1867" y="19502"/>
                    <a:pt x="1865" y="19502"/>
                  </a:cubicBezTo>
                  <a:cubicBezTo>
                    <a:pt x="1855" y="19502"/>
                    <a:pt x="1853" y="19498"/>
                    <a:pt x="1849" y="19497"/>
                  </a:cubicBezTo>
                  <a:cubicBezTo>
                    <a:pt x="1842" y="19491"/>
                    <a:pt x="1820" y="19467"/>
                    <a:pt x="1817" y="19360"/>
                  </a:cubicBezTo>
                  <a:cubicBezTo>
                    <a:pt x="1804" y="18994"/>
                    <a:pt x="1914" y="18630"/>
                    <a:pt x="2127" y="18331"/>
                  </a:cubicBezTo>
                  <a:cubicBezTo>
                    <a:pt x="2173" y="18266"/>
                    <a:pt x="2164" y="18177"/>
                    <a:pt x="2105" y="18122"/>
                  </a:cubicBezTo>
                  <a:cubicBezTo>
                    <a:pt x="2074" y="18093"/>
                    <a:pt x="2036" y="18080"/>
                    <a:pt x="1997" y="18080"/>
                  </a:cubicBezTo>
                  <a:cubicBezTo>
                    <a:pt x="1961" y="18080"/>
                    <a:pt x="1925" y="18093"/>
                    <a:pt x="1897" y="18116"/>
                  </a:cubicBezTo>
                  <a:cubicBezTo>
                    <a:pt x="1567" y="18390"/>
                    <a:pt x="1201" y="18610"/>
                    <a:pt x="805" y="18770"/>
                  </a:cubicBezTo>
                  <a:cubicBezTo>
                    <a:pt x="734" y="18799"/>
                    <a:pt x="683" y="18809"/>
                    <a:pt x="650" y="18809"/>
                  </a:cubicBezTo>
                  <a:cubicBezTo>
                    <a:pt x="627" y="18809"/>
                    <a:pt x="614" y="18804"/>
                    <a:pt x="608" y="18799"/>
                  </a:cubicBezTo>
                  <a:cubicBezTo>
                    <a:pt x="589" y="18778"/>
                    <a:pt x="609" y="18689"/>
                    <a:pt x="683" y="18591"/>
                  </a:cubicBezTo>
                  <a:cubicBezTo>
                    <a:pt x="929" y="18266"/>
                    <a:pt x="1277" y="18014"/>
                    <a:pt x="1662" y="17877"/>
                  </a:cubicBezTo>
                  <a:cubicBezTo>
                    <a:pt x="1732" y="17853"/>
                    <a:pt x="1777" y="17782"/>
                    <a:pt x="1767" y="17706"/>
                  </a:cubicBezTo>
                  <a:cubicBezTo>
                    <a:pt x="1755" y="17632"/>
                    <a:pt x="1696" y="17575"/>
                    <a:pt x="1620" y="17569"/>
                  </a:cubicBezTo>
                  <a:cubicBezTo>
                    <a:pt x="1205" y="17539"/>
                    <a:pt x="799" y="17346"/>
                    <a:pt x="514" y="17043"/>
                  </a:cubicBezTo>
                  <a:cubicBezTo>
                    <a:pt x="423" y="16948"/>
                    <a:pt x="343" y="16817"/>
                    <a:pt x="379" y="16726"/>
                  </a:cubicBezTo>
                  <a:cubicBezTo>
                    <a:pt x="408" y="16653"/>
                    <a:pt x="515" y="16620"/>
                    <a:pt x="632" y="16620"/>
                  </a:cubicBezTo>
                  <a:cubicBezTo>
                    <a:pt x="675" y="16620"/>
                    <a:pt x="719" y="16625"/>
                    <a:pt x="762" y="16633"/>
                  </a:cubicBezTo>
                  <a:cubicBezTo>
                    <a:pt x="1128" y="16702"/>
                    <a:pt x="1467" y="16912"/>
                    <a:pt x="1696" y="17206"/>
                  </a:cubicBezTo>
                  <a:cubicBezTo>
                    <a:pt x="1722" y="17248"/>
                    <a:pt x="1751" y="17287"/>
                    <a:pt x="1783" y="17327"/>
                  </a:cubicBezTo>
                  <a:cubicBezTo>
                    <a:pt x="1814" y="17368"/>
                    <a:pt x="1861" y="17389"/>
                    <a:pt x="1908" y="17389"/>
                  </a:cubicBezTo>
                  <a:cubicBezTo>
                    <a:pt x="1940" y="17389"/>
                    <a:pt x="1972" y="17380"/>
                    <a:pt x="2000" y="17360"/>
                  </a:cubicBezTo>
                  <a:cubicBezTo>
                    <a:pt x="2071" y="17312"/>
                    <a:pt x="2088" y="17216"/>
                    <a:pt x="2043" y="17144"/>
                  </a:cubicBezTo>
                  <a:cubicBezTo>
                    <a:pt x="2016" y="17101"/>
                    <a:pt x="1987" y="17060"/>
                    <a:pt x="1956" y="17020"/>
                  </a:cubicBezTo>
                  <a:cubicBezTo>
                    <a:pt x="1685" y="16608"/>
                    <a:pt x="1568" y="16104"/>
                    <a:pt x="1633" y="15615"/>
                  </a:cubicBezTo>
                  <a:cubicBezTo>
                    <a:pt x="1649" y="15487"/>
                    <a:pt x="1694" y="15413"/>
                    <a:pt x="1728" y="15407"/>
                  </a:cubicBezTo>
                  <a:cubicBezTo>
                    <a:pt x="1729" y="15407"/>
                    <a:pt x="1729" y="15407"/>
                    <a:pt x="1730" y="15407"/>
                  </a:cubicBezTo>
                  <a:close/>
                  <a:moveTo>
                    <a:pt x="2353" y="19481"/>
                  </a:moveTo>
                  <a:lnTo>
                    <a:pt x="2353" y="19481"/>
                  </a:lnTo>
                  <a:cubicBezTo>
                    <a:pt x="2337" y="19519"/>
                    <a:pt x="2317" y="19556"/>
                    <a:pt x="2294" y="19589"/>
                  </a:cubicBezTo>
                  <a:cubicBezTo>
                    <a:pt x="2303" y="19625"/>
                    <a:pt x="2311" y="19661"/>
                    <a:pt x="2321" y="19696"/>
                  </a:cubicBezTo>
                  <a:lnTo>
                    <a:pt x="2239" y="19653"/>
                  </a:lnTo>
                  <a:cubicBezTo>
                    <a:pt x="2211" y="19678"/>
                    <a:pt x="2177" y="19703"/>
                    <a:pt x="2138" y="19719"/>
                  </a:cubicBezTo>
                  <a:cubicBezTo>
                    <a:pt x="2223" y="19657"/>
                    <a:pt x="2281" y="19585"/>
                    <a:pt x="2303" y="19555"/>
                  </a:cubicBezTo>
                  <a:cubicBezTo>
                    <a:pt x="2321" y="19532"/>
                    <a:pt x="2337" y="19506"/>
                    <a:pt x="2353" y="19481"/>
                  </a:cubicBezTo>
                  <a:close/>
                  <a:moveTo>
                    <a:pt x="21608" y="20096"/>
                  </a:moveTo>
                  <a:lnTo>
                    <a:pt x="21608" y="20096"/>
                  </a:lnTo>
                  <a:cubicBezTo>
                    <a:pt x="21612" y="20099"/>
                    <a:pt x="21618" y="20099"/>
                    <a:pt x="21621" y="20099"/>
                  </a:cubicBezTo>
                  <a:cubicBezTo>
                    <a:pt x="21620" y="20102"/>
                    <a:pt x="21620" y="20103"/>
                    <a:pt x="21618" y="20108"/>
                  </a:cubicBezTo>
                  <a:cubicBezTo>
                    <a:pt x="21614" y="20106"/>
                    <a:pt x="21611" y="20102"/>
                    <a:pt x="21608" y="20096"/>
                  </a:cubicBezTo>
                  <a:close/>
                  <a:moveTo>
                    <a:pt x="23174" y="16370"/>
                  </a:moveTo>
                  <a:cubicBezTo>
                    <a:pt x="23335" y="16370"/>
                    <a:pt x="23473" y="16556"/>
                    <a:pt x="23539" y="16739"/>
                  </a:cubicBezTo>
                  <a:cubicBezTo>
                    <a:pt x="23672" y="17089"/>
                    <a:pt x="23666" y="17488"/>
                    <a:pt x="23528" y="17835"/>
                  </a:cubicBezTo>
                  <a:cubicBezTo>
                    <a:pt x="23499" y="17907"/>
                    <a:pt x="23525" y="17991"/>
                    <a:pt x="23592" y="18030"/>
                  </a:cubicBezTo>
                  <a:cubicBezTo>
                    <a:pt x="23618" y="18045"/>
                    <a:pt x="23647" y="18053"/>
                    <a:pt x="23675" y="18053"/>
                  </a:cubicBezTo>
                  <a:cubicBezTo>
                    <a:pt x="23720" y="18053"/>
                    <a:pt x="23764" y="18034"/>
                    <a:pt x="23795" y="17998"/>
                  </a:cubicBezTo>
                  <a:cubicBezTo>
                    <a:pt x="23957" y="17811"/>
                    <a:pt x="24141" y="17601"/>
                    <a:pt x="24372" y="17507"/>
                  </a:cubicBezTo>
                  <a:cubicBezTo>
                    <a:pt x="24436" y="17480"/>
                    <a:pt x="24510" y="17466"/>
                    <a:pt x="24584" y="17466"/>
                  </a:cubicBezTo>
                  <a:cubicBezTo>
                    <a:pt x="24721" y="17466"/>
                    <a:pt x="24856" y="17516"/>
                    <a:pt x="24922" y="17626"/>
                  </a:cubicBezTo>
                  <a:cubicBezTo>
                    <a:pt x="25028" y="17806"/>
                    <a:pt x="24897" y="18073"/>
                    <a:pt x="24710" y="18191"/>
                  </a:cubicBezTo>
                  <a:cubicBezTo>
                    <a:pt x="24481" y="18335"/>
                    <a:pt x="24177" y="18346"/>
                    <a:pt x="23909" y="18359"/>
                  </a:cubicBezTo>
                  <a:cubicBezTo>
                    <a:pt x="23833" y="18364"/>
                    <a:pt x="23770" y="18418"/>
                    <a:pt x="23759" y="18495"/>
                  </a:cubicBezTo>
                  <a:cubicBezTo>
                    <a:pt x="23748" y="18570"/>
                    <a:pt x="23791" y="18642"/>
                    <a:pt x="23862" y="18668"/>
                  </a:cubicBezTo>
                  <a:cubicBezTo>
                    <a:pt x="24226" y="18799"/>
                    <a:pt x="24536" y="19072"/>
                    <a:pt x="24713" y="19415"/>
                  </a:cubicBezTo>
                  <a:cubicBezTo>
                    <a:pt x="24740" y="19496"/>
                    <a:pt x="24759" y="19589"/>
                    <a:pt x="24743" y="19638"/>
                  </a:cubicBezTo>
                  <a:cubicBezTo>
                    <a:pt x="24739" y="19650"/>
                    <a:pt x="24733" y="19654"/>
                    <a:pt x="24730" y="19655"/>
                  </a:cubicBezTo>
                  <a:cubicBezTo>
                    <a:pt x="24727" y="19657"/>
                    <a:pt x="24721" y="19659"/>
                    <a:pt x="24710" y="19659"/>
                  </a:cubicBezTo>
                  <a:cubicBezTo>
                    <a:pt x="24690" y="19659"/>
                    <a:pt x="24655" y="19653"/>
                    <a:pt x="24593" y="19625"/>
                  </a:cubicBezTo>
                  <a:cubicBezTo>
                    <a:pt x="24261" y="19474"/>
                    <a:pt x="23981" y="19213"/>
                    <a:pt x="23808" y="18891"/>
                  </a:cubicBezTo>
                  <a:cubicBezTo>
                    <a:pt x="23780" y="18838"/>
                    <a:pt x="23725" y="18807"/>
                    <a:pt x="23668" y="18807"/>
                  </a:cubicBezTo>
                  <a:cubicBezTo>
                    <a:pt x="23650" y="18807"/>
                    <a:pt x="23631" y="18811"/>
                    <a:pt x="23613" y="18817"/>
                  </a:cubicBezTo>
                  <a:cubicBezTo>
                    <a:pt x="23538" y="18846"/>
                    <a:pt x="23495" y="18925"/>
                    <a:pt x="23515" y="19002"/>
                  </a:cubicBezTo>
                  <a:cubicBezTo>
                    <a:pt x="23614" y="19416"/>
                    <a:pt x="23650" y="19841"/>
                    <a:pt x="23617" y="20266"/>
                  </a:cubicBezTo>
                  <a:cubicBezTo>
                    <a:pt x="23608" y="20394"/>
                    <a:pt x="23577" y="20449"/>
                    <a:pt x="23556" y="20455"/>
                  </a:cubicBezTo>
                  <a:cubicBezTo>
                    <a:pt x="23555" y="20455"/>
                    <a:pt x="23553" y="20456"/>
                    <a:pt x="23551" y="20456"/>
                  </a:cubicBezTo>
                  <a:cubicBezTo>
                    <a:pt x="23521" y="20456"/>
                    <a:pt x="23455" y="20399"/>
                    <a:pt x="23405" y="20296"/>
                  </a:cubicBezTo>
                  <a:cubicBezTo>
                    <a:pt x="23355" y="20194"/>
                    <a:pt x="23312" y="20086"/>
                    <a:pt x="23277" y="19977"/>
                  </a:cubicBezTo>
                  <a:cubicBezTo>
                    <a:pt x="23297" y="19915"/>
                    <a:pt x="23313" y="19854"/>
                    <a:pt x="23327" y="19791"/>
                  </a:cubicBezTo>
                  <a:cubicBezTo>
                    <a:pt x="23391" y="19494"/>
                    <a:pt x="23353" y="19114"/>
                    <a:pt x="23058" y="18938"/>
                  </a:cubicBezTo>
                  <a:cubicBezTo>
                    <a:pt x="22969" y="18885"/>
                    <a:pt x="22874" y="18862"/>
                    <a:pt x="22780" y="18862"/>
                  </a:cubicBezTo>
                  <a:cubicBezTo>
                    <a:pt x="22518" y="18862"/>
                    <a:pt x="22251" y="19040"/>
                    <a:pt x="22067" y="19265"/>
                  </a:cubicBezTo>
                  <a:cubicBezTo>
                    <a:pt x="21931" y="19432"/>
                    <a:pt x="21828" y="19611"/>
                    <a:pt x="21745" y="19794"/>
                  </a:cubicBezTo>
                  <a:cubicBezTo>
                    <a:pt x="21684" y="19794"/>
                    <a:pt x="21628" y="19779"/>
                    <a:pt x="21598" y="19742"/>
                  </a:cubicBezTo>
                  <a:cubicBezTo>
                    <a:pt x="21526" y="19658"/>
                    <a:pt x="21586" y="19487"/>
                    <a:pt x="21684" y="19357"/>
                  </a:cubicBezTo>
                  <a:cubicBezTo>
                    <a:pt x="21908" y="19059"/>
                    <a:pt x="22247" y="18849"/>
                    <a:pt x="22610" y="18774"/>
                  </a:cubicBezTo>
                  <a:cubicBezTo>
                    <a:pt x="22659" y="18767"/>
                    <a:pt x="22710" y="18760"/>
                    <a:pt x="22759" y="18750"/>
                  </a:cubicBezTo>
                  <a:cubicBezTo>
                    <a:pt x="22844" y="18734"/>
                    <a:pt x="22898" y="18655"/>
                    <a:pt x="22887" y="18570"/>
                  </a:cubicBezTo>
                  <a:cubicBezTo>
                    <a:pt x="22875" y="18493"/>
                    <a:pt x="22808" y="18436"/>
                    <a:pt x="22732" y="18436"/>
                  </a:cubicBezTo>
                  <a:cubicBezTo>
                    <a:pt x="22725" y="18436"/>
                    <a:pt x="22718" y="18436"/>
                    <a:pt x="22711" y="18437"/>
                  </a:cubicBezTo>
                  <a:cubicBezTo>
                    <a:pt x="22661" y="18443"/>
                    <a:pt x="22610" y="18450"/>
                    <a:pt x="22563" y="18460"/>
                  </a:cubicBezTo>
                  <a:cubicBezTo>
                    <a:pt x="22480" y="18470"/>
                    <a:pt x="22398" y="18475"/>
                    <a:pt x="22315" y="18475"/>
                  </a:cubicBezTo>
                  <a:cubicBezTo>
                    <a:pt x="21907" y="18475"/>
                    <a:pt x="21501" y="18355"/>
                    <a:pt x="21160" y="18128"/>
                  </a:cubicBezTo>
                  <a:cubicBezTo>
                    <a:pt x="21054" y="18056"/>
                    <a:pt x="21008" y="17984"/>
                    <a:pt x="21016" y="17950"/>
                  </a:cubicBezTo>
                  <a:cubicBezTo>
                    <a:pt x="21025" y="17920"/>
                    <a:pt x="21095" y="17884"/>
                    <a:pt x="21225" y="17876"/>
                  </a:cubicBezTo>
                  <a:cubicBezTo>
                    <a:pt x="21269" y="17873"/>
                    <a:pt x="21313" y="17871"/>
                    <a:pt x="21355" y="17871"/>
                  </a:cubicBezTo>
                  <a:cubicBezTo>
                    <a:pt x="21754" y="17871"/>
                    <a:pt x="22110" y="17992"/>
                    <a:pt x="22486" y="18119"/>
                  </a:cubicBezTo>
                  <a:cubicBezTo>
                    <a:pt x="22571" y="18148"/>
                    <a:pt x="22656" y="18177"/>
                    <a:pt x="22743" y="18202"/>
                  </a:cubicBezTo>
                  <a:cubicBezTo>
                    <a:pt x="22759" y="18208"/>
                    <a:pt x="22775" y="18211"/>
                    <a:pt x="22792" y="18211"/>
                  </a:cubicBezTo>
                  <a:cubicBezTo>
                    <a:pt x="22832" y="18211"/>
                    <a:pt x="22872" y="18195"/>
                    <a:pt x="22901" y="18166"/>
                  </a:cubicBezTo>
                  <a:cubicBezTo>
                    <a:pt x="22942" y="18128"/>
                    <a:pt x="22960" y="18066"/>
                    <a:pt x="22944" y="18011"/>
                  </a:cubicBezTo>
                  <a:cubicBezTo>
                    <a:pt x="22845" y="17644"/>
                    <a:pt x="22760" y="17284"/>
                    <a:pt x="22808" y="16896"/>
                  </a:cubicBezTo>
                  <a:cubicBezTo>
                    <a:pt x="22832" y="16689"/>
                    <a:pt x="22947" y="16378"/>
                    <a:pt x="23163" y="16371"/>
                  </a:cubicBezTo>
                  <a:cubicBezTo>
                    <a:pt x="23167" y="16371"/>
                    <a:pt x="23171" y="16370"/>
                    <a:pt x="23174" y="16370"/>
                  </a:cubicBezTo>
                  <a:close/>
                  <a:moveTo>
                    <a:pt x="23088" y="20380"/>
                  </a:moveTo>
                  <a:cubicBezTo>
                    <a:pt x="23097" y="20399"/>
                    <a:pt x="23107" y="20420"/>
                    <a:pt x="23117" y="20440"/>
                  </a:cubicBezTo>
                  <a:cubicBezTo>
                    <a:pt x="23126" y="20459"/>
                    <a:pt x="23134" y="20475"/>
                    <a:pt x="23143" y="20491"/>
                  </a:cubicBezTo>
                  <a:cubicBezTo>
                    <a:pt x="23097" y="20491"/>
                    <a:pt x="23052" y="20495"/>
                    <a:pt x="23008" y="20498"/>
                  </a:cubicBezTo>
                  <a:cubicBezTo>
                    <a:pt x="23037" y="20459"/>
                    <a:pt x="23062" y="20419"/>
                    <a:pt x="23088" y="20380"/>
                  </a:cubicBezTo>
                  <a:close/>
                  <a:moveTo>
                    <a:pt x="7959" y="21906"/>
                  </a:moveTo>
                  <a:lnTo>
                    <a:pt x="7959" y="21906"/>
                  </a:lnTo>
                  <a:cubicBezTo>
                    <a:pt x="7975" y="21908"/>
                    <a:pt x="7989" y="21911"/>
                    <a:pt x="8004" y="21916"/>
                  </a:cubicBezTo>
                  <a:cubicBezTo>
                    <a:pt x="7989" y="21913"/>
                    <a:pt x="7975" y="21909"/>
                    <a:pt x="7959" y="21906"/>
                  </a:cubicBezTo>
                  <a:close/>
                  <a:moveTo>
                    <a:pt x="3570" y="21939"/>
                  </a:moveTo>
                  <a:cubicBezTo>
                    <a:pt x="3642" y="22036"/>
                    <a:pt x="3725" y="22122"/>
                    <a:pt x="3820" y="22196"/>
                  </a:cubicBezTo>
                  <a:cubicBezTo>
                    <a:pt x="3711" y="22199"/>
                    <a:pt x="3603" y="22210"/>
                    <a:pt x="3495" y="22227"/>
                  </a:cubicBezTo>
                  <a:cubicBezTo>
                    <a:pt x="3527" y="22134"/>
                    <a:pt x="3553" y="22039"/>
                    <a:pt x="3570" y="21939"/>
                  </a:cubicBezTo>
                  <a:close/>
                  <a:moveTo>
                    <a:pt x="8051" y="18899"/>
                  </a:moveTo>
                  <a:cubicBezTo>
                    <a:pt x="8211" y="18899"/>
                    <a:pt x="8354" y="19082"/>
                    <a:pt x="8423" y="19268"/>
                  </a:cubicBezTo>
                  <a:cubicBezTo>
                    <a:pt x="8554" y="19618"/>
                    <a:pt x="8548" y="20017"/>
                    <a:pt x="8410" y="20365"/>
                  </a:cubicBezTo>
                  <a:cubicBezTo>
                    <a:pt x="8381" y="20437"/>
                    <a:pt x="8408" y="20519"/>
                    <a:pt x="8475" y="20560"/>
                  </a:cubicBezTo>
                  <a:cubicBezTo>
                    <a:pt x="8500" y="20575"/>
                    <a:pt x="8528" y="20582"/>
                    <a:pt x="8556" y="20582"/>
                  </a:cubicBezTo>
                  <a:cubicBezTo>
                    <a:pt x="8601" y="20582"/>
                    <a:pt x="8646" y="20563"/>
                    <a:pt x="8678" y="20527"/>
                  </a:cubicBezTo>
                  <a:cubicBezTo>
                    <a:pt x="8841" y="20339"/>
                    <a:pt x="9023" y="20128"/>
                    <a:pt x="9254" y="20036"/>
                  </a:cubicBezTo>
                  <a:cubicBezTo>
                    <a:pt x="9319" y="20009"/>
                    <a:pt x="9393" y="19995"/>
                    <a:pt x="9467" y="19995"/>
                  </a:cubicBezTo>
                  <a:cubicBezTo>
                    <a:pt x="9605" y="19995"/>
                    <a:pt x="9740" y="20045"/>
                    <a:pt x="9805" y="20157"/>
                  </a:cubicBezTo>
                  <a:cubicBezTo>
                    <a:pt x="9912" y="20337"/>
                    <a:pt x="9779" y="20603"/>
                    <a:pt x="9592" y="20720"/>
                  </a:cubicBezTo>
                  <a:cubicBezTo>
                    <a:pt x="9365" y="20864"/>
                    <a:pt x="9059" y="20877"/>
                    <a:pt x="8792" y="20888"/>
                  </a:cubicBezTo>
                  <a:cubicBezTo>
                    <a:pt x="8717" y="20892"/>
                    <a:pt x="8653" y="20949"/>
                    <a:pt x="8642" y="21023"/>
                  </a:cubicBezTo>
                  <a:cubicBezTo>
                    <a:pt x="8632" y="21098"/>
                    <a:pt x="8675" y="21170"/>
                    <a:pt x="8745" y="21196"/>
                  </a:cubicBezTo>
                  <a:cubicBezTo>
                    <a:pt x="9051" y="21309"/>
                    <a:pt x="9319" y="21519"/>
                    <a:pt x="9503" y="21788"/>
                  </a:cubicBezTo>
                  <a:cubicBezTo>
                    <a:pt x="9463" y="21817"/>
                    <a:pt x="9425" y="21850"/>
                    <a:pt x="9386" y="21886"/>
                  </a:cubicBezTo>
                  <a:cubicBezTo>
                    <a:pt x="9340" y="21929"/>
                    <a:pt x="9297" y="21974"/>
                    <a:pt x="9257" y="22023"/>
                  </a:cubicBezTo>
                  <a:cubicBezTo>
                    <a:pt x="9026" y="21870"/>
                    <a:pt x="8833" y="21660"/>
                    <a:pt x="8702" y="21418"/>
                  </a:cubicBezTo>
                  <a:cubicBezTo>
                    <a:pt x="8673" y="21364"/>
                    <a:pt x="8617" y="21334"/>
                    <a:pt x="8559" y="21334"/>
                  </a:cubicBezTo>
                  <a:cubicBezTo>
                    <a:pt x="8541" y="21334"/>
                    <a:pt x="8523" y="21337"/>
                    <a:pt x="8505" y="21343"/>
                  </a:cubicBezTo>
                  <a:cubicBezTo>
                    <a:pt x="8432" y="21372"/>
                    <a:pt x="8388" y="21451"/>
                    <a:pt x="8408" y="21529"/>
                  </a:cubicBezTo>
                  <a:cubicBezTo>
                    <a:pt x="8468" y="21774"/>
                    <a:pt x="8504" y="22023"/>
                    <a:pt x="8517" y="22272"/>
                  </a:cubicBezTo>
                  <a:cubicBezTo>
                    <a:pt x="8433" y="22188"/>
                    <a:pt x="8344" y="22111"/>
                    <a:pt x="8250" y="22039"/>
                  </a:cubicBezTo>
                  <a:cubicBezTo>
                    <a:pt x="8192" y="21996"/>
                    <a:pt x="8135" y="21961"/>
                    <a:pt x="8077" y="21938"/>
                  </a:cubicBezTo>
                  <a:cubicBezTo>
                    <a:pt x="8073" y="21836"/>
                    <a:pt x="8079" y="21731"/>
                    <a:pt x="8090" y="21630"/>
                  </a:cubicBezTo>
                  <a:cubicBezTo>
                    <a:pt x="8099" y="21556"/>
                    <a:pt x="8054" y="21484"/>
                    <a:pt x="7984" y="21461"/>
                  </a:cubicBezTo>
                  <a:cubicBezTo>
                    <a:pt x="7968" y="21456"/>
                    <a:pt x="7949" y="21451"/>
                    <a:pt x="7933" y="21451"/>
                  </a:cubicBezTo>
                  <a:cubicBezTo>
                    <a:pt x="7877" y="21451"/>
                    <a:pt x="7825" y="21480"/>
                    <a:pt x="7796" y="21529"/>
                  </a:cubicBezTo>
                  <a:cubicBezTo>
                    <a:pt x="7583" y="21889"/>
                    <a:pt x="7233" y="22167"/>
                    <a:pt x="6835" y="22289"/>
                  </a:cubicBezTo>
                  <a:cubicBezTo>
                    <a:pt x="6774" y="22308"/>
                    <a:pt x="6706" y="22321"/>
                    <a:pt x="6645" y="22321"/>
                  </a:cubicBezTo>
                  <a:cubicBezTo>
                    <a:pt x="6581" y="22321"/>
                    <a:pt x="6525" y="22307"/>
                    <a:pt x="6492" y="22269"/>
                  </a:cubicBezTo>
                  <a:cubicBezTo>
                    <a:pt x="6420" y="22186"/>
                    <a:pt x="6480" y="22013"/>
                    <a:pt x="6578" y="21883"/>
                  </a:cubicBezTo>
                  <a:cubicBezTo>
                    <a:pt x="6801" y="21587"/>
                    <a:pt x="7141" y="21376"/>
                    <a:pt x="7504" y="21300"/>
                  </a:cubicBezTo>
                  <a:cubicBezTo>
                    <a:pt x="7553" y="21296"/>
                    <a:pt x="7604" y="21286"/>
                    <a:pt x="7652" y="21277"/>
                  </a:cubicBezTo>
                  <a:cubicBezTo>
                    <a:pt x="7737" y="21261"/>
                    <a:pt x="7792" y="21182"/>
                    <a:pt x="7781" y="21097"/>
                  </a:cubicBezTo>
                  <a:cubicBezTo>
                    <a:pt x="7769" y="21018"/>
                    <a:pt x="7701" y="20963"/>
                    <a:pt x="7624" y="20963"/>
                  </a:cubicBezTo>
                  <a:cubicBezTo>
                    <a:pt x="7618" y="20963"/>
                    <a:pt x="7611" y="20964"/>
                    <a:pt x="7605" y="20964"/>
                  </a:cubicBezTo>
                  <a:cubicBezTo>
                    <a:pt x="7555" y="20970"/>
                    <a:pt x="7504" y="20976"/>
                    <a:pt x="7457" y="20987"/>
                  </a:cubicBezTo>
                  <a:cubicBezTo>
                    <a:pt x="7373" y="20998"/>
                    <a:pt x="7289" y="21003"/>
                    <a:pt x="7205" y="21003"/>
                  </a:cubicBezTo>
                  <a:cubicBezTo>
                    <a:pt x="7072" y="21003"/>
                    <a:pt x="6939" y="20990"/>
                    <a:pt x="6809" y="20964"/>
                  </a:cubicBezTo>
                  <a:cubicBezTo>
                    <a:pt x="6796" y="20777"/>
                    <a:pt x="6703" y="20684"/>
                    <a:pt x="6639" y="20640"/>
                  </a:cubicBezTo>
                  <a:cubicBezTo>
                    <a:pt x="6579" y="20600"/>
                    <a:pt x="6512" y="20581"/>
                    <a:pt x="6440" y="20581"/>
                  </a:cubicBezTo>
                  <a:cubicBezTo>
                    <a:pt x="6339" y="20581"/>
                    <a:pt x="6230" y="20620"/>
                    <a:pt x="6120" y="20697"/>
                  </a:cubicBezTo>
                  <a:cubicBezTo>
                    <a:pt x="6099" y="20682"/>
                    <a:pt x="6076" y="20669"/>
                    <a:pt x="6054" y="20653"/>
                  </a:cubicBezTo>
                  <a:cubicBezTo>
                    <a:pt x="5947" y="20581"/>
                    <a:pt x="5901" y="20509"/>
                    <a:pt x="5910" y="20476"/>
                  </a:cubicBezTo>
                  <a:cubicBezTo>
                    <a:pt x="5919" y="20446"/>
                    <a:pt x="5989" y="20410"/>
                    <a:pt x="6119" y="20401"/>
                  </a:cubicBezTo>
                  <a:cubicBezTo>
                    <a:pt x="6164" y="20398"/>
                    <a:pt x="6209" y="20397"/>
                    <a:pt x="6253" y="20397"/>
                  </a:cubicBezTo>
                  <a:cubicBezTo>
                    <a:pt x="6650" y="20397"/>
                    <a:pt x="7006" y="20518"/>
                    <a:pt x="7380" y="20643"/>
                  </a:cubicBezTo>
                  <a:cubicBezTo>
                    <a:pt x="7465" y="20672"/>
                    <a:pt x="7550" y="20701"/>
                    <a:pt x="7634" y="20728"/>
                  </a:cubicBezTo>
                  <a:cubicBezTo>
                    <a:pt x="7650" y="20734"/>
                    <a:pt x="7667" y="20736"/>
                    <a:pt x="7683" y="20736"/>
                  </a:cubicBezTo>
                  <a:cubicBezTo>
                    <a:pt x="7723" y="20736"/>
                    <a:pt x="7762" y="20721"/>
                    <a:pt x="7792" y="20692"/>
                  </a:cubicBezTo>
                  <a:cubicBezTo>
                    <a:pt x="7827" y="20656"/>
                    <a:pt x="7844" y="20596"/>
                    <a:pt x="7827" y="20540"/>
                  </a:cubicBezTo>
                  <a:cubicBezTo>
                    <a:pt x="7729" y="20172"/>
                    <a:pt x="7644" y="19811"/>
                    <a:pt x="7690" y="19425"/>
                  </a:cubicBezTo>
                  <a:cubicBezTo>
                    <a:pt x="7716" y="19218"/>
                    <a:pt x="7831" y="18907"/>
                    <a:pt x="8047" y="18899"/>
                  </a:cubicBezTo>
                  <a:cubicBezTo>
                    <a:pt x="8048" y="18899"/>
                    <a:pt x="8050" y="18899"/>
                    <a:pt x="8051" y="18899"/>
                  </a:cubicBezTo>
                  <a:close/>
                  <a:moveTo>
                    <a:pt x="6185" y="22392"/>
                  </a:moveTo>
                  <a:cubicBezTo>
                    <a:pt x="6192" y="22406"/>
                    <a:pt x="6202" y="22422"/>
                    <a:pt x="6212" y="22436"/>
                  </a:cubicBezTo>
                  <a:cubicBezTo>
                    <a:pt x="6195" y="22435"/>
                    <a:pt x="6175" y="22435"/>
                    <a:pt x="6156" y="22433"/>
                  </a:cubicBezTo>
                  <a:cubicBezTo>
                    <a:pt x="6166" y="22419"/>
                    <a:pt x="6176" y="22405"/>
                    <a:pt x="6185" y="22392"/>
                  </a:cubicBezTo>
                  <a:close/>
                  <a:moveTo>
                    <a:pt x="2640" y="18776"/>
                  </a:moveTo>
                  <a:cubicBezTo>
                    <a:pt x="2733" y="18897"/>
                    <a:pt x="2844" y="19007"/>
                    <a:pt x="2979" y="19092"/>
                  </a:cubicBezTo>
                  <a:cubicBezTo>
                    <a:pt x="2984" y="19094"/>
                    <a:pt x="2985" y="19095"/>
                    <a:pt x="2988" y="19098"/>
                  </a:cubicBezTo>
                  <a:cubicBezTo>
                    <a:pt x="3083" y="19376"/>
                    <a:pt x="3122" y="19664"/>
                    <a:pt x="3161" y="19965"/>
                  </a:cubicBezTo>
                  <a:cubicBezTo>
                    <a:pt x="3174" y="20053"/>
                    <a:pt x="3184" y="20142"/>
                    <a:pt x="3200" y="20231"/>
                  </a:cubicBezTo>
                  <a:cubicBezTo>
                    <a:pt x="3208" y="20289"/>
                    <a:pt x="3247" y="20338"/>
                    <a:pt x="3302" y="20358"/>
                  </a:cubicBezTo>
                  <a:cubicBezTo>
                    <a:pt x="3319" y="20364"/>
                    <a:pt x="3337" y="20367"/>
                    <a:pt x="3355" y="20367"/>
                  </a:cubicBezTo>
                  <a:cubicBezTo>
                    <a:pt x="3393" y="20367"/>
                    <a:pt x="3432" y="20354"/>
                    <a:pt x="3462" y="20327"/>
                  </a:cubicBezTo>
                  <a:cubicBezTo>
                    <a:pt x="3746" y="20075"/>
                    <a:pt x="4032" y="19840"/>
                    <a:pt x="4399" y="19710"/>
                  </a:cubicBezTo>
                  <a:cubicBezTo>
                    <a:pt x="4489" y="19679"/>
                    <a:pt x="4604" y="19654"/>
                    <a:pt x="4713" y="19654"/>
                  </a:cubicBezTo>
                  <a:cubicBezTo>
                    <a:pt x="4848" y="19654"/>
                    <a:pt x="4973" y="19691"/>
                    <a:pt x="5029" y="19797"/>
                  </a:cubicBezTo>
                  <a:cubicBezTo>
                    <a:pt x="5105" y="19941"/>
                    <a:pt x="5001" y="20152"/>
                    <a:pt x="4865" y="20298"/>
                  </a:cubicBezTo>
                  <a:cubicBezTo>
                    <a:pt x="4608" y="20570"/>
                    <a:pt x="4248" y="20743"/>
                    <a:pt x="3877" y="20771"/>
                  </a:cubicBezTo>
                  <a:cubicBezTo>
                    <a:pt x="3799" y="20777"/>
                    <a:pt x="3737" y="20838"/>
                    <a:pt x="3730" y="20915"/>
                  </a:cubicBezTo>
                  <a:cubicBezTo>
                    <a:pt x="3723" y="20993"/>
                    <a:pt x="3773" y="21064"/>
                    <a:pt x="3849" y="21083"/>
                  </a:cubicBezTo>
                  <a:cubicBezTo>
                    <a:pt x="3944" y="21108"/>
                    <a:pt x="4047" y="21136"/>
                    <a:pt x="4146" y="21169"/>
                  </a:cubicBezTo>
                  <a:cubicBezTo>
                    <a:pt x="4142" y="21209"/>
                    <a:pt x="4140" y="21251"/>
                    <a:pt x="4140" y="21294"/>
                  </a:cubicBezTo>
                  <a:cubicBezTo>
                    <a:pt x="4144" y="21558"/>
                    <a:pt x="4204" y="21821"/>
                    <a:pt x="4309" y="22065"/>
                  </a:cubicBezTo>
                  <a:cubicBezTo>
                    <a:pt x="4227" y="22055"/>
                    <a:pt x="4147" y="22029"/>
                    <a:pt x="4081" y="21987"/>
                  </a:cubicBezTo>
                  <a:cubicBezTo>
                    <a:pt x="3851" y="21844"/>
                    <a:pt x="3705" y="21578"/>
                    <a:pt x="3573" y="21342"/>
                  </a:cubicBezTo>
                  <a:cubicBezTo>
                    <a:pt x="3545" y="21290"/>
                    <a:pt x="3490" y="21260"/>
                    <a:pt x="3433" y="21260"/>
                  </a:cubicBezTo>
                  <a:cubicBezTo>
                    <a:pt x="3417" y="21260"/>
                    <a:pt x="3401" y="21262"/>
                    <a:pt x="3386" y="21267"/>
                  </a:cubicBezTo>
                  <a:cubicBezTo>
                    <a:pt x="3312" y="21294"/>
                    <a:pt x="3266" y="21363"/>
                    <a:pt x="3275" y="21440"/>
                  </a:cubicBezTo>
                  <a:cubicBezTo>
                    <a:pt x="3318" y="21823"/>
                    <a:pt x="3210" y="22223"/>
                    <a:pt x="2981" y="22534"/>
                  </a:cubicBezTo>
                  <a:cubicBezTo>
                    <a:pt x="2929" y="22605"/>
                    <a:pt x="2854" y="22662"/>
                    <a:pt x="2804" y="22669"/>
                  </a:cubicBezTo>
                  <a:cubicBezTo>
                    <a:pt x="2802" y="22670"/>
                    <a:pt x="2800" y="22670"/>
                    <a:pt x="2798" y="22670"/>
                  </a:cubicBezTo>
                  <a:cubicBezTo>
                    <a:pt x="2788" y="22670"/>
                    <a:pt x="2785" y="22666"/>
                    <a:pt x="2782" y="22665"/>
                  </a:cubicBezTo>
                  <a:cubicBezTo>
                    <a:pt x="2775" y="22659"/>
                    <a:pt x="2753" y="22635"/>
                    <a:pt x="2749" y="22528"/>
                  </a:cubicBezTo>
                  <a:cubicBezTo>
                    <a:pt x="2736" y="22163"/>
                    <a:pt x="2847" y="21798"/>
                    <a:pt x="3059" y="21499"/>
                  </a:cubicBezTo>
                  <a:cubicBezTo>
                    <a:pt x="3106" y="21434"/>
                    <a:pt x="3096" y="21345"/>
                    <a:pt x="3037" y="21290"/>
                  </a:cubicBezTo>
                  <a:cubicBezTo>
                    <a:pt x="3007" y="21261"/>
                    <a:pt x="2969" y="21248"/>
                    <a:pt x="2929" y="21248"/>
                  </a:cubicBezTo>
                  <a:cubicBezTo>
                    <a:pt x="2893" y="21248"/>
                    <a:pt x="2857" y="21261"/>
                    <a:pt x="2828" y="21284"/>
                  </a:cubicBezTo>
                  <a:cubicBezTo>
                    <a:pt x="2501" y="21558"/>
                    <a:pt x="2136" y="21777"/>
                    <a:pt x="1740" y="21936"/>
                  </a:cubicBezTo>
                  <a:cubicBezTo>
                    <a:pt x="1667" y="21965"/>
                    <a:pt x="1615" y="21975"/>
                    <a:pt x="1582" y="21975"/>
                  </a:cubicBezTo>
                  <a:cubicBezTo>
                    <a:pt x="1560" y="21975"/>
                    <a:pt x="1547" y="21971"/>
                    <a:pt x="1541" y="21965"/>
                  </a:cubicBezTo>
                  <a:cubicBezTo>
                    <a:pt x="1524" y="21945"/>
                    <a:pt x="1544" y="21854"/>
                    <a:pt x="1617" y="21758"/>
                  </a:cubicBezTo>
                  <a:cubicBezTo>
                    <a:pt x="1863" y="21432"/>
                    <a:pt x="2211" y="21179"/>
                    <a:pt x="2596" y="21044"/>
                  </a:cubicBezTo>
                  <a:cubicBezTo>
                    <a:pt x="2667" y="21018"/>
                    <a:pt x="2712" y="20949"/>
                    <a:pt x="2700" y="20872"/>
                  </a:cubicBezTo>
                  <a:cubicBezTo>
                    <a:pt x="2690" y="20799"/>
                    <a:pt x="2631" y="20741"/>
                    <a:pt x="2555" y="20735"/>
                  </a:cubicBezTo>
                  <a:cubicBezTo>
                    <a:pt x="2138" y="20705"/>
                    <a:pt x="1734" y="20512"/>
                    <a:pt x="1447" y="20210"/>
                  </a:cubicBezTo>
                  <a:cubicBezTo>
                    <a:pt x="1358" y="20115"/>
                    <a:pt x="1277" y="19982"/>
                    <a:pt x="1313" y="19893"/>
                  </a:cubicBezTo>
                  <a:cubicBezTo>
                    <a:pt x="1343" y="19819"/>
                    <a:pt x="1450" y="19787"/>
                    <a:pt x="1567" y="19787"/>
                  </a:cubicBezTo>
                  <a:cubicBezTo>
                    <a:pt x="1610" y="19787"/>
                    <a:pt x="1654" y="19791"/>
                    <a:pt x="1696" y="19799"/>
                  </a:cubicBezTo>
                  <a:cubicBezTo>
                    <a:pt x="2061" y="19869"/>
                    <a:pt x="2402" y="20079"/>
                    <a:pt x="2630" y="20373"/>
                  </a:cubicBezTo>
                  <a:cubicBezTo>
                    <a:pt x="2657" y="20413"/>
                    <a:pt x="2686" y="20453"/>
                    <a:pt x="2716" y="20492"/>
                  </a:cubicBezTo>
                  <a:cubicBezTo>
                    <a:pt x="2748" y="20534"/>
                    <a:pt x="2795" y="20556"/>
                    <a:pt x="2843" y="20556"/>
                  </a:cubicBezTo>
                  <a:cubicBezTo>
                    <a:pt x="2875" y="20556"/>
                    <a:pt x="2907" y="20546"/>
                    <a:pt x="2935" y="20527"/>
                  </a:cubicBezTo>
                  <a:cubicBezTo>
                    <a:pt x="3004" y="20478"/>
                    <a:pt x="3023" y="20383"/>
                    <a:pt x="2978" y="20311"/>
                  </a:cubicBezTo>
                  <a:cubicBezTo>
                    <a:pt x="2951" y="20267"/>
                    <a:pt x="2922" y="20226"/>
                    <a:pt x="2889" y="20187"/>
                  </a:cubicBezTo>
                  <a:cubicBezTo>
                    <a:pt x="2679" y="19864"/>
                    <a:pt x="2560" y="19483"/>
                    <a:pt x="2552" y="19098"/>
                  </a:cubicBezTo>
                  <a:cubicBezTo>
                    <a:pt x="2589" y="18993"/>
                    <a:pt x="2619" y="18885"/>
                    <a:pt x="2640" y="18776"/>
                  </a:cubicBezTo>
                  <a:close/>
                  <a:moveTo>
                    <a:pt x="8817" y="22083"/>
                  </a:moveTo>
                  <a:lnTo>
                    <a:pt x="8817" y="22083"/>
                  </a:lnTo>
                  <a:cubicBezTo>
                    <a:pt x="8894" y="22155"/>
                    <a:pt x="8977" y="22220"/>
                    <a:pt x="9065" y="22281"/>
                  </a:cubicBezTo>
                  <a:cubicBezTo>
                    <a:pt x="8980" y="22419"/>
                    <a:pt x="8911" y="22566"/>
                    <a:pt x="8861" y="22718"/>
                  </a:cubicBezTo>
                  <a:cubicBezTo>
                    <a:pt x="8851" y="22703"/>
                    <a:pt x="8841" y="22687"/>
                    <a:pt x="8829" y="22672"/>
                  </a:cubicBezTo>
                  <a:cubicBezTo>
                    <a:pt x="8839" y="22477"/>
                    <a:pt x="8835" y="22281"/>
                    <a:pt x="8817" y="22083"/>
                  </a:cubicBezTo>
                  <a:close/>
                  <a:moveTo>
                    <a:pt x="22776" y="19178"/>
                  </a:moveTo>
                  <a:cubicBezTo>
                    <a:pt x="22817" y="19178"/>
                    <a:pt x="22857" y="19187"/>
                    <a:pt x="22894" y="19209"/>
                  </a:cubicBezTo>
                  <a:cubicBezTo>
                    <a:pt x="23034" y="19293"/>
                    <a:pt x="23055" y="19527"/>
                    <a:pt x="23015" y="19722"/>
                  </a:cubicBezTo>
                  <a:cubicBezTo>
                    <a:pt x="22937" y="20087"/>
                    <a:pt x="22720" y="20422"/>
                    <a:pt x="22417" y="20642"/>
                  </a:cubicBezTo>
                  <a:cubicBezTo>
                    <a:pt x="22354" y="20687"/>
                    <a:pt x="22332" y="20771"/>
                    <a:pt x="22368" y="20842"/>
                  </a:cubicBezTo>
                  <a:cubicBezTo>
                    <a:pt x="22396" y="20898"/>
                    <a:pt x="22450" y="20930"/>
                    <a:pt x="22508" y="20930"/>
                  </a:cubicBezTo>
                  <a:cubicBezTo>
                    <a:pt x="22524" y="20930"/>
                    <a:pt x="22540" y="20928"/>
                    <a:pt x="22556" y="20923"/>
                  </a:cubicBezTo>
                  <a:cubicBezTo>
                    <a:pt x="22746" y="20866"/>
                    <a:pt x="22955" y="20803"/>
                    <a:pt x="23156" y="20803"/>
                  </a:cubicBezTo>
                  <a:cubicBezTo>
                    <a:pt x="23206" y="20803"/>
                    <a:pt x="23256" y="20807"/>
                    <a:pt x="23304" y="20816"/>
                  </a:cubicBezTo>
                  <a:cubicBezTo>
                    <a:pt x="23500" y="20856"/>
                    <a:pt x="23709" y="21021"/>
                    <a:pt x="23702" y="21218"/>
                  </a:cubicBezTo>
                  <a:cubicBezTo>
                    <a:pt x="23695" y="21427"/>
                    <a:pt x="23450" y="21578"/>
                    <a:pt x="23219" y="21579"/>
                  </a:cubicBezTo>
                  <a:cubicBezTo>
                    <a:pt x="22950" y="21578"/>
                    <a:pt x="22685" y="21427"/>
                    <a:pt x="22453" y="21294"/>
                  </a:cubicBezTo>
                  <a:cubicBezTo>
                    <a:pt x="22428" y="21280"/>
                    <a:pt x="22400" y="21272"/>
                    <a:pt x="22373" y="21272"/>
                  </a:cubicBezTo>
                  <a:cubicBezTo>
                    <a:pt x="22328" y="21272"/>
                    <a:pt x="22285" y="21292"/>
                    <a:pt x="22255" y="21327"/>
                  </a:cubicBezTo>
                  <a:cubicBezTo>
                    <a:pt x="22204" y="21385"/>
                    <a:pt x="22203" y="21468"/>
                    <a:pt x="22249" y="21529"/>
                  </a:cubicBezTo>
                  <a:cubicBezTo>
                    <a:pt x="22485" y="21836"/>
                    <a:pt x="22600" y="22232"/>
                    <a:pt x="22566" y="22616"/>
                  </a:cubicBezTo>
                  <a:cubicBezTo>
                    <a:pt x="22558" y="22703"/>
                    <a:pt x="22522" y="22793"/>
                    <a:pt x="22484" y="22825"/>
                  </a:cubicBezTo>
                  <a:cubicBezTo>
                    <a:pt x="22476" y="22832"/>
                    <a:pt x="22472" y="22834"/>
                    <a:pt x="22468" y="22834"/>
                  </a:cubicBezTo>
                  <a:cubicBezTo>
                    <a:pt x="22466" y="22834"/>
                    <a:pt x="22465" y="22833"/>
                    <a:pt x="22463" y="22832"/>
                  </a:cubicBezTo>
                  <a:cubicBezTo>
                    <a:pt x="22455" y="22832"/>
                    <a:pt x="22422" y="22822"/>
                    <a:pt x="22364" y="22731"/>
                  </a:cubicBezTo>
                  <a:cubicBezTo>
                    <a:pt x="22165" y="22426"/>
                    <a:pt x="22067" y="22056"/>
                    <a:pt x="22095" y="21692"/>
                  </a:cubicBezTo>
                  <a:cubicBezTo>
                    <a:pt x="22101" y="21612"/>
                    <a:pt x="22046" y="21540"/>
                    <a:pt x="21968" y="21523"/>
                  </a:cubicBezTo>
                  <a:cubicBezTo>
                    <a:pt x="21958" y="21521"/>
                    <a:pt x="21947" y="21520"/>
                    <a:pt x="21937" y="21520"/>
                  </a:cubicBezTo>
                  <a:cubicBezTo>
                    <a:pt x="21871" y="21520"/>
                    <a:pt x="21809" y="21562"/>
                    <a:pt x="21787" y="21628"/>
                  </a:cubicBezTo>
                  <a:cubicBezTo>
                    <a:pt x="21650" y="22032"/>
                    <a:pt x="21450" y="22409"/>
                    <a:pt x="21196" y="22750"/>
                  </a:cubicBezTo>
                  <a:cubicBezTo>
                    <a:pt x="21127" y="22844"/>
                    <a:pt x="21069" y="22876"/>
                    <a:pt x="21048" y="22876"/>
                  </a:cubicBezTo>
                  <a:cubicBezTo>
                    <a:pt x="21046" y="22876"/>
                    <a:pt x="21045" y="22876"/>
                    <a:pt x="21044" y="22875"/>
                  </a:cubicBezTo>
                  <a:cubicBezTo>
                    <a:pt x="21018" y="22868"/>
                    <a:pt x="20987" y="22782"/>
                    <a:pt x="21000" y="22659"/>
                  </a:cubicBezTo>
                  <a:cubicBezTo>
                    <a:pt x="21042" y="22253"/>
                    <a:pt x="21208" y="21857"/>
                    <a:pt x="21467" y="21540"/>
                  </a:cubicBezTo>
                  <a:cubicBezTo>
                    <a:pt x="21513" y="21483"/>
                    <a:pt x="21514" y="21398"/>
                    <a:pt x="21467" y="21340"/>
                  </a:cubicBezTo>
                  <a:cubicBezTo>
                    <a:pt x="21435" y="21303"/>
                    <a:pt x="21389" y="21281"/>
                    <a:pt x="21342" y="21281"/>
                  </a:cubicBezTo>
                  <a:cubicBezTo>
                    <a:pt x="21317" y="21281"/>
                    <a:pt x="21294" y="21286"/>
                    <a:pt x="21270" y="21299"/>
                  </a:cubicBezTo>
                  <a:cubicBezTo>
                    <a:pt x="21031" y="21421"/>
                    <a:pt x="20762" y="21484"/>
                    <a:pt x="20494" y="21484"/>
                  </a:cubicBezTo>
                  <a:cubicBezTo>
                    <a:pt x="20345" y="21484"/>
                    <a:pt x="20195" y="21464"/>
                    <a:pt x="20051" y="21425"/>
                  </a:cubicBezTo>
                  <a:cubicBezTo>
                    <a:pt x="19926" y="21391"/>
                    <a:pt x="19786" y="21320"/>
                    <a:pt x="19772" y="21224"/>
                  </a:cubicBezTo>
                  <a:cubicBezTo>
                    <a:pt x="19756" y="21116"/>
                    <a:pt x="19900" y="21002"/>
                    <a:pt x="20051" y="20944"/>
                  </a:cubicBezTo>
                  <a:cubicBezTo>
                    <a:pt x="20223" y="20879"/>
                    <a:pt x="20408" y="20847"/>
                    <a:pt x="20592" y="20847"/>
                  </a:cubicBezTo>
                  <a:cubicBezTo>
                    <a:pt x="20781" y="20847"/>
                    <a:pt x="20970" y="20881"/>
                    <a:pt x="21146" y="20947"/>
                  </a:cubicBezTo>
                  <a:cubicBezTo>
                    <a:pt x="21190" y="20969"/>
                    <a:pt x="21237" y="20989"/>
                    <a:pt x="21283" y="21008"/>
                  </a:cubicBezTo>
                  <a:cubicBezTo>
                    <a:pt x="21302" y="21015"/>
                    <a:pt x="21321" y="21019"/>
                    <a:pt x="21341" y="21019"/>
                  </a:cubicBezTo>
                  <a:cubicBezTo>
                    <a:pt x="21402" y="21019"/>
                    <a:pt x="21460" y="20983"/>
                    <a:pt x="21486" y="20923"/>
                  </a:cubicBezTo>
                  <a:cubicBezTo>
                    <a:pt x="21520" y="20845"/>
                    <a:pt x="21486" y="20754"/>
                    <a:pt x="21411" y="20715"/>
                  </a:cubicBezTo>
                  <a:cubicBezTo>
                    <a:pt x="21366" y="20694"/>
                    <a:pt x="21319" y="20672"/>
                    <a:pt x="21273" y="20655"/>
                  </a:cubicBezTo>
                  <a:cubicBezTo>
                    <a:pt x="20828" y="20442"/>
                    <a:pt x="20466" y="20073"/>
                    <a:pt x="20266" y="19621"/>
                  </a:cubicBezTo>
                  <a:cubicBezTo>
                    <a:pt x="20214" y="19504"/>
                    <a:pt x="20214" y="19418"/>
                    <a:pt x="20239" y="19395"/>
                  </a:cubicBezTo>
                  <a:cubicBezTo>
                    <a:pt x="20246" y="19388"/>
                    <a:pt x="20260" y="19384"/>
                    <a:pt x="20278" y="19384"/>
                  </a:cubicBezTo>
                  <a:cubicBezTo>
                    <a:pt x="20317" y="19384"/>
                    <a:pt x="20378" y="19401"/>
                    <a:pt x="20455" y="19442"/>
                  </a:cubicBezTo>
                  <a:cubicBezTo>
                    <a:pt x="20852" y="19658"/>
                    <a:pt x="21114" y="19982"/>
                    <a:pt x="21389" y="20325"/>
                  </a:cubicBezTo>
                  <a:cubicBezTo>
                    <a:pt x="21445" y="20394"/>
                    <a:pt x="21500" y="20463"/>
                    <a:pt x="21558" y="20532"/>
                  </a:cubicBezTo>
                  <a:cubicBezTo>
                    <a:pt x="21589" y="20569"/>
                    <a:pt x="21633" y="20589"/>
                    <a:pt x="21680" y="20589"/>
                  </a:cubicBezTo>
                  <a:cubicBezTo>
                    <a:pt x="21690" y="20589"/>
                    <a:pt x="21701" y="20588"/>
                    <a:pt x="21712" y="20586"/>
                  </a:cubicBezTo>
                  <a:cubicBezTo>
                    <a:pt x="21769" y="20576"/>
                    <a:pt x="21814" y="20534"/>
                    <a:pt x="21831" y="20478"/>
                  </a:cubicBezTo>
                  <a:cubicBezTo>
                    <a:pt x="21945" y="20115"/>
                    <a:pt x="22066" y="19765"/>
                    <a:pt x="22312" y="19462"/>
                  </a:cubicBezTo>
                  <a:cubicBezTo>
                    <a:pt x="22420" y="19333"/>
                    <a:pt x="22609" y="19178"/>
                    <a:pt x="22776" y="19178"/>
                  </a:cubicBezTo>
                  <a:close/>
                  <a:moveTo>
                    <a:pt x="7523" y="22291"/>
                  </a:moveTo>
                  <a:cubicBezTo>
                    <a:pt x="7527" y="22361"/>
                    <a:pt x="7546" y="22442"/>
                    <a:pt x="7585" y="22537"/>
                  </a:cubicBezTo>
                  <a:cubicBezTo>
                    <a:pt x="7678" y="22766"/>
                    <a:pt x="7789" y="22986"/>
                    <a:pt x="7919" y="23192"/>
                  </a:cubicBezTo>
                  <a:cubicBezTo>
                    <a:pt x="7831" y="23168"/>
                    <a:pt x="7740" y="23148"/>
                    <a:pt x="7651" y="23133"/>
                  </a:cubicBezTo>
                  <a:cubicBezTo>
                    <a:pt x="7559" y="22911"/>
                    <a:pt x="7334" y="22731"/>
                    <a:pt x="7091" y="22628"/>
                  </a:cubicBezTo>
                  <a:cubicBezTo>
                    <a:pt x="7049" y="22609"/>
                    <a:pt x="7010" y="22595"/>
                    <a:pt x="6968" y="22579"/>
                  </a:cubicBezTo>
                  <a:cubicBezTo>
                    <a:pt x="7167" y="22513"/>
                    <a:pt x="7354" y="22415"/>
                    <a:pt x="7523" y="22291"/>
                  </a:cubicBezTo>
                  <a:close/>
                  <a:moveTo>
                    <a:pt x="7863" y="24248"/>
                  </a:moveTo>
                  <a:lnTo>
                    <a:pt x="7863" y="24248"/>
                  </a:lnTo>
                  <a:cubicBezTo>
                    <a:pt x="7868" y="24249"/>
                    <a:pt x="7874" y="24249"/>
                    <a:pt x="7880" y="24251"/>
                  </a:cubicBezTo>
                  <a:lnTo>
                    <a:pt x="7876" y="24255"/>
                  </a:lnTo>
                  <a:cubicBezTo>
                    <a:pt x="7873" y="24251"/>
                    <a:pt x="7868" y="24249"/>
                    <a:pt x="7863" y="24248"/>
                  </a:cubicBezTo>
                  <a:close/>
                  <a:moveTo>
                    <a:pt x="6433" y="20902"/>
                  </a:moveTo>
                  <a:cubicBezTo>
                    <a:pt x="6444" y="20902"/>
                    <a:pt x="6453" y="20904"/>
                    <a:pt x="6459" y="20908"/>
                  </a:cubicBezTo>
                  <a:cubicBezTo>
                    <a:pt x="6486" y="20927"/>
                    <a:pt x="6500" y="21002"/>
                    <a:pt x="6472" y="21130"/>
                  </a:cubicBezTo>
                  <a:cubicBezTo>
                    <a:pt x="6375" y="21572"/>
                    <a:pt x="6138" y="21913"/>
                    <a:pt x="5886" y="22273"/>
                  </a:cubicBezTo>
                  <a:cubicBezTo>
                    <a:pt x="5835" y="22345"/>
                    <a:pt x="5782" y="22419"/>
                    <a:pt x="5731" y="22492"/>
                  </a:cubicBezTo>
                  <a:cubicBezTo>
                    <a:pt x="5700" y="22541"/>
                    <a:pt x="5695" y="22602"/>
                    <a:pt x="5723" y="22655"/>
                  </a:cubicBezTo>
                  <a:cubicBezTo>
                    <a:pt x="5750" y="22707"/>
                    <a:pt x="5802" y="22739"/>
                    <a:pt x="5860" y="22741"/>
                  </a:cubicBezTo>
                  <a:cubicBezTo>
                    <a:pt x="6240" y="22749"/>
                    <a:pt x="6610" y="22767"/>
                    <a:pt x="6968" y="22921"/>
                  </a:cubicBezTo>
                  <a:cubicBezTo>
                    <a:pt x="7063" y="22962"/>
                    <a:pt x="7177" y="23031"/>
                    <a:pt x="7261" y="23116"/>
                  </a:cubicBezTo>
                  <a:cubicBezTo>
                    <a:pt x="7146" y="23120"/>
                    <a:pt x="6996" y="23148"/>
                    <a:pt x="6902" y="23274"/>
                  </a:cubicBezTo>
                  <a:cubicBezTo>
                    <a:pt x="6846" y="23348"/>
                    <a:pt x="6823" y="23437"/>
                    <a:pt x="6837" y="23534"/>
                  </a:cubicBezTo>
                  <a:cubicBezTo>
                    <a:pt x="6845" y="23580"/>
                    <a:pt x="6860" y="23627"/>
                    <a:pt x="6882" y="23670"/>
                  </a:cubicBezTo>
                  <a:cubicBezTo>
                    <a:pt x="6857" y="23672"/>
                    <a:pt x="6831" y="23672"/>
                    <a:pt x="6806" y="23672"/>
                  </a:cubicBezTo>
                  <a:cubicBezTo>
                    <a:pt x="6469" y="23672"/>
                    <a:pt x="6129" y="23558"/>
                    <a:pt x="5861" y="23349"/>
                  </a:cubicBezTo>
                  <a:cubicBezTo>
                    <a:pt x="5833" y="23326"/>
                    <a:pt x="5798" y="23315"/>
                    <a:pt x="5764" y="23315"/>
                  </a:cubicBezTo>
                  <a:cubicBezTo>
                    <a:pt x="5725" y="23315"/>
                    <a:pt x="5687" y="23329"/>
                    <a:pt x="5657" y="23356"/>
                  </a:cubicBezTo>
                  <a:cubicBezTo>
                    <a:pt x="5599" y="23408"/>
                    <a:pt x="5587" y="23495"/>
                    <a:pt x="5629" y="23559"/>
                  </a:cubicBezTo>
                  <a:cubicBezTo>
                    <a:pt x="5762" y="23768"/>
                    <a:pt x="5916" y="24004"/>
                    <a:pt x="5939" y="24249"/>
                  </a:cubicBezTo>
                  <a:cubicBezTo>
                    <a:pt x="5959" y="24449"/>
                    <a:pt x="5861" y="24696"/>
                    <a:pt x="5670" y="24745"/>
                  </a:cubicBezTo>
                  <a:cubicBezTo>
                    <a:pt x="5648" y="24750"/>
                    <a:pt x="5626" y="24753"/>
                    <a:pt x="5604" y="24753"/>
                  </a:cubicBezTo>
                  <a:cubicBezTo>
                    <a:pt x="5422" y="24753"/>
                    <a:pt x="5241" y="24572"/>
                    <a:pt x="5189" y="24383"/>
                  </a:cubicBezTo>
                  <a:cubicBezTo>
                    <a:pt x="5114" y="24124"/>
                    <a:pt x="5186" y="23826"/>
                    <a:pt x="5252" y="23565"/>
                  </a:cubicBezTo>
                  <a:cubicBezTo>
                    <a:pt x="5269" y="23492"/>
                    <a:pt x="5233" y="23415"/>
                    <a:pt x="5165" y="23384"/>
                  </a:cubicBezTo>
                  <a:cubicBezTo>
                    <a:pt x="5144" y="23372"/>
                    <a:pt x="5119" y="23369"/>
                    <a:pt x="5098" y="23369"/>
                  </a:cubicBezTo>
                  <a:cubicBezTo>
                    <a:pt x="5049" y="23369"/>
                    <a:pt x="5001" y="23392"/>
                    <a:pt x="4970" y="23434"/>
                  </a:cubicBezTo>
                  <a:cubicBezTo>
                    <a:pt x="4742" y="23745"/>
                    <a:pt x="4392" y="23967"/>
                    <a:pt x="4015" y="24040"/>
                  </a:cubicBezTo>
                  <a:cubicBezTo>
                    <a:pt x="3987" y="24046"/>
                    <a:pt x="3957" y="24048"/>
                    <a:pt x="3929" y="24048"/>
                  </a:cubicBezTo>
                  <a:cubicBezTo>
                    <a:pt x="3872" y="24048"/>
                    <a:pt x="3820" y="24038"/>
                    <a:pt x="3792" y="24019"/>
                  </a:cubicBezTo>
                  <a:cubicBezTo>
                    <a:pt x="3780" y="24012"/>
                    <a:pt x="3779" y="24006"/>
                    <a:pt x="3779" y="24002"/>
                  </a:cubicBezTo>
                  <a:cubicBezTo>
                    <a:pt x="3777" y="23991"/>
                    <a:pt x="3779" y="23960"/>
                    <a:pt x="3846" y="23876"/>
                  </a:cubicBezTo>
                  <a:cubicBezTo>
                    <a:pt x="4084" y="23600"/>
                    <a:pt x="4414" y="23405"/>
                    <a:pt x="4771" y="23328"/>
                  </a:cubicBezTo>
                  <a:cubicBezTo>
                    <a:pt x="4847" y="23312"/>
                    <a:pt x="4902" y="23240"/>
                    <a:pt x="4896" y="23161"/>
                  </a:cubicBezTo>
                  <a:cubicBezTo>
                    <a:pt x="4889" y="23081"/>
                    <a:pt x="4826" y="23018"/>
                    <a:pt x="4745" y="23015"/>
                  </a:cubicBezTo>
                  <a:cubicBezTo>
                    <a:pt x="4320" y="22995"/>
                    <a:pt x="3901" y="22909"/>
                    <a:pt x="3504" y="22759"/>
                  </a:cubicBezTo>
                  <a:cubicBezTo>
                    <a:pt x="3383" y="22714"/>
                    <a:pt x="3340" y="22667"/>
                    <a:pt x="3340" y="22645"/>
                  </a:cubicBezTo>
                  <a:cubicBezTo>
                    <a:pt x="3340" y="22619"/>
                    <a:pt x="3414" y="22566"/>
                    <a:pt x="3534" y="22544"/>
                  </a:cubicBezTo>
                  <a:cubicBezTo>
                    <a:pt x="3655" y="22522"/>
                    <a:pt x="3778" y="22512"/>
                    <a:pt x="3902" y="22512"/>
                  </a:cubicBezTo>
                  <a:cubicBezTo>
                    <a:pt x="4189" y="22512"/>
                    <a:pt x="4476" y="22569"/>
                    <a:pt x="4738" y="22681"/>
                  </a:cubicBezTo>
                  <a:cubicBezTo>
                    <a:pt x="4758" y="22690"/>
                    <a:pt x="4780" y="22695"/>
                    <a:pt x="4801" y="22695"/>
                  </a:cubicBezTo>
                  <a:cubicBezTo>
                    <a:pt x="4851" y="22695"/>
                    <a:pt x="4900" y="22670"/>
                    <a:pt x="4931" y="22626"/>
                  </a:cubicBezTo>
                  <a:cubicBezTo>
                    <a:pt x="4974" y="22564"/>
                    <a:pt x="4968" y="22479"/>
                    <a:pt x="4916" y="22426"/>
                  </a:cubicBezTo>
                  <a:cubicBezTo>
                    <a:pt x="4630" y="22122"/>
                    <a:pt x="4463" y="21708"/>
                    <a:pt x="4457" y="21290"/>
                  </a:cubicBezTo>
                  <a:cubicBezTo>
                    <a:pt x="4456" y="21160"/>
                    <a:pt x="4484" y="21005"/>
                    <a:pt x="4572" y="20966"/>
                  </a:cubicBezTo>
                  <a:cubicBezTo>
                    <a:pt x="4589" y="20958"/>
                    <a:pt x="4606" y="20954"/>
                    <a:pt x="4625" y="20954"/>
                  </a:cubicBezTo>
                  <a:cubicBezTo>
                    <a:pt x="4719" y="20954"/>
                    <a:pt x="4837" y="21048"/>
                    <a:pt x="4918" y="21156"/>
                  </a:cubicBezTo>
                  <a:cubicBezTo>
                    <a:pt x="5140" y="21454"/>
                    <a:pt x="5248" y="21839"/>
                    <a:pt x="5219" y="22210"/>
                  </a:cubicBezTo>
                  <a:cubicBezTo>
                    <a:pt x="5212" y="22258"/>
                    <a:pt x="5204" y="22308"/>
                    <a:pt x="5200" y="22357"/>
                  </a:cubicBezTo>
                  <a:cubicBezTo>
                    <a:pt x="5193" y="22442"/>
                    <a:pt x="5253" y="22517"/>
                    <a:pt x="5337" y="22530"/>
                  </a:cubicBezTo>
                  <a:cubicBezTo>
                    <a:pt x="5344" y="22531"/>
                    <a:pt x="5351" y="22531"/>
                    <a:pt x="5358" y="22531"/>
                  </a:cubicBezTo>
                  <a:cubicBezTo>
                    <a:pt x="5435" y="22531"/>
                    <a:pt x="5501" y="22477"/>
                    <a:pt x="5515" y="22400"/>
                  </a:cubicBezTo>
                  <a:cubicBezTo>
                    <a:pt x="5524" y="22350"/>
                    <a:pt x="5530" y="22299"/>
                    <a:pt x="5536" y="22249"/>
                  </a:cubicBezTo>
                  <a:cubicBezTo>
                    <a:pt x="5615" y="21764"/>
                    <a:pt x="5870" y="21313"/>
                    <a:pt x="6248" y="20996"/>
                  </a:cubicBezTo>
                  <a:cubicBezTo>
                    <a:pt x="6324" y="20932"/>
                    <a:pt x="6393" y="20902"/>
                    <a:pt x="6433" y="20902"/>
                  </a:cubicBezTo>
                  <a:close/>
                  <a:moveTo>
                    <a:pt x="10749" y="1661"/>
                  </a:moveTo>
                  <a:lnTo>
                    <a:pt x="10749" y="1661"/>
                  </a:lnTo>
                  <a:cubicBezTo>
                    <a:pt x="10704" y="1710"/>
                    <a:pt x="10681" y="1760"/>
                    <a:pt x="10669" y="1797"/>
                  </a:cubicBezTo>
                  <a:cubicBezTo>
                    <a:pt x="10612" y="1985"/>
                    <a:pt x="10711" y="2179"/>
                    <a:pt x="10939" y="2332"/>
                  </a:cubicBezTo>
                  <a:cubicBezTo>
                    <a:pt x="11208" y="2512"/>
                    <a:pt x="11512" y="2633"/>
                    <a:pt x="11829" y="2692"/>
                  </a:cubicBezTo>
                  <a:cubicBezTo>
                    <a:pt x="11662" y="2805"/>
                    <a:pt x="11510" y="2945"/>
                    <a:pt x="11389" y="3106"/>
                  </a:cubicBezTo>
                  <a:cubicBezTo>
                    <a:pt x="11227" y="3320"/>
                    <a:pt x="11111" y="3655"/>
                    <a:pt x="11317" y="3891"/>
                  </a:cubicBezTo>
                  <a:cubicBezTo>
                    <a:pt x="11408" y="3996"/>
                    <a:pt x="11545" y="4051"/>
                    <a:pt x="11709" y="4051"/>
                  </a:cubicBezTo>
                  <a:cubicBezTo>
                    <a:pt x="11797" y="4051"/>
                    <a:pt x="11892" y="4035"/>
                    <a:pt x="11993" y="4004"/>
                  </a:cubicBezTo>
                  <a:cubicBezTo>
                    <a:pt x="12310" y="3907"/>
                    <a:pt x="12599" y="3729"/>
                    <a:pt x="12832" y="3492"/>
                  </a:cubicBezTo>
                  <a:cubicBezTo>
                    <a:pt x="12858" y="3799"/>
                    <a:pt x="12943" y="4103"/>
                    <a:pt x="13080" y="4377"/>
                  </a:cubicBezTo>
                  <a:cubicBezTo>
                    <a:pt x="13187" y="4591"/>
                    <a:pt x="13345" y="4714"/>
                    <a:pt x="13508" y="4714"/>
                  </a:cubicBezTo>
                  <a:cubicBezTo>
                    <a:pt x="13542" y="4714"/>
                    <a:pt x="13578" y="4708"/>
                    <a:pt x="13613" y="4698"/>
                  </a:cubicBezTo>
                  <a:cubicBezTo>
                    <a:pt x="13728" y="4662"/>
                    <a:pt x="13869" y="4549"/>
                    <a:pt x="13895" y="4230"/>
                  </a:cubicBezTo>
                  <a:cubicBezTo>
                    <a:pt x="13914" y="3985"/>
                    <a:pt x="13911" y="3737"/>
                    <a:pt x="13889" y="3495"/>
                  </a:cubicBezTo>
                  <a:lnTo>
                    <a:pt x="13889" y="3495"/>
                  </a:lnTo>
                  <a:cubicBezTo>
                    <a:pt x="14048" y="3642"/>
                    <a:pt x="14228" y="3763"/>
                    <a:pt x="14426" y="3852"/>
                  </a:cubicBezTo>
                  <a:cubicBezTo>
                    <a:pt x="14493" y="3883"/>
                    <a:pt x="14582" y="3916"/>
                    <a:pt x="14676" y="3916"/>
                  </a:cubicBezTo>
                  <a:cubicBezTo>
                    <a:pt x="14728" y="3916"/>
                    <a:pt x="14782" y="3906"/>
                    <a:pt x="14835" y="3880"/>
                  </a:cubicBezTo>
                  <a:cubicBezTo>
                    <a:pt x="14919" y="3838"/>
                    <a:pt x="14979" y="3769"/>
                    <a:pt x="15010" y="3677"/>
                  </a:cubicBezTo>
                  <a:cubicBezTo>
                    <a:pt x="15075" y="3481"/>
                    <a:pt x="14979" y="3272"/>
                    <a:pt x="14948" y="3212"/>
                  </a:cubicBezTo>
                  <a:cubicBezTo>
                    <a:pt x="14817" y="2958"/>
                    <a:pt x="14625" y="2736"/>
                    <a:pt x="14398" y="2568"/>
                  </a:cubicBezTo>
                  <a:cubicBezTo>
                    <a:pt x="14547" y="2538"/>
                    <a:pt x="14696" y="2487"/>
                    <a:pt x="14833" y="2402"/>
                  </a:cubicBezTo>
                  <a:cubicBezTo>
                    <a:pt x="15010" y="2293"/>
                    <a:pt x="15149" y="2107"/>
                    <a:pt x="15206" y="1904"/>
                  </a:cubicBezTo>
                  <a:cubicBezTo>
                    <a:pt x="15275" y="1927"/>
                    <a:pt x="15341" y="1950"/>
                    <a:pt x="15409" y="1976"/>
                  </a:cubicBezTo>
                  <a:cubicBezTo>
                    <a:pt x="15341" y="2168"/>
                    <a:pt x="15414" y="2398"/>
                    <a:pt x="15615" y="2610"/>
                  </a:cubicBezTo>
                  <a:cubicBezTo>
                    <a:pt x="15841" y="2850"/>
                    <a:pt x="16132" y="3030"/>
                    <a:pt x="16444" y="3137"/>
                  </a:cubicBezTo>
                  <a:cubicBezTo>
                    <a:pt x="16182" y="3295"/>
                    <a:pt x="15946" y="3504"/>
                    <a:pt x="15761" y="3749"/>
                  </a:cubicBezTo>
                  <a:cubicBezTo>
                    <a:pt x="15625" y="3927"/>
                    <a:pt x="15583" y="4109"/>
                    <a:pt x="15638" y="4253"/>
                  </a:cubicBezTo>
                  <a:cubicBezTo>
                    <a:pt x="15539" y="4216"/>
                    <a:pt x="15429" y="4192"/>
                    <a:pt x="15322" y="4192"/>
                  </a:cubicBezTo>
                  <a:cubicBezTo>
                    <a:pt x="15165" y="4192"/>
                    <a:pt x="15014" y="4243"/>
                    <a:pt x="14913" y="4382"/>
                  </a:cubicBezTo>
                  <a:cubicBezTo>
                    <a:pt x="14788" y="4557"/>
                    <a:pt x="14804" y="4806"/>
                    <a:pt x="14954" y="5066"/>
                  </a:cubicBezTo>
                  <a:cubicBezTo>
                    <a:pt x="15119" y="5353"/>
                    <a:pt x="15358" y="5595"/>
                    <a:pt x="15639" y="5771"/>
                  </a:cubicBezTo>
                  <a:cubicBezTo>
                    <a:pt x="15345" y="5864"/>
                    <a:pt x="15070" y="6012"/>
                    <a:pt x="14833" y="6207"/>
                  </a:cubicBezTo>
                  <a:cubicBezTo>
                    <a:pt x="14608" y="6393"/>
                    <a:pt x="14534" y="6617"/>
                    <a:pt x="14640" y="6797"/>
                  </a:cubicBezTo>
                  <a:cubicBezTo>
                    <a:pt x="14691" y="6885"/>
                    <a:pt x="14799" y="6979"/>
                    <a:pt x="15018" y="6979"/>
                  </a:cubicBezTo>
                  <a:cubicBezTo>
                    <a:pt x="15061" y="6979"/>
                    <a:pt x="15109" y="6975"/>
                    <a:pt x="15161" y="6967"/>
                  </a:cubicBezTo>
                  <a:cubicBezTo>
                    <a:pt x="15403" y="6930"/>
                    <a:pt x="15643" y="6874"/>
                    <a:pt x="15875" y="6796"/>
                  </a:cubicBezTo>
                  <a:lnTo>
                    <a:pt x="15875" y="6796"/>
                  </a:lnTo>
                  <a:cubicBezTo>
                    <a:pt x="15767" y="6983"/>
                    <a:pt x="15689" y="7186"/>
                    <a:pt x="15646" y="7399"/>
                  </a:cubicBezTo>
                  <a:cubicBezTo>
                    <a:pt x="15623" y="7510"/>
                    <a:pt x="15607" y="7674"/>
                    <a:pt x="15711" y="7804"/>
                  </a:cubicBezTo>
                  <a:cubicBezTo>
                    <a:pt x="15770" y="7876"/>
                    <a:pt x="15852" y="7919"/>
                    <a:pt x="15949" y="7928"/>
                  </a:cubicBezTo>
                  <a:cubicBezTo>
                    <a:pt x="15962" y="7931"/>
                    <a:pt x="15975" y="7931"/>
                    <a:pt x="15985" y="7931"/>
                  </a:cubicBezTo>
                  <a:cubicBezTo>
                    <a:pt x="16136" y="7931"/>
                    <a:pt x="16291" y="7847"/>
                    <a:pt x="16388" y="7765"/>
                  </a:cubicBezTo>
                  <a:cubicBezTo>
                    <a:pt x="16605" y="7581"/>
                    <a:pt x="16780" y="7344"/>
                    <a:pt x="16892" y="7084"/>
                  </a:cubicBezTo>
                  <a:cubicBezTo>
                    <a:pt x="16955" y="7222"/>
                    <a:pt x="17037" y="7357"/>
                    <a:pt x="17151" y="7471"/>
                  </a:cubicBezTo>
                  <a:cubicBezTo>
                    <a:pt x="17306" y="7627"/>
                    <a:pt x="17535" y="7725"/>
                    <a:pt x="17756" y="7725"/>
                  </a:cubicBezTo>
                  <a:cubicBezTo>
                    <a:pt x="17914" y="7725"/>
                    <a:pt x="18069" y="7675"/>
                    <a:pt x="18191" y="7559"/>
                  </a:cubicBezTo>
                  <a:cubicBezTo>
                    <a:pt x="18460" y="7304"/>
                    <a:pt x="18421" y="6862"/>
                    <a:pt x="18227" y="6584"/>
                  </a:cubicBezTo>
                  <a:cubicBezTo>
                    <a:pt x="18158" y="6485"/>
                    <a:pt x="18073" y="6401"/>
                    <a:pt x="17983" y="6328"/>
                  </a:cubicBezTo>
                  <a:cubicBezTo>
                    <a:pt x="18238" y="6286"/>
                    <a:pt x="18487" y="6191"/>
                    <a:pt x="18703" y="6048"/>
                  </a:cubicBezTo>
                  <a:cubicBezTo>
                    <a:pt x="18719" y="6038"/>
                    <a:pt x="18735" y="6027"/>
                    <a:pt x="18752" y="6015"/>
                  </a:cubicBezTo>
                  <a:cubicBezTo>
                    <a:pt x="18882" y="6063"/>
                    <a:pt x="19014" y="6099"/>
                    <a:pt x="19150" y="6126"/>
                  </a:cubicBezTo>
                  <a:cubicBezTo>
                    <a:pt x="18983" y="6240"/>
                    <a:pt x="18833" y="6380"/>
                    <a:pt x="18711" y="6541"/>
                  </a:cubicBezTo>
                  <a:cubicBezTo>
                    <a:pt x="18548" y="6754"/>
                    <a:pt x="18431" y="7090"/>
                    <a:pt x="18639" y="7326"/>
                  </a:cubicBezTo>
                  <a:cubicBezTo>
                    <a:pt x="18730" y="7430"/>
                    <a:pt x="18867" y="7485"/>
                    <a:pt x="19032" y="7485"/>
                  </a:cubicBezTo>
                  <a:cubicBezTo>
                    <a:pt x="19119" y="7485"/>
                    <a:pt x="19214" y="7470"/>
                    <a:pt x="19314" y="7438"/>
                  </a:cubicBezTo>
                  <a:cubicBezTo>
                    <a:pt x="19629" y="7342"/>
                    <a:pt x="19920" y="7163"/>
                    <a:pt x="20154" y="6927"/>
                  </a:cubicBezTo>
                  <a:cubicBezTo>
                    <a:pt x="20180" y="7234"/>
                    <a:pt x="20263" y="7537"/>
                    <a:pt x="20401" y="7811"/>
                  </a:cubicBezTo>
                  <a:cubicBezTo>
                    <a:pt x="20462" y="7935"/>
                    <a:pt x="20541" y="8027"/>
                    <a:pt x="20627" y="8083"/>
                  </a:cubicBezTo>
                  <a:cubicBezTo>
                    <a:pt x="20504" y="7887"/>
                    <a:pt x="20457" y="7632"/>
                    <a:pt x="20511" y="7406"/>
                  </a:cubicBezTo>
                  <a:cubicBezTo>
                    <a:pt x="20518" y="7376"/>
                    <a:pt x="20527" y="7347"/>
                    <a:pt x="20538" y="7319"/>
                  </a:cubicBezTo>
                  <a:lnTo>
                    <a:pt x="20538" y="7319"/>
                  </a:lnTo>
                  <a:cubicBezTo>
                    <a:pt x="20466" y="7556"/>
                    <a:pt x="20535" y="7846"/>
                    <a:pt x="20669" y="8083"/>
                  </a:cubicBezTo>
                  <a:cubicBezTo>
                    <a:pt x="20835" y="8377"/>
                    <a:pt x="21059" y="8605"/>
                    <a:pt x="21294" y="8805"/>
                  </a:cubicBezTo>
                  <a:cubicBezTo>
                    <a:pt x="20871" y="8940"/>
                    <a:pt x="20437" y="9083"/>
                    <a:pt x="20050" y="9410"/>
                  </a:cubicBezTo>
                  <a:cubicBezTo>
                    <a:pt x="19778" y="9640"/>
                    <a:pt x="19796" y="9842"/>
                    <a:pt x="19832" y="9942"/>
                  </a:cubicBezTo>
                  <a:cubicBezTo>
                    <a:pt x="19894" y="10118"/>
                    <a:pt x="20071" y="10214"/>
                    <a:pt x="20328" y="10214"/>
                  </a:cubicBezTo>
                  <a:cubicBezTo>
                    <a:pt x="20341" y="10214"/>
                    <a:pt x="20354" y="10214"/>
                    <a:pt x="20367" y="10213"/>
                  </a:cubicBezTo>
                  <a:cubicBezTo>
                    <a:pt x="20689" y="10199"/>
                    <a:pt x="21006" y="10115"/>
                    <a:pt x="21296" y="9975"/>
                  </a:cubicBezTo>
                  <a:lnTo>
                    <a:pt x="21296" y="9975"/>
                  </a:lnTo>
                  <a:cubicBezTo>
                    <a:pt x="21226" y="10166"/>
                    <a:pt x="21190" y="10367"/>
                    <a:pt x="21188" y="10569"/>
                  </a:cubicBezTo>
                  <a:cubicBezTo>
                    <a:pt x="21183" y="10837"/>
                    <a:pt x="21290" y="11175"/>
                    <a:pt x="21597" y="11244"/>
                  </a:cubicBezTo>
                  <a:cubicBezTo>
                    <a:pt x="21627" y="11251"/>
                    <a:pt x="21657" y="11254"/>
                    <a:pt x="21690" y="11254"/>
                  </a:cubicBezTo>
                  <a:cubicBezTo>
                    <a:pt x="21872" y="11254"/>
                    <a:pt x="22054" y="11143"/>
                    <a:pt x="22209" y="10936"/>
                  </a:cubicBezTo>
                  <a:cubicBezTo>
                    <a:pt x="22404" y="10670"/>
                    <a:pt x="22533" y="10354"/>
                    <a:pt x="22580" y="10027"/>
                  </a:cubicBezTo>
                  <a:cubicBezTo>
                    <a:pt x="22785" y="10259"/>
                    <a:pt x="23031" y="10452"/>
                    <a:pt x="23303" y="10592"/>
                  </a:cubicBezTo>
                  <a:cubicBezTo>
                    <a:pt x="23411" y="10648"/>
                    <a:pt x="23515" y="10675"/>
                    <a:pt x="23610" y="10677"/>
                  </a:cubicBezTo>
                  <a:cubicBezTo>
                    <a:pt x="24059" y="11931"/>
                    <a:pt x="24413" y="13485"/>
                    <a:pt x="24305" y="15106"/>
                  </a:cubicBezTo>
                  <a:cubicBezTo>
                    <a:pt x="24263" y="15740"/>
                    <a:pt x="24151" y="16352"/>
                    <a:pt x="23970" y="16925"/>
                  </a:cubicBezTo>
                  <a:cubicBezTo>
                    <a:pt x="23955" y="16968"/>
                    <a:pt x="23941" y="17012"/>
                    <a:pt x="23927" y="17056"/>
                  </a:cubicBezTo>
                  <a:cubicBezTo>
                    <a:pt x="23911" y="16909"/>
                    <a:pt x="23876" y="16762"/>
                    <a:pt x="23824" y="16623"/>
                  </a:cubicBezTo>
                  <a:cubicBezTo>
                    <a:pt x="23719" y="16342"/>
                    <a:pt x="23485" y="16048"/>
                    <a:pt x="23157" y="16048"/>
                  </a:cubicBezTo>
                  <a:cubicBezTo>
                    <a:pt x="23151" y="16048"/>
                    <a:pt x="23146" y="16048"/>
                    <a:pt x="23140" y="16048"/>
                  </a:cubicBezTo>
                  <a:cubicBezTo>
                    <a:pt x="22747" y="16061"/>
                    <a:pt x="22527" y="16460"/>
                    <a:pt x="22478" y="16853"/>
                  </a:cubicBezTo>
                  <a:cubicBezTo>
                    <a:pt x="22438" y="17187"/>
                    <a:pt x="22484" y="17504"/>
                    <a:pt x="22551" y="17804"/>
                  </a:cubicBezTo>
                  <a:cubicBezTo>
                    <a:pt x="22174" y="17675"/>
                    <a:pt x="21781" y="17547"/>
                    <a:pt x="21338" y="17547"/>
                  </a:cubicBezTo>
                  <a:cubicBezTo>
                    <a:pt x="21290" y="17547"/>
                    <a:pt x="21240" y="17548"/>
                    <a:pt x="21190" y="17552"/>
                  </a:cubicBezTo>
                  <a:cubicBezTo>
                    <a:pt x="20836" y="17575"/>
                    <a:pt x="20730" y="17749"/>
                    <a:pt x="20699" y="17850"/>
                  </a:cubicBezTo>
                  <a:cubicBezTo>
                    <a:pt x="20642" y="18037"/>
                    <a:pt x="20741" y="18231"/>
                    <a:pt x="20970" y="18385"/>
                  </a:cubicBezTo>
                  <a:cubicBezTo>
                    <a:pt x="21238" y="18565"/>
                    <a:pt x="21542" y="18685"/>
                    <a:pt x="21859" y="18745"/>
                  </a:cubicBezTo>
                  <a:cubicBezTo>
                    <a:pt x="21692" y="18858"/>
                    <a:pt x="21542" y="18999"/>
                    <a:pt x="21419" y="19159"/>
                  </a:cubicBezTo>
                  <a:cubicBezTo>
                    <a:pt x="21316" y="19297"/>
                    <a:pt x="21231" y="19487"/>
                    <a:pt x="21238" y="19664"/>
                  </a:cubicBezTo>
                  <a:cubicBezTo>
                    <a:pt x="21056" y="19474"/>
                    <a:pt x="20852" y="19297"/>
                    <a:pt x="20596" y="19159"/>
                  </a:cubicBezTo>
                  <a:cubicBezTo>
                    <a:pt x="20463" y="19087"/>
                    <a:pt x="20354" y="19062"/>
                    <a:pt x="20267" y="19062"/>
                  </a:cubicBezTo>
                  <a:cubicBezTo>
                    <a:pt x="20148" y="19062"/>
                    <a:pt x="20068" y="19109"/>
                    <a:pt x="20021" y="19149"/>
                  </a:cubicBezTo>
                  <a:cubicBezTo>
                    <a:pt x="19873" y="19274"/>
                    <a:pt x="19851" y="19491"/>
                    <a:pt x="19963" y="19743"/>
                  </a:cubicBezTo>
                  <a:cubicBezTo>
                    <a:pt x="20095" y="20039"/>
                    <a:pt x="20286" y="20305"/>
                    <a:pt x="20521" y="20524"/>
                  </a:cubicBezTo>
                  <a:cubicBezTo>
                    <a:pt x="20318" y="20528"/>
                    <a:pt x="20116" y="20568"/>
                    <a:pt x="19929" y="20639"/>
                  </a:cubicBezTo>
                  <a:cubicBezTo>
                    <a:pt x="19677" y="20734"/>
                    <a:pt x="19399" y="20953"/>
                    <a:pt x="19448" y="21263"/>
                  </a:cubicBezTo>
                  <a:cubicBezTo>
                    <a:pt x="19481" y="21476"/>
                    <a:pt x="19665" y="21641"/>
                    <a:pt x="19958" y="21722"/>
                  </a:cubicBezTo>
                  <a:cubicBezTo>
                    <a:pt x="20128" y="21769"/>
                    <a:pt x="20306" y="21792"/>
                    <a:pt x="20483" y="21792"/>
                  </a:cubicBezTo>
                  <a:cubicBezTo>
                    <a:pt x="20637" y="21792"/>
                    <a:pt x="20791" y="21775"/>
                    <a:pt x="20940" y="21741"/>
                  </a:cubicBezTo>
                  <a:lnTo>
                    <a:pt x="20940" y="21741"/>
                  </a:lnTo>
                  <a:cubicBezTo>
                    <a:pt x="20895" y="21844"/>
                    <a:pt x="20855" y="21944"/>
                    <a:pt x="20816" y="22043"/>
                  </a:cubicBezTo>
                  <a:cubicBezTo>
                    <a:pt x="19959" y="22874"/>
                    <a:pt x="18986" y="23572"/>
                    <a:pt x="17927" y="24099"/>
                  </a:cubicBezTo>
                  <a:cubicBezTo>
                    <a:pt x="16299" y="24912"/>
                    <a:pt x="14571" y="25323"/>
                    <a:pt x="12782" y="25323"/>
                  </a:cubicBezTo>
                  <a:cubicBezTo>
                    <a:pt x="12679" y="25323"/>
                    <a:pt x="12575" y="25322"/>
                    <a:pt x="12471" y="25319"/>
                  </a:cubicBezTo>
                  <a:cubicBezTo>
                    <a:pt x="11798" y="25300"/>
                    <a:pt x="11122" y="25226"/>
                    <a:pt x="10455" y="25090"/>
                  </a:cubicBezTo>
                  <a:cubicBezTo>
                    <a:pt x="10445" y="25046"/>
                    <a:pt x="10430" y="25002"/>
                    <a:pt x="10416" y="24959"/>
                  </a:cubicBezTo>
                  <a:cubicBezTo>
                    <a:pt x="10302" y="24642"/>
                    <a:pt x="10119" y="24379"/>
                    <a:pt x="9922" y="24141"/>
                  </a:cubicBezTo>
                  <a:cubicBezTo>
                    <a:pt x="10361" y="24081"/>
                    <a:pt x="10815" y="24013"/>
                    <a:pt x="11251" y="23757"/>
                  </a:cubicBezTo>
                  <a:cubicBezTo>
                    <a:pt x="11556" y="23577"/>
                    <a:pt x="11574" y="23372"/>
                    <a:pt x="11555" y="23269"/>
                  </a:cubicBezTo>
                  <a:cubicBezTo>
                    <a:pt x="11523" y="23076"/>
                    <a:pt x="11346" y="22946"/>
                    <a:pt x="11073" y="22911"/>
                  </a:cubicBezTo>
                  <a:cubicBezTo>
                    <a:pt x="10978" y="22900"/>
                    <a:pt x="10882" y="22894"/>
                    <a:pt x="10786" y="22894"/>
                  </a:cubicBezTo>
                  <a:cubicBezTo>
                    <a:pt x="10559" y="22894"/>
                    <a:pt x="10333" y="22926"/>
                    <a:pt x="10116" y="22988"/>
                  </a:cubicBezTo>
                  <a:cubicBezTo>
                    <a:pt x="10216" y="22811"/>
                    <a:pt x="10286" y="22619"/>
                    <a:pt x="10324" y="22420"/>
                  </a:cubicBezTo>
                  <a:cubicBezTo>
                    <a:pt x="10373" y="22155"/>
                    <a:pt x="10325" y="21805"/>
                    <a:pt x="10036" y="21686"/>
                  </a:cubicBezTo>
                  <a:cubicBezTo>
                    <a:pt x="9985" y="21665"/>
                    <a:pt x="9929" y="21655"/>
                    <a:pt x="9872" y="21655"/>
                  </a:cubicBezTo>
                  <a:cubicBezTo>
                    <a:pt x="9846" y="21655"/>
                    <a:pt x="9819" y="21657"/>
                    <a:pt x="9792" y="21661"/>
                  </a:cubicBezTo>
                  <a:cubicBezTo>
                    <a:pt x="9669" y="21467"/>
                    <a:pt x="9509" y="21294"/>
                    <a:pt x="9323" y="21155"/>
                  </a:cubicBezTo>
                  <a:cubicBezTo>
                    <a:pt x="9473" y="21124"/>
                    <a:pt x="9622" y="21074"/>
                    <a:pt x="9759" y="20989"/>
                  </a:cubicBezTo>
                  <a:cubicBezTo>
                    <a:pt x="10078" y="20790"/>
                    <a:pt x="10281" y="20344"/>
                    <a:pt x="10078" y="19995"/>
                  </a:cubicBezTo>
                  <a:cubicBezTo>
                    <a:pt x="9949" y="19777"/>
                    <a:pt x="9704" y="19679"/>
                    <a:pt x="9461" y="19679"/>
                  </a:cubicBezTo>
                  <a:cubicBezTo>
                    <a:pt x="9348" y="19679"/>
                    <a:pt x="9235" y="19700"/>
                    <a:pt x="9134" y="19740"/>
                  </a:cubicBezTo>
                  <a:cubicBezTo>
                    <a:pt x="9022" y="19785"/>
                    <a:pt x="8921" y="19848"/>
                    <a:pt x="8830" y="19920"/>
                  </a:cubicBezTo>
                  <a:cubicBezTo>
                    <a:pt x="8846" y="19661"/>
                    <a:pt x="8810" y="19398"/>
                    <a:pt x="8718" y="19156"/>
                  </a:cubicBezTo>
                  <a:cubicBezTo>
                    <a:pt x="8613" y="18874"/>
                    <a:pt x="8382" y="18581"/>
                    <a:pt x="8046" y="18581"/>
                  </a:cubicBezTo>
                  <a:cubicBezTo>
                    <a:pt x="8042" y="18581"/>
                    <a:pt x="8038" y="18581"/>
                    <a:pt x="8034" y="18581"/>
                  </a:cubicBezTo>
                  <a:cubicBezTo>
                    <a:pt x="7642" y="18591"/>
                    <a:pt x="7421" y="18993"/>
                    <a:pt x="7372" y="19386"/>
                  </a:cubicBezTo>
                  <a:cubicBezTo>
                    <a:pt x="7333" y="19720"/>
                    <a:pt x="7377" y="20037"/>
                    <a:pt x="7445" y="20337"/>
                  </a:cubicBezTo>
                  <a:cubicBezTo>
                    <a:pt x="7068" y="20208"/>
                    <a:pt x="6678" y="20080"/>
                    <a:pt x="6233" y="20080"/>
                  </a:cubicBezTo>
                  <a:cubicBezTo>
                    <a:pt x="6184" y="20080"/>
                    <a:pt x="6135" y="20081"/>
                    <a:pt x="6084" y="20085"/>
                  </a:cubicBezTo>
                  <a:cubicBezTo>
                    <a:pt x="5730" y="20108"/>
                    <a:pt x="5626" y="20282"/>
                    <a:pt x="5593" y="20383"/>
                  </a:cubicBezTo>
                  <a:cubicBezTo>
                    <a:pt x="5536" y="20568"/>
                    <a:pt x="5634" y="20761"/>
                    <a:pt x="5860" y="20914"/>
                  </a:cubicBezTo>
                  <a:cubicBezTo>
                    <a:pt x="5693" y="21087"/>
                    <a:pt x="5550" y="21287"/>
                    <a:pt x="5442" y="21500"/>
                  </a:cubicBezTo>
                  <a:cubicBezTo>
                    <a:pt x="5379" y="21309"/>
                    <a:pt x="5288" y="21124"/>
                    <a:pt x="5167" y="20963"/>
                  </a:cubicBezTo>
                  <a:cubicBezTo>
                    <a:pt x="5093" y="20864"/>
                    <a:pt x="4994" y="20769"/>
                    <a:pt x="4879" y="20705"/>
                  </a:cubicBezTo>
                  <a:cubicBezTo>
                    <a:pt x="4954" y="20648"/>
                    <a:pt x="5024" y="20583"/>
                    <a:pt x="5091" y="20512"/>
                  </a:cubicBezTo>
                  <a:cubicBezTo>
                    <a:pt x="5299" y="20291"/>
                    <a:pt x="5464" y="19948"/>
                    <a:pt x="5304" y="19645"/>
                  </a:cubicBezTo>
                  <a:cubicBezTo>
                    <a:pt x="5185" y="19423"/>
                    <a:pt x="4953" y="19335"/>
                    <a:pt x="4703" y="19335"/>
                  </a:cubicBezTo>
                  <a:cubicBezTo>
                    <a:pt x="4565" y="19335"/>
                    <a:pt x="4421" y="19362"/>
                    <a:pt x="4289" y="19408"/>
                  </a:cubicBezTo>
                  <a:cubicBezTo>
                    <a:pt x="3970" y="19519"/>
                    <a:pt x="3707" y="19700"/>
                    <a:pt x="3469" y="19894"/>
                  </a:cubicBezTo>
                  <a:cubicBezTo>
                    <a:pt x="3439" y="19670"/>
                    <a:pt x="3409" y="19441"/>
                    <a:pt x="3351" y="19213"/>
                  </a:cubicBezTo>
                  <a:lnTo>
                    <a:pt x="3351" y="19213"/>
                  </a:lnTo>
                  <a:cubicBezTo>
                    <a:pt x="3379" y="19216"/>
                    <a:pt x="3408" y="19218"/>
                    <a:pt x="3437" y="19218"/>
                  </a:cubicBezTo>
                  <a:cubicBezTo>
                    <a:pt x="3660" y="19218"/>
                    <a:pt x="3880" y="19131"/>
                    <a:pt x="4008" y="18934"/>
                  </a:cubicBezTo>
                  <a:cubicBezTo>
                    <a:pt x="4211" y="18623"/>
                    <a:pt x="4072" y="18202"/>
                    <a:pt x="3819" y="17976"/>
                  </a:cubicBezTo>
                  <a:cubicBezTo>
                    <a:pt x="3728" y="17896"/>
                    <a:pt x="3628" y="17834"/>
                    <a:pt x="3524" y="17783"/>
                  </a:cubicBezTo>
                  <a:cubicBezTo>
                    <a:pt x="3763" y="17684"/>
                    <a:pt x="3982" y="17536"/>
                    <a:pt x="4160" y="17346"/>
                  </a:cubicBezTo>
                  <a:cubicBezTo>
                    <a:pt x="4369" y="17125"/>
                    <a:pt x="4533" y="16781"/>
                    <a:pt x="4373" y="16479"/>
                  </a:cubicBezTo>
                  <a:cubicBezTo>
                    <a:pt x="4255" y="16256"/>
                    <a:pt x="4022" y="16168"/>
                    <a:pt x="3772" y="16168"/>
                  </a:cubicBezTo>
                  <a:cubicBezTo>
                    <a:pt x="3634" y="16168"/>
                    <a:pt x="3491" y="16195"/>
                    <a:pt x="3358" y="16241"/>
                  </a:cubicBezTo>
                  <a:cubicBezTo>
                    <a:pt x="3039" y="16352"/>
                    <a:pt x="2776" y="16535"/>
                    <a:pt x="2539" y="16729"/>
                  </a:cubicBezTo>
                  <a:cubicBezTo>
                    <a:pt x="2480" y="16290"/>
                    <a:pt x="2416" y="15836"/>
                    <a:pt x="2160" y="15397"/>
                  </a:cubicBezTo>
                  <a:cubicBezTo>
                    <a:pt x="2012" y="15139"/>
                    <a:pt x="1846" y="15084"/>
                    <a:pt x="1734" y="15084"/>
                  </a:cubicBezTo>
                  <a:cubicBezTo>
                    <a:pt x="1712" y="15084"/>
                    <a:pt x="1692" y="15086"/>
                    <a:pt x="1675" y="15089"/>
                  </a:cubicBezTo>
                  <a:cubicBezTo>
                    <a:pt x="1482" y="15119"/>
                    <a:pt x="1351" y="15294"/>
                    <a:pt x="1315" y="15567"/>
                  </a:cubicBezTo>
                  <a:cubicBezTo>
                    <a:pt x="1273" y="15888"/>
                    <a:pt x="1299" y="16214"/>
                    <a:pt x="1385" y="16523"/>
                  </a:cubicBezTo>
                  <a:cubicBezTo>
                    <a:pt x="1321" y="16487"/>
                    <a:pt x="1253" y="16456"/>
                    <a:pt x="1187" y="16427"/>
                  </a:cubicBezTo>
                  <a:lnTo>
                    <a:pt x="1187" y="16427"/>
                  </a:lnTo>
                  <a:cubicBezTo>
                    <a:pt x="1195" y="16428"/>
                    <a:pt x="1202" y="16430"/>
                    <a:pt x="1213" y="16434"/>
                  </a:cubicBezTo>
                  <a:cubicBezTo>
                    <a:pt x="1025" y="15697"/>
                    <a:pt x="910" y="14941"/>
                    <a:pt x="870" y="14175"/>
                  </a:cubicBezTo>
                  <a:cubicBezTo>
                    <a:pt x="857" y="13953"/>
                    <a:pt x="853" y="13721"/>
                    <a:pt x="854" y="13483"/>
                  </a:cubicBezTo>
                  <a:cubicBezTo>
                    <a:pt x="857" y="12975"/>
                    <a:pt x="897" y="12461"/>
                    <a:pt x="975" y="11948"/>
                  </a:cubicBezTo>
                  <a:lnTo>
                    <a:pt x="979" y="11920"/>
                  </a:lnTo>
                  <a:cubicBezTo>
                    <a:pt x="1123" y="10973"/>
                    <a:pt x="1390" y="10040"/>
                    <a:pt x="1768" y="9137"/>
                  </a:cubicBezTo>
                  <a:cubicBezTo>
                    <a:pt x="1790" y="9336"/>
                    <a:pt x="1889" y="9476"/>
                    <a:pt x="2048" y="9518"/>
                  </a:cubicBezTo>
                  <a:cubicBezTo>
                    <a:pt x="2072" y="9525"/>
                    <a:pt x="2101" y="9529"/>
                    <a:pt x="2134" y="9529"/>
                  </a:cubicBezTo>
                  <a:cubicBezTo>
                    <a:pt x="2245" y="9529"/>
                    <a:pt x="2388" y="9473"/>
                    <a:pt x="2537" y="9273"/>
                  </a:cubicBezTo>
                  <a:cubicBezTo>
                    <a:pt x="2684" y="9075"/>
                    <a:pt x="2814" y="8867"/>
                    <a:pt x="2926" y="8648"/>
                  </a:cubicBezTo>
                  <a:cubicBezTo>
                    <a:pt x="2979" y="8857"/>
                    <a:pt x="3067" y="9057"/>
                    <a:pt x="3187" y="9237"/>
                  </a:cubicBezTo>
                  <a:cubicBezTo>
                    <a:pt x="3250" y="9332"/>
                    <a:pt x="3352" y="9460"/>
                    <a:pt x="3518" y="9479"/>
                  </a:cubicBezTo>
                  <a:cubicBezTo>
                    <a:pt x="3531" y="9480"/>
                    <a:pt x="3543" y="9481"/>
                    <a:pt x="3556" y="9481"/>
                  </a:cubicBezTo>
                  <a:cubicBezTo>
                    <a:pt x="3635" y="9481"/>
                    <a:pt x="3709" y="9453"/>
                    <a:pt x="3773" y="9401"/>
                  </a:cubicBezTo>
                  <a:cubicBezTo>
                    <a:pt x="3901" y="9296"/>
                    <a:pt x="3959" y="9113"/>
                    <a:pt x="3972" y="8976"/>
                  </a:cubicBezTo>
                  <a:cubicBezTo>
                    <a:pt x="3996" y="8691"/>
                    <a:pt x="3953" y="8403"/>
                    <a:pt x="3852" y="8137"/>
                  </a:cubicBezTo>
                  <a:lnTo>
                    <a:pt x="3852" y="8137"/>
                  </a:lnTo>
                  <a:cubicBezTo>
                    <a:pt x="3995" y="8191"/>
                    <a:pt x="4147" y="8229"/>
                    <a:pt x="4309" y="8230"/>
                  </a:cubicBezTo>
                  <a:cubicBezTo>
                    <a:pt x="4685" y="8226"/>
                    <a:pt x="5095" y="7964"/>
                    <a:pt x="5109" y="7563"/>
                  </a:cubicBezTo>
                  <a:cubicBezTo>
                    <a:pt x="5122" y="7190"/>
                    <a:pt x="4784" y="6904"/>
                    <a:pt x="4450" y="6843"/>
                  </a:cubicBezTo>
                  <a:cubicBezTo>
                    <a:pt x="4380" y="6831"/>
                    <a:pt x="4309" y="6825"/>
                    <a:pt x="4239" y="6825"/>
                  </a:cubicBezTo>
                  <a:cubicBezTo>
                    <a:pt x="4191" y="6825"/>
                    <a:pt x="4144" y="6828"/>
                    <a:pt x="4097" y="6832"/>
                  </a:cubicBezTo>
                  <a:cubicBezTo>
                    <a:pt x="4250" y="6622"/>
                    <a:pt x="4361" y="6380"/>
                    <a:pt x="4414" y="6126"/>
                  </a:cubicBezTo>
                  <a:cubicBezTo>
                    <a:pt x="4470" y="5866"/>
                    <a:pt x="4447" y="5540"/>
                    <a:pt x="4240" y="5346"/>
                  </a:cubicBezTo>
                  <a:cubicBezTo>
                    <a:pt x="6032" y="3430"/>
                    <a:pt x="8331" y="2132"/>
                    <a:pt x="10749" y="1661"/>
                  </a:cubicBezTo>
                  <a:close/>
                  <a:moveTo>
                    <a:pt x="9871" y="21973"/>
                  </a:moveTo>
                  <a:cubicBezTo>
                    <a:pt x="9888" y="21973"/>
                    <a:pt x="9904" y="21975"/>
                    <a:pt x="9919" y="21981"/>
                  </a:cubicBezTo>
                  <a:cubicBezTo>
                    <a:pt x="10020" y="22023"/>
                    <a:pt x="10043" y="22204"/>
                    <a:pt x="10014" y="22363"/>
                  </a:cubicBezTo>
                  <a:cubicBezTo>
                    <a:pt x="9948" y="22729"/>
                    <a:pt x="9739" y="23068"/>
                    <a:pt x="9447" y="23300"/>
                  </a:cubicBezTo>
                  <a:cubicBezTo>
                    <a:pt x="9405" y="23328"/>
                    <a:pt x="9366" y="23356"/>
                    <a:pt x="9326" y="23387"/>
                  </a:cubicBezTo>
                  <a:cubicBezTo>
                    <a:pt x="9258" y="23440"/>
                    <a:pt x="9244" y="23535"/>
                    <a:pt x="9294" y="23606"/>
                  </a:cubicBezTo>
                  <a:cubicBezTo>
                    <a:pt x="9325" y="23649"/>
                    <a:pt x="9373" y="23672"/>
                    <a:pt x="9423" y="23672"/>
                  </a:cubicBezTo>
                  <a:cubicBezTo>
                    <a:pt x="9453" y="23672"/>
                    <a:pt x="9483" y="23664"/>
                    <a:pt x="9510" y="23646"/>
                  </a:cubicBezTo>
                  <a:cubicBezTo>
                    <a:pt x="9553" y="23620"/>
                    <a:pt x="9592" y="23588"/>
                    <a:pt x="9634" y="23558"/>
                  </a:cubicBezTo>
                  <a:cubicBezTo>
                    <a:pt x="9975" y="23332"/>
                    <a:pt x="10379" y="23211"/>
                    <a:pt x="10787" y="23211"/>
                  </a:cubicBezTo>
                  <a:cubicBezTo>
                    <a:pt x="10871" y="23211"/>
                    <a:pt x="10954" y="23216"/>
                    <a:pt x="11038" y="23227"/>
                  </a:cubicBezTo>
                  <a:cubicBezTo>
                    <a:pt x="11166" y="23243"/>
                    <a:pt x="11240" y="23286"/>
                    <a:pt x="11245" y="23320"/>
                  </a:cubicBezTo>
                  <a:cubicBezTo>
                    <a:pt x="11251" y="23351"/>
                    <a:pt x="11205" y="23414"/>
                    <a:pt x="11093" y="23480"/>
                  </a:cubicBezTo>
                  <a:cubicBezTo>
                    <a:pt x="10701" y="23711"/>
                    <a:pt x="10291" y="23768"/>
                    <a:pt x="9856" y="23829"/>
                  </a:cubicBezTo>
                  <a:cubicBezTo>
                    <a:pt x="9768" y="23840"/>
                    <a:pt x="9679" y="23853"/>
                    <a:pt x="9589" y="23866"/>
                  </a:cubicBezTo>
                  <a:cubicBezTo>
                    <a:pt x="9532" y="23875"/>
                    <a:pt x="9483" y="23915"/>
                    <a:pt x="9465" y="23968"/>
                  </a:cubicBezTo>
                  <a:cubicBezTo>
                    <a:pt x="9445" y="24023"/>
                    <a:pt x="9458" y="24084"/>
                    <a:pt x="9496" y="24127"/>
                  </a:cubicBezTo>
                  <a:cubicBezTo>
                    <a:pt x="9749" y="24412"/>
                    <a:pt x="9987" y="24696"/>
                    <a:pt x="10118" y="25061"/>
                  </a:cubicBezTo>
                  <a:cubicBezTo>
                    <a:pt x="10187" y="25263"/>
                    <a:pt x="10223" y="25593"/>
                    <a:pt x="10034" y="25695"/>
                  </a:cubicBezTo>
                  <a:cubicBezTo>
                    <a:pt x="10000" y="25714"/>
                    <a:pt x="9962" y="25722"/>
                    <a:pt x="9922" y="25722"/>
                  </a:cubicBezTo>
                  <a:cubicBezTo>
                    <a:pt x="9793" y="25722"/>
                    <a:pt x="9643" y="25637"/>
                    <a:pt x="9532" y="25535"/>
                  </a:cubicBezTo>
                  <a:cubicBezTo>
                    <a:pt x="9258" y="25280"/>
                    <a:pt x="9084" y="24920"/>
                    <a:pt x="9051" y="24549"/>
                  </a:cubicBezTo>
                  <a:cubicBezTo>
                    <a:pt x="9044" y="24471"/>
                    <a:pt x="8983" y="24409"/>
                    <a:pt x="8905" y="24405"/>
                  </a:cubicBezTo>
                  <a:lnTo>
                    <a:pt x="8892" y="24405"/>
                  </a:lnTo>
                  <a:cubicBezTo>
                    <a:pt x="8820" y="24405"/>
                    <a:pt x="8758" y="24452"/>
                    <a:pt x="8740" y="24523"/>
                  </a:cubicBezTo>
                  <a:cubicBezTo>
                    <a:pt x="8678" y="24762"/>
                    <a:pt x="8610" y="25034"/>
                    <a:pt x="8446" y="25220"/>
                  </a:cubicBezTo>
                  <a:cubicBezTo>
                    <a:pt x="8353" y="25326"/>
                    <a:pt x="8204" y="25404"/>
                    <a:pt x="8065" y="25404"/>
                  </a:cubicBezTo>
                  <a:cubicBezTo>
                    <a:pt x="8006" y="25404"/>
                    <a:pt x="7949" y="25390"/>
                    <a:pt x="7899" y="25358"/>
                  </a:cubicBezTo>
                  <a:cubicBezTo>
                    <a:pt x="7724" y="25244"/>
                    <a:pt x="7723" y="24948"/>
                    <a:pt x="7838" y="24759"/>
                  </a:cubicBezTo>
                  <a:cubicBezTo>
                    <a:pt x="7978" y="24529"/>
                    <a:pt x="8244" y="24379"/>
                    <a:pt x="8479" y="24248"/>
                  </a:cubicBezTo>
                  <a:cubicBezTo>
                    <a:pt x="8545" y="24210"/>
                    <a:pt x="8576" y="24133"/>
                    <a:pt x="8553" y="24061"/>
                  </a:cubicBezTo>
                  <a:cubicBezTo>
                    <a:pt x="8532" y="23996"/>
                    <a:pt x="8473" y="23951"/>
                    <a:pt x="8406" y="23951"/>
                  </a:cubicBezTo>
                  <a:cubicBezTo>
                    <a:pt x="8399" y="23951"/>
                    <a:pt x="8392" y="23951"/>
                    <a:pt x="8384" y="23953"/>
                  </a:cubicBezTo>
                  <a:cubicBezTo>
                    <a:pt x="8325" y="23959"/>
                    <a:pt x="8267" y="23963"/>
                    <a:pt x="8208" y="23963"/>
                  </a:cubicBezTo>
                  <a:cubicBezTo>
                    <a:pt x="7880" y="23963"/>
                    <a:pt x="7553" y="23859"/>
                    <a:pt x="7287" y="23665"/>
                  </a:cubicBezTo>
                  <a:cubicBezTo>
                    <a:pt x="7218" y="23614"/>
                    <a:pt x="7160" y="23536"/>
                    <a:pt x="7150" y="23486"/>
                  </a:cubicBezTo>
                  <a:cubicBezTo>
                    <a:pt x="7148" y="23472"/>
                    <a:pt x="7153" y="23469"/>
                    <a:pt x="7154" y="23464"/>
                  </a:cubicBezTo>
                  <a:cubicBezTo>
                    <a:pt x="7160" y="23457"/>
                    <a:pt x="7184" y="23436"/>
                    <a:pt x="7291" y="23430"/>
                  </a:cubicBezTo>
                  <a:cubicBezTo>
                    <a:pt x="7313" y="23429"/>
                    <a:pt x="7334" y="23429"/>
                    <a:pt x="7356" y="23429"/>
                  </a:cubicBezTo>
                  <a:cubicBezTo>
                    <a:pt x="7701" y="23429"/>
                    <a:pt x="8039" y="23536"/>
                    <a:pt x="8322" y="23735"/>
                  </a:cubicBezTo>
                  <a:cubicBezTo>
                    <a:pt x="8349" y="23754"/>
                    <a:pt x="8381" y="23764"/>
                    <a:pt x="8412" y="23764"/>
                  </a:cubicBezTo>
                  <a:cubicBezTo>
                    <a:pt x="8456" y="23764"/>
                    <a:pt x="8499" y="23746"/>
                    <a:pt x="8531" y="23711"/>
                  </a:cubicBezTo>
                  <a:cubicBezTo>
                    <a:pt x="8584" y="23652"/>
                    <a:pt x="8587" y="23562"/>
                    <a:pt x="8534" y="23502"/>
                  </a:cubicBezTo>
                  <a:cubicBezTo>
                    <a:pt x="8259" y="23176"/>
                    <a:pt x="8037" y="22813"/>
                    <a:pt x="7876" y="22419"/>
                  </a:cubicBezTo>
                  <a:cubicBezTo>
                    <a:pt x="7827" y="22299"/>
                    <a:pt x="7831" y="22237"/>
                    <a:pt x="7847" y="22223"/>
                  </a:cubicBezTo>
                  <a:cubicBezTo>
                    <a:pt x="7852" y="22218"/>
                    <a:pt x="7861" y="22216"/>
                    <a:pt x="7873" y="22216"/>
                  </a:cubicBezTo>
                  <a:cubicBezTo>
                    <a:pt x="7911" y="22216"/>
                    <a:pt x="7980" y="22241"/>
                    <a:pt x="8054" y="22296"/>
                  </a:cubicBezTo>
                  <a:cubicBezTo>
                    <a:pt x="8380" y="22541"/>
                    <a:pt x="8635" y="22887"/>
                    <a:pt x="8774" y="23271"/>
                  </a:cubicBezTo>
                  <a:cubicBezTo>
                    <a:pt x="8796" y="23335"/>
                    <a:pt x="8857" y="23377"/>
                    <a:pt x="8923" y="23377"/>
                  </a:cubicBezTo>
                  <a:cubicBezTo>
                    <a:pt x="8930" y="23377"/>
                    <a:pt x="8937" y="23376"/>
                    <a:pt x="8944" y="23375"/>
                  </a:cubicBezTo>
                  <a:cubicBezTo>
                    <a:pt x="9019" y="23364"/>
                    <a:pt x="9077" y="23303"/>
                    <a:pt x="9081" y="23228"/>
                  </a:cubicBezTo>
                  <a:cubicBezTo>
                    <a:pt x="9110" y="22813"/>
                    <a:pt x="9300" y="22407"/>
                    <a:pt x="9602" y="22118"/>
                  </a:cubicBezTo>
                  <a:cubicBezTo>
                    <a:pt x="9681" y="22043"/>
                    <a:pt x="9785" y="21973"/>
                    <a:pt x="9871" y="21973"/>
                  </a:cubicBezTo>
                  <a:close/>
                  <a:moveTo>
                    <a:pt x="11873" y="25607"/>
                  </a:moveTo>
                  <a:cubicBezTo>
                    <a:pt x="12071" y="25622"/>
                    <a:pt x="12266" y="25632"/>
                    <a:pt x="12464" y="25637"/>
                  </a:cubicBezTo>
                  <a:cubicBezTo>
                    <a:pt x="12570" y="25640"/>
                    <a:pt x="12674" y="25640"/>
                    <a:pt x="12779" y="25640"/>
                  </a:cubicBezTo>
                  <a:lnTo>
                    <a:pt x="12818" y="25640"/>
                  </a:lnTo>
                  <a:cubicBezTo>
                    <a:pt x="12750" y="29250"/>
                    <a:pt x="13241" y="32889"/>
                    <a:pt x="14270" y="36304"/>
                  </a:cubicBezTo>
                  <a:lnTo>
                    <a:pt x="12670" y="36736"/>
                  </a:lnTo>
                  <a:cubicBezTo>
                    <a:pt x="11899" y="33405"/>
                    <a:pt x="11608" y="29981"/>
                    <a:pt x="11807" y="26558"/>
                  </a:cubicBezTo>
                  <a:cubicBezTo>
                    <a:pt x="11824" y="26241"/>
                    <a:pt x="11846" y="25924"/>
                    <a:pt x="11873" y="25607"/>
                  </a:cubicBezTo>
                  <a:close/>
                  <a:moveTo>
                    <a:pt x="13109" y="0"/>
                  </a:moveTo>
                  <a:cubicBezTo>
                    <a:pt x="13107" y="0"/>
                    <a:pt x="13104" y="0"/>
                    <a:pt x="13102" y="0"/>
                  </a:cubicBezTo>
                  <a:cubicBezTo>
                    <a:pt x="12708" y="13"/>
                    <a:pt x="12487" y="414"/>
                    <a:pt x="12439" y="805"/>
                  </a:cubicBezTo>
                  <a:cubicBezTo>
                    <a:pt x="12425" y="926"/>
                    <a:pt x="12420" y="1043"/>
                    <a:pt x="12426" y="1158"/>
                  </a:cubicBezTo>
                  <a:cubicBezTo>
                    <a:pt x="9293" y="1256"/>
                    <a:pt x="6205" y="2746"/>
                    <a:pt x="3931" y="5209"/>
                  </a:cubicBezTo>
                  <a:cubicBezTo>
                    <a:pt x="3906" y="5205"/>
                    <a:pt x="3881" y="5204"/>
                    <a:pt x="3856" y="5204"/>
                  </a:cubicBezTo>
                  <a:cubicBezTo>
                    <a:pt x="3596" y="5204"/>
                    <a:pt x="3330" y="5382"/>
                    <a:pt x="3147" y="5605"/>
                  </a:cubicBezTo>
                  <a:cubicBezTo>
                    <a:pt x="2935" y="5866"/>
                    <a:pt x="2802" y="6156"/>
                    <a:pt x="2700" y="6447"/>
                  </a:cubicBezTo>
                  <a:cubicBezTo>
                    <a:pt x="2421" y="6102"/>
                    <a:pt x="2131" y="5749"/>
                    <a:pt x="1686" y="5506"/>
                  </a:cubicBezTo>
                  <a:cubicBezTo>
                    <a:pt x="1554" y="5434"/>
                    <a:pt x="1445" y="5408"/>
                    <a:pt x="1358" y="5408"/>
                  </a:cubicBezTo>
                  <a:cubicBezTo>
                    <a:pt x="1238" y="5408"/>
                    <a:pt x="1159" y="5455"/>
                    <a:pt x="1113" y="5494"/>
                  </a:cubicBezTo>
                  <a:cubicBezTo>
                    <a:pt x="965" y="5621"/>
                    <a:pt x="943" y="5838"/>
                    <a:pt x="1056" y="6090"/>
                  </a:cubicBezTo>
                  <a:cubicBezTo>
                    <a:pt x="1187" y="6385"/>
                    <a:pt x="1377" y="6652"/>
                    <a:pt x="1611" y="6869"/>
                  </a:cubicBezTo>
                  <a:cubicBezTo>
                    <a:pt x="1408" y="6875"/>
                    <a:pt x="1207" y="6915"/>
                    <a:pt x="1020" y="6984"/>
                  </a:cubicBezTo>
                  <a:cubicBezTo>
                    <a:pt x="768" y="7078"/>
                    <a:pt x="490" y="7300"/>
                    <a:pt x="539" y="7609"/>
                  </a:cubicBezTo>
                  <a:cubicBezTo>
                    <a:pt x="570" y="7823"/>
                    <a:pt x="756" y="7990"/>
                    <a:pt x="1048" y="8069"/>
                  </a:cubicBezTo>
                  <a:cubicBezTo>
                    <a:pt x="1220" y="8116"/>
                    <a:pt x="1397" y="8139"/>
                    <a:pt x="1574" y="8139"/>
                  </a:cubicBezTo>
                  <a:cubicBezTo>
                    <a:pt x="1681" y="8139"/>
                    <a:pt x="1788" y="8130"/>
                    <a:pt x="1894" y="8113"/>
                  </a:cubicBezTo>
                  <a:lnTo>
                    <a:pt x="1894" y="8113"/>
                  </a:lnTo>
                  <a:cubicBezTo>
                    <a:pt x="1282" y="9302"/>
                    <a:pt x="863" y="10566"/>
                    <a:pt x="667" y="11849"/>
                  </a:cubicBezTo>
                  <a:lnTo>
                    <a:pt x="661" y="11878"/>
                  </a:lnTo>
                  <a:cubicBezTo>
                    <a:pt x="580" y="12412"/>
                    <a:pt x="537" y="12953"/>
                    <a:pt x="533" y="13485"/>
                  </a:cubicBezTo>
                  <a:cubicBezTo>
                    <a:pt x="531" y="13728"/>
                    <a:pt x="537" y="13967"/>
                    <a:pt x="549" y="14195"/>
                  </a:cubicBezTo>
                  <a:cubicBezTo>
                    <a:pt x="588" y="14916"/>
                    <a:pt x="690" y="15631"/>
                    <a:pt x="855" y="16326"/>
                  </a:cubicBezTo>
                  <a:cubicBezTo>
                    <a:pt x="842" y="16322"/>
                    <a:pt x="829" y="16320"/>
                    <a:pt x="818" y="16316"/>
                  </a:cubicBezTo>
                  <a:cubicBezTo>
                    <a:pt x="759" y="16305"/>
                    <a:pt x="695" y="16298"/>
                    <a:pt x="631" y="16298"/>
                  </a:cubicBezTo>
                  <a:cubicBezTo>
                    <a:pt x="408" y="16298"/>
                    <a:pt x="175" y="16376"/>
                    <a:pt x="81" y="16601"/>
                  </a:cubicBezTo>
                  <a:cubicBezTo>
                    <a:pt x="0" y="16798"/>
                    <a:pt x="71" y="17039"/>
                    <a:pt x="278" y="17258"/>
                  </a:cubicBezTo>
                  <a:cubicBezTo>
                    <a:pt x="504" y="17500"/>
                    <a:pt x="793" y="17680"/>
                    <a:pt x="1107" y="17785"/>
                  </a:cubicBezTo>
                  <a:cubicBezTo>
                    <a:pt x="844" y="17943"/>
                    <a:pt x="609" y="18152"/>
                    <a:pt x="423" y="18397"/>
                  </a:cubicBezTo>
                  <a:cubicBezTo>
                    <a:pt x="246" y="18630"/>
                    <a:pt x="228" y="18868"/>
                    <a:pt x="373" y="19016"/>
                  </a:cubicBezTo>
                  <a:cubicBezTo>
                    <a:pt x="427" y="19071"/>
                    <a:pt x="512" y="19123"/>
                    <a:pt x="642" y="19123"/>
                  </a:cubicBezTo>
                  <a:cubicBezTo>
                    <a:pt x="717" y="19123"/>
                    <a:pt x="808" y="19106"/>
                    <a:pt x="916" y="19062"/>
                  </a:cubicBezTo>
                  <a:cubicBezTo>
                    <a:pt x="1145" y="18970"/>
                    <a:pt x="1365" y="18858"/>
                    <a:pt x="1574" y="18731"/>
                  </a:cubicBezTo>
                  <a:lnTo>
                    <a:pt x="1574" y="18731"/>
                  </a:lnTo>
                  <a:cubicBezTo>
                    <a:pt x="1512" y="18937"/>
                    <a:pt x="1483" y="19153"/>
                    <a:pt x="1490" y="19369"/>
                  </a:cubicBezTo>
                  <a:cubicBezTo>
                    <a:pt x="1492" y="19401"/>
                    <a:pt x="1495" y="19432"/>
                    <a:pt x="1499" y="19468"/>
                  </a:cubicBezTo>
                  <a:cubicBezTo>
                    <a:pt x="1296" y="19481"/>
                    <a:pt x="1099" y="19563"/>
                    <a:pt x="1014" y="19768"/>
                  </a:cubicBezTo>
                  <a:cubicBezTo>
                    <a:pt x="930" y="19965"/>
                    <a:pt x="1002" y="20204"/>
                    <a:pt x="1210" y="20424"/>
                  </a:cubicBezTo>
                  <a:cubicBezTo>
                    <a:pt x="1437" y="20665"/>
                    <a:pt x="1727" y="20845"/>
                    <a:pt x="2039" y="20951"/>
                  </a:cubicBezTo>
                  <a:cubicBezTo>
                    <a:pt x="1777" y="21110"/>
                    <a:pt x="1541" y="21319"/>
                    <a:pt x="1355" y="21564"/>
                  </a:cubicBezTo>
                  <a:cubicBezTo>
                    <a:pt x="1179" y="21795"/>
                    <a:pt x="1161" y="22033"/>
                    <a:pt x="1305" y="22183"/>
                  </a:cubicBezTo>
                  <a:cubicBezTo>
                    <a:pt x="1358" y="22237"/>
                    <a:pt x="1443" y="22289"/>
                    <a:pt x="1574" y="22289"/>
                  </a:cubicBezTo>
                  <a:cubicBezTo>
                    <a:pt x="1650" y="22289"/>
                    <a:pt x="1741" y="22272"/>
                    <a:pt x="1850" y="22227"/>
                  </a:cubicBezTo>
                  <a:cubicBezTo>
                    <a:pt x="2079" y="22137"/>
                    <a:pt x="2298" y="22024"/>
                    <a:pt x="2507" y="21896"/>
                  </a:cubicBezTo>
                  <a:lnTo>
                    <a:pt x="2507" y="21896"/>
                  </a:lnTo>
                  <a:cubicBezTo>
                    <a:pt x="2447" y="22104"/>
                    <a:pt x="2418" y="22320"/>
                    <a:pt x="2425" y="22536"/>
                  </a:cubicBezTo>
                  <a:cubicBezTo>
                    <a:pt x="2428" y="22649"/>
                    <a:pt x="2448" y="22813"/>
                    <a:pt x="2582" y="22914"/>
                  </a:cubicBezTo>
                  <a:cubicBezTo>
                    <a:pt x="2643" y="22960"/>
                    <a:pt x="2713" y="22983"/>
                    <a:pt x="2788" y="22983"/>
                  </a:cubicBezTo>
                  <a:cubicBezTo>
                    <a:pt x="2807" y="22983"/>
                    <a:pt x="2823" y="22982"/>
                    <a:pt x="2841" y="22981"/>
                  </a:cubicBezTo>
                  <a:cubicBezTo>
                    <a:pt x="2932" y="22968"/>
                    <a:pt x="3021" y="22921"/>
                    <a:pt x="3093" y="22861"/>
                  </a:cubicBezTo>
                  <a:cubicBezTo>
                    <a:pt x="3148" y="22930"/>
                    <a:pt x="3239" y="22998"/>
                    <a:pt x="3384" y="23054"/>
                  </a:cubicBezTo>
                  <a:cubicBezTo>
                    <a:pt x="3615" y="23140"/>
                    <a:pt x="3851" y="23207"/>
                    <a:pt x="4091" y="23254"/>
                  </a:cubicBezTo>
                  <a:cubicBezTo>
                    <a:pt x="3907" y="23364"/>
                    <a:pt x="3738" y="23505"/>
                    <a:pt x="3599" y="23667"/>
                  </a:cubicBezTo>
                  <a:cubicBezTo>
                    <a:pt x="3525" y="23754"/>
                    <a:pt x="3429" y="23888"/>
                    <a:pt x="3458" y="24053"/>
                  </a:cubicBezTo>
                  <a:cubicBezTo>
                    <a:pt x="3475" y="24146"/>
                    <a:pt x="3525" y="24222"/>
                    <a:pt x="3604" y="24278"/>
                  </a:cubicBezTo>
                  <a:cubicBezTo>
                    <a:pt x="3704" y="24347"/>
                    <a:pt x="3824" y="24364"/>
                    <a:pt x="3919" y="24364"/>
                  </a:cubicBezTo>
                  <a:cubicBezTo>
                    <a:pt x="3986" y="24364"/>
                    <a:pt x="4040" y="24355"/>
                    <a:pt x="4067" y="24350"/>
                  </a:cubicBezTo>
                  <a:cubicBezTo>
                    <a:pt x="4346" y="24297"/>
                    <a:pt x="4613" y="24174"/>
                    <a:pt x="4839" y="24003"/>
                  </a:cubicBezTo>
                  <a:lnTo>
                    <a:pt x="4839" y="24003"/>
                  </a:lnTo>
                  <a:cubicBezTo>
                    <a:pt x="4826" y="24156"/>
                    <a:pt x="4831" y="24313"/>
                    <a:pt x="4875" y="24467"/>
                  </a:cubicBezTo>
                  <a:cubicBezTo>
                    <a:pt x="4965" y="24783"/>
                    <a:pt x="5261" y="25070"/>
                    <a:pt x="5595" y="25070"/>
                  </a:cubicBezTo>
                  <a:cubicBezTo>
                    <a:pt x="5642" y="25070"/>
                    <a:pt x="5690" y="25064"/>
                    <a:pt x="5739" y="25053"/>
                  </a:cubicBezTo>
                  <a:cubicBezTo>
                    <a:pt x="6100" y="24961"/>
                    <a:pt x="6280" y="24557"/>
                    <a:pt x="6248" y="24219"/>
                  </a:cubicBezTo>
                  <a:cubicBezTo>
                    <a:pt x="6235" y="24098"/>
                    <a:pt x="6204" y="23984"/>
                    <a:pt x="6161" y="23876"/>
                  </a:cubicBezTo>
                  <a:lnTo>
                    <a:pt x="6161" y="23876"/>
                  </a:lnTo>
                  <a:cubicBezTo>
                    <a:pt x="6309" y="23931"/>
                    <a:pt x="6464" y="23967"/>
                    <a:pt x="6623" y="23981"/>
                  </a:cubicBezTo>
                  <a:cubicBezTo>
                    <a:pt x="6947" y="24169"/>
                    <a:pt x="7281" y="24340"/>
                    <a:pt x="7624" y="24498"/>
                  </a:cubicBezTo>
                  <a:cubicBezTo>
                    <a:pt x="7601" y="24529"/>
                    <a:pt x="7579" y="24560"/>
                    <a:pt x="7557" y="24593"/>
                  </a:cubicBezTo>
                  <a:cubicBezTo>
                    <a:pt x="7360" y="24913"/>
                    <a:pt x="7379" y="25406"/>
                    <a:pt x="7717" y="25624"/>
                  </a:cubicBezTo>
                  <a:cubicBezTo>
                    <a:pt x="7820" y="25691"/>
                    <a:pt x="7935" y="25720"/>
                    <a:pt x="8051" y="25720"/>
                  </a:cubicBezTo>
                  <a:cubicBezTo>
                    <a:pt x="8286" y="25720"/>
                    <a:pt x="8524" y="25600"/>
                    <a:pt x="8675" y="25430"/>
                  </a:cubicBezTo>
                  <a:cubicBezTo>
                    <a:pt x="8754" y="25341"/>
                    <a:pt x="8815" y="25237"/>
                    <a:pt x="8865" y="25133"/>
                  </a:cubicBezTo>
                  <a:cubicBezTo>
                    <a:pt x="8966" y="25372"/>
                    <a:pt x="9117" y="25590"/>
                    <a:pt x="9307" y="25767"/>
                  </a:cubicBezTo>
                  <a:cubicBezTo>
                    <a:pt x="9467" y="25914"/>
                    <a:pt x="9689" y="26041"/>
                    <a:pt x="9912" y="26041"/>
                  </a:cubicBezTo>
                  <a:cubicBezTo>
                    <a:pt x="10000" y="26041"/>
                    <a:pt x="10089" y="26020"/>
                    <a:pt x="10175" y="25974"/>
                  </a:cubicBezTo>
                  <a:cubicBezTo>
                    <a:pt x="10383" y="25862"/>
                    <a:pt x="10474" y="25652"/>
                    <a:pt x="10482" y="25421"/>
                  </a:cubicBezTo>
                  <a:cubicBezTo>
                    <a:pt x="10835" y="25489"/>
                    <a:pt x="11191" y="25542"/>
                    <a:pt x="11548" y="25580"/>
                  </a:cubicBezTo>
                  <a:cubicBezTo>
                    <a:pt x="11520" y="25900"/>
                    <a:pt x="11497" y="26221"/>
                    <a:pt x="11479" y="26539"/>
                  </a:cubicBezTo>
                  <a:cubicBezTo>
                    <a:pt x="11276" y="30047"/>
                    <a:pt x="11579" y="33558"/>
                    <a:pt x="12386" y="36971"/>
                  </a:cubicBezTo>
                  <a:lnTo>
                    <a:pt x="12425" y="37129"/>
                  </a:lnTo>
                  <a:lnTo>
                    <a:pt x="14658" y="36526"/>
                  </a:lnTo>
                  <a:lnTo>
                    <a:pt x="14609" y="36369"/>
                  </a:lnTo>
                  <a:cubicBezTo>
                    <a:pt x="13558" y="32937"/>
                    <a:pt x="13054" y="29272"/>
                    <a:pt x="13125" y="25636"/>
                  </a:cubicBezTo>
                  <a:cubicBezTo>
                    <a:pt x="14837" y="25586"/>
                    <a:pt x="16493" y="25165"/>
                    <a:pt x="18057" y="24385"/>
                  </a:cubicBezTo>
                  <a:cubicBezTo>
                    <a:pt x="19002" y="23915"/>
                    <a:pt x="19880" y="23312"/>
                    <a:pt x="20671" y="22600"/>
                  </a:cubicBezTo>
                  <a:lnTo>
                    <a:pt x="20671" y="22600"/>
                  </a:lnTo>
                  <a:cubicBezTo>
                    <a:pt x="20669" y="22609"/>
                    <a:pt x="20669" y="22619"/>
                    <a:pt x="20666" y="22628"/>
                  </a:cubicBezTo>
                  <a:cubicBezTo>
                    <a:pt x="20636" y="22917"/>
                    <a:pt x="20744" y="23130"/>
                    <a:pt x="20946" y="23182"/>
                  </a:cubicBezTo>
                  <a:cubicBezTo>
                    <a:pt x="20972" y="23189"/>
                    <a:pt x="21000" y="23192"/>
                    <a:pt x="21032" y="23192"/>
                  </a:cubicBezTo>
                  <a:cubicBezTo>
                    <a:pt x="21144" y="23192"/>
                    <a:pt x="21285" y="23137"/>
                    <a:pt x="21435" y="22937"/>
                  </a:cubicBezTo>
                  <a:cubicBezTo>
                    <a:pt x="21584" y="22739"/>
                    <a:pt x="21713" y="22530"/>
                    <a:pt x="21824" y="22312"/>
                  </a:cubicBezTo>
                  <a:cubicBezTo>
                    <a:pt x="21879" y="22521"/>
                    <a:pt x="21967" y="22721"/>
                    <a:pt x="22085" y="22901"/>
                  </a:cubicBezTo>
                  <a:cubicBezTo>
                    <a:pt x="22148" y="22996"/>
                    <a:pt x="22249" y="23126"/>
                    <a:pt x="22416" y="23145"/>
                  </a:cubicBezTo>
                  <a:cubicBezTo>
                    <a:pt x="22427" y="23146"/>
                    <a:pt x="22439" y="23146"/>
                    <a:pt x="22450" y="23146"/>
                  </a:cubicBezTo>
                  <a:cubicBezTo>
                    <a:pt x="22530" y="23146"/>
                    <a:pt x="22608" y="23120"/>
                    <a:pt x="22672" y="23067"/>
                  </a:cubicBezTo>
                  <a:cubicBezTo>
                    <a:pt x="22832" y="22936"/>
                    <a:pt x="22862" y="22708"/>
                    <a:pt x="22870" y="22642"/>
                  </a:cubicBezTo>
                  <a:cubicBezTo>
                    <a:pt x="22895" y="22357"/>
                    <a:pt x="22852" y="22069"/>
                    <a:pt x="22751" y="21803"/>
                  </a:cubicBezTo>
                  <a:lnTo>
                    <a:pt x="22751" y="21803"/>
                  </a:lnTo>
                  <a:cubicBezTo>
                    <a:pt x="22894" y="21857"/>
                    <a:pt x="23047" y="21895"/>
                    <a:pt x="23206" y="21896"/>
                  </a:cubicBezTo>
                  <a:cubicBezTo>
                    <a:pt x="23578" y="21896"/>
                    <a:pt x="23994" y="21630"/>
                    <a:pt x="24007" y="21229"/>
                  </a:cubicBezTo>
                  <a:cubicBezTo>
                    <a:pt x="24016" y="21015"/>
                    <a:pt x="23908" y="20829"/>
                    <a:pt x="23748" y="20699"/>
                  </a:cubicBezTo>
                  <a:cubicBezTo>
                    <a:pt x="23830" y="20633"/>
                    <a:pt x="23902" y="20512"/>
                    <a:pt x="23918" y="20293"/>
                  </a:cubicBezTo>
                  <a:cubicBezTo>
                    <a:pt x="23935" y="20049"/>
                    <a:pt x="23934" y="19801"/>
                    <a:pt x="23911" y="19559"/>
                  </a:cubicBezTo>
                  <a:lnTo>
                    <a:pt x="23911" y="19559"/>
                  </a:lnTo>
                  <a:cubicBezTo>
                    <a:pt x="24069" y="19706"/>
                    <a:pt x="24249" y="19827"/>
                    <a:pt x="24446" y="19916"/>
                  </a:cubicBezTo>
                  <a:cubicBezTo>
                    <a:pt x="24514" y="19947"/>
                    <a:pt x="24602" y="19980"/>
                    <a:pt x="24696" y="19980"/>
                  </a:cubicBezTo>
                  <a:cubicBezTo>
                    <a:pt x="24748" y="19980"/>
                    <a:pt x="24802" y="19970"/>
                    <a:pt x="24855" y="19943"/>
                  </a:cubicBezTo>
                  <a:cubicBezTo>
                    <a:pt x="24940" y="19902"/>
                    <a:pt x="24999" y="19833"/>
                    <a:pt x="25030" y="19740"/>
                  </a:cubicBezTo>
                  <a:cubicBezTo>
                    <a:pt x="25083" y="19583"/>
                    <a:pt x="25032" y="19398"/>
                    <a:pt x="24969" y="19275"/>
                  </a:cubicBezTo>
                  <a:cubicBezTo>
                    <a:pt x="24852" y="19019"/>
                    <a:pt x="24661" y="18797"/>
                    <a:pt x="24433" y="18627"/>
                  </a:cubicBezTo>
                  <a:cubicBezTo>
                    <a:pt x="24582" y="18597"/>
                    <a:pt x="24732" y="18547"/>
                    <a:pt x="24868" y="18462"/>
                  </a:cubicBezTo>
                  <a:cubicBezTo>
                    <a:pt x="25187" y="18263"/>
                    <a:pt x="25391" y="17817"/>
                    <a:pt x="25187" y="17468"/>
                  </a:cubicBezTo>
                  <a:cubicBezTo>
                    <a:pt x="25058" y="17250"/>
                    <a:pt x="24813" y="17152"/>
                    <a:pt x="24571" y="17152"/>
                  </a:cubicBezTo>
                  <a:cubicBezTo>
                    <a:pt x="24457" y="17152"/>
                    <a:pt x="24344" y="17174"/>
                    <a:pt x="24243" y="17215"/>
                  </a:cubicBezTo>
                  <a:cubicBezTo>
                    <a:pt x="24233" y="17219"/>
                    <a:pt x="24222" y="17223"/>
                    <a:pt x="24212" y="17229"/>
                  </a:cubicBezTo>
                  <a:cubicBezTo>
                    <a:pt x="24233" y="17163"/>
                    <a:pt x="24256" y="17096"/>
                    <a:pt x="24276" y="17029"/>
                  </a:cubicBezTo>
                  <a:cubicBezTo>
                    <a:pt x="24465" y="16431"/>
                    <a:pt x="24582" y="15795"/>
                    <a:pt x="24625" y="15135"/>
                  </a:cubicBezTo>
                  <a:cubicBezTo>
                    <a:pt x="24737" y="13456"/>
                    <a:pt x="24369" y="11855"/>
                    <a:pt x="23908" y="10563"/>
                  </a:cubicBezTo>
                  <a:cubicBezTo>
                    <a:pt x="23912" y="10556"/>
                    <a:pt x="23919" y="10549"/>
                    <a:pt x="23925" y="10541"/>
                  </a:cubicBezTo>
                  <a:cubicBezTo>
                    <a:pt x="23996" y="10445"/>
                    <a:pt x="24043" y="10271"/>
                    <a:pt x="23875" y="9998"/>
                  </a:cubicBezTo>
                  <a:cubicBezTo>
                    <a:pt x="23744" y="9790"/>
                    <a:pt x="23595" y="9594"/>
                    <a:pt x="23434" y="9410"/>
                  </a:cubicBezTo>
                  <a:lnTo>
                    <a:pt x="23434" y="9410"/>
                  </a:lnTo>
                  <a:cubicBezTo>
                    <a:pt x="23510" y="9419"/>
                    <a:pt x="23586" y="9423"/>
                    <a:pt x="23662" y="9423"/>
                  </a:cubicBezTo>
                  <a:cubicBezTo>
                    <a:pt x="23801" y="9423"/>
                    <a:pt x="23940" y="9408"/>
                    <a:pt x="24076" y="9379"/>
                  </a:cubicBezTo>
                  <a:cubicBezTo>
                    <a:pt x="24189" y="9356"/>
                    <a:pt x="24344" y="9307"/>
                    <a:pt x="24422" y="9157"/>
                  </a:cubicBezTo>
                  <a:cubicBezTo>
                    <a:pt x="24465" y="9075"/>
                    <a:pt x="24472" y="8983"/>
                    <a:pt x="24442" y="8891"/>
                  </a:cubicBezTo>
                  <a:cubicBezTo>
                    <a:pt x="24377" y="8695"/>
                    <a:pt x="24177" y="8583"/>
                    <a:pt x="24117" y="8553"/>
                  </a:cubicBezTo>
                  <a:cubicBezTo>
                    <a:pt x="23860" y="8427"/>
                    <a:pt x="23577" y="8363"/>
                    <a:pt x="23290" y="8360"/>
                  </a:cubicBezTo>
                  <a:cubicBezTo>
                    <a:pt x="23392" y="8247"/>
                    <a:pt x="23483" y="8118"/>
                    <a:pt x="23542" y="7969"/>
                  </a:cubicBezTo>
                  <a:cubicBezTo>
                    <a:pt x="23680" y="7621"/>
                    <a:pt x="23579" y="7140"/>
                    <a:pt x="23209" y="6982"/>
                  </a:cubicBezTo>
                  <a:cubicBezTo>
                    <a:pt x="23132" y="6948"/>
                    <a:pt x="23053" y="6933"/>
                    <a:pt x="22974" y="6933"/>
                  </a:cubicBezTo>
                  <a:cubicBezTo>
                    <a:pt x="22702" y="6933"/>
                    <a:pt x="22438" y="7112"/>
                    <a:pt x="22299" y="7336"/>
                  </a:cubicBezTo>
                  <a:cubicBezTo>
                    <a:pt x="22237" y="7438"/>
                    <a:pt x="22194" y="7549"/>
                    <a:pt x="22162" y="7661"/>
                  </a:cubicBezTo>
                  <a:cubicBezTo>
                    <a:pt x="22090" y="7550"/>
                    <a:pt x="22007" y="7445"/>
                    <a:pt x="21913" y="7350"/>
                  </a:cubicBezTo>
                  <a:lnTo>
                    <a:pt x="21913" y="7350"/>
                  </a:lnTo>
                  <a:cubicBezTo>
                    <a:pt x="21940" y="7355"/>
                    <a:pt x="21968" y="7358"/>
                    <a:pt x="21997" y="7358"/>
                  </a:cubicBezTo>
                  <a:cubicBezTo>
                    <a:pt x="22048" y="7358"/>
                    <a:pt x="22102" y="7348"/>
                    <a:pt x="22155" y="7321"/>
                  </a:cubicBezTo>
                  <a:cubicBezTo>
                    <a:pt x="22240" y="7280"/>
                    <a:pt x="22299" y="7211"/>
                    <a:pt x="22331" y="7118"/>
                  </a:cubicBezTo>
                  <a:cubicBezTo>
                    <a:pt x="22396" y="6923"/>
                    <a:pt x="22299" y="6714"/>
                    <a:pt x="22269" y="6653"/>
                  </a:cubicBezTo>
                  <a:cubicBezTo>
                    <a:pt x="22138" y="6400"/>
                    <a:pt x="21946" y="6178"/>
                    <a:pt x="21719" y="6010"/>
                  </a:cubicBezTo>
                  <a:cubicBezTo>
                    <a:pt x="21867" y="5979"/>
                    <a:pt x="22017" y="5929"/>
                    <a:pt x="22154" y="5844"/>
                  </a:cubicBezTo>
                  <a:cubicBezTo>
                    <a:pt x="22472" y="5644"/>
                    <a:pt x="22677" y="5197"/>
                    <a:pt x="22472" y="4850"/>
                  </a:cubicBezTo>
                  <a:cubicBezTo>
                    <a:pt x="22381" y="4693"/>
                    <a:pt x="22230" y="4600"/>
                    <a:pt x="22062" y="4558"/>
                  </a:cubicBezTo>
                  <a:cubicBezTo>
                    <a:pt x="22040" y="4512"/>
                    <a:pt x="22016" y="4467"/>
                    <a:pt x="21987" y="4426"/>
                  </a:cubicBezTo>
                  <a:cubicBezTo>
                    <a:pt x="21918" y="4326"/>
                    <a:pt x="21834" y="4244"/>
                    <a:pt x="21743" y="4169"/>
                  </a:cubicBezTo>
                  <a:cubicBezTo>
                    <a:pt x="22000" y="4129"/>
                    <a:pt x="22247" y="4032"/>
                    <a:pt x="22463" y="3891"/>
                  </a:cubicBezTo>
                  <a:cubicBezTo>
                    <a:pt x="22717" y="3723"/>
                    <a:pt x="22957" y="3426"/>
                    <a:pt x="22871" y="3095"/>
                  </a:cubicBezTo>
                  <a:cubicBezTo>
                    <a:pt x="22784" y="2761"/>
                    <a:pt x="22433" y="2624"/>
                    <a:pt x="22082" y="2624"/>
                  </a:cubicBezTo>
                  <a:cubicBezTo>
                    <a:pt x="22034" y="2624"/>
                    <a:pt x="21985" y="2626"/>
                    <a:pt x="21938" y="2631"/>
                  </a:cubicBezTo>
                  <a:cubicBezTo>
                    <a:pt x="21604" y="2667"/>
                    <a:pt x="21304" y="2782"/>
                    <a:pt x="21028" y="2916"/>
                  </a:cubicBezTo>
                  <a:cubicBezTo>
                    <a:pt x="21072" y="2476"/>
                    <a:pt x="21114" y="2019"/>
                    <a:pt x="20966" y="1534"/>
                  </a:cubicBezTo>
                  <a:cubicBezTo>
                    <a:pt x="20864" y="1194"/>
                    <a:pt x="20671" y="1131"/>
                    <a:pt x="20564" y="1122"/>
                  </a:cubicBezTo>
                  <a:cubicBezTo>
                    <a:pt x="20554" y="1121"/>
                    <a:pt x="20545" y="1121"/>
                    <a:pt x="20535" y="1121"/>
                  </a:cubicBezTo>
                  <a:cubicBezTo>
                    <a:pt x="20356" y="1121"/>
                    <a:pt x="20198" y="1262"/>
                    <a:pt x="20103" y="1505"/>
                  </a:cubicBezTo>
                  <a:cubicBezTo>
                    <a:pt x="19988" y="1807"/>
                    <a:pt x="19938" y="2132"/>
                    <a:pt x="19952" y="2453"/>
                  </a:cubicBezTo>
                  <a:cubicBezTo>
                    <a:pt x="19886" y="2391"/>
                    <a:pt x="19814" y="2333"/>
                    <a:pt x="19740" y="2281"/>
                  </a:cubicBezTo>
                  <a:cubicBezTo>
                    <a:pt x="19779" y="2137"/>
                    <a:pt x="19778" y="1985"/>
                    <a:pt x="19700" y="1841"/>
                  </a:cubicBezTo>
                  <a:cubicBezTo>
                    <a:pt x="19582" y="1618"/>
                    <a:pt x="19350" y="1530"/>
                    <a:pt x="19100" y="1530"/>
                  </a:cubicBezTo>
                  <a:cubicBezTo>
                    <a:pt x="18961" y="1530"/>
                    <a:pt x="18818" y="1557"/>
                    <a:pt x="18685" y="1603"/>
                  </a:cubicBezTo>
                  <a:cubicBezTo>
                    <a:pt x="18366" y="1714"/>
                    <a:pt x="18104" y="1897"/>
                    <a:pt x="17867" y="2091"/>
                  </a:cubicBezTo>
                  <a:cubicBezTo>
                    <a:pt x="17806" y="1652"/>
                    <a:pt x="17744" y="1198"/>
                    <a:pt x="17488" y="759"/>
                  </a:cubicBezTo>
                  <a:cubicBezTo>
                    <a:pt x="17338" y="501"/>
                    <a:pt x="17173" y="446"/>
                    <a:pt x="17061" y="446"/>
                  </a:cubicBezTo>
                  <a:cubicBezTo>
                    <a:pt x="17039" y="446"/>
                    <a:pt x="17020" y="448"/>
                    <a:pt x="17003" y="451"/>
                  </a:cubicBezTo>
                  <a:cubicBezTo>
                    <a:pt x="16810" y="481"/>
                    <a:pt x="16679" y="655"/>
                    <a:pt x="16643" y="929"/>
                  </a:cubicBezTo>
                  <a:cubicBezTo>
                    <a:pt x="16601" y="1250"/>
                    <a:pt x="16625" y="1576"/>
                    <a:pt x="16712" y="1885"/>
                  </a:cubicBezTo>
                  <a:cubicBezTo>
                    <a:pt x="16536" y="1784"/>
                    <a:pt x="16343" y="1712"/>
                    <a:pt x="16146" y="1675"/>
                  </a:cubicBezTo>
                  <a:cubicBezTo>
                    <a:pt x="16086" y="1664"/>
                    <a:pt x="16022" y="1658"/>
                    <a:pt x="15957" y="1658"/>
                  </a:cubicBezTo>
                  <a:cubicBezTo>
                    <a:pt x="15841" y="1658"/>
                    <a:pt x="15724" y="1678"/>
                    <a:pt x="15625" y="1728"/>
                  </a:cubicBezTo>
                  <a:cubicBezTo>
                    <a:pt x="15495" y="1681"/>
                    <a:pt x="15364" y="1633"/>
                    <a:pt x="15233" y="1589"/>
                  </a:cubicBezTo>
                  <a:lnTo>
                    <a:pt x="15233" y="1589"/>
                  </a:lnTo>
                  <a:cubicBezTo>
                    <a:pt x="15263" y="1659"/>
                    <a:pt x="15267" y="1740"/>
                    <a:pt x="15234" y="1807"/>
                  </a:cubicBezTo>
                  <a:cubicBezTo>
                    <a:pt x="15227" y="1822"/>
                    <a:pt x="15220" y="1835"/>
                    <a:pt x="15213" y="1848"/>
                  </a:cubicBezTo>
                  <a:cubicBezTo>
                    <a:pt x="15242" y="1702"/>
                    <a:pt x="15223" y="1551"/>
                    <a:pt x="15145" y="1414"/>
                  </a:cubicBezTo>
                  <a:cubicBezTo>
                    <a:pt x="15016" y="1196"/>
                    <a:pt x="14770" y="1098"/>
                    <a:pt x="14528" y="1098"/>
                  </a:cubicBezTo>
                  <a:cubicBezTo>
                    <a:pt x="14415" y="1098"/>
                    <a:pt x="14302" y="1119"/>
                    <a:pt x="14202" y="1159"/>
                  </a:cubicBezTo>
                  <a:cubicBezTo>
                    <a:pt x="14090" y="1206"/>
                    <a:pt x="13989" y="1267"/>
                    <a:pt x="13897" y="1339"/>
                  </a:cubicBezTo>
                  <a:cubicBezTo>
                    <a:pt x="13914" y="1080"/>
                    <a:pt x="13878" y="818"/>
                    <a:pt x="13786" y="575"/>
                  </a:cubicBezTo>
                  <a:cubicBezTo>
                    <a:pt x="13680" y="293"/>
                    <a:pt x="13446" y="0"/>
                    <a:pt x="13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19"/>
            <p:cNvSpPr/>
            <p:nvPr/>
          </p:nvSpPr>
          <p:spPr>
            <a:xfrm flipH="1">
              <a:off x="6928552" y="3789838"/>
              <a:ext cx="671728" cy="286271"/>
            </a:xfrm>
            <a:custGeom>
              <a:avLst/>
              <a:gdLst/>
              <a:ahLst/>
              <a:cxnLst/>
              <a:rect l="l" t="t" r="r" b="b"/>
              <a:pathLst>
                <a:path w="12793" h="5452" extrusionOk="0">
                  <a:moveTo>
                    <a:pt x="1369" y="0"/>
                  </a:moveTo>
                  <a:cubicBezTo>
                    <a:pt x="1066" y="0"/>
                    <a:pt x="750" y="154"/>
                    <a:pt x="510" y="424"/>
                  </a:cubicBezTo>
                  <a:cubicBezTo>
                    <a:pt x="293" y="672"/>
                    <a:pt x="156" y="979"/>
                    <a:pt x="36" y="1250"/>
                  </a:cubicBezTo>
                  <a:cubicBezTo>
                    <a:pt x="0" y="1330"/>
                    <a:pt x="36" y="1424"/>
                    <a:pt x="118" y="1460"/>
                  </a:cubicBezTo>
                  <a:cubicBezTo>
                    <a:pt x="139" y="1469"/>
                    <a:pt x="161" y="1474"/>
                    <a:pt x="182" y="1474"/>
                  </a:cubicBezTo>
                  <a:cubicBezTo>
                    <a:pt x="243" y="1474"/>
                    <a:pt x="301" y="1438"/>
                    <a:pt x="327" y="1378"/>
                  </a:cubicBezTo>
                  <a:cubicBezTo>
                    <a:pt x="442" y="1116"/>
                    <a:pt x="562" y="845"/>
                    <a:pt x="748" y="635"/>
                  </a:cubicBezTo>
                  <a:cubicBezTo>
                    <a:pt x="927" y="434"/>
                    <a:pt x="1153" y="318"/>
                    <a:pt x="1365" y="318"/>
                  </a:cubicBezTo>
                  <a:cubicBezTo>
                    <a:pt x="1380" y="318"/>
                    <a:pt x="1394" y="318"/>
                    <a:pt x="1409" y="319"/>
                  </a:cubicBezTo>
                  <a:cubicBezTo>
                    <a:pt x="1839" y="354"/>
                    <a:pt x="2091" y="842"/>
                    <a:pt x="2157" y="992"/>
                  </a:cubicBezTo>
                  <a:cubicBezTo>
                    <a:pt x="2293" y="1289"/>
                    <a:pt x="2467" y="1686"/>
                    <a:pt x="2634" y="2109"/>
                  </a:cubicBezTo>
                  <a:cubicBezTo>
                    <a:pt x="2660" y="2173"/>
                    <a:pt x="2719" y="2210"/>
                    <a:pt x="2782" y="2210"/>
                  </a:cubicBezTo>
                  <a:cubicBezTo>
                    <a:pt x="2803" y="2210"/>
                    <a:pt x="2821" y="2206"/>
                    <a:pt x="2842" y="2199"/>
                  </a:cubicBezTo>
                  <a:cubicBezTo>
                    <a:pt x="2924" y="2168"/>
                    <a:pt x="2964" y="2075"/>
                    <a:pt x="2931" y="1994"/>
                  </a:cubicBezTo>
                  <a:cubicBezTo>
                    <a:pt x="2762" y="1564"/>
                    <a:pt x="2584" y="1162"/>
                    <a:pt x="2448" y="862"/>
                  </a:cubicBezTo>
                  <a:cubicBezTo>
                    <a:pt x="2222" y="355"/>
                    <a:pt x="1844" y="36"/>
                    <a:pt x="1436" y="3"/>
                  </a:cubicBezTo>
                  <a:cubicBezTo>
                    <a:pt x="1414" y="1"/>
                    <a:pt x="1392" y="0"/>
                    <a:pt x="1369" y="0"/>
                  </a:cubicBezTo>
                  <a:close/>
                  <a:moveTo>
                    <a:pt x="11425" y="0"/>
                  </a:moveTo>
                  <a:cubicBezTo>
                    <a:pt x="11403" y="0"/>
                    <a:pt x="11380" y="1"/>
                    <a:pt x="11358" y="3"/>
                  </a:cubicBezTo>
                  <a:cubicBezTo>
                    <a:pt x="10949" y="36"/>
                    <a:pt x="10570" y="355"/>
                    <a:pt x="10344" y="862"/>
                  </a:cubicBezTo>
                  <a:cubicBezTo>
                    <a:pt x="10209" y="1162"/>
                    <a:pt x="10030" y="1564"/>
                    <a:pt x="9862" y="1994"/>
                  </a:cubicBezTo>
                  <a:cubicBezTo>
                    <a:pt x="9830" y="2075"/>
                    <a:pt x="9869" y="2168"/>
                    <a:pt x="9953" y="2199"/>
                  </a:cubicBezTo>
                  <a:cubicBezTo>
                    <a:pt x="9971" y="2206"/>
                    <a:pt x="9991" y="2210"/>
                    <a:pt x="10010" y="2210"/>
                  </a:cubicBezTo>
                  <a:cubicBezTo>
                    <a:pt x="10075" y="2210"/>
                    <a:pt x="10134" y="2170"/>
                    <a:pt x="10158" y="2109"/>
                  </a:cubicBezTo>
                  <a:cubicBezTo>
                    <a:pt x="10327" y="1686"/>
                    <a:pt x="10501" y="1289"/>
                    <a:pt x="10637" y="992"/>
                  </a:cubicBezTo>
                  <a:cubicBezTo>
                    <a:pt x="10703" y="842"/>
                    <a:pt x="10955" y="354"/>
                    <a:pt x="11384" y="319"/>
                  </a:cubicBezTo>
                  <a:cubicBezTo>
                    <a:pt x="11398" y="318"/>
                    <a:pt x="11413" y="318"/>
                    <a:pt x="11428" y="318"/>
                  </a:cubicBezTo>
                  <a:cubicBezTo>
                    <a:pt x="11640" y="318"/>
                    <a:pt x="11867" y="434"/>
                    <a:pt x="12045" y="635"/>
                  </a:cubicBezTo>
                  <a:cubicBezTo>
                    <a:pt x="12231" y="844"/>
                    <a:pt x="12352" y="1116"/>
                    <a:pt x="12467" y="1378"/>
                  </a:cubicBezTo>
                  <a:cubicBezTo>
                    <a:pt x="12493" y="1438"/>
                    <a:pt x="12551" y="1474"/>
                    <a:pt x="12612" y="1474"/>
                  </a:cubicBezTo>
                  <a:cubicBezTo>
                    <a:pt x="12633" y="1474"/>
                    <a:pt x="12655" y="1469"/>
                    <a:pt x="12676" y="1460"/>
                  </a:cubicBezTo>
                  <a:cubicBezTo>
                    <a:pt x="12756" y="1424"/>
                    <a:pt x="12792" y="1330"/>
                    <a:pt x="12756" y="1250"/>
                  </a:cubicBezTo>
                  <a:cubicBezTo>
                    <a:pt x="12638" y="979"/>
                    <a:pt x="12500" y="671"/>
                    <a:pt x="12283" y="424"/>
                  </a:cubicBezTo>
                  <a:cubicBezTo>
                    <a:pt x="12044" y="154"/>
                    <a:pt x="11729" y="0"/>
                    <a:pt x="11425" y="0"/>
                  </a:cubicBezTo>
                  <a:close/>
                  <a:moveTo>
                    <a:pt x="4406" y="4354"/>
                  </a:moveTo>
                  <a:cubicBezTo>
                    <a:pt x="4366" y="4354"/>
                    <a:pt x="4327" y="4368"/>
                    <a:pt x="4296" y="4398"/>
                  </a:cubicBezTo>
                  <a:cubicBezTo>
                    <a:pt x="4233" y="4458"/>
                    <a:pt x="4231" y="4559"/>
                    <a:pt x="4290" y="4622"/>
                  </a:cubicBezTo>
                  <a:cubicBezTo>
                    <a:pt x="4770" y="5122"/>
                    <a:pt x="5441" y="5423"/>
                    <a:pt x="6132" y="5450"/>
                  </a:cubicBezTo>
                  <a:cubicBezTo>
                    <a:pt x="6165" y="5452"/>
                    <a:pt x="6197" y="5452"/>
                    <a:pt x="6231" y="5452"/>
                  </a:cubicBezTo>
                  <a:cubicBezTo>
                    <a:pt x="6890" y="5452"/>
                    <a:pt x="7540" y="5205"/>
                    <a:pt x="8031" y="4765"/>
                  </a:cubicBezTo>
                  <a:cubicBezTo>
                    <a:pt x="8096" y="4704"/>
                    <a:pt x="8102" y="4606"/>
                    <a:pt x="8044" y="4539"/>
                  </a:cubicBezTo>
                  <a:cubicBezTo>
                    <a:pt x="8014" y="4504"/>
                    <a:pt x="7971" y="4487"/>
                    <a:pt x="7927" y="4487"/>
                  </a:cubicBezTo>
                  <a:cubicBezTo>
                    <a:pt x="7889" y="4487"/>
                    <a:pt x="7850" y="4500"/>
                    <a:pt x="7818" y="4527"/>
                  </a:cubicBezTo>
                  <a:cubicBezTo>
                    <a:pt x="7386" y="4914"/>
                    <a:pt x="6810" y="5134"/>
                    <a:pt x="6231" y="5134"/>
                  </a:cubicBezTo>
                  <a:cubicBezTo>
                    <a:pt x="6203" y="5134"/>
                    <a:pt x="6174" y="5133"/>
                    <a:pt x="6145" y="5132"/>
                  </a:cubicBezTo>
                  <a:cubicBezTo>
                    <a:pt x="5534" y="5108"/>
                    <a:pt x="4943" y="4841"/>
                    <a:pt x="4521" y="4402"/>
                  </a:cubicBezTo>
                  <a:cubicBezTo>
                    <a:pt x="4489" y="4370"/>
                    <a:pt x="4448" y="4354"/>
                    <a:pt x="4406" y="4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19"/>
            <p:cNvSpPr/>
            <p:nvPr/>
          </p:nvSpPr>
          <p:spPr>
            <a:xfrm flipH="1">
              <a:off x="6811147" y="3905882"/>
              <a:ext cx="872255" cy="165241"/>
            </a:xfrm>
            <a:custGeom>
              <a:avLst/>
              <a:gdLst/>
              <a:ahLst/>
              <a:cxnLst/>
              <a:rect l="l" t="t" r="r" b="b"/>
              <a:pathLst>
                <a:path w="16612" h="3147" extrusionOk="0">
                  <a:moveTo>
                    <a:pt x="14618" y="1"/>
                  </a:moveTo>
                  <a:cubicBezTo>
                    <a:pt x="14344" y="1"/>
                    <a:pt x="14054" y="28"/>
                    <a:pt x="13758" y="87"/>
                  </a:cubicBezTo>
                  <a:cubicBezTo>
                    <a:pt x="12402" y="354"/>
                    <a:pt x="11422" y="1159"/>
                    <a:pt x="11564" y="1885"/>
                  </a:cubicBezTo>
                  <a:cubicBezTo>
                    <a:pt x="11675" y="2451"/>
                    <a:pt x="12440" y="2802"/>
                    <a:pt x="13414" y="2802"/>
                  </a:cubicBezTo>
                  <a:cubicBezTo>
                    <a:pt x="13688" y="2802"/>
                    <a:pt x="13978" y="2774"/>
                    <a:pt x="14274" y="2716"/>
                  </a:cubicBezTo>
                  <a:cubicBezTo>
                    <a:pt x="15630" y="2450"/>
                    <a:pt x="16612" y="1645"/>
                    <a:pt x="16469" y="917"/>
                  </a:cubicBezTo>
                  <a:cubicBezTo>
                    <a:pt x="16358" y="352"/>
                    <a:pt x="15592" y="1"/>
                    <a:pt x="14618" y="1"/>
                  </a:cubicBezTo>
                  <a:close/>
                  <a:moveTo>
                    <a:pt x="1992" y="345"/>
                  </a:moveTo>
                  <a:cubicBezTo>
                    <a:pt x="1018" y="345"/>
                    <a:pt x="253" y="695"/>
                    <a:pt x="142" y="1262"/>
                  </a:cubicBezTo>
                  <a:cubicBezTo>
                    <a:pt x="1" y="1989"/>
                    <a:pt x="981" y="2794"/>
                    <a:pt x="2336" y="3060"/>
                  </a:cubicBezTo>
                  <a:cubicBezTo>
                    <a:pt x="2633" y="3119"/>
                    <a:pt x="2923" y="3146"/>
                    <a:pt x="3196" y="3146"/>
                  </a:cubicBezTo>
                  <a:cubicBezTo>
                    <a:pt x="4171" y="3146"/>
                    <a:pt x="4937" y="2795"/>
                    <a:pt x="5048" y="2228"/>
                  </a:cubicBezTo>
                  <a:cubicBezTo>
                    <a:pt x="5192" y="1501"/>
                    <a:pt x="4209" y="697"/>
                    <a:pt x="2853" y="431"/>
                  </a:cubicBezTo>
                  <a:cubicBezTo>
                    <a:pt x="2556" y="372"/>
                    <a:pt x="2266" y="345"/>
                    <a:pt x="1992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1" name="Google Shape;971;p19"/>
          <p:cNvGrpSpPr/>
          <p:nvPr/>
        </p:nvGrpSpPr>
        <p:grpSpPr>
          <a:xfrm flipH="1">
            <a:off x="7794900" y="3636161"/>
            <a:ext cx="638391" cy="481924"/>
            <a:chOff x="4597367" y="2133019"/>
            <a:chExt cx="763717" cy="576533"/>
          </a:xfrm>
        </p:grpSpPr>
        <p:sp>
          <p:nvSpPr>
            <p:cNvPr id="972" name="Google Shape;972;p19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6" name="Google Shape;976;p19"/>
          <p:cNvGrpSpPr/>
          <p:nvPr/>
        </p:nvGrpSpPr>
        <p:grpSpPr>
          <a:xfrm rot="-3435040">
            <a:off x="8600887" y="3780549"/>
            <a:ext cx="304269" cy="290709"/>
            <a:chOff x="2919932" y="3547429"/>
            <a:chExt cx="304249" cy="290690"/>
          </a:xfrm>
        </p:grpSpPr>
        <p:sp>
          <p:nvSpPr>
            <p:cNvPr id="977" name="Google Shape;977;p1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1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9" name="Google Shape;979;p19"/>
          <p:cNvGrpSpPr/>
          <p:nvPr/>
        </p:nvGrpSpPr>
        <p:grpSpPr>
          <a:xfrm rot="1360365">
            <a:off x="8028752" y="4440962"/>
            <a:ext cx="304275" cy="290715"/>
            <a:chOff x="2919932" y="3547429"/>
            <a:chExt cx="304249" cy="290690"/>
          </a:xfrm>
        </p:grpSpPr>
        <p:sp>
          <p:nvSpPr>
            <p:cNvPr id="980" name="Google Shape;980;p1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1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0"/>
          <p:cNvSpPr txBox="1"/>
          <p:nvPr>
            <p:ph type="subTitle" idx="1"/>
          </p:nvPr>
        </p:nvSpPr>
        <p:spPr>
          <a:xfrm>
            <a:off x="716575" y="2906725"/>
            <a:ext cx="3689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84" name="Google Shape;984;p20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5" name="Google Shape;985;p20"/>
          <p:cNvSpPr txBox="1"/>
          <p:nvPr>
            <p:ph type="subTitle" idx="2"/>
          </p:nvPr>
        </p:nvSpPr>
        <p:spPr>
          <a:xfrm>
            <a:off x="4730515" y="2907783"/>
            <a:ext cx="3694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86" name="Google Shape;986;p20"/>
          <p:cNvSpPr txBox="1"/>
          <p:nvPr>
            <p:ph type="subTitle" idx="3"/>
          </p:nvPr>
        </p:nvSpPr>
        <p:spPr>
          <a:xfrm>
            <a:off x="2172450" y="1378125"/>
            <a:ext cx="4799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987" name="Google Shape;987;p20"/>
          <p:cNvSpPr txBox="1"/>
          <p:nvPr>
            <p:ph type="subTitle" idx="4"/>
          </p:nvPr>
        </p:nvSpPr>
        <p:spPr>
          <a:xfrm>
            <a:off x="2172450" y="1706975"/>
            <a:ext cx="47991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20"/>
          <p:cNvSpPr txBox="1"/>
          <p:nvPr>
            <p:ph type="body" idx="5"/>
          </p:nvPr>
        </p:nvSpPr>
        <p:spPr>
          <a:xfrm>
            <a:off x="716575" y="3273475"/>
            <a:ext cx="36858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9" name="Google Shape;989;p20"/>
          <p:cNvSpPr txBox="1"/>
          <p:nvPr>
            <p:ph type="body" idx="6"/>
          </p:nvPr>
        </p:nvSpPr>
        <p:spPr>
          <a:xfrm>
            <a:off x="4730515" y="3273475"/>
            <a:ext cx="36912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990" name="Google Shape;990;p20"/>
          <p:cNvGrpSpPr/>
          <p:nvPr/>
        </p:nvGrpSpPr>
        <p:grpSpPr>
          <a:xfrm rot="-8538526" flipH="1">
            <a:off x="86892" y="4412478"/>
            <a:ext cx="878182" cy="990565"/>
            <a:chOff x="7245181" y="1832580"/>
            <a:chExt cx="581718" cy="656162"/>
          </a:xfrm>
        </p:grpSpPr>
        <p:sp>
          <p:nvSpPr>
            <p:cNvPr id="991" name="Google Shape;991;p2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5" name="Google Shape;995;p20"/>
          <p:cNvGrpSpPr/>
          <p:nvPr/>
        </p:nvGrpSpPr>
        <p:grpSpPr>
          <a:xfrm rot="-5462187">
            <a:off x="-263749" y="4187109"/>
            <a:ext cx="900473" cy="1015575"/>
            <a:chOff x="7245181" y="1832580"/>
            <a:chExt cx="581718" cy="656162"/>
          </a:xfrm>
        </p:grpSpPr>
        <p:sp>
          <p:nvSpPr>
            <p:cNvPr id="996" name="Google Shape;996;p2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0" name="Google Shape;1000;p20"/>
          <p:cNvGrpSpPr/>
          <p:nvPr/>
        </p:nvGrpSpPr>
        <p:grpSpPr>
          <a:xfrm rot="8538526">
            <a:off x="8248531" y="4381841"/>
            <a:ext cx="878182" cy="990565"/>
            <a:chOff x="7245181" y="1832580"/>
            <a:chExt cx="581718" cy="656162"/>
          </a:xfrm>
        </p:grpSpPr>
        <p:sp>
          <p:nvSpPr>
            <p:cNvPr id="1001" name="Google Shape;1001;p2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5" name="Google Shape;1005;p20"/>
          <p:cNvGrpSpPr/>
          <p:nvPr/>
        </p:nvGrpSpPr>
        <p:grpSpPr>
          <a:xfrm rot="5462187" flipH="1">
            <a:off x="8576883" y="4156471"/>
            <a:ext cx="900473" cy="1015575"/>
            <a:chOff x="7245181" y="1832580"/>
            <a:chExt cx="581718" cy="656162"/>
          </a:xfrm>
        </p:grpSpPr>
        <p:sp>
          <p:nvSpPr>
            <p:cNvPr id="1006" name="Google Shape;1006;p2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0" name="Google Shape;1010;p20"/>
          <p:cNvGrpSpPr/>
          <p:nvPr/>
        </p:nvGrpSpPr>
        <p:grpSpPr>
          <a:xfrm rot="-3469091">
            <a:off x="8845334" y="2553145"/>
            <a:ext cx="384134" cy="611328"/>
            <a:chOff x="4646820" y="2866093"/>
            <a:chExt cx="743973" cy="1183993"/>
          </a:xfrm>
        </p:grpSpPr>
        <p:sp>
          <p:nvSpPr>
            <p:cNvPr id="1011" name="Google Shape;1011;p20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20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20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20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20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20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20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20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9" name="Google Shape;1019;p20"/>
          <p:cNvGrpSpPr/>
          <p:nvPr/>
        </p:nvGrpSpPr>
        <p:grpSpPr>
          <a:xfrm rot="3469091" flipH="1">
            <a:off x="-135866" y="2553145"/>
            <a:ext cx="384134" cy="611328"/>
            <a:chOff x="4646820" y="2866093"/>
            <a:chExt cx="743973" cy="1183993"/>
          </a:xfrm>
        </p:grpSpPr>
        <p:sp>
          <p:nvSpPr>
            <p:cNvPr id="1020" name="Google Shape;1020;p20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20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20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20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20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20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20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20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1484400" y="1821232"/>
            <a:ext cx="61752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type="title" idx="2" hasCustomPrompt="1"/>
          </p:nvPr>
        </p:nvSpPr>
        <p:spPr>
          <a:xfrm>
            <a:off x="3713700" y="885382"/>
            <a:ext cx="1716600" cy="6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3"/>
          <p:cNvSpPr txBox="1"/>
          <p:nvPr>
            <p:ph type="subTitle" idx="1"/>
          </p:nvPr>
        </p:nvSpPr>
        <p:spPr>
          <a:xfrm>
            <a:off x="1484400" y="2667632"/>
            <a:ext cx="61752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1600" i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3"/>
          <p:cNvGrpSpPr/>
          <p:nvPr/>
        </p:nvGrpSpPr>
        <p:grpSpPr>
          <a:xfrm rot="-1531320">
            <a:off x="8375563" y="3141225"/>
            <a:ext cx="409500" cy="789948"/>
            <a:chOff x="5966450" y="2934100"/>
            <a:chExt cx="566954" cy="1109041"/>
          </a:xfrm>
        </p:grpSpPr>
        <p:sp>
          <p:nvSpPr>
            <p:cNvPr id="79" name="Google Shape;79;p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4695527" y="3744129"/>
            <a:ext cx="499875" cy="795525"/>
            <a:chOff x="4646820" y="2866093"/>
            <a:chExt cx="743973" cy="1183993"/>
          </a:xfrm>
        </p:grpSpPr>
        <p:sp>
          <p:nvSpPr>
            <p:cNvPr id="83" name="Google Shape;83;p3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3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3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-46785">
            <a:off x="4195613" y="3472511"/>
            <a:ext cx="499930" cy="964422"/>
            <a:chOff x="5966450" y="2934100"/>
            <a:chExt cx="566954" cy="1109041"/>
          </a:xfrm>
        </p:grpSpPr>
        <p:sp>
          <p:nvSpPr>
            <p:cNvPr id="92" name="Google Shape;92;p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-163516" y="4352131"/>
            <a:ext cx="9371271" cy="1028359"/>
            <a:chOff x="-193549" y="4247250"/>
            <a:chExt cx="8167397" cy="896252"/>
          </a:xfrm>
        </p:grpSpPr>
        <p:sp>
          <p:nvSpPr>
            <p:cNvPr id="96" name="Google Shape;96;p3"/>
            <p:cNvSpPr/>
            <p:nvPr/>
          </p:nvSpPr>
          <p:spPr>
            <a:xfrm>
              <a:off x="-188136" y="4252927"/>
              <a:ext cx="8156438" cy="885162"/>
            </a:xfrm>
            <a:custGeom>
              <a:avLst/>
              <a:gdLst/>
              <a:ahLst/>
              <a:cxnLst/>
              <a:rect l="l" t="t" r="r" b="b"/>
              <a:pathLst>
                <a:path w="123559" h="13409" extrusionOk="0">
                  <a:moveTo>
                    <a:pt x="59480" y="1"/>
                  </a:moveTo>
                  <a:cubicBezTo>
                    <a:pt x="49024" y="1"/>
                    <a:pt x="37822" y="187"/>
                    <a:pt x="26303" y="664"/>
                  </a:cubicBezTo>
                  <a:cubicBezTo>
                    <a:pt x="17729" y="1020"/>
                    <a:pt x="8981" y="1537"/>
                    <a:pt x="231" y="2260"/>
                  </a:cubicBezTo>
                  <a:cubicBezTo>
                    <a:pt x="153" y="2266"/>
                    <a:pt x="79" y="2272"/>
                    <a:pt x="1" y="2279"/>
                  </a:cubicBezTo>
                  <a:lnTo>
                    <a:pt x="1" y="13409"/>
                  </a:lnTo>
                  <a:lnTo>
                    <a:pt x="123559" y="13409"/>
                  </a:lnTo>
                  <a:lnTo>
                    <a:pt x="123559" y="2279"/>
                  </a:lnTo>
                  <a:cubicBezTo>
                    <a:pt x="123559" y="2279"/>
                    <a:pt x="123483" y="2273"/>
                    <a:pt x="123330" y="2260"/>
                  </a:cubicBezTo>
                  <a:cubicBezTo>
                    <a:pt x="120617" y="2043"/>
                    <a:pt x="94143" y="1"/>
                    <a:pt x="59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-193549" y="4247250"/>
              <a:ext cx="8167397" cy="896252"/>
            </a:xfrm>
            <a:custGeom>
              <a:avLst/>
              <a:gdLst/>
              <a:ahLst/>
              <a:cxnLst/>
              <a:rect l="l" t="t" r="r" b="b"/>
              <a:pathLst>
                <a:path w="123725" h="13577" extrusionOk="0">
                  <a:moveTo>
                    <a:pt x="59732" y="164"/>
                  </a:moveTo>
                  <a:cubicBezTo>
                    <a:pt x="93801" y="164"/>
                    <a:pt x="119781" y="2140"/>
                    <a:pt x="123406" y="2430"/>
                  </a:cubicBezTo>
                  <a:cubicBezTo>
                    <a:pt x="123471" y="2435"/>
                    <a:pt x="123520" y="2438"/>
                    <a:pt x="123559" y="2443"/>
                  </a:cubicBezTo>
                  <a:lnTo>
                    <a:pt x="123559" y="13413"/>
                  </a:lnTo>
                  <a:lnTo>
                    <a:pt x="163" y="13413"/>
                  </a:lnTo>
                  <a:lnTo>
                    <a:pt x="163" y="2440"/>
                  </a:lnTo>
                  <a:cubicBezTo>
                    <a:pt x="215" y="2437"/>
                    <a:pt x="266" y="2432"/>
                    <a:pt x="319" y="2430"/>
                  </a:cubicBezTo>
                  <a:cubicBezTo>
                    <a:pt x="8598" y="1746"/>
                    <a:pt x="17369" y="1207"/>
                    <a:pt x="26387" y="833"/>
                  </a:cubicBezTo>
                  <a:cubicBezTo>
                    <a:pt x="37991" y="351"/>
                    <a:pt x="49245" y="164"/>
                    <a:pt x="59732" y="164"/>
                  </a:cubicBezTo>
                  <a:close/>
                  <a:moveTo>
                    <a:pt x="59723" y="0"/>
                  </a:moveTo>
                  <a:cubicBezTo>
                    <a:pt x="49236" y="0"/>
                    <a:pt x="37983" y="187"/>
                    <a:pt x="26380" y="668"/>
                  </a:cubicBezTo>
                  <a:cubicBezTo>
                    <a:pt x="17359" y="1043"/>
                    <a:pt x="8586" y="1580"/>
                    <a:pt x="306" y="2265"/>
                  </a:cubicBezTo>
                  <a:cubicBezTo>
                    <a:pt x="234" y="2270"/>
                    <a:pt x="163" y="2277"/>
                    <a:pt x="91" y="2281"/>
                  </a:cubicBezTo>
                  <a:lnTo>
                    <a:pt x="76" y="2284"/>
                  </a:lnTo>
                  <a:cubicBezTo>
                    <a:pt x="32" y="2287"/>
                    <a:pt x="1" y="2322"/>
                    <a:pt x="1" y="2365"/>
                  </a:cubicBezTo>
                  <a:lnTo>
                    <a:pt x="1" y="13495"/>
                  </a:lnTo>
                  <a:cubicBezTo>
                    <a:pt x="1" y="13541"/>
                    <a:pt x="38" y="13577"/>
                    <a:pt x="83" y="13577"/>
                  </a:cubicBezTo>
                  <a:lnTo>
                    <a:pt x="123641" y="13577"/>
                  </a:lnTo>
                  <a:cubicBezTo>
                    <a:pt x="123687" y="13577"/>
                    <a:pt x="123724" y="13540"/>
                    <a:pt x="123724" y="13495"/>
                  </a:cubicBezTo>
                  <a:lnTo>
                    <a:pt x="123724" y="2365"/>
                  </a:lnTo>
                  <a:cubicBezTo>
                    <a:pt x="123724" y="2323"/>
                    <a:pt x="123691" y="2287"/>
                    <a:pt x="123648" y="2284"/>
                  </a:cubicBezTo>
                  <a:cubicBezTo>
                    <a:pt x="123648" y="2284"/>
                    <a:pt x="123572" y="2277"/>
                    <a:pt x="123418" y="2265"/>
                  </a:cubicBezTo>
                  <a:cubicBezTo>
                    <a:pt x="119794" y="1977"/>
                    <a:pt x="93803" y="0"/>
                    <a:pt x="59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-73737" y="4276493"/>
              <a:ext cx="7684317" cy="783304"/>
            </a:xfrm>
            <a:custGeom>
              <a:avLst/>
              <a:gdLst/>
              <a:ahLst/>
              <a:cxnLst/>
              <a:rect l="l" t="t" r="r" b="b"/>
              <a:pathLst>
                <a:path w="116407" h="11866" extrusionOk="0">
                  <a:moveTo>
                    <a:pt x="70936" y="395"/>
                  </a:moveTo>
                  <a:lnTo>
                    <a:pt x="70812" y="1434"/>
                  </a:lnTo>
                  <a:lnTo>
                    <a:pt x="70976" y="1454"/>
                  </a:lnTo>
                  <a:lnTo>
                    <a:pt x="71100" y="415"/>
                  </a:lnTo>
                  <a:lnTo>
                    <a:pt x="70936" y="395"/>
                  </a:lnTo>
                  <a:close/>
                  <a:moveTo>
                    <a:pt x="68593" y="1"/>
                  </a:moveTo>
                  <a:lnTo>
                    <a:pt x="68432" y="28"/>
                  </a:lnTo>
                  <a:lnTo>
                    <a:pt x="68671" y="1459"/>
                  </a:lnTo>
                  <a:lnTo>
                    <a:pt x="68832" y="1432"/>
                  </a:lnTo>
                  <a:lnTo>
                    <a:pt x="68593" y="1"/>
                  </a:lnTo>
                  <a:close/>
                  <a:moveTo>
                    <a:pt x="70034" y="261"/>
                  </a:moveTo>
                  <a:lnTo>
                    <a:pt x="69872" y="282"/>
                  </a:lnTo>
                  <a:lnTo>
                    <a:pt x="70027" y="1578"/>
                  </a:lnTo>
                  <a:lnTo>
                    <a:pt x="70191" y="1557"/>
                  </a:lnTo>
                  <a:lnTo>
                    <a:pt x="70034" y="261"/>
                  </a:lnTo>
                  <a:close/>
                  <a:moveTo>
                    <a:pt x="26002" y="2708"/>
                  </a:moveTo>
                  <a:lnTo>
                    <a:pt x="25853" y="2774"/>
                  </a:lnTo>
                  <a:cubicBezTo>
                    <a:pt x="25974" y="3041"/>
                    <a:pt x="26018" y="3347"/>
                    <a:pt x="25976" y="3637"/>
                  </a:cubicBezTo>
                  <a:lnTo>
                    <a:pt x="26139" y="3660"/>
                  </a:lnTo>
                  <a:cubicBezTo>
                    <a:pt x="26183" y="3340"/>
                    <a:pt x="26137" y="3002"/>
                    <a:pt x="26002" y="2708"/>
                  </a:cubicBezTo>
                  <a:close/>
                  <a:moveTo>
                    <a:pt x="111198" y="2708"/>
                  </a:moveTo>
                  <a:lnTo>
                    <a:pt x="111051" y="2774"/>
                  </a:lnTo>
                  <a:cubicBezTo>
                    <a:pt x="111172" y="3041"/>
                    <a:pt x="111216" y="3347"/>
                    <a:pt x="111174" y="3637"/>
                  </a:cubicBezTo>
                  <a:lnTo>
                    <a:pt x="111335" y="3660"/>
                  </a:lnTo>
                  <a:cubicBezTo>
                    <a:pt x="111381" y="3340"/>
                    <a:pt x="111334" y="3002"/>
                    <a:pt x="111198" y="2708"/>
                  </a:cubicBezTo>
                  <a:close/>
                  <a:moveTo>
                    <a:pt x="27420" y="2446"/>
                  </a:moveTo>
                  <a:lnTo>
                    <a:pt x="26889" y="3609"/>
                  </a:lnTo>
                  <a:lnTo>
                    <a:pt x="27039" y="3679"/>
                  </a:lnTo>
                  <a:lnTo>
                    <a:pt x="27570" y="2514"/>
                  </a:lnTo>
                  <a:lnTo>
                    <a:pt x="27420" y="2446"/>
                  </a:lnTo>
                  <a:close/>
                  <a:moveTo>
                    <a:pt x="112620" y="2446"/>
                  </a:moveTo>
                  <a:lnTo>
                    <a:pt x="112088" y="3609"/>
                  </a:lnTo>
                  <a:lnTo>
                    <a:pt x="112238" y="3679"/>
                  </a:lnTo>
                  <a:lnTo>
                    <a:pt x="112768" y="2514"/>
                  </a:lnTo>
                  <a:lnTo>
                    <a:pt x="112620" y="2446"/>
                  </a:lnTo>
                  <a:close/>
                  <a:moveTo>
                    <a:pt x="52117" y="2603"/>
                  </a:moveTo>
                  <a:lnTo>
                    <a:pt x="51953" y="2614"/>
                  </a:lnTo>
                  <a:cubicBezTo>
                    <a:pt x="51976" y="2960"/>
                    <a:pt x="51894" y="3317"/>
                    <a:pt x="51720" y="3615"/>
                  </a:cubicBezTo>
                  <a:lnTo>
                    <a:pt x="51861" y="3697"/>
                  </a:lnTo>
                  <a:cubicBezTo>
                    <a:pt x="52052" y="3370"/>
                    <a:pt x="52145" y="2982"/>
                    <a:pt x="52117" y="2603"/>
                  </a:cubicBezTo>
                  <a:close/>
                  <a:moveTo>
                    <a:pt x="49907" y="2735"/>
                  </a:moveTo>
                  <a:lnTo>
                    <a:pt x="49743" y="2744"/>
                  </a:lnTo>
                  <a:cubicBezTo>
                    <a:pt x="49763" y="3137"/>
                    <a:pt x="49908" y="3522"/>
                    <a:pt x="50153" y="3830"/>
                  </a:cubicBezTo>
                  <a:lnTo>
                    <a:pt x="50281" y="3728"/>
                  </a:lnTo>
                  <a:cubicBezTo>
                    <a:pt x="50058" y="3447"/>
                    <a:pt x="49924" y="3094"/>
                    <a:pt x="49907" y="2735"/>
                  </a:cubicBezTo>
                  <a:close/>
                  <a:moveTo>
                    <a:pt x="53412" y="2865"/>
                  </a:moveTo>
                  <a:lnTo>
                    <a:pt x="53246" y="2869"/>
                  </a:lnTo>
                  <a:cubicBezTo>
                    <a:pt x="53253" y="3211"/>
                    <a:pt x="53073" y="3550"/>
                    <a:pt x="52787" y="3733"/>
                  </a:cubicBezTo>
                  <a:lnTo>
                    <a:pt x="52876" y="3870"/>
                  </a:lnTo>
                  <a:cubicBezTo>
                    <a:pt x="53210" y="3654"/>
                    <a:pt x="53419" y="3261"/>
                    <a:pt x="53412" y="2865"/>
                  </a:cubicBezTo>
                  <a:close/>
                  <a:moveTo>
                    <a:pt x="24503" y="2717"/>
                  </a:moveTo>
                  <a:lnTo>
                    <a:pt x="24340" y="2745"/>
                  </a:lnTo>
                  <a:cubicBezTo>
                    <a:pt x="24425" y="3205"/>
                    <a:pt x="24634" y="3631"/>
                    <a:pt x="24946" y="3977"/>
                  </a:cubicBezTo>
                  <a:lnTo>
                    <a:pt x="25069" y="3867"/>
                  </a:lnTo>
                  <a:cubicBezTo>
                    <a:pt x="24781" y="3549"/>
                    <a:pt x="24579" y="3140"/>
                    <a:pt x="24503" y="2717"/>
                  </a:cubicBezTo>
                  <a:close/>
                  <a:moveTo>
                    <a:pt x="109701" y="2717"/>
                  </a:moveTo>
                  <a:lnTo>
                    <a:pt x="109539" y="2745"/>
                  </a:lnTo>
                  <a:cubicBezTo>
                    <a:pt x="109624" y="3205"/>
                    <a:pt x="109833" y="3631"/>
                    <a:pt x="110146" y="3977"/>
                  </a:cubicBezTo>
                  <a:lnTo>
                    <a:pt x="110268" y="3867"/>
                  </a:lnTo>
                  <a:cubicBezTo>
                    <a:pt x="109980" y="3549"/>
                    <a:pt x="109778" y="3140"/>
                    <a:pt x="109701" y="2717"/>
                  </a:cubicBezTo>
                  <a:close/>
                  <a:moveTo>
                    <a:pt x="3010" y="2983"/>
                  </a:moveTo>
                  <a:lnTo>
                    <a:pt x="2687" y="4265"/>
                  </a:lnTo>
                  <a:lnTo>
                    <a:pt x="2847" y="4301"/>
                  </a:lnTo>
                  <a:lnTo>
                    <a:pt x="3168" y="3023"/>
                  </a:lnTo>
                  <a:lnTo>
                    <a:pt x="3010" y="2983"/>
                  </a:lnTo>
                  <a:close/>
                  <a:moveTo>
                    <a:pt x="88208" y="2983"/>
                  </a:moveTo>
                  <a:lnTo>
                    <a:pt x="87887" y="4265"/>
                  </a:lnTo>
                  <a:lnTo>
                    <a:pt x="88047" y="4301"/>
                  </a:lnTo>
                  <a:lnTo>
                    <a:pt x="88366" y="3023"/>
                  </a:lnTo>
                  <a:lnTo>
                    <a:pt x="88208" y="2983"/>
                  </a:lnTo>
                  <a:close/>
                  <a:moveTo>
                    <a:pt x="14833" y="2990"/>
                  </a:moveTo>
                  <a:lnTo>
                    <a:pt x="14669" y="3010"/>
                  </a:lnTo>
                  <a:lnTo>
                    <a:pt x="14826" y="4306"/>
                  </a:lnTo>
                  <a:lnTo>
                    <a:pt x="14988" y="4286"/>
                  </a:lnTo>
                  <a:lnTo>
                    <a:pt x="14833" y="2990"/>
                  </a:lnTo>
                  <a:close/>
                  <a:moveTo>
                    <a:pt x="100031" y="2990"/>
                  </a:moveTo>
                  <a:lnTo>
                    <a:pt x="99868" y="3010"/>
                  </a:lnTo>
                  <a:lnTo>
                    <a:pt x="100023" y="4306"/>
                  </a:lnTo>
                  <a:lnTo>
                    <a:pt x="100188" y="4286"/>
                  </a:lnTo>
                  <a:lnTo>
                    <a:pt x="100031" y="2990"/>
                  </a:lnTo>
                  <a:close/>
                  <a:moveTo>
                    <a:pt x="16140" y="2861"/>
                  </a:moveTo>
                  <a:lnTo>
                    <a:pt x="15978" y="2875"/>
                  </a:lnTo>
                  <a:cubicBezTo>
                    <a:pt x="16022" y="3352"/>
                    <a:pt x="15942" y="3833"/>
                    <a:pt x="15743" y="4269"/>
                  </a:cubicBezTo>
                  <a:lnTo>
                    <a:pt x="15893" y="4337"/>
                  </a:lnTo>
                  <a:cubicBezTo>
                    <a:pt x="16103" y="3876"/>
                    <a:pt x="16189" y="3365"/>
                    <a:pt x="16140" y="2861"/>
                  </a:cubicBezTo>
                  <a:close/>
                  <a:moveTo>
                    <a:pt x="101340" y="2864"/>
                  </a:moveTo>
                  <a:lnTo>
                    <a:pt x="101176" y="2878"/>
                  </a:lnTo>
                  <a:cubicBezTo>
                    <a:pt x="101222" y="3355"/>
                    <a:pt x="101140" y="3834"/>
                    <a:pt x="100942" y="4270"/>
                  </a:cubicBezTo>
                  <a:lnTo>
                    <a:pt x="101092" y="4340"/>
                  </a:lnTo>
                  <a:cubicBezTo>
                    <a:pt x="101302" y="3879"/>
                    <a:pt x="101389" y="3368"/>
                    <a:pt x="101340" y="2864"/>
                  </a:cubicBezTo>
                  <a:close/>
                  <a:moveTo>
                    <a:pt x="1746" y="3247"/>
                  </a:moveTo>
                  <a:lnTo>
                    <a:pt x="1581" y="3265"/>
                  </a:lnTo>
                  <a:lnTo>
                    <a:pt x="1717" y="4435"/>
                  </a:lnTo>
                  <a:lnTo>
                    <a:pt x="1881" y="4414"/>
                  </a:lnTo>
                  <a:lnTo>
                    <a:pt x="1746" y="3247"/>
                  </a:lnTo>
                  <a:close/>
                  <a:moveTo>
                    <a:pt x="86943" y="3247"/>
                  </a:moveTo>
                  <a:lnTo>
                    <a:pt x="86779" y="3265"/>
                  </a:lnTo>
                  <a:lnTo>
                    <a:pt x="86915" y="4435"/>
                  </a:lnTo>
                  <a:lnTo>
                    <a:pt x="87077" y="4414"/>
                  </a:lnTo>
                  <a:lnTo>
                    <a:pt x="86943" y="3247"/>
                  </a:lnTo>
                  <a:close/>
                  <a:moveTo>
                    <a:pt x="13672" y="3127"/>
                  </a:moveTo>
                  <a:lnTo>
                    <a:pt x="13509" y="3131"/>
                  </a:lnTo>
                  <a:cubicBezTo>
                    <a:pt x="13524" y="3625"/>
                    <a:pt x="13616" y="4115"/>
                    <a:pt x="13780" y="4583"/>
                  </a:cubicBezTo>
                  <a:lnTo>
                    <a:pt x="13936" y="4530"/>
                  </a:lnTo>
                  <a:cubicBezTo>
                    <a:pt x="13776" y="4078"/>
                    <a:pt x="13686" y="3607"/>
                    <a:pt x="13672" y="3127"/>
                  </a:cubicBezTo>
                  <a:close/>
                  <a:moveTo>
                    <a:pt x="98871" y="3127"/>
                  </a:moveTo>
                  <a:lnTo>
                    <a:pt x="98709" y="3131"/>
                  </a:lnTo>
                  <a:cubicBezTo>
                    <a:pt x="98723" y="3625"/>
                    <a:pt x="98814" y="4115"/>
                    <a:pt x="98979" y="4583"/>
                  </a:cubicBezTo>
                  <a:lnTo>
                    <a:pt x="99135" y="4530"/>
                  </a:lnTo>
                  <a:cubicBezTo>
                    <a:pt x="98975" y="4078"/>
                    <a:pt x="98886" y="3607"/>
                    <a:pt x="98871" y="3127"/>
                  </a:cubicBezTo>
                  <a:close/>
                  <a:moveTo>
                    <a:pt x="156" y="3366"/>
                  </a:moveTo>
                  <a:lnTo>
                    <a:pt x="0" y="3418"/>
                  </a:lnTo>
                  <a:lnTo>
                    <a:pt x="385" y="4587"/>
                  </a:lnTo>
                  <a:lnTo>
                    <a:pt x="542" y="4537"/>
                  </a:lnTo>
                  <a:lnTo>
                    <a:pt x="156" y="3366"/>
                  </a:lnTo>
                  <a:close/>
                  <a:moveTo>
                    <a:pt x="85354" y="3366"/>
                  </a:moveTo>
                  <a:lnTo>
                    <a:pt x="85197" y="3418"/>
                  </a:lnTo>
                  <a:lnTo>
                    <a:pt x="85583" y="4587"/>
                  </a:lnTo>
                  <a:lnTo>
                    <a:pt x="85738" y="4537"/>
                  </a:lnTo>
                  <a:lnTo>
                    <a:pt x="85354" y="3366"/>
                  </a:lnTo>
                  <a:close/>
                  <a:moveTo>
                    <a:pt x="73927" y="4157"/>
                  </a:moveTo>
                  <a:lnTo>
                    <a:pt x="73764" y="4183"/>
                  </a:lnTo>
                  <a:cubicBezTo>
                    <a:pt x="73827" y="4561"/>
                    <a:pt x="73790" y="4953"/>
                    <a:pt x="73656" y="5313"/>
                  </a:cubicBezTo>
                  <a:lnTo>
                    <a:pt x="73810" y="5371"/>
                  </a:lnTo>
                  <a:cubicBezTo>
                    <a:pt x="73954" y="4983"/>
                    <a:pt x="73994" y="4564"/>
                    <a:pt x="73927" y="4157"/>
                  </a:cubicBezTo>
                  <a:close/>
                  <a:moveTo>
                    <a:pt x="72762" y="4535"/>
                  </a:moveTo>
                  <a:lnTo>
                    <a:pt x="72603" y="4580"/>
                  </a:lnTo>
                  <a:lnTo>
                    <a:pt x="72863" y="5489"/>
                  </a:lnTo>
                  <a:lnTo>
                    <a:pt x="73021" y="5444"/>
                  </a:lnTo>
                  <a:lnTo>
                    <a:pt x="72762" y="4535"/>
                  </a:lnTo>
                  <a:close/>
                  <a:moveTo>
                    <a:pt x="75590" y="4126"/>
                  </a:moveTo>
                  <a:lnTo>
                    <a:pt x="74850" y="5575"/>
                  </a:lnTo>
                  <a:lnTo>
                    <a:pt x="74995" y="5650"/>
                  </a:lnTo>
                  <a:lnTo>
                    <a:pt x="75736" y="4200"/>
                  </a:lnTo>
                  <a:lnTo>
                    <a:pt x="75590" y="4126"/>
                  </a:lnTo>
                  <a:close/>
                  <a:moveTo>
                    <a:pt x="39121" y="4416"/>
                  </a:moveTo>
                  <a:lnTo>
                    <a:pt x="38958" y="4442"/>
                  </a:lnTo>
                  <a:cubicBezTo>
                    <a:pt x="39026" y="4862"/>
                    <a:pt x="38991" y="5300"/>
                    <a:pt x="38860" y="5708"/>
                  </a:cubicBezTo>
                  <a:lnTo>
                    <a:pt x="39016" y="5758"/>
                  </a:lnTo>
                  <a:cubicBezTo>
                    <a:pt x="39155" y="5327"/>
                    <a:pt x="39191" y="4862"/>
                    <a:pt x="39121" y="4416"/>
                  </a:cubicBezTo>
                  <a:close/>
                  <a:moveTo>
                    <a:pt x="37984" y="4913"/>
                  </a:moveTo>
                  <a:lnTo>
                    <a:pt x="37828" y="4962"/>
                  </a:lnTo>
                  <a:lnTo>
                    <a:pt x="38111" y="5863"/>
                  </a:lnTo>
                  <a:lnTo>
                    <a:pt x="38267" y="5816"/>
                  </a:lnTo>
                  <a:lnTo>
                    <a:pt x="37984" y="4913"/>
                  </a:lnTo>
                  <a:close/>
                  <a:moveTo>
                    <a:pt x="36264" y="4921"/>
                  </a:moveTo>
                  <a:lnTo>
                    <a:pt x="36110" y="4976"/>
                  </a:lnTo>
                  <a:cubicBezTo>
                    <a:pt x="36264" y="5410"/>
                    <a:pt x="36491" y="5807"/>
                    <a:pt x="36783" y="6163"/>
                  </a:cubicBezTo>
                  <a:lnTo>
                    <a:pt x="36910" y="6058"/>
                  </a:lnTo>
                  <a:cubicBezTo>
                    <a:pt x="36629" y="5719"/>
                    <a:pt x="36412" y="5336"/>
                    <a:pt x="36264" y="4921"/>
                  </a:cubicBezTo>
                  <a:close/>
                  <a:moveTo>
                    <a:pt x="63640" y="5597"/>
                  </a:moveTo>
                  <a:lnTo>
                    <a:pt x="63640" y="6766"/>
                  </a:lnTo>
                  <a:lnTo>
                    <a:pt x="63805" y="6766"/>
                  </a:lnTo>
                  <a:lnTo>
                    <a:pt x="63805" y="5597"/>
                  </a:lnTo>
                  <a:close/>
                  <a:moveTo>
                    <a:pt x="62609" y="5592"/>
                  </a:moveTo>
                  <a:lnTo>
                    <a:pt x="62445" y="5608"/>
                  </a:lnTo>
                  <a:lnTo>
                    <a:pt x="62566" y="6778"/>
                  </a:lnTo>
                  <a:lnTo>
                    <a:pt x="62730" y="6762"/>
                  </a:lnTo>
                  <a:lnTo>
                    <a:pt x="62609" y="5592"/>
                  </a:lnTo>
                  <a:close/>
                  <a:moveTo>
                    <a:pt x="64854" y="5582"/>
                  </a:moveTo>
                  <a:lnTo>
                    <a:pt x="64467" y="6753"/>
                  </a:lnTo>
                  <a:lnTo>
                    <a:pt x="64624" y="6805"/>
                  </a:lnTo>
                  <a:lnTo>
                    <a:pt x="65011" y="5636"/>
                  </a:lnTo>
                  <a:lnTo>
                    <a:pt x="64854" y="5582"/>
                  </a:lnTo>
                  <a:close/>
                  <a:moveTo>
                    <a:pt x="32505" y="8187"/>
                  </a:moveTo>
                  <a:lnTo>
                    <a:pt x="32341" y="8196"/>
                  </a:lnTo>
                  <a:cubicBezTo>
                    <a:pt x="32360" y="8589"/>
                    <a:pt x="32282" y="8984"/>
                    <a:pt x="32113" y="9337"/>
                  </a:cubicBezTo>
                  <a:lnTo>
                    <a:pt x="32260" y="9406"/>
                  </a:lnTo>
                  <a:cubicBezTo>
                    <a:pt x="32440" y="9028"/>
                    <a:pt x="32525" y="8606"/>
                    <a:pt x="32505" y="8187"/>
                  </a:cubicBezTo>
                  <a:close/>
                  <a:moveTo>
                    <a:pt x="31043" y="8193"/>
                  </a:moveTo>
                  <a:lnTo>
                    <a:pt x="31043" y="9622"/>
                  </a:lnTo>
                  <a:lnTo>
                    <a:pt x="31208" y="9622"/>
                  </a:lnTo>
                  <a:lnTo>
                    <a:pt x="31208" y="8193"/>
                  </a:lnTo>
                  <a:close/>
                  <a:moveTo>
                    <a:pt x="116243" y="8193"/>
                  </a:moveTo>
                  <a:lnTo>
                    <a:pt x="116243" y="9622"/>
                  </a:lnTo>
                  <a:lnTo>
                    <a:pt x="116407" y="9622"/>
                  </a:lnTo>
                  <a:lnTo>
                    <a:pt x="116407" y="8193"/>
                  </a:lnTo>
                  <a:close/>
                  <a:moveTo>
                    <a:pt x="29778" y="8578"/>
                  </a:moveTo>
                  <a:lnTo>
                    <a:pt x="29615" y="8589"/>
                  </a:lnTo>
                  <a:cubicBezTo>
                    <a:pt x="29641" y="9020"/>
                    <a:pt x="29782" y="9437"/>
                    <a:pt x="30021" y="9797"/>
                  </a:cubicBezTo>
                  <a:lnTo>
                    <a:pt x="30158" y="9707"/>
                  </a:lnTo>
                  <a:cubicBezTo>
                    <a:pt x="29935" y="9370"/>
                    <a:pt x="29804" y="8981"/>
                    <a:pt x="29778" y="8578"/>
                  </a:cubicBezTo>
                  <a:close/>
                  <a:moveTo>
                    <a:pt x="114976" y="8578"/>
                  </a:moveTo>
                  <a:lnTo>
                    <a:pt x="114811" y="8589"/>
                  </a:lnTo>
                  <a:cubicBezTo>
                    <a:pt x="114839" y="9020"/>
                    <a:pt x="114978" y="9437"/>
                    <a:pt x="115219" y="9797"/>
                  </a:cubicBezTo>
                  <a:lnTo>
                    <a:pt x="115356" y="9707"/>
                  </a:lnTo>
                  <a:cubicBezTo>
                    <a:pt x="115133" y="9370"/>
                    <a:pt x="115000" y="8981"/>
                    <a:pt x="114976" y="8578"/>
                  </a:cubicBezTo>
                  <a:close/>
                  <a:moveTo>
                    <a:pt x="76340" y="8830"/>
                  </a:moveTo>
                  <a:lnTo>
                    <a:pt x="76215" y="10000"/>
                  </a:lnTo>
                  <a:lnTo>
                    <a:pt x="76378" y="10018"/>
                  </a:lnTo>
                  <a:lnTo>
                    <a:pt x="76504" y="8848"/>
                  </a:lnTo>
                  <a:lnTo>
                    <a:pt x="76340" y="8830"/>
                  </a:lnTo>
                  <a:close/>
                  <a:moveTo>
                    <a:pt x="18858" y="8833"/>
                  </a:moveTo>
                  <a:lnTo>
                    <a:pt x="18695" y="8861"/>
                  </a:lnTo>
                  <a:cubicBezTo>
                    <a:pt x="18766" y="9239"/>
                    <a:pt x="18740" y="9633"/>
                    <a:pt x="18623" y="10000"/>
                  </a:cubicBezTo>
                  <a:lnTo>
                    <a:pt x="18780" y="10051"/>
                  </a:lnTo>
                  <a:cubicBezTo>
                    <a:pt x="18904" y="9658"/>
                    <a:pt x="18931" y="9237"/>
                    <a:pt x="18858" y="8833"/>
                  </a:cubicBezTo>
                  <a:close/>
                  <a:moveTo>
                    <a:pt x="77550" y="8938"/>
                  </a:moveTo>
                  <a:lnTo>
                    <a:pt x="77030" y="9977"/>
                  </a:lnTo>
                  <a:lnTo>
                    <a:pt x="77177" y="10051"/>
                  </a:lnTo>
                  <a:lnTo>
                    <a:pt x="77697" y="9013"/>
                  </a:lnTo>
                  <a:lnTo>
                    <a:pt x="77550" y="8938"/>
                  </a:lnTo>
                  <a:close/>
                  <a:moveTo>
                    <a:pt x="104056" y="8833"/>
                  </a:moveTo>
                  <a:lnTo>
                    <a:pt x="103894" y="8861"/>
                  </a:lnTo>
                  <a:cubicBezTo>
                    <a:pt x="103965" y="9239"/>
                    <a:pt x="103939" y="9633"/>
                    <a:pt x="103822" y="10000"/>
                  </a:cubicBezTo>
                  <a:lnTo>
                    <a:pt x="103979" y="10051"/>
                  </a:lnTo>
                  <a:cubicBezTo>
                    <a:pt x="104103" y="9658"/>
                    <a:pt x="104131" y="9237"/>
                    <a:pt x="104056" y="8833"/>
                  </a:cubicBezTo>
                  <a:close/>
                  <a:moveTo>
                    <a:pt x="74835" y="9100"/>
                  </a:moveTo>
                  <a:lnTo>
                    <a:pt x="74671" y="9102"/>
                  </a:lnTo>
                  <a:cubicBezTo>
                    <a:pt x="74671" y="9499"/>
                    <a:pt x="74827" y="9898"/>
                    <a:pt x="75096" y="10191"/>
                  </a:cubicBezTo>
                  <a:lnTo>
                    <a:pt x="75217" y="10080"/>
                  </a:lnTo>
                  <a:cubicBezTo>
                    <a:pt x="74977" y="9815"/>
                    <a:pt x="74835" y="9459"/>
                    <a:pt x="74835" y="9100"/>
                  </a:cubicBezTo>
                  <a:close/>
                  <a:moveTo>
                    <a:pt x="20266" y="8844"/>
                  </a:moveTo>
                  <a:cubicBezTo>
                    <a:pt x="20265" y="9309"/>
                    <a:pt x="20103" y="9764"/>
                    <a:pt x="19810" y="10126"/>
                  </a:cubicBezTo>
                  <a:lnTo>
                    <a:pt x="19936" y="10231"/>
                  </a:lnTo>
                  <a:cubicBezTo>
                    <a:pt x="20256" y="9841"/>
                    <a:pt x="20430" y="9347"/>
                    <a:pt x="20430" y="8844"/>
                  </a:cubicBezTo>
                  <a:close/>
                  <a:moveTo>
                    <a:pt x="105464" y="8844"/>
                  </a:moveTo>
                  <a:cubicBezTo>
                    <a:pt x="105464" y="9309"/>
                    <a:pt x="105301" y="9764"/>
                    <a:pt x="105006" y="10126"/>
                  </a:cubicBezTo>
                  <a:lnTo>
                    <a:pt x="105134" y="10231"/>
                  </a:lnTo>
                  <a:cubicBezTo>
                    <a:pt x="105452" y="9841"/>
                    <a:pt x="105628" y="9347"/>
                    <a:pt x="105628" y="8844"/>
                  </a:cubicBezTo>
                  <a:close/>
                  <a:moveTo>
                    <a:pt x="3669" y="9092"/>
                  </a:moveTo>
                  <a:lnTo>
                    <a:pt x="3508" y="9116"/>
                  </a:lnTo>
                  <a:cubicBezTo>
                    <a:pt x="3571" y="9496"/>
                    <a:pt x="3533" y="9887"/>
                    <a:pt x="3400" y="10247"/>
                  </a:cubicBezTo>
                  <a:lnTo>
                    <a:pt x="3553" y="10304"/>
                  </a:lnTo>
                  <a:cubicBezTo>
                    <a:pt x="3697" y="9917"/>
                    <a:pt x="3737" y="9498"/>
                    <a:pt x="3669" y="9092"/>
                  </a:cubicBezTo>
                  <a:close/>
                  <a:moveTo>
                    <a:pt x="88867" y="9092"/>
                  </a:moveTo>
                  <a:lnTo>
                    <a:pt x="88705" y="9116"/>
                  </a:lnTo>
                  <a:cubicBezTo>
                    <a:pt x="88768" y="9496"/>
                    <a:pt x="88731" y="9887"/>
                    <a:pt x="88597" y="10247"/>
                  </a:cubicBezTo>
                  <a:lnTo>
                    <a:pt x="88751" y="10304"/>
                  </a:lnTo>
                  <a:cubicBezTo>
                    <a:pt x="88895" y="9917"/>
                    <a:pt x="88934" y="9498"/>
                    <a:pt x="88867" y="9092"/>
                  </a:cubicBezTo>
                  <a:close/>
                  <a:moveTo>
                    <a:pt x="5095" y="9093"/>
                  </a:moveTo>
                  <a:cubicBezTo>
                    <a:pt x="5030" y="9489"/>
                    <a:pt x="4889" y="9879"/>
                    <a:pt x="4683" y="10224"/>
                  </a:cubicBezTo>
                  <a:lnTo>
                    <a:pt x="4823" y="10307"/>
                  </a:lnTo>
                  <a:cubicBezTo>
                    <a:pt x="5039" y="9946"/>
                    <a:pt x="5189" y="9535"/>
                    <a:pt x="5258" y="9119"/>
                  </a:cubicBezTo>
                  <a:lnTo>
                    <a:pt x="5095" y="9093"/>
                  </a:lnTo>
                  <a:close/>
                  <a:moveTo>
                    <a:pt x="90294" y="9093"/>
                  </a:moveTo>
                  <a:cubicBezTo>
                    <a:pt x="90230" y="9489"/>
                    <a:pt x="90087" y="9879"/>
                    <a:pt x="89883" y="10224"/>
                  </a:cubicBezTo>
                  <a:lnTo>
                    <a:pt x="90022" y="10307"/>
                  </a:lnTo>
                  <a:cubicBezTo>
                    <a:pt x="90238" y="9946"/>
                    <a:pt x="90388" y="9535"/>
                    <a:pt x="90457" y="9119"/>
                  </a:cubicBezTo>
                  <a:lnTo>
                    <a:pt x="90294" y="9093"/>
                  </a:lnTo>
                  <a:close/>
                  <a:moveTo>
                    <a:pt x="1949" y="9492"/>
                  </a:moveTo>
                  <a:cubicBezTo>
                    <a:pt x="1953" y="9829"/>
                    <a:pt x="2052" y="10159"/>
                    <a:pt x="2234" y="10443"/>
                  </a:cubicBezTo>
                  <a:lnTo>
                    <a:pt x="2372" y="10355"/>
                  </a:lnTo>
                  <a:cubicBezTo>
                    <a:pt x="2211" y="10101"/>
                    <a:pt x="2118" y="9793"/>
                    <a:pt x="2114" y="9492"/>
                  </a:cubicBezTo>
                  <a:close/>
                  <a:moveTo>
                    <a:pt x="87147" y="9492"/>
                  </a:moveTo>
                  <a:cubicBezTo>
                    <a:pt x="87149" y="9829"/>
                    <a:pt x="87249" y="10159"/>
                    <a:pt x="87430" y="10443"/>
                  </a:cubicBezTo>
                  <a:lnTo>
                    <a:pt x="87570" y="10355"/>
                  </a:lnTo>
                  <a:cubicBezTo>
                    <a:pt x="87407" y="10101"/>
                    <a:pt x="87315" y="9793"/>
                    <a:pt x="87312" y="9492"/>
                  </a:cubicBezTo>
                  <a:close/>
                  <a:moveTo>
                    <a:pt x="16748" y="9348"/>
                  </a:moveTo>
                  <a:lnTo>
                    <a:pt x="16592" y="9404"/>
                  </a:lnTo>
                  <a:lnTo>
                    <a:pt x="17007" y="10563"/>
                  </a:lnTo>
                  <a:lnTo>
                    <a:pt x="17161" y="10507"/>
                  </a:lnTo>
                  <a:lnTo>
                    <a:pt x="16748" y="9348"/>
                  </a:lnTo>
                  <a:close/>
                  <a:moveTo>
                    <a:pt x="101946" y="9348"/>
                  </a:moveTo>
                  <a:lnTo>
                    <a:pt x="101792" y="9404"/>
                  </a:lnTo>
                  <a:lnTo>
                    <a:pt x="102205" y="10563"/>
                  </a:lnTo>
                  <a:lnTo>
                    <a:pt x="102361" y="10507"/>
                  </a:lnTo>
                  <a:lnTo>
                    <a:pt x="101946" y="9348"/>
                  </a:lnTo>
                  <a:close/>
                  <a:moveTo>
                    <a:pt x="52998" y="9975"/>
                  </a:moveTo>
                  <a:lnTo>
                    <a:pt x="52610" y="10755"/>
                  </a:lnTo>
                  <a:lnTo>
                    <a:pt x="52758" y="10828"/>
                  </a:lnTo>
                  <a:lnTo>
                    <a:pt x="53147" y="10048"/>
                  </a:lnTo>
                  <a:lnTo>
                    <a:pt x="52998" y="9975"/>
                  </a:lnTo>
                  <a:close/>
                  <a:moveTo>
                    <a:pt x="51707" y="9872"/>
                  </a:moveTo>
                  <a:lnTo>
                    <a:pt x="51544" y="10906"/>
                  </a:lnTo>
                  <a:lnTo>
                    <a:pt x="51707" y="10931"/>
                  </a:lnTo>
                  <a:lnTo>
                    <a:pt x="51868" y="9898"/>
                  </a:lnTo>
                  <a:lnTo>
                    <a:pt x="51707" y="9872"/>
                  </a:lnTo>
                  <a:close/>
                  <a:moveTo>
                    <a:pt x="50398" y="10129"/>
                  </a:moveTo>
                  <a:cubicBezTo>
                    <a:pt x="50340" y="10476"/>
                    <a:pt x="50445" y="10839"/>
                    <a:pt x="50680" y="11102"/>
                  </a:cubicBezTo>
                  <a:lnTo>
                    <a:pt x="50802" y="10993"/>
                  </a:lnTo>
                  <a:cubicBezTo>
                    <a:pt x="50604" y="10769"/>
                    <a:pt x="50510" y="10448"/>
                    <a:pt x="50560" y="10155"/>
                  </a:cubicBezTo>
                  <a:lnTo>
                    <a:pt x="50398" y="10129"/>
                  </a:lnTo>
                  <a:close/>
                  <a:moveTo>
                    <a:pt x="67333" y="10762"/>
                  </a:moveTo>
                  <a:lnTo>
                    <a:pt x="67174" y="10805"/>
                  </a:lnTo>
                  <a:lnTo>
                    <a:pt x="67421" y="11717"/>
                  </a:lnTo>
                  <a:lnTo>
                    <a:pt x="67579" y="11674"/>
                  </a:lnTo>
                  <a:lnTo>
                    <a:pt x="67333" y="10762"/>
                  </a:lnTo>
                  <a:close/>
                  <a:moveTo>
                    <a:pt x="68576" y="10661"/>
                  </a:moveTo>
                  <a:lnTo>
                    <a:pt x="68576" y="11829"/>
                  </a:lnTo>
                  <a:lnTo>
                    <a:pt x="68738" y="11829"/>
                  </a:lnTo>
                  <a:lnTo>
                    <a:pt x="68738" y="10661"/>
                  </a:lnTo>
                  <a:close/>
                  <a:moveTo>
                    <a:pt x="65626" y="10749"/>
                  </a:moveTo>
                  <a:lnTo>
                    <a:pt x="65479" y="10821"/>
                  </a:lnTo>
                  <a:lnTo>
                    <a:pt x="65986" y="11865"/>
                  </a:lnTo>
                  <a:lnTo>
                    <a:pt x="66133" y="11793"/>
                  </a:lnTo>
                  <a:lnTo>
                    <a:pt x="65626" y="107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7435148" y="2493849"/>
            <a:ext cx="1716590" cy="1382837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3"/>
          <p:cNvSpPr/>
          <p:nvPr/>
        </p:nvSpPr>
        <p:spPr>
          <a:xfrm flipH="1">
            <a:off x="-17" y="1410088"/>
            <a:ext cx="1132643" cy="912414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8011369" y="541939"/>
            <a:ext cx="1300423" cy="1647102"/>
            <a:chOff x="3257094" y="3293517"/>
            <a:chExt cx="1632057" cy="2067146"/>
          </a:xfrm>
        </p:grpSpPr>
        <p:sp>
          <p:nvSpPr>
            <p:cNvPr id="102" name="Google Shape;102;p3"/>
            <p:cNvSpPr/>
            <p:nvPr/>
          </p:nvSpPr>
          <p:spPr>
            <a:xfrm>
              <a:off x="4249306" y="3622722"/>
              <a:ext cx="490260" cy="947856"/>
            </a:xfrm>
            <a:custGeom>
              <a:avLst/>
              <a:gdLst/>
              <a:ahLst/>
              <a:cxnLst/>
              <a:rect l="l" t="t" r="r" b="b"/>
              <a:pathLst>
                <a:path w="6709" h="12971" extrusionOk="0">
                  <a:moveTo>
                    <a:pt x="3596" y="1"/>
                  </a:moveTo>
                  <a:cubicBezTo>
                    <a:pt x="3423" y="1"/>
                    <a:pt x="3250" y="15"/>
                    <a:pt x="3078" y="43"/>
                  </a:cubicBezTo>
                  <a:cubicBezTo>
                    <a:pt x="3070" y="43"/>
                    <a:pt x="3066" y="45"/>
                    <a:pt x="3059" y="45"/>
                  </a:cubicBezTo>
                  <a:cubicBezTo>
                    <a:pt x="2992" y="58"/>
                    <a:pt x="2927" y="71"/>
                    <a:pt x="2860" y="86"/>
                  </a:cubicBezTo>
                  <a:cubicBezTo>
                    <a:pt x="2788" y="103"/>
                    <a:pt x="2715" y="123"/>
                    <a:pt x="2643" y="146"/>
                  </a:cubicBezTo>
                  <a:cubicBezTo>
                    <a:pt x="2557" y="172"/>
                    <a:pt x="2475" y="201"/>
                    <a:pt x="2395" y="235"/>
                  </a:cubicBezTo>
                  <a:cubicBezTo>
                    <a:pt x="2386" y="239"/>
                    <a:pt x="2377" y="241"/>
                    <a:pt x="2367" y="246"/>
                  </a:cubicBezTo>
                  <a:cubicBezTo>
                    <a:pt x="2241" y="296"/>
                    <a:pt x="2120" y="358"/>
                    <a:pt x="2005" y="425"/>
                  </a:cubicBezTo>
                  <a:cubicBezTo>
                    <a:pt x="1971" y="443"/>
                    <a:pt x="1942" y="462"/>
                    <a:pt x="1908" y="482"/>
                  </a:cubicBezTo>
                  <a:cubicBezTo>
                    <a:pt x="1904" y="486"/>
                    <a:pt x="1899" y="488"/>
                    <a:pt x="1897" y="490"/>
                  </a:cubicBezTo>
                  <a:cubicBezTo>
                    <a:pt x="1878" y="501"/>
                    <a:pt x="1862" y="514"/>
                    <a:pt x="1843" y="525"/>
                  </a:cubicBezTo>
                  <a:cubicBezTo>
                    <a:pt x="874" y="1179"/>
                    <a:pt x="300" y="2295"/>
                    <a:pt x="105" y="3457"/>
                  </a:cubicBezTo>
                  <a:cubicBezTo>
                    <a:pt x="82" y="3602"/>
                    <a:pt x="64" y="3749"/>
                    <a:pt x="49" y="3896"/>
                  </a:cubicBezTo>
                  <a:cubicBezTo>
                    <a:pt x="47" y="3907"/>
                    <a:pt x="47" y="3918"/>
                    <a:pt x="47" y="3929"/>
                  </a:cubicBezTo>
                  <a:cubicBezTo>
                    <a:pt x="40" y="4024"/>
                    <a:pt x="34" y="4121"/>
                    <a:pt x="30" y="4216"/>
                  </a:cubicBezTo>
                  <a:cubicBezTo>
                    <a:pt x="0" y="5129"/>
                    <a:pt x="170" y="6043"/>
                    <a:pt x="476" y="6912"/>
                  </a:cubicBezTo>
                  <a:cubicBezTo>
                    <a:pt x="616" y="7308"/>
                    <a:pt x="783" y="7693"/>
                    <a:pt x="973" y="8064"/>
                  </a:cubicBezTo>
                  <a:cubicBezTo>
                    <a:pt x="1583" y="9265"/>
                    <a:pt x="2445" y="10628"/>
                    <a:pt x="3507" y="11469"/>
                  </a:cubicBezTo>
                  <a:cubicBezTo>
                    <a:pt x="3938" y="11809"/>
                    <a:pt x="4450" y="12158"/>
                    <a:pt x="4937" y="12415"/>
                  </a:cubicBezTo>
                  <a:cubicBezTo>
                    <a:pt x="5125" y="12512"/>
                    <a:pt x="5956" y="12694"/>
                    <a:pt x="6408" y="12835"/>
                  </a:cubicBezTo>
                  <a:cubicBezTo>
                    <a:pt x="6499" y="12863"/>
                    <a:pt x="6575" y="12891"/>
                    <a:pt x="6627" y="12915"/>
                  </a:cubicBezTo>
                  <a:cubicBezTo>
                    <a:pt x="6629" y="12915"/>
                    <a:pt x="6629" y="12917"/>
                    <a:pt x="6631" y="12917"/>
                  </a:cubicBezTo>
                  <a:cubicBezTo>
                    <a:pt x="6669" y="12935"/>
                    <a:pt x="6692" y="12951"/>
                    <a:pt x="6702" y="12966"/>
                  </a:cubicBezTo>
                  <a:lnTo>
                    <a:pt x="6702" y="12966"/>
                  </a:lnTo>
                  <a:cubicBezTo>
                    <a:pt x="6683" y="12930"/>
                    <a:pt x="6663" y="12895"/>
                    <a:pt x="6646" y="12861"/>
                  </a:cubicBezTo>
                  <a:cubicBezTo>
                    <a:pt x="5829" y="11342"/>
                    <a:pt x="5896" y="9496"/>
                    <a:pt x="6119" y="7776"/>
                  </a:cubicBezTo>
                  <a:cubicBezTo>
                    <a:pt x="6348" y="6017"/>
                    <a:pt x="6709" y="4221"/>
                    <a:pt x="6331" y="2487"/>
                  </a:cubicBezTo>
                  <a:cubicBezTo>
                    <a:pt x="6192" y="1843"/>
                    <a:pt x="5939" y="1204"/>
                    <a:pt x="5476" y="735"/>
                  </a:cubicBezTo>
                  <a:cubicBezTo>
                    <a:pt x="5456" y="713"/>
                    <a:pt x="5435" y="692"/>
                    <a:pt x="5411" y="672"/>
                  </a:cubicBezTo>
                  <a:cubicBezTo>
                    <a:pt x="5394" y="655"/>
                    <a:pt x="5376" y="642"/>
                    <a:pt x="5361" y="625"/>
                  </a:cubicBezTo>
                  <a:cubicBezTo>
                    <a:pt x="5357" y="625"/>
                    <a:pt x="5357" y="625"/>
                    <a:pt x="5357" y="624"/>
                  </a:cubicBezTo>
                  <a:cubicBezTo>
                    <a:pt x="4877" y="201"/>
                    <a:pt x="4243" y="1"/>
                    <a:pt x="3596" y="1"/>
                  </a:cubicBezTo>
                  <a:close/>
                  <a:moveTo>
                    <a:pt x="6702" y="12966"/>
                  </a:moveTo>
                  <a:lnTo>
                    <a:pt x="6702" y="12966"/>
                  </a:lnTo>
                  <a:cubicBezTo>
                    <a:pt x="6703" y="12967"/>
                    <a:pt x="6704" y="12969"/>
                    <a:pt x="6705" y="12971"/>
                  </a:cubicBezTo>
                  <a:cubicBezTo>
                    <a:pt x="6704" y="12969"/>
                    <a:pt x="6703" y="12967"/>
                    <a:pt x="6702" y="12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442370" y="3622722"/>
              <a:ext cx="297196" cy="947856"/>
            </a:xfrm>
            <a:custGeom>
              <a:avLst/>
              <a:gdLst/>
              <a:ahLst/>
              <a:cxnLst/>
              <a:rect l="l" t="t" r="r" b="b"/>
              <a:pathLst>
                <a:path w="4067" h="12971" extrusionOk="0">
                  <a:moveTo>
                    <a:pt x="954" y="1"/>
                  </a:moveTo>
                  <a:cubicBezTo>
                    <a:pt x="781" y="1"/>
                    <a:pt x="608" y="15"/>
                    <a:pt x="436" y="43"/>
                  </a:cubicBezTo>
                  <a:cubicBezTo>
                    <a:pt x="428" y="43"/>
                    <a:pt x="424" y="45"/>
                    <a:pt x="417" y="45"/>
                  </a:cubicBezTo>
                  <a:cubicBezTo>
                    <a:pt x="350" y="58"/>
                    <a:pt x="285" y="71"/>
                    <a:pt x="218" y="86"/>
                  </a:cubicBezTo>
                  <a:cubicBezTo>
                    <a:pt x="146" y="103"/>
                    <a:pt x="73" y="123"/>
                    <a:pt x="1" y="146"/>
                  </a:cubicBezTo>
                  <a:cubicBezTo>
                    <a:pt x="17" y="148"/>
                    <a:pt x="32" y="151"/>
                    <a:pt x="47" y="153"/>
                  </a:cubicBezTo>
                  <a:cubicBezTo>
                    <a:pt x="71" y="157"/>
                    <a:pt x="93" y="161"/>
                    <a:pt x="116" y="164"/>
                  </a:cubicBezTo>
                  <a:cubicBezTo>
                    <a:pt x="558" y="244"/>
                    <a:pt x="982" y="406"/>
                    <a:pt x="1352" y="681"/>
                  </a:cubicBezTo>
                  <a:cubicBezTo>
                    <a:pt x="1488" y="783"/>
                    <a:pt x="1618" y="899"/>
                    <a:pt x="1743" y="1034"/>
                  </a:cubicBezTo>
                  <a:cubicBezTo>
                    <a:pt x="2442" y="1808"/>
                    <a:pt x="2734" y="2879"/>
                    <a:pt x="2775" y="3922"/>
                  </a:cubicBezTo>
                  <a:cubicBezTo>
                    <a:pt x="2814" y="4967"/>
                    <a:pt x="2622" y="6001"/>
                    <a:pt x="2470" y="7032"/>
                  </a:cubicBezTo>
                  <a:cubicBezTo>
                    <a:pt x="2315" y="8064"/>
                    <a:pt x="2202" y="9122"/>
                    <a:pt x="2393" y="10147"/>
                  </a:cubicBezTo>
                  <a:cubicBezTo>
                    <a:pt x="2561" y="11041"/>
                    <a:pt x="2962" y="11887"/>
                    <a:pt x="3542" y="12588"/>
                  </a:cubicBezTo>
                  <a:cubicBezTo>
                    <a:pt x="3615" y="12674"/>
                    <a:pt x="3689" y="12757"/>
                    <a:pt x="3766" y="12839"/>
                  </a:cubicBezTo>
                  <a:cubicBezTo>
                    <a:pt x="3857" y="12867"/>
                    <a:pt x="3933" y="12895"/>
                    <a:pt x="3985" y="12917"/>
                  </a:cubicBezTo>
                  <a:cubicBezTo>
                    <a:pt x="3987" y="12917"/>
                    <a:pt x="3987" y="12919"/>
                    <a:pt x="3989" y="12919"/>
                  </a:cubicBezTo>
                  <a:cubicBezTo>
                    <a:pt x="4027" y="12936"/>
                    <a:pt x="4050" y="12951"/>
                    <a:pt x="4060" y="12966"/>
                  </a:cubicBezTo>
                  <a:lnTo>
                    <a:pt x="4060" y="12966"/>
                  </a:lnTo>
                  <a:cubicBezTo>
                    <a:pt x="4041" y="12930"/>
                    <a:pt x="4021" y="12895"/>
                    <a:pt x="4004" y="12861"/>
                  </a:cubicBezTo>
                  <a:cubicBezTo>
                    <a:pt x="3187" y="11342"/>
                    <a:pt x="3254" y="9496"/>
                    <a:pt x="3477" y="7776"/>
                  </a:cubicBezTo>
                  <a:cubicBezTo>
                    <a:pt x="3706" y="6017"/>
                    <a:pt x="4067" y="4221"/>
                    <a:pt x="3689" y="2487"/>
                  </a:cubicBezTo>
                  <a:cubicBezTo>
                    <a:pt x="3550" y="1843"/>
                    <a:pt x="3297" y="1204"/>
                    <a:pt x="2834" y="735"/>
                  </a:cubicBezTo>
                  <a:cubicBezTo>
                    <a:pt x="2814" y="713"/>
                    <a:pt x="2793" y="692"/>
                    <a:pt x="2769" y="672"/>
                  </a:cubicBezTo>
                  <a:cubicBezTo>
                    <a:pt x="2752" y="655"/>
                    <a:pt x="2734" y="642"/>
                    <a:pt x="2719" y="625"/>
                  </a:cubicBezTo>
                  <a:cubicBezTo>
                    <a:pt x="2715" y="625"/>
                    <a:pt x="2715" y="625"/>
                    <a:pt x="2715" y="624"/>
                  </a:cubicBezTo>
                  <a:cubicBezTo>
                    <a:pt x="2235" y="201"/>
                    <a:pt x="1601" y="1"/>
                    <a:pt x="954" y="1"/>
                  </a:cubicBezTo>
                  <a:close/>
                  <a:moveTo>
                    <a:pt x="4060" y="12966"/>
                  </a:moveTo>
                  <a:lnTo>
                    <a:pt x="4060" y="12966"/>
                  </a:lnTo>
                  <a:cubicBezTo>
                    <a:pt x="4061" y="12967"/>
                    <a:pt x="4062" y="12969"/>
                    <a:pt x="4063" y="12971"/>
                  </a:cubicBezTo>
                  <a:cubicBezTo>
                    <a:pt x="4062" y="12969"/>
                    <a:pt x="4061" y="12967"/>
                    <a:pt x="4060" y="12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319969" y="3619945"/>
              <a:ext cx="432823" cy="962325"/>
            </a:xfrm>
            <a:custGeom>
              <a:avLst/>
              <a:gdLst/>
              <a:ahLst/>
              <a:cxnLst/>
              <a:rect l="l" t="t" r="r" b="b"/>
              <a:pathLst>
                <a:path w="5923" h="13169" extrusionOk="0">
                  <a:moveTo>
                    <a:pt x="1798" y="0"/>
                  </a:moveTo>
                  <a:cubicBezTo>
                    <a:pt x="1722" y="0"/>
                    <a:pt x="1653" y="55"/>
                    <a:pt x="1640" y="134"/>
                  </a:cubicBezTo>
                  <a:cubicBezTo>
                    <a:pt x="1623" y="226"/>
                    <a:pt x="0" y="9292"/>
                    <a:pt x="5649" y="13141"/>
                  </a:cubicBezTo>
                  <a:cubicBezTo>
                    <a:pt x="5677" y="13160"/>
                    <a:pt x="5706" y="13169"/>
                    <a:pt x="5738" y="13169"/>
                  </a:cubicBezTo>
                  <a:cubicBezTo>
                    <a:pt x="5790" y="13169"/>
                    <a:pt x="5842" y="13147"/>
                    <a:pt x="5872" y="13096"/>
                  </a:cubicBezTo>
                  <a:cubicBezTo>
                    <a:pt x="5922" y="13022"/>
                    <a:pt x="5904" y="12923"/>
                    <a:pt x="5829" y="12871"/>
                  </a:cubicBezTo>
                  <a:cubicBezTo>
                    <a:pt x="359" y="9142"/>
                    <a:pt x="1941" y="280"/>
                    <a:pt x="1958" y="191"/>
                  </a:cubicBezTo>
                  <a:cubicBezTo>
                    <a:pt x="1975" y="104"/>
                    <a:pt x="1915" y="20"/>
                    <a:pt x="1828" y="3"/>
                  </a:cubicBezTo>
                  <a:cubicBezTo>
                    <a:pt x="1818" y="1"/>
                    <a:pt x="1808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39660" y="3630760"/>
              <a:ext cx="511087" cy="949610"/>
            </a:xfrm>
            <a:custGeom>
              <a:avLst/>
              <a:gdLst/>
              <a:ahLst/>
              <a:cxnLst/>
              <a:rect l="l" t="t" r="r" b="b"/>
              <a:pathLst>
                <a:path w="6994" h="12995" extrusionOk="0">
                  <a:moveTo>
                    <a:pt x="2504" y="0"/>
                  </a:moveTo>
                  <a:cubicBezTo>
                    <a:pt x="2484" y="0"/>
                    <a:pt x="2464" y="4"/>
                    <a:pt x="2445" y="12"/>
                  </a:cubicBezTo>
                  <a:cubicBezTo>
                    <a:pt x="2313" y="67"/>
                    <a:pt x="2185" y="132"/>
                    <a:pt x="2068" y="199"/>
                  </a:cubicBezTo>
                  <a:cubicBezTo>
                    <a:pt x="2035" y="218"/>
                    <a:pt x="2001" y="238"/>
                    <a:pt x="1975" y="255"/>
                  </a:cubicBezTo>
                  <a:cubicBezTo>
                    <a:pt x="1971" y="257"/>
                    <a:pt x="1955" y="266"/>
                    <a:pt x="1953" y="268"/>
                  </a:cubicBezTo>
                  <a:lnTo>
                    <a:pt x="1897" y="305"/>
                  </a:lnTo>
                  <a:cubicBezTo>
                    <a:pt x="975" y="932"/>
                    <a:pt x="318" y="2031"/>
                    <a:pt x="103" y="3327"/>
                  </a:cubicBezTo>
                  <a:cubicBezTo>
                    <a:pt x="79" y="3472"/>
                    <a:pt x="62" y="3620"/>
                    <a:pt x="47" y="3771"/>
                  </a:cubicBezTo>
                  <a:cubicBezTo>
                    <a:pt x="47" y="3788"/>
                    <a:pt x="45" y="3801"/>
                    <a:pt x="45" y="3810"/>
                  </a:cubicBezTo>
                  <a:cubicBezTo>
                    <a:pt x="38" y="3909"/>
                    <a:pt x="30" y="4005"/>
                    <a:pt x="28" y="4104"/>
                  </a:cubicBezTo>
                  <a:cubicBezTo>
                    <a:pt x="0" y="4989"/>
                    <a:pt x="155" y="5911"/>
                    <a:pt x="484" y="6848"/>
                  </a:cubicBezTo>
                  <a:cubicBezTo>
                    <a:pt x="620" y="7237"/>
                    <a:pt x="789" y="7631"/>
                    <a:pt x="986" y="8018"/>
                  </a:cubicBezTo>
                  <a:cubicBezTo>
                    <a:pt x="1787" y="9591"/>
                    <a:pt x="2652" y="10751"/>
                    <a:pt x="3559" y="11468"/>
                  </a:cubicBezTo>
                  <a:cubicBezTo>
                    <a:pt x="4041" y="11850"/>
                    <a:pt x="4556" y="12192"/>
                    <a:pt x="5009" y="12428"/>
                  </a:cubicBezTo>
                  <a:cubicBezTo>
                    <a:pt x="5132" y="12491"/>
                    <a:pt x="5450" y="12575"/>
                    <a:pt x="5818" y="12669"/>
                  </a:cubicBezTo>
                  <a:cubicBezTo>
                    <a:pt x="6062" y="12733"/>
                    <a:pt x="6318" y="12800"/>
                    <a:pt x="6504" y="12859"/>
                  </a:cubicBezTo>
                  <a:cubicBezTo>
                    <a:pt x="6586" y="12887"/>
                    <a:pt x="6657" y="12909"/>
                    <a:pt x="6711" y="12935"/>
                  </a:cubicBezTo>
                  <a:cubicBezTo>
                    <a:pt x="6722" y="12939"/>
                    <a:pt x="6729" y="12945"/>
                    <a:pt x="6733" y="12947"/>
                  </a:cubicBezTo>
                  <a:cubicBezTo>
                    <a:pt x="6759" y="12976"/>
                    <a:pt x="6798" y="12995"/>
                    <a:pt x="6837" y="12995"/>
                  </a:cubicBezTo>
                  <a:cubicBezTo>
                    <a:pt x="6861" y="12995"/>
                    <a:pt x="6884" y="12989"/>
                    <a:pt x="6908" y="12976"/>
                  </a:cubicBezTo>
                  <a:cubicBezTo>
                    <a:pt x="6971" y="12939"/>
                    <a:pt x="6993" y="12859"/>
                    <a:pt x="6956" y="12794"/>
                  </a:cubicBezTo>
                  <a:cubicBezTo>
                    <a:pt x="6936" y="12759"/>
                    <a:pt x="6915" y="12722"/>
                    <a:pt x="6897" y="12686"/>
                  </a:cubicBezTo>
                  <a:cubicBezTo>
                    <a:pt x="6073" y="11158"/>
                    <a:pt x="6175" y="9299"/>
                    <a:pt x="6385" y="7683"/>
                  </a:cubicBezTo>
                  <a:cubicBezTo>
                    <a:pt x="6417" y="7421"/>
                    <a:pt x="6454" y="7157"/>
                    <a:pt x="6491" y="6893"/>
                  </a:cubicBezTo>
                  <a:cubicBezTo>
                    <a:pt x="6701" y="5394"/>
                    <a:pt x="6917" y="3845"/>
                    <a:pt x="6592" y="2347"/>
                  </a:cubicBezTo>
                  <a:cubicBezTo>
                    <a:pt x="6424" y="1568"/>
                    <a:pt x="6125" y="954"/>
                    <a:pt x="5701" y="527"/>
                  </a:cubicBezTo>
                  <a:cubicBezTo>
                    <a:pt x="5676" y="499"/>
                    <a:pt x="5641" y="486"/>
                    <a:pt x="5606" y="486"/>
                  </a:cubicBezTo>
                  <a:cubicBezTo>
                    <a:pt x="5572" y="486"/>
                    <a:pt x="5537" y="499"/>
                    <a:pt x="5511" y="525"/>
                  </a:cubicBezTo>
                  <a:cubicBezTo>
                    <a:pt x="5457" y="575"/>
                    <a:pt x="5457" y="662"/>
                    <a:pt x="5508" y="714"/>
                  </a:cubicBezTo>
                  <a:cubicBezTo>
                    <a:pt x="5896" y="1109"/>
                    <a:pt x="6171" y="1676"/>
                    <a:pt x="6329" y="2403"/>
                  </a:cubicBezTo>
                  <a:cubicBezTo>
                    <a:pt x="6646" y="3855"/>
                    <a:pt x="6432" y="5379"/>
                    <a:pt x="6223" y="6854"/>
                  </a:cubicBezTo>
                  <a:cubicBezTo>
                    <a:pt x="6186" y="7118"/>
                    <a:pt x="6149" y="7380"/>
                    <a:pt x="6116" y="7646"/>
                  </a:cubicBezTo>
                  <a:cubicBezTo>
                    <a:pt x="5913" y="9226"/>
                    <a:pt x="5809" y="11037"/>
                    <a:pt x="6543" y="12584"/>
                  </a:cubicBezTo>
                  <a:cubicBezTo>
                    <a:pt x="6354" y="12528"/>
                    <a:pt x="6116" y="12465"/>
                    <a:pt x="5883" y="12405"/>
                  </a:cubicBezTo>
                  <a:cubicBezTo>
                    <a:pt x="5576" y="12324"/>
                    <a:pt x="5227" y="12233"/>
                    <a:pt x="5132" y="12184"/>
                  </a:cubicBezTo>
                  <a:cubicBezTo>
                    <a:pt x="4693" y="11954"/>
                    <a:pt x="4193" y="11623"/>
                    <a:pt x="3723" y="11253"/>
                  </a:cubicBezTo>
                  <a:cubicBezTo>
                    <a:pt x="2849" y="10559"/>
                    <a:pt x="2008" y="9429"/>
                    <a:pt x="1226" y="7891"/>
                  </a:cubicBezTo>
                  <a:cubicBezTo>
                    <a:pt x="1034" y="7516"/>
                    <a:pt x="869" y="7134"/>
                    <a:pt x="737" y="6755"/>
                  </a:cubicBezTo>
                  <a:cubicBezTo>
                    <a:pt x="417" y="5852"/>
                    <a:pt x="270" y="4961"/>
                    <a:pt x="298" y="4108"/>
                  </a:cubicBezTo>
                  <a:cubicBezTo>
                    <a:pt x="300" y="4015"/>
                    <a:pt x="305" y="3922"/>
                    <a:pt x="315" y="3825"/>
                  </a:cubicBezTo>
                  <a:lnTo>
                    <a:pt x="317" y="3795"/>
                  </a:lnTo>
                  <a:cubicBezTo>
                    <a:pt x="328" y="3648"/>
                    <a:pt x="346" y="3507"/>
                    <a:pt x="370" y="3369"/>
                  </a:cubicBezTo>
                  <a:cubicBezTo>
                    <a:pt x="575" y="2144"/>
                    <a:pt x="1185" y="1109"/>
                    <a:pt x="2048" y="527"/>
                  </a:cubicBezTo>
                  <a:lnTo>
                    <a:pt x="2090" y="499"/>
                  </a:lnTo>
                  <a:cubicBezTo>
                    <a:pt x="2092" y="497"/>
                    <a:pt x="2109" y="488"/>
                    <a:pt x="2113" y="486"/>
                  </a:cubicBezTo>
                  <a:cubicBezTo>
                    <a:pt x="2142" y="467"/>
                    <a:pt x="2170" y="448"/>
                    <a:pt x="2204" y="430"/>
                  </a:cubicBezTo>
                  <a:cubicBezTo>
                    <a:pt x="2310" y="367"/>
                    <a:pt x="2427" y="309"/>
                    <a:pt x="2564" y="253"/>
                  </a:cubicBezTo>
                  <a:lnTo>
                    <a:pt x="2579" y="246"/>
                  </a:lnTo>
                  <a:cubicBezTo>
                    <a:pt x="2648" y="218"/>
                    <a:pt x="2663" y="144"/>
                    <a:pt x="2635" y="77"/>
                  </a:cubicBezTo>
                  <a:cubicBezTo>
                    <a:pt x="2613" y="27"/>
                    <a:pt x="2558" y="0"/>
                    <a:pt x="2504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239660" y="3613368"/>
              <a:ext cx="510940" cy="967001"/>
            </a:xfrm>
            <a:custGeom>
              <a:avLst/>
              <a:gdLst/>
              <a:ahLst/>
              <a:cxnLst/>
              <a:rect l="l" t="t" r="r" b="b"/>
              <a:pathLst>
                <a:path w="6992" h="13233" extrusionOk="0">
                  <a:moveTo>
                    <a:pt x="3702" y="268"/>
                  </a:moveTo>
                  <a:cubicBezTo>
                    <a:pt x="4357" y="268"/>
                    <a:pt x="4967" y="475"/>
                    <a:pt x="5396" y="854"/>
                  </a:cubicBezTo>
                  <a:lnTo>
                    <a:pt x="5446" y="897"/>
                  </a:lnTo>
                  <a:cubicBezTo>
                    <a:pt x="5467" y="915"/>
                    <a:pt x="5487" y="937"/>
                    <a:pt x="5506" y="956"/>
                  </a:cubicBezTo>
                  <a:cubicBezTo>
                    <a:pt x="5894" y="1348"/>
                    <a:pt x="6170" y="1915"/>
                    <a:pt x="6328" y="2642"/>
                  </a:cubicBezTo>
                  <a:cubicBezTo>
                    <a:pt x="6644" y="4095"/>
                    <a:pt x="6430" y="5619"/>
                    <a:pt x="6222" y="7094"/>
                  </a:cubicBezTo>
                  <a:cubicBezTo>
                    <a:pt x="6184" y="7358"/>
                    <a:pt x="6147" y="7622"/>
                    <a:pt x="6114" y="7886"/>
                  </a:cubicBezTo>
                  <a:cubicBezTo>
                    <a:pt x="5911" y="9466"/>
                    <a:pt x="5807" y="11277"/>
                    <a:pt x="6541" y="12824"/>
                  </a:cubicBezTo>
                  <a:cubicBezTo>
                    <a:pt x="6352" y="12768"/>
                    <a:pt x="6114" y="12707"/>
                    <a:pt x="5881" y="12645"/>
                  </a:cubicBezTo>
                  <a:cubicBezTo>
                    <a:pt x="5575" y="12564"/>
                    <a:pt x="5225" y="12474"/>
                    <a:pt x="5130" y="12424"/>
                  </a:cubicBezTo>
                  <a:cubicBezTo>
                    <a:pt x="4691" y="12195"/>
                    <a:pt x="4191" y="11863"/>
                    <a:pt x="3721" y="11493"/>
                  </a:cubicBezTo>
                  <a:cubicBezTo>
                    <a:pt x="2847" y="10801"/>
                    <a:pt x="2007" y="9670"/>
                    <a:pt x="1224" y="8133"/>
                  </a:cubicBezTo>
                  <a:cubicBezTo>
                    <a:pt x="1032" y="7755"/>
                    <a:pt x="867" y="7374"/>
                    <a:pt x="735" y="6995"/>
                  </a:cubicBezTo>
                  <a:cubicBezTo>
                    <a:pt x="415" y="6091"/>
                    <a:pt x="268" y="5201"/>
                    <a:pt x="296" y="4349"/>
                  </a:cubicBezTo>
                  <a:cubicBezTo>
                    <a:pt x="298" y="4256"/>
                    <a:pt x="304" y="4163"/>
                    <a:pt x="313" y="4065"/>
                  </a:cubicBezTo>
                  <a:lnTo>
                    <a:pt x="315" y="4035"/>
                  </a:lnTo>
                  <a:cubicBezTo>
                    <a:pt x="326" y="3888"/>
                    <a:pt x="344" y="3747"/>
                    <a:pt x="369" y="3609"/>
                  </a:cubicBezTo>
                  <a:cubicBezTo>
                    <a:pt x="573" y="2384"/>
                    <a:pt x="1183" y="1348"/>
                    <a:pt x="2046" y="766"/>
                  </a:cubicBezTo>
                  <a:lnTo>
                    <a:pt x="2088" y="739"/>
                  </a:lnTo>
                  <a:cubicBezTo>
                    <a:pt x="2090" y="737"/>
                    <a:pt x="2107" y="727"/>
                    <a:pt x="2111" y="726"/>
                  </a:cubicBezTo>
                  <a:cubicBezTo>
                    <a:pt x="2141" y="707"/>
                    <a:pt x="2168" y="688"/>
                    <a:pt x="2202" y="670"/>
                  </a:cubicBezTo>
                  <a:cubicBezTo>
                    <a:pt x="2308" y="607"/>
                    <a:pt x="2425" y="549"/>
                    <a:pt x="2535" y="502"/>
                  </a:cubicBezTo>
                  <a:lnTo>
                    <a:pt x="3228" y="302"/>
                  </a:lnTo>
                  <a:cubicBezTo>
                    <a:pt x="3390" y="279"/>
                    <a:pt x="3548" y="268"/>
                    <a:pt x="3702" y="268"/>
                  </a:cubicBezTo>
                  <a:close/>
                  <a:moveTo>
                    <a:pt x="3699" y="0"/>
                  </a:moveTo>
                  <a:cubicBezTo>
                    <a:pt x="3528" y="0"/>
                    <a:pt x="3354" y="13"/>
                    <a:pt x="3180" y="39"/>
                  </a:cubicBezTo>
                  <a:cubicBezTo>
                    <a:pt x="3172" y="39"/>
                    <a:pt x="3159" y="41"/>
                    <a:pt x="3152" y="45"/>
                  </a:cubicBezTo>
                  <a:lnTo>
                    <a:pt x="2445" y="250"/>
                  </a:lnTo>
                  <a:cubicBezTo>
                    <a:pt x="2313" y="305"/>
                    <a:pt x="2185" y="370"/>
                    <a:pt x="2068" y="437"/>
                  </a:cubicBezTo>
                  <a:cubicBezTo>
                    <a:pt x="2035" y="456"/>
                    <a:pt x="2001" y="476"/>
                    <a:pt x="1975" y="493"/>
                  </a:cubicBezTo>
                  <a:cubicBezTo>
                    <a:pt x="1971" y="495"/>
                    <a:pt x="1955" y="504"/>
                    <a:pt x="1953" y="506"/>
                  </a:cubicBezTo>
                  <a:lnTo>
                    <a:pt x="1897" y="543"/>
                  </a:lnTo>
                  <a:cubicBezTo>
                    <a:pt x="975" y="1170"/>
                    <a:pt x="318" y="2269"/>
                    <a:pt x="103" y="3565"/>
                  </a:cubicBezTo>
                  <a:cubicBezTo>
                    <a:pt x="79" y="3710"/>
                    <a:pt x="62" y="3858"/>
                    <a:pt x="47" y="4009"/>
                  </a:cubicBezTo>
                  <a:cubicBezTo>
                    <a:pt x="47" y="4026"/>
                    <a:pt x="45" y="4039"/>
                    <a:pt x="45" y="4048"/>
                  </a:cubicBezTo>
                  <a:cubicBezTo>
                    <a:pt x="38" y="4147"/>
                    <a:pt x="30" y="4243"/>
                    <a:pt x="28" y="4342"/>
                  </a:cubicBezTo>
                  <a:cubicBezTo>
                    <a:pt x="0" y="5227"/>
                    <a:pt x="155" y="6149"/>
                    <a:pt x="484" y="7086"/>
                  </a:cubicBezTo>
                  <a:cubicBezTo>
                    <a:pt x="620" y="7475"/>
                    <a:pt x="789" y="7869"/>
                    <a:pt x="986" y="8256"/>
                  </a:cubicBezTo>
                  <a:cubicBezTo>
                    <a:pt x="1787" y="9829"/>
                    <a:pt x="2652" y="10989"/>
                    <a:pt x="3559" y="11706"/>
                  </a:cubicBezTo>
                  <a:cubicBezTo>
                    <a:pt x="4041" y="12088"/>
                    <a:pt x="4556" y="12430"/>
                    <a:pt x="5009" y="12666"/>
                  </a:cubicBezTo>
                  <a:cubicBezTo>
                    <a:pt x="5132" y="12729"/>
                    <a:pt x="5450" y="12813"/>
                    <a:pt x="5818" y="12907"/>
                  </a:cubicBezTo>
                  <a:cubicBezTo>
                    <a:pt x="6062" y="12971"/>
                    <a:pt x="6318" y="13038"/>
                    <a:pt x="6504" y="13097"/>
                  </a:cubicBezTo>
                  <a:cubicBezTo>
                    <a:pt x="6586" y="13125"/>
                    <a:pt x="6657" y="13147"/>
                    <a:pt x="6711" y="13173"/>
                  </a:cubicBezTo>
                  <a:cubicBezTo>
                    <a:pt x="6722" y="13177"/>
                    <a:pt x="6729" y="13183"/>
                    <a:pt x="6733" y="13185"/>
                  </a:cubicBezTo>
                  <a:cubicBezTo>
                    <a:pt x="6759" y="13214"/>
                    <a:pt x="6798" y="13233"/>
                    <a:pt x="6837" y="13233"/>
                  </a:cubicBezTo>
                  <a:cubicBezTo>
                    <a:pt x="6861" y="13233"/>
                    <a:pt x="6884" y="13227"/>
                    <a:pt x="6906" y="13212"/>
                  </a:cubicBezTo>
                  <a:cubicBezTo>
                    <a:pt x="6971" y="13175"/>
                    <a:pt x="6991" y="13093"/>
                    <a:pt x="6954" y="13028"/>
                  </a:cubicBezTo>
                  <a:cubicBezTo>
                    <a:pt x="6936" y="12995"/>
                    <a:pt x="6915" y="12960"/>
                    <a:pt x="6897" y="12924"/>
                  </a:cubicBezTo>
                  <a:cubicBezTo>
                    <a:pt x="6073" y="11396"/>
                    <a:pt x="6175" y="9537"/>
                    <a:pt x="6385" y="7921"/>
                  </a:cubicBezTo>
                  <a:cubicBezTo>
                    <a:pt x="6417" y="7659"/>
                    <a:pt x="6454" y="7395"/>
                    <a:pt x="6491" y="7131"/>
                  </a:cubicBezTo>
                  <a:cubicBezTo>
                    <a:pt x="6701" y="5632"/>
                    <a:pt x="6917" y="4083"/>
                    <a:pt x="6592" y="2585"/>
                  </a:cubicBezTo>
                  <a:cubicBezTo>
                    <a:pt x="6424" y="1806"/>
                    <a:pt x="6125" y="1192"/>
                    <a:pt x="5701" y="765"/>
                  </a:cubicBezTo>
                  <a:cubicBezTo>
                    <a:pt x="5679" y="744"/>
                    <a:pt x="5656" y="720"/>
                    <a:pt x="5632" y="698"/>
                  </a:cubicBezTo>
                  <a:lnTo>
                    <a:pt x="5576" y="649"/>
                  </a:lnTo>
                  <a:cubicBezTo>
                    <a:pt x="5096" y="230"/>
                    <a:pt x="4420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53784" y="3304843"/>
              <a:ext cx="1131347" cy="1216553"/>
            </a:xfrm>
            <a:custGeom>
              <a:avLst/>
              <a:gdLst/>
              <a:ahLst/>
              <a:cxnLst/>
              <a:rect l="l" t="t" r="r" b="b"/>
              <a:pathLst>
                <a:path w="15482" h="16648" extrusionOk="0">
                  <a:moveTo>
                    <a:pt x="14361" y="0"/>
                  </a:moveTo>
                  <a:cubicBezTo>
                    <a:pt x="14167" y="0"/>
                    <a:pt x="13970" y="57"/>
                    <a:pt x="13798" y="177"/>
                  </a:cubicBezTo>
                  <a:cubicBezTo>
                    <a:pt x="9751" y="2990"/>
                    <a:pt x="4368" y="7208"/>
                    <a:pt x="1230" y="13047"/>
                  </a:cubicBezTo>
                  <a:cubicBezTo>
                    <a:pt x="767" y="13904"/>
                    <a:pt x="356" y="14796"/>
                    <a:pt x="1" y="15724"/>
                  </a:cubicBezTo>
                  <a:cubicBezTo>
                    <a:pt x="278" y="15750"/>
                    <a:pt x="544" y="15815"/>
                    <a:pt x="808" y="15932"/>
                  </a:cubicBezTo>
                  <a:cubicBezTo>
                    <a:pt x="1153" y="16088"/>
                    <a:pt x="1430" y="16308"/>
                    <a:pt x="1687" y="16572"/>
                  </a:cubicBezTo>
                  <a:lnTo>
                    <a:pt x="1609" y="16486"/>
                  </a:lnTo>
                  <a:lnTo>
                    <a:pt x="1609" y="16486"/>
                  </a:lnTo>
                  <a:cubicBezTo>
                    <a:pt x="1659" y="16540"/>
                    <a:pt x="1713" y="16592"/>
                    <a:pt x="1761" y="16648"/>
                  </a:cubicBezTo>
                  <a:cubicBezTo>
                    <a:pt x="2120" y="15657"/>
                    <a:pt x="2566" y="14681"/>
                    <a:pt x="3098" y="13718"/>
                  </a:cubicBezTo>
                  <a:cubicBezTo>
                    <a:pt x="5365" y="9620"/>
                    <a:pt x="9208" y="5764"/>
                    <a:pt x="14925" y="1796"/>
                  </a:cubicBezTo>
                  <a:cubicBezTo>
                    <a:pt x="15370" y="1484"/>
                    <a:pt x="15481" y="870"/>
                    <a:pt x="15171" y="424"/>
                  </a:cubicBezTo>
                  <a:cubicBezTo>
                    <a:pt x="14979" y="148"/>
                    <a:pt x="14673" y="0"/>
                    <a:pt x="14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754734" y="4252120"/>
              <a:ext cx="225509" cy="269208"/>
            </a:xfrm>
            <a:custGeom>
              <a:avLst/>
              <a:gdLst/>
              <a:ahLst/>
              <a:cxnLst/>
              <a:rect l="l" t="t" r="r" b="b"/>
              <a:pathLst>
                <a:path w="3086" h="3684" extrusionOk="0">
                  <a:moveTo>
                    <a:pt x="1654" y="1"/>
                  </a:moveTo>
                  <a:cubicBezTo>
                    <a:pt x="1501" y="1"/>
                    <a:pt x="1355" y="29"/>
                    <a:pt x="1217" y="82"/>
                  </a:cubicBezTo>
                  <a:lnTo>
                    <a:pt x="1" y="2761"/>
                  </a:lnTo>
                  <a:cubicBezTo>
                    <a:pt x="272" y="2789"/>
                    <a:pt x="536" y="2854"/>
                    <a:pt x="795" y="2967"/>
                  </a:cubicBezTo>
                  <a:cubicBezTo>
                    <a:pt x="1140" y="3123"/>
                    <a:pt x="1417" y="3343"/>
                    <a:pt x="1674" y="3607"/>
                  </a:cubicBezTo>
                  <a:lnTo>
                    <a:pt x="1596" y="3521"/>
                  </a:lnTo>
                  <a:lnTo>
                    <a:pt x="1596" y="3521"/>
                  </a:lnTo>
                  <a:cubicBezTo>
                    <a:pt x="1646" y="3575"/>
                    <a:pt x="1700" y="3627"/>
                    <a:pt x="1748" y="3683"/>
                  </a:cubicBezTo>
                  <a:cubicBezTo>
                    <a:pt x="2107" y="2692"/>
                    <a:pt x="2553" y="1716"/>
                    <a:pt x="3085" y="753"/>
                  </a:cubicBezTo>
                  <a:cubicBezTo>
                    <a:pt x="2920" y="569"/>
                    <a:pt x="2728" y="409"/>
                    <a:pt x="2518" y="279"/>
                  </a:cubicBezTo>
                  <a:cubicBezTo>
                    <a:pt x="2203" y="84"/>
                    <a:pt x="1917" y="1"/>
                    <a:pt x="1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64840" y="4451982"/>
              <a:ext cx="709120" cy="897142"/>
            </a:xfrm>
            <a:custGeom>
              <a:avLst/>
              <a:gdLst/>
              <a:ahLst/>
              <a:cxnLst/>
              <a:rect l="l" t="t" r="r" b="b"/>
              <a:pathLst>
                <a:path w="9704" h="12277" extrusionOk="0">
                  <a:moveTo>
                    <a:pt x="6031" y="1"/>
                  </a:moveTo>
                  <a:cubicBezTo>
                    <a:pt x="4914" y="1"/>
                    <a:pt x="3700" y="494"/>
                    <a:pt x="2648" y="1558"/>
                  </a:cubicBezTo>
                  <a:cubicBezTo>
                    <a:pt x="1367" y="2854"/>
                    <a:pt x="753" y="4778"/>
                    <a:pt x="1049" y="6580"/>
                  </a:cubicBezTo>
                  <a:cubicBezTo>
                    <a:pt x="1192" y="7472"/>
                    <a:pt x="1943" y="9147"/>
                    <a:pt x="1023" y="9861"/>
                  </a:cubicBezTo>
                  <a:cubicBezTo>
                    <a:pt x="978" y="9897"/>
                    <a:pt x="932" y="9925"/>
                    <a:pt x="883" y="9954"/>
                  </a:cubicBezTo>
                  <a:cubicBezTo>
                    <a:pt x="573" y="10138"/>
                    <a:pt x="188" y="10261"/>
                    <a:pt x="99" y="10601"/>
                  </a:cubicBezTo>
                  <a:cubicBezTo>
                    <a:pt x="0" y="10957"/>
                    <a:pt x="368" y="11317"/>
                    <a:pt x="740" y="11321"/>
                  </a:cubicBezTo>
                  <a:cubicBezTo>
                    <a:pt x="746" y="11321"/>
                    <a:pt x="752" y="11321"/>
                    <a:pt x="758" y="11321"/>
                  </a:cubicBezTo>
                  <a:cubicBezTo>
                    <a:pt x="1076" y="11321"/>
                    <a:pt x="1363" y="11132"/>
                    <a:pt x="1580" y="10895"/>
                  </a:cubicBezTo>
                  <a:lnTo>
                    <a:pt x="1580" y="10895"/>
                  </a:lnTo>
                  <a:cubicBezTo>
                    <a:pt x="1452" y="11063"/>
                    <a:pt x="1365" y="11263"/>
                    <a:pt x="1357" y="11472"/>
                  </a:cubicBezTo>
                  <a:cubicBezTo>
                    <a:pt x="1350" y="11728"/>
                    <a:pt x="1475" y="11992"/>
                    <a:pt x="1698" y="12117"/>
                  </a:cubicBezTo>
                  <a:cubicBezTo>
                    <a:pt x="1834" y="12193"/>
                    <a:pt x="1956" y="12226"/>
                    <a:pt x="2063" y="12226"/>
                  </a:cubicBezTo>
                  <a:cubicBezTo>
                    <a:pt x="2520" y="12226"/>
                    <a:pt x="2722" y="11619"/>
                    <a:pt x="2800" y="11154"/>
                  </a:cubicBezTo>
                  <a:lnTo>
                    <a:pt x="2800" y="11154"/>
                  </a:lnTo>
                  <a:cubicBezTo>
                    <a:pt x="2776" y="11379"/>
                    <a:pt x="2776" y="11609"/>
                    <a:pt x="2856" y="11821"/>
                  </a:cubicBezTo>
                  <a:cubicBezTo>
                    <a:pt x="2952" y="12069"/>
                    <a:pt x="3197" y="12276"/>
                    <a:pt x="3450" y="12276"/>
                  </a:cubicBezTo>
                  <a:cubicBezTo>
                    <a:pt x="3500" y="12276"/>
                    <a:pt x="3550" y="12268"/>
                    <a:pt x="3600" y="12251"/>
                  </a:cubicBezTo>
                  <a:cubicBezTo>
                    <a:pt x="3921" y="12137"/>
                    <a:pt x="4016" y="11726"/>
                    <a:pt x="3979" y="11386"/>
                  </a:cubicBezTo>
                  <a:cubicBezTo>
                    <a:pt x="3940" y="11050"/>
                    <a:pt x="3821" y="10707"/>
                    <a:pt x="3910" y="10378"/>
                  </a:cubicBezTo>
                  <a:cubicBezTo>
                    <a:pt x="4053" y="9863"/>
                    <a:pt x="4622" y="9622"/>
                    <a:pt x="5111" y="9408"/>
                  </a:cubicBezTo>
                  <a:cubicBezTo>
                    <a:pt x="7162" y="8515"/>
                    <a:pt x="9391" y="7009"/>
                    <a:pt x="9594" y="4607"/>
                  </a:cubicBezTo>
                  <a:cubicBezTo>
                    <a:pt x="9704" y="3304"/>
                    <a:pt x="9416" y="2240"/>
                    <a:pt x="8880" y="1472"/>
                  </a:cubicBezTo>
                  <a:cubicBezTo>
                    <a:pt x="8217" y="518"/>
                    <a:pt x="7175" y="1"/>
                    <a:pt x="6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64840" y="4559549"/>
              <a:ext cx="709120" cy="789575"/>
            </a:xfrm>
            <a:custGeom>
              <a:avLst/>
              <a:gdLst/>
              <a:ahLst/>
              <a:cxnLst/>
              <a:rect l="l" t="t" r="r" b="b"/>
              <a:pathLst>
                <a:path w="9704" h="10805" extrusionOk="0">
                  <a:moveTo>
                    <a:pt x="8878" y="0"/>
                  </a:moveTo>
                  <a:cubicBezTo>
                    <a:pt x="8813" y="1927"/>
                    <a:pt x="8123" y="3831"/>
                    <a:pt x="6907" y="5329"/>
                  </a:cubicBezTo>
                  <a:cubicBezTo>
                    <a:pt x="6266" y="6123"/>
                    <a:pt x="5476" y="6800"/>
                    <a:pt x="4600" y="7328"/>
                  </a:cubicBezTo>
                  <a:cubicBezTo>
                    <a:pt x="3791" y="7811"/>
                    <a:pt x="2908" y="8174"/>
                    <a:pt x="1988" y="8388"/>
                  </a:cubicBezTo>
                  <a:cubicBezTo>
                    <a:pt x="1668" y="8462"/>
                    <a:pt x="1406" y="8501"/>
                    <a:pt x="1164" y="8501"/>
                  </a:cubicBezTo>
                  <a:cubicBezTo>
                    <a:pt x="1068" y="8501"/>
                    <a:pt x="975" y="8495"/>
                    <a:pt x="883" y="8482"/>
                  </a:cubicBezTo>
                  <a:cubicBezTo>
                    <a:pt x="573" y="8666"/>
                    <a:pt x="188" y="8789"/>
                    <a:pt x="99" y="9129"/>
                  </a:cubicBezTo>
                  <a:cubicBezTo>
                    <a:pt x="0" y="9485"/>
                    <a:pt x="368" y="9845"/>
                    <a:pt x="740" y="9849"/>
                  </a:cubicBezTo>
                  <a:cubicBezTo>
                    <a:pt x="746" y="9849"/>
                    <a:pt x="752" y="9849"/>
                    <a:pt x="758" y="9849"/>
                  </a:cubicBezTo>
                  <a:cubicBezTo>
                    <a:pt x="1076" y="9849"/>
                    <a:pt x="1363" y="9660"/>
                    <a:pt x="1580" y="9423"/>
                  </a:cubicBezTo>
                  <a:lnTo>
                    <a:pt x="1580" y="9423"/>
                  </a:lnTo>
                  <a:cubicBezTo>
                    <a:pt x="1452" y="9591"/>
                    <a:pt x="1365" y="9791"/>
                    <a:pt x="1357" y="10000"/>
                  </a:cubicBezTo>
                  <a:cubicBezTo>
                    <a:pt x="1350" y="10256"/>
                    <a:pt x="1475" y="10520"/>
                    <a:pt x="1698" y="10645"/>
                  </a:cubicBezTo>
                  <a:cubicBezTo>
                    <a:pt x="1834" y="10721"/>
                    <a:pt x="1956" y="10754"/>
                    <a:pt x="2063" y="10754"/>
                  </a:cubicBezTo>
                  <a:cubicBezTo>
                    <a:pt x="2520" y="10754"/>
                    <a:pt x="2722" y="10147"/>
                    <a:pt x="2800" y="9682"/>
                  </a:cubicBezTo>
                  <a:lnTo>
                    <a:pt x="2800" y="9682"/>
                  </a:lnTo>
                  <a:cubicBezTo>
                    <a:pt x="2776" y="9907"/>
                    <a:pt x="2776" y="10137"/>
                    <a:pt x="2856" y="10349"/>
                  </a:cubicBezTo>
                  <a:cubicBezTo>
                    <a:pt x="2952" y="10597"/>
                    <a:pt x="3197" y="10804"/>
                    <a:pt x="3450" y="10804"/>
                  </a:cubicBezTo>
                  <a:cubicBezTo>
                    <a:pt x="3500" y="10804"/>
                    <a:pt x="3550" y="10796"/>
                    <a:pt x="3600" y="10779"/>
                  </a:cubicBezTo>
                  <a:cubicBezTo>
                    <a:pt x="3921" y="10665"/>
                    <a:pt x="4016" y="10254"/>
                    <a:pt x="3979" y="9914"/>
                  </a:cubicBezTo>
                  <a:cubicBezTo>
                    <a:pt x="3940" y="9578"/>
                    <a:pt x="3821" y="9235"/>
                    <a:pt x="3910" y="8906"/>
                  </a:cubicBezTo>
                  <a:cubicBezTo>
                    <a:pt x="4053" y="8391"/>
                    <a:pt x="4622" y="8150"/>
                    <a:pt x="5111" y="7936"/>
                  </a:cubicBezTo>
                  <a:cubicBezTo>
                    <a:pt x="7162" y="7043"/>
                    <a:pt x="9391" y="5537"/>
                    <a:pt x="9594" y="3135"/>
                  </a:cubicBezTo>
                  <a:cubicBezTo>
                    <a:pt x="9704" y="1832"/>
                    <a:pt x="9416" y="768"/>
                    <a:pt x="8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361664" y="4597329"/>
              <a:ext cx="663959" cy="349006"/>
            </a:xfrm>
            <a:custGeom>
              <a:avLst/>
              <a:gdLst/>
              <a:ahLst/>
              <a:cxnLst/>
              <a:rect l="l" t="t" r="r" b="b"/>
              <a:pathLst>
                <a:path w="9086" h="4776" extrusionOk="0">
                  <a:moveTo>
                    <a:pt x="1202" y="1"/>
                  </a:moveTo>
                  <a:cubicBezTo>
                    <a:pt x="585" y="1"/>
                    <a:pt x="5" y="339"/>
                    <a:pt x="3" y="1095"/>
                  </a:cubicBezTo>
                  <a:cubicBezTo>
                    <a:pt x="1" y="1525"/>
                    <a:pt x="252" y="1928"/>
                    <a:pt x="583" y="2200"/>
                  </a:cubicBezTo>
                  <a:cubicBezTo>
                    <a:pt x="916" y="2471"/>
                    <a:pt x="1323" y="2635"/>
                    <a:pt x="1730" y="2774"/>
                  </a:cubicBezTo>
                  <a:cubicBezTo>
                    <a:pt x="2083" y="2892"/>
                    <a:pt x="2449" y="2999"/>
                    <a:pt x="2821" y="2999"/>
                  </a:cubicBezTo>
                  <a:cubicBezTo>
                    <a:pt x="2876" y="2999"/>
                    <a:pt x="2931" y="2997"/>
                    <a:pt x="2987" y="2992"/>
                  </a:cubicBezTo>
                  <a:cubicBezTo>
                    <a:pt x="3201" y="2973"/>
                    <a:pt x="3422" y="2904"/>
                    <a:pt x="3556" y="2739"/>
                  </a:cubicBezTo>
                  <a:cubicBezTo>
                    <a:pt x="3742" y="2508"/>
                    <a:pt x="3695" y="2168"/>
                    <a:pt x="3598" y="1889"/>
                  </a:cubicBezTo>
                  <a:cubicBezTo>
                    <a:pt x="3312" y="1064"/>
                    <a:pt x="2645" y="443"/>
                    <a:pt x="1843" y="123"/>
                  </a:cubicBezTo>
                  <a:cubicBezTo>
                    <a:pt x="1640" y="43"/>
                    <a:pt x="1419" y="1"/>
                    <a:pt x="1202" y="1"/>
                  </a:cubicBezTo>
                  <a:close/>
                  <a:moveTo>
                    <a:pt x="6541" y="2176"/>
                  </a:moveTo>
                  <a:cubicBezTo>
                    <a:pt x="6083" y="2176"/>
                    <a:pt x="5628" y="2279"/>
                    <a:pt x="5212" y="2501"/>
                  </a:cubicBezTo>
                  <a:cubicBezTo>
                    <a:pt x="4950" y="2640"/>
                    <a:pt x="4690" y="2860"/>
                    <a:pt x="4669" y="3155"/>
                  </a:cubicBezTo>
                  <a:cubicBezTo>
                    <a:pt x="4655" y="3366"/>
                    <a:pt x="4772" y="3568"/>
                    <a:pt x="4915" y="3726"/>
                  </a:cubicBezTo>
                  <a:cubicBezTo>
                    <a:pt x="5201" y="4042"/>
                    <a:pt x="5593" y="4243"/>
                    <a:pt x="5986" y="4416"/>
                  </a:cubicBezTo>
                  <a:cubicBezTo>
                    <a:pt x="6380" y="4591"/>
                    <a:pt x="6789" y="4749"/>
                    <a:pt x="7219" y="4773"/>
                  </a:cubicBezTo>
                  <a:cubicBezTo>
                    <a:pt x="7253" y="4775"/>
                    <a:pt x="7288" y="4776"/>
                    <a:pt x="7322" y="4776"/>
                  </a:cubicBezTo>
                  <a:cubicBezTo>
                    <a:pt x="7720" y="4776"/>
                    <a:pt x="8127" y="4647"/>
                    <a:pt x="8394" y="4355"/>
                  </a:cubicBezTo>
                  <a:cubicBezTo>
                    <a:pt x="9085" y="3598"/>
                    <a:pt x="8483" y="2693"/>
                    <a:pt x="7700" y="2393"/>
                  </a:cubicBezTo>
                  <a:cubicBezTo>
                    <a:pt x="7328" y="2252"/>
                    <a:pt x="6933" y="2176"/>
                    <a:pt x="6541" y="2176"/>
                  </a:cubicBezTo>
                  <a:close/>
                </a:path>
              </a:pathLst>
            </a:custGeom>
            <a:solidFill>
              <a:srgbClr val="FB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257094" y="3293517"/>
              <a:ext cx="1632057" cy="2067146"/>
            </a:xfrm>
            <a:custGeom>
              <a:avLst/>
              <a:gdLst/>
              <a:ahLst/>
              <a:cxnLst/>
              <a:rect l="l" t="t" r="r" b="b"/>
              <a:pathLst>
                <a:path w="22334" h="28288" extrusionOk="0">
                  <a:moveTo>
                    <a:pt x="21159" y="306"/>
                  </a:moveTo>
                  <a:cubicBezTo>
                    <a:pt x="21421" y="306"/>
                    <a:pt x="21681" y="430"/>
                    <a:pt x="21841" y="663"/>
                  </a:cubicBezTo>
                  <a:cubicBezTo>
                    <a:pt x="21968" y="848"/>
                    <a:pt x="22016" y="1070"/>
                    <a:pt x="21977" y="1289"/>
                  </a:cubicBezTo>
                  <a:cubicBezTo>
                    <a:pt x="21936" y="1507"/>
                    <a:pt x="21815" y="1696"/>
                    <a:pt x="21635" y="1823"/>
                  </a:cubicBezTo>
                  <a:cubicBezTo>
                    <a:pt x="15901" y="5802"/>
                    <a:pt x="12017" y="9717"/>
                    <a:pt x="9761" y="13796"/>
                  </a:cubicBezTo>
                  <a:cubicBezTo>
                    <a:pt x="9265" y="14691"/>
                    <a:pt x="8837" y="15617"/>
                    <a:pt x="8491" y="16545"/>
                  </a:cubicBezTo>
                  <a:cubicBezTo>
                    <a:pt x="8064" y="16176"/>
                    <a:pt x="7558" y="15920"/>
                    <a:pt x="6997" y="15791"/>
                  </a:cubicBezTo>
                  <a:cubicBezTo>
                    <a:pt x="7329" y="14938"/>
                    <a:pt x="7722" y="14092"/>
                    <a:pt x="8164" y="13270"/>
                  </a:cubicBezTo>
                  <a:cubicBezTo>
                    <a:pt x="11327" y="7384"/>
                    <a:pt x="16825" y="3137"/>
                    <a:pt x="20687" y="454"/>
                  </a:cubicBezTo>
                  <a:cubicBezTo>
                    <a:pt x="20830" y="354"/>
                    <a:pt x="20995" y="306"/>
                    <a:pt x="21159" y="306"/>
                  </a:cubicBezTo>
                  <a:close/>
                  <a:moveTo>
                    <a:pt x="2635" y="17998"/>
                  </a:moveTo>
                  <a:cubicBezTo>
                    <a:pt x="2765" y="17998"/>
                    <a:pt x="2897" y="18015"/>
                    <a:pt x="3025" y="18047"/>
                  </a:cubicBezTo>
                  <a:cubicBezTo>
                    <a:pt x="2828" y="18082"/>
                    <a:pt x="2622" y="18192"/>
                    <a:pt x="2436" y="18357"/>
                  </a:cubicBezTo>
                  <a:cubicBezTo>
                    <a:pt x="2566" y="18627"/>
                    <a:pt x="2698" y="18898"/>
                    <a:pt x="2832" y="19172"/>
                  </a:cubicBezTo>
                  <a:cubicBezTo>
                    <a:pt x="2514" y="19293"/>
                    <a:pt x="2196" y="19406"/>
                    <a:pt x="1880" y="19516"/>
                  </a:cubicBezTo>
                  <a:cubicBezTo>
                    <a:pt x="1878" y="19581"/>
                    <a:pt x="1882" y="19644"/>
                    <a:pt x="1891" y="19705"/>
                  </a:cubicBezTo>
                  <a:cubicBezTo>
                    <a:pt x="1696" y="19469"/>
                    <a:pt x="1586" y="19198"/>
                    <a:pt x="1586" y="18937"/>
                  </a:cubicBezTo>
                  <a:cubicBezTo>
                    <a:pt x="1592" y="18601"/>
                    <a:pt x="1714" y="18348"/>
                    <a:pt x="1962" y="18183"/>
                  </a:cubicBezTo>
                  <a:cubicBezTo>
                    <a:pt x="2142" y="18058"/>
                    <a:pt x="2382" y="17998"/>
                    <a:pt x="2635" y="17998"/>
                  </a:cubicBezTo>
                  <a:close/>
                  <a:moveTo>
                    <a:pt x="3693" y="18344"/>
                  </a:moveTo>
                  <a:lnTo>
                    <a:pt x="3693" y="18344"/>
                  </a:lnTo>
                  <a:cubicBezTo>
                    <a:pt x="4258" y="18686"/>
                    <a:pt x="4680" y="19190"/>
                    <a:pt x="4886" y="19782"/>
                  </a:cubicBezTo>
                  <a:cubicBezTo>
                    <a:pt x="4950" y="19958"/>
                    <a:pt x="5029" y="20284"/>
                    <a:pt x="4871" y="20482"/>
                  </a:cubicBezTo>
                  <a:cubicBezTo>
                    <a:pt x="4758" y="20620"/>
                    <a:pt x="4557" y="20667"/>
                    <a:pt x="4408" y="20681"/>
                  </a:cubicBezTo>
                  <a:cubicBezTo>
                    <a:pt x="4357" y="20686"/>
                    <a:pt x="4306" y="20688"/>
                    <a:pt x="4254" y="20688"/>
                  </a:cubicBezTo>
                  <a:cubicBezTo>
                    <a:pt x="3930" y="20688"/>
                    <a:pt x="3598" y="20601"/>
                    <a:pt x="3213" y="20469"/>
                  </a:cubicBezTo>
                  <a:cubicBezTo>
                    <a:pt x="3060" y="20417"/>
                    <a:pt x="2904" y="20360"/>
                    <a:pt x="2754" y="20295"/>
                  </a:cubicBezTo>
                  <a:cubicBezTo>
                    <a:pt x="3053" y="20207"/>
                    <a:pt x="3360" y="19951"/>
                    <a:pt x="3566" y="19579"/>
                  </a:cubicBezTo>
                  <a:cubicBezTo>
                    <a:pt x="3815" y="19125"/>
                    <a:pt x="3853" y="18647"/>
                    <a:pt x="3693" y="18344"/>
                  </a:cubicBezTo>
                  <a:close/>
                  <a:moveTo>
                    <a:pt x="7846" y="20172"/>
                  </a:moveTo>
                  <a:lnTo>
                    <a:pt x="7846" y="20172"/>
                  </a:lnTo>
                  <a:cubicBezTo>
                    <a:pt x="7753" y="20222"/>
                    <a:pt x="7662" y="20287"/>
                    <a:pt x="7575" y="20365"/>
                  </a:cubicBezTo>
                  <a:cubicBezTo>
                    <a:pt x="7707" y="20635"/>
                    <a:pt x="7839" y="20906"/>
                    <a:pt x="7973" y="21180"/>
                  </a:cubicBezTo>
                  <a:cubicBezTo>
                    <a:pt x="7655" y="21301"/>
                    <a:pt x="7337" y="21416"/>
                    <a:pt x="7021" y="21524"/>
                  </a:cubicBezTo>
                  <a:cubicBezTo>
                    <a:pt x="7019" y="21672"/>
                    <a:pt x="7041" y="21810"/>
                    <a:pt x="7090" y="21931"/>
                  </a:cubicBezTo>
                  <a:cubicBezTo>
                    <a:pt x="6839" y="21799"/>
                    <a:pt x="6630" y="21652"/>
                    <a:pt x="6459" y="21464"/>
                  </a:cubicBezTo>
                  <a:cubicBezTo>
                    <a:pt x="6359" y="21353"/>
                    <a:pt x="6242" y="21180"/>
                    <a:pt x="6253" y="21003"/>
                  </a:cubicBezTo>
                  <a:cubicBezTo>
                    <a:pt x="6271" y="20750"/>
                    <a:pt x="6550" y="20564"/>
                    <a:pt x="6716" y="20477"/>
                  </a:cubicBezTo>
                  <a:cubicBezTo>
                    <a:pt x="7060" y="20293"/>
                    <a:pt x="7445" y="20191"/>
                    <a:pt x="7846" y="20172"/>
                  </a:cubicBezTo>
                  <a:close/>
                  <a:moveTo>
                    <a:pt x="8785" y="20284"/>
                  </a:moveTo>
                  <a:lnTo>
                    <a:pt x="8785" y="20284"/>
                  </a:lnTo>
                  <a:cubicBezTo>
                    <a:pt x="8882" y="20311"/>
                    <a:pt x="8977" y="20341"/>
                    <a:pt x="9073" y="20378"/>
                  </a:cubicBezTo>
                  <a:cubicBezTo>
                    <a:pt x="9507" y="20546"/>
                    <a:pt x="9860" y="20908"/>
                    <a:pt x="9949" y="21286"/>
                  </a:cubicBezTo>
                  <a:cubicBezTo>
                    <a:pt x="10018" y="21574"/>
                    <a:pt x="9940" y="21843"/>
                    <a:pt x="9711" y="22091"/>
                  </a:cubicBezTo>
                  <a:cubicBezTo>
                    <a:pt x="9496" y="22328"/>
                    <a:pt x="9145" y="22463"/>
                    <a:pt x="8755" y="22463"/>
                  </a:cubicBezTo>
                  <a:cubicBezTo>
                    <a:pt x="8723" y="22463"/>
                    <a:pt x="8691" y="22463"/>
                    <a:pt x="8659" y="22461"/>
                  </a:cubicBezTo>
                  <a:cubicBezTo>
                    <a:pt x="8406" y="22448"/>
                    <a:pt x="8159" y="22383"/>
                    <a:pt x="7917" y="22295"/>
                  </a:cubicBezTo>
                  <a:cubicBezTo>
                    <a:pt x="8209" y="22200"/>
                    <a:pt x="8501" y="21949"/>
                    <a:pt x="8702" y="21589"/>
                  </a:cubicBezTo>
                  <a:cubicBezTo>
                    <a:pt x="8975" y="21100"/>
                    <a:pt x="8995" y="20579"/>
                    <a:pt x="8785" y="20284"/>
                  </a:cubicBezTo>
                  <a:close/>
                  <a:moveTo>
                    <a:pt x="2646" y="21217"/>
                  </a:moveTo>
                  <a:lnTo>
                    <a:pt x="2417" y="21420"/>
                  </a:lnTo>
                  <a:cubicBezTo>
                    <a:pt x="3386" y="22518"/>
                    <a:pt x="4831" y="23169"/>
                    <a:pt x="6296" y="23169"/>
                  </a:cubicBezTo>
                  <a:lnTo>
                    <a:pt x="6353" y="23169"/>
                  </a:lnTo>
                  <a:lnTo>
                    <a:pt x="6350" y="22862"/>
                  </a:lnTo>
                  <a:cubicBezTo>
                    <a:pt x="6331" y="22863"/>
                    <a:pt x="6313" y="22863"/>
                    <a:pt x="6294" y="22863"/>
                  </a:cubicBezTo>
                  <a:cubicBezTo>
                    <a:pt x="4918" y="22863"/>
                    <a:pt x="3558" y="22250"/>
                    <a:pt x="2646" y="21217"/>
                  </a:cubicBezTo>
                  <a:close/>
                  <a:moveTo>
                    <a:pt x="6144" y="16007"/>
                  </a:moveTo>
                  <a:cubicBezTo>
                    <a:pt x="6245" y="16007"/>
                    <a:pt x="6346" y="16012"/>
                    <a:pt x="6446" y="16020"/>
                  </a:cubicBezTo>
                  <a:cubicBezTo>
                    <a:pt x="7439" y="16106"/>
                    <a:pt x="8296" y="16602"/>
                    <a:pt x="8861" y="17413"/>
                  </a:cubicBezTo>
                  <a:cubicBezTo>
                    <a:pt x="9382" y="18164"/>
                    <a:pt x="9624" y="19157"/>
                    <a:pt x="9559" y="20284"/>
                  </a:cubicBezTo>
                  <a:cubicBezTo>
                    <a:pt x="9442" y="20207"/>
                    <a:pt x="9319" y="20142"/>
                    <a:pt x="9187" y="20090"/>
                  </a:cubicBezTo>
                  <a:cubicBezTo>
                    <a:pt x="8789" y="19939"/>
                    <a:pt x="8379" y="19863"/>
                    <a:pt x="7977" y="19863"/>
                  </a:cubicBezTo>
                  <a:cubicBezTo>
                    <a:pt x="7481" y="19863"/>
                    <a:pt x="6999" y="19978"/>
                    <a:pt x="6571" y="20207"/>
                  </a:cubicBezTo>
                  <a:cubicBezTo>
                    <a:pt x="6184" y="20414"/>
                    <a:pt x="5967" y="20683"/>
                    <a:pt x="5946" y="20984"/>
                  </a:cubicBezTo>
                  <a:cubicBezTo>
                    <a:pt x="5931" y="21211"/>
                    <a:pt x="6030" y="21447"/>
                    <a:pt x="6232" y="21671"/>
                  </a:cubicBezTo>
                  <a:cubicBezTo>
                    <a:pt x="6539" y="22011"/>
                    <a:pt x="6954" y="22221"/>
                    <a:pt x="7357" y="22401"/>
                  </a:cubicBezTo>
                  <a:cubicBezTo>
                    <a:pt x="7729" y="22565"/>
                    <a:pt x="8133" y="22723"/>
                    <a:pt x="8558" y="22764"/>
                  </a:cubicBezTo>
                  <a:cubicBezTo>
                    <a:pt x="7672" y="23842"/>
                    <a:pt x="6335" y="24608"/>
                    <a:pt x="5154" y="25121"/>
                  </a:cubicBezTo>
                  <a:lnTo>
                    <a:pt x="5124" y="25136"/>
                  </a:lnTo>
                  <a:cubicBezTo>
                    <a:pt x="4635" y="25350"/>
                    <a:pt x="4027" y="25616"/>
                    <a:pt x="3866" y="26194"/>
                  </a:cubicBezTo>
                  <a:cubicBezTo>
                    <a:pt x="3795" y="26466"/>
                    <a:pt x="3841" y="26731"/>
                    <a:pt x="3888" y="26990"/>
                  </a:cubicBezTo>
                  <a:cubicBezTo>
                    <a:pt x="3903" y="27081"/>
                    <a:pt x="3919" y="27172"/>
                    <a:pt x="3929" y="27260"/>
                  </a:cubicBezTo>
                  <a:cubicBezTo>
                    <a:pt x="3959" y="27542"/>
                    <a:pt x="3884" y="27881"/>
                    <a:pt x="3652" y="27962"/>
                  </a:cubicBezTo>
                  <a:cubicBezTo>
                    <a:pt x="3619" y="27974"/>
                    <a:pt x="3586" y="27979"/>
                    <a:pt x="3552" y="27979"/>
                  </a:cubicBezTo>
                  <a:cubicBezTo>
                    <a:pt x="3363" y="27979"/>
                    <a:pt x="3174" y="27810"/>
                    <a:pt x="3103" y="27620"/>
                  </a:cubicBezTo>
                  <a:cubicBezTo>
                    <a:pt x="3044" y="27462"/>
                    <a:pt x="3029" y="27278"/>
                    <a:pt x="3057" y="27025"/>
                  </a:cubicBezTo>
                  <a:cubicBezTo>
                    <a:pt x="3066" y="26942"/>
                    <a:pt x="3008" y="26867"/>
                    <a:pt x="2925" y="26856"/>
                  </a:cubicBezTo>
                  <a:cubicBezTo>
                    <a:pt x="2917" y="26856"/>
                    <a:pt x="2912" y="26854"/>
                    <a:pt x="2904" y="26854"/>
                  </a:cubicBezTo>
                  <a:cubicBezTo>
                    <a:pt x="2830" y="26854"/>
                    <a:pt x="2765" y="26906"/>
                    <a:pt x="2754" y="26981"/>
                  </a:cubicBezTo>
                  <a:cubicBezTo>
                    <a:pt x="2670" y="27464"/>
                    <a:pt x="2506" y="27797"/>
                    <a:pt x="2307" y="27895"/>
                  </a:cubicBezTo>
                  <a:cubicBezTo>
                    <a:pt x="2263" y="27916"/>
                    <a:pt x="2216" y="27927"/>
                    <a:pt x="2166" y="27927"/>
                  </a:cubicBezTo>
                  <a:cubicBezTo>
                    <a:pt x="2080" y="27927"/>
                    <a:pt x="1984" y="27897"/>
                    <a:pt x="1874" y="27836"/>
                  </a:cubicBezTo>
                  <a:cubicBezTo>
                    <a:pt x="1713" y="27749"/>
                    <a:pt x="1610" y="27544"/>
                    <a:pt x="1614" y="27332"/>
                  </a:cubicBezTo>
                  <a:cubicBezTo>
                    <a:pt x="1621" y="27128"/>
                    <a:pt x="1724" y="26953"/>
                    <a:pt x="1807" y="26845"/>
                  </a:cubicBezTo>
                  <a:cubicBezTo>
                    <a:pt x="1858" y="26780"/>
                    <a:pt x="1846" y="26687"/>
                    <a:pt x="1783" y="26633"/>
                  </a:cubicBezTo>
                  <a:cubicBezTo>
                    <a:pt x="1755" y="26608"/>
                    <a:pt x="1721" y="26597"/>
                    <a:pt x="1686" y="26597"/>
                  </a:cubicBezTo>
                  <a:cubicBezTo>
                    <a:pt x="1645" y="26597"/>
                    <a:pt x="1603" y="26614"/>
                    <a:pt x="1573" y="26646"/>
                  </a:cubicBezTo>
                  <a:cubicBezTo>
                    <a:pt x="1440" y="26790"/>
                    <a:pt x="1172" y="27023"/>
                    <a:pt x="852" y="27023"/>
                  </a:cubicBezTo>
                  <a:cubicBezTo>
                    <a:pt x="849" y="27023"/>
                    <a:pt x="847" y="27023"/>
                    <a:pt x="844" y="27023"/>
                  </a:cubicBezTo>
                  <a:cubicBezTo>
                    <a:pt x="690" y="27022"/>
                    <a:pt x="524" y="26934"/>
                    <a:pt x="424" y="26802"/>
                  </a:cubicBezTo>
                  <a:cubicBezTo>
                    <a:pt x="379" y="26744"/>
                    <a:pt x="314" y="26631"/>
                    <a:pt x="350" y="26497"/>
                  </a:cubicBezTo>
                  <a:cubicBezTo>
                    <a:pt x="404" y="26296"/>
                    <a:pt x="612" y="26187"/>
                    <a:pt x="854" y="26058"/>
                  </a:cubicBezTo>
                  <a:cubicBezTo>
                    <a:pt x="926" y="26021"/>
                    <a:pt x="999" y="25982"/>
                    <a:pt x="1065" y="25943"/>
                  </a:cubicBezTo>
                  <a:cubicBezTo>
                    <a:pt x="1121" y="25910"/>
                    <a:pt x="1173" y="25878"/>
                    <a:pt x="1222" y="25837"/>
                  </a:cubicBezTo>
                  <a:cubicBezTo>
                    <a:pt x="2019" y="25220"/>
                    <a:pt x="1696" y="23983"/>
                    <a:pt x="1462" y="23080"/>
                  </a:cubicBezTo>
                  <a:cubicBezTo>
                    <a:pt x="1396" y="22833"/>
                    <a:pt x="1335" y="22598"/>
                    <a:pt x="1305" y="22407"/>
                  </a:cubicBezTo>
                  <a:cubicBezTo>
                    <a:pt x="1158" y="21512"/>
                    <a:pt x="1242" y="20585"/>
                    <a:pt x="1527" y="19726"/>
                  </a:cubicBezTo>
                  <a:cubicBezTo>
                    <a:pt x="1629" y="19884"/>
                    <a:pt x="1761" y="20033"/>
                    <a:pt x="1921" y="20163"/>
                  </a:cubicBezTo>
                  <a:cubicBezTo>
                    <a:pt x="2274" y="20453"/>
                    <a:pt x="2705" y="20622"/>
                    <a:pt x="3116" y="20761"/>
                  </a:cubicBezTo>
                  <a:cubicBezTo>
                    <a:pt x="3479" y="20886"/>
                    <a:pt x="3864" y="20997"/>
                    <a:pt x="4258" y="20997"/>
                  </a:cubicBezTo>
                  <a:cubicBezTo>
                    <a:pt x="4317" y="20997"/>
                    <a:pt x="4379" y="20994"/>
                    <a:pt x="4438" y="20990"/>
                  </a:cubicBezTo>
                  <a:cubicBezTo>
                    <a:pt x="4738" y="20962"/>
                    <a:pt x="4974" y="20854"/>
                    <a:pt x="5115" y="20678"/>
                  </a:cubicBezTo>
                  <a:cubicBezTo>
                    <a:pt x="5303" y="20442"/>
                    <a:pt x="5327" y="20098"/>
                    <a:pt x="5182" y="19683"/>
                  </a:cubicBezTo>
                  <a:cubicBezTo>
                    <a:pt x="4894" y="18856"/>
                    <a:pt x="4221" y="18181"/>
                    <a:pt x="3338" y="17826"/>
                  </a:cubicBezTo>
                  <a:cubicBezTo>
                    <a:pt x="3129" y="17746"/>
                    <a:pt x="2914" y="17701"/>
                    <a:pt x="2700" y="17694"/>
                  </a:cubicBezTo>
                  <a:cubicBezTo>
                    <a:pt x="2754" y="17634"/>
                    <a:pt x="2809" y="17576"/>
                    <a:pt x="2865" y="17521"/>
                  </a:cubicBezTo>
                  <a:cubicBezTo>
                    <a:pt x="3828" y="16549"/>
                    <a:pt x="5008" y="16007"/>
                    <a:pt x="6144" y="16007"/>
                  </a:cubicBezTo>
                  <a:close/>
                  <a:moveTo>
                    <a:pt x="21156" y="0"/>
                  </a:moveTo>
                  <a:cubicBezTo>
                    <a:pt x="20932" y="0"/>
                    <a:pt x="20707" y="66"/>
                    <a:pt x="20510" y="203"/>
                  </a:cubicBezTo>
                  <a:cubicBezTo>
                    <a:pt x="16624" y="2903"/>
                    <a:pt x="11087" y="7181"/>
                    <a:pt x="7893" y="13127"/>
                  </a:cubicBezTo>
                  <a:cubicBezTo>
                    <a:pt x="7434" y="13975"/>
                    <a:pt x="7032" y="14851"/>
                    <a:pt x="6688" y="15734"/>
                  </a:cubicBezTo>
                  <a:cubicBezTo>
                    <a:pt x="6615" y="15723"/>
                    <a:pt x="6541" y="15715"/>
                    <a:pt x="6467" y="15710"/>
                  </a:cubicBezTo>
                  <a:cubicBezTo>
                    <a:pt x="6356" y="15700"/>
                    <a:pt x="6245" y="15695"/>
                    <a:pt x="6134" y="15695"/>
                  </a:cubicBezTo>
                  <a:cubicBezTo>
                    <a:pt x="4915" y="15695"/>
                    <a:pt x="3659" y="16269"/>
                    <a:pt x="2640" y="17299"/>
                  </a:cubicBezTo>
                  <a:cubicBezTo>
                    <a:pt x="2505" y="17437"/>
                    <a:pt x="2376" y="17580"/>
                    <a:pt x="2255" y="17731"/>
                  </a:cubicBezTo>
                  <a:cubicBezTo>
                    <a:pt x="2084" y="17770"/>
                    <a:pt x="1924" y="17837"/>
                    <a:pt x="1787" y="17930"/>
                  </a:cubicBezTo>
                  <a:cubicBezTo>
                    <a:pt x="1556" y="18084"/>
                    <a:pt x="1283" y="18383"/>
                    <a:pt x="1279" y="18937"/>
                  </a:cubicBezTo>
                  <a:cubicBezTo>
                    <a:pt x="1279" y="19068"/>
                    <a:pt x="1298" y="19200"/>
                    <a:pt x="1339" y="19328"/>
                  </a:cubicBezTo>
                  <a:cubicBezTo>
                    <a:pt x="954" y="20319"/>
                    <a:pt x="827" y="21407"/>
                    <a:pt x="999" y="22457"/>
                  </a:cubicBezTo>
                  <a:cubicBezTo>
                    <a:pt x="1032" y="22662"/>
                    <a:pt x="1093" y="22900"/>
                    <a:pt x="1162" y="23156"/>
                  </a:cubicBezTo>
                  <a:cubicBezTo>
                    <a:pt x="1387" y="24021"/>
                    <a:pt x="1670" y="25099"/>
                    <a:pt x="1032" y="25594"/>
                  </a:cubicBezTo>
                  <a:cubicBezTo>
                    <a:pt x="991" y="25623"/>
                    <a:pt x="950" y="25649"/>
                    <a:pt x="906" y="25677"/>
                  </a:cubicBezTo>
                  <a:cubicBezTo>
                    <a:pt x="842" y="25714"/>
                    <a:pt x="775" y="25750"/>
                    <a:pt x="708" y="25787"/>
                  </a:cubicBezTo>
                  <a:cubicBezTo>
                    <a:pt x="441" y="25926"/>
                    <a:pt x="141" y="26086"/>
                    <a:pt x="50" y="26417"/>
                  </a:cubicBezTo>
                  <a:cubicBezTo>
                    <a:pt x="0" y="26609"/>
                    <a:pt x="43" y="26811"/>
                    <a:pt x="177" y="26988"/>
                  </a:cubicBezTo>
                  <a:cubicBezTo>
                    <a:pt x="335" y="27196"/>
                    <a:pt x="588" y="27330"/>
                    <a:pt x="839" y="27332"/>
                  </a:cubicBezTo>
                  <a:cubicBezTo>
                    <a:pt x="843" y="27332"/>
                    <a:pt x="847" y="27332"/>
                    <a:pt x="851" y="27332"/>
                  </a:cubicBezTo>
                  <a:cubicBezTo>
                    <a:pt x="1007" y="27332"/>
                    <a:pt x="1161" y="27298"/>
                    <a:pt x="1315" y="27222"/>
                  </a:cubicBezTo>
                  <a:lnTo>
                    <a:pt x="1315" y="27222"/>
                  </a:lnTo>
                  <a:cubicBezTo>
                    <a:pt x="1311" y="27256"/>
                    <a:pt x="1307" y="27291"/>
                    <a:pt x="1305" y="27323"/>
                  </a:cubicBezTo>
                  <a:cubicBezTo>
                    <a:pt x="1296" y="27654"/>
                    <a:pt x="1462" y="27962"/>
                    <a:pt x="1724" y="28105"/>
                  </a:cubicBezTo>
                  <a:cubicBezTo>
                    <a:pt x="1879" y="28192"/>
                    <a:pt x="2026" y="28235"/>
                    <a:pt x="2164" y="28235"/>
                  </a:cubicBezTo>
                  <a:cubicBezTo>
                    <a:pt x="2260" y="28235"/>
                    <a:pt x="2351" y="28215"/>
                    <a:pt x="2438" y="28174"/>
                  </a:cubicBezTo>
                  <a:cubicBezTo>
                    <a:pt x="2607" y="28092"/>
                    <a:pt x="2733" y="27942"/>
                    <a:pt x="2828" y="27762"/>
                  </a:cubicBezTo>
                  <a:cubicBezTo>
                    <a:pt x="2951" y="28050"/>
                    <a:pt x="3241" y="28288"/>
                    <a:pt x="3553" y="28288"/>
                  </a:cubicBezTo>
                  <a:cubicBezTo>
                    <a:pt x="3620" y="28288"/>
                    <a:pt x="3687" y="28277"/>
                    <a:pt x="3752" y="28252"/>
                  </a:cubicBezTo>
                  <a:cubicBezTo>
                    <a:pt x="4146" y="28113"/>
                    <a:pt x="4278" y="27637"/>
                    <a:pt x="4234" y="27226"/>
                  </a:cubicBezTo>
                  <a:cubicBezTo>
                    <a:pt x="4223" y="27129"/>
                    <a:pt x="4206" y="27033"/>
                    <a:pt x="4187" y="26938"/>
                  </a:cubicBezTo>
                  <a:cubicBezTo>
                    <a:pt x="4146" y="26702"/>
                    <a:pt x="4105" y="26482"/>
                    <a:pt x="4159" y="26278"/>
                  </a:cubicBezTo>
                  <a:cubicBezTo>
                    <a:pt x="4280" y="25845"/>
                    <a:pt x="4791" y="25620"/>
                    <a:pt x="5245" y="25419"/>
                  </a:cubicBezTo>
                  <a:lnTo>
                    <a:pt x="5275" y="25406"/>
                  </a:lnTo>
                  <a:cubicBezTo>
                    <a:pt x="6946" y="24681"/>
                    <a:pt x="8183" y="23788"/>
                    <a:pt x="8947" y="22766"/>
                  </a:cubicBezTo>
                  <a:cubicBezTo>
                    <a:pt x="9347" y="22727"/>
                    <a:pt x="9696" y="22565"/>
                    <a:pt x="9934" y="22303"/>
                  </a:cubicBezTo>
                  <a:cubicBezTo>
                    <a:pt x="10306" y="21894"/>
                    <a:pt x="10310" y="21486"/>
                    <a:pt x="10247" y="21217"/>
                  </a:cubicBezTo>
                  <a:cubicBezTo>
                    <a:pt x="10189" y="20966"/>
                    <a:pt x="10044" y="20728"/>
                    <a:pt x="9845" y="20525"/>
                  </a:cubicBezTo>
                  <a:cubicBezTo>
                    <a:pt x="9847" y="20508"/>
                    <a:pt x="9847" y="20492"/>
                    <a:pt x="9849" y="20477"/>
                  </a:cubicBezTo>
                  <a:cubicBezTo>
                    <a:pt x="9953" y="19207"/>
                    <a:pt x="9698" y="18088"/>
                    <a:pt x="9105" y="17236"/>
                  </a:cubicBezTo>
                  <a:cubicBezTo>
                    <a:pt x="8992" y="17071"/>
                    <a:pt x="8863" y="16918"/>
                    <a:pt x="8729" y="16779"/>
                  </a:cubicBezTo>
                  <a:cubicBezTo>
                    <a:pt x="9079" y="15823"/>
                    <a:pt x="9514" y="14873"/>
                    <a:pt x="10025" y="13953"/>
                  </a:cubicBezTo>
                  <a:cubicBezTo>
                    <a:pt x="12258" y="9916"/>
                    <a:pt x="16113" y="6032"/>
                    <a:pt x="21804" y="2081"/>
                  </a:cubicBezTo>
                  <a:cubicBezTo>
                    <a:pt x="22053" y="1906"/>
                    <a:pt x="22220" y="1646"/>
                    <a:pt x="22274" y="1347"/>
                  </a:cubicBezTo>
                  <a:cubicBezTo>
                    <a:pt x="22334" y="1044"/>
                    <a:pt x="22267" y="741"/>
                    <a:pt x="22094" y="492"/>
                  </a:cubicBezTo>
                  <a:cubicBezTo>
                    <a:pt x="21873" y="172"/>
                    <a:pt x="21517" y="0"/>
                    <a:pt x="2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378398" y="4764014"/>
              <a:ext cx="469068" cy="215133"/>
            </a:xfrm>
            <a:custGeom>
              <a:avLst/>
              <a:gdLst/>
              <a:ahLst/>
              <a:cxnLst/>
              <a:rect l="l" t="t" r="r" b="b"/>
              <a:pathLst>
                <a:path w="6419" h="2944" extrusionOk="0">
                  <a:moveTo>
                    <a:pt x="504" y="1"/>
                  </a:moveTo>
                  <a:cubicBezTo>
                    <a:pt x="312" y="1"/>
                    <a:pt x="163" y="62"/>
                    <a:pt x="106" y="183"/>
                  </a:cubicBezTo>
                  <a:cubicBezTo>
                    <a:pt x="0" y="406"/>
                    <a:pt x="255" y="748"/>
                    <a:pt x="670" y="943"/>
                  </a:cubicBezTo>
                  <a:cubicBezTo>
                    <a:pt x="862" y="1033"/>
                    <a:pt x="1055" y="1077"/>
                    <a:pt x="1218" y="1077"/>
                  </a:cubicBezTo>
                  <a:cubicBezTo>
                    <a:pt x="1410" y="1077"/>
                    <a:pt x="1560" y="1016"/>
                    <a:pt x="1616" y="895"/>
                  </a:cubicBezTo>
                  <a:cubicBezTo>
                    <a:pt x="1720" y="672"/>
                    <a:pt x="1469" y="330"/>
                    <a:pt x="1051" y="134"/>
                  </a:cubicBezTo>
                  <a:cubicBezTo>
                    <a:pt x="859" y="45"/>
                    <a:pt x="666" y="1"/>
                    <a:pt x="504" y="1"/>
                  </a:cubicBezTo>
                  <a:close/>
                  <a:moveTo>
                    <a:pt x="5202" y="1867"/>
                  </a:moveTo>
                  <a:cubicBezTo>
                    <a:pt x="5010" y="1867"/>
                    <a:pt x="4859" y="1929"/>
                    <a:pt x="4803" y="2050"/>
                  </a:cubicBezTo>
                  <a:cubicBezTo>
                    <a:pt x="4699" y="2273"/>
                    <a:pt x="4952" y="2611"/>
                    <a:pt x="5368" y="2810"/>
                  </a:cubicBezTo>
                  <a:cubicBezTo>
                    <a:pt x="5558" y="2899"/>
                    <a:pt x="5750" y="2943"/>
                    <a:pt x="5913" y="2943"/>
                  </a:cubicBezTo>
                  <a:cubicBezTo>
                    <a:pt x="6105" y="2943"/>
                    <a:pt x="6256" y="2882"/>
                    <a:pt x="6313" y="2762"/>
                  </a:cubicBezTo>
                  <a:cubicBezTo>
                    <a:pt x="6419" y="2535"/>
                    <a:pt x="6164" y="2196"/>
                    <a:pt x="5748" y="2001"/>
                  </a:cubicBezTo>
                  <a:cubicBezTo>
                    <a:pt x="5557" y="1912"/>
                    <a:pt x="5365" y="1867"/>
                    <a:pt x="5202" y="1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7603146" y="52947"/>
            <a:ext cx="1788966" cy="1357149"/>
            <a:chOff x="1404294" y="1997313"/>
            <a:chExt cx="2250272" cy="1707105"/>
          </a:xfrm>
        </p:grpSpPr>
        <p:sp>
          <p:nvSpPr>
            <p:cNvPr id="115" name="Google Shape;115;p3"/>
            <p:cNvSpPr/>
            <p:nvPr/>
          </p:nvSpPr>
          <p:spPr>
            <a:xfrm>
              <a:off x="2371368" y="2068854"/>
              <a:ext cx="975624" cy="480687"/>
            </a:xfrm>
            <a:custGeom>
              <a:avLst/>
              <a:gdLst/>
              <a:ahLst/>
              <a:cxnLst/>
              <a:rect l="l" t="t" r="r" b="b"/>
              <a:pathLst>
                <a:path w="13351" h="6578" extrusionOk="0">
                  <a:moveTo>
                    <a:pt x="3" y="5893"/>
                  </a:moveTo>
                  <a:lnTo>
                    <a:pt x="3" y="5893"/>
                  </a:lnTo>
                  <a:cubicBezTo>
                    <a:pt x="2" y="5893"/>
                    <a:pt x="1" y="5893"/>
                    <a:pt x="1" y="5893"/>
                  </a:cubicBezTo>
                  <a:cubicBezTo>
                    <a:pt x="1" y="5893"/>
                    <a:pt x="2" y="5893"/>
                    <a:pt x="3" y="5893"/>
                  </a:cubicBezTo>
                  <a:close/>
                  <a:moveTo>
                    <a:pt x="8557" y="1"/>
                  </a:moveTo>
                  <a:cubicBezTo>
                    <a:pt x="7924" y="1"/>
                    <a:pt x="7289" y="87"/>
                    <a:pt x="6668" y="241"/>
                  </a:cubicBezTo>
                  <a:cubicBezTo>
                    <a:pt x="6259" y="342"/>
                    <a:pt x="5858" y="472"/>
                    <a:pt x="5467" y="624"/>
                  </a:cubicBezTo>
                  <a:cubicBezTo>
                    <a:pt x="4205" y="1122"/>
                    <a:pt x="2758" y="1849"/>
                    <a:pt x="1812" y="2833"/>
                  </a:cubicBezTo>
                  <a:cubicBezTo>
                    <a:pt x="1431" y="3231"/>
                    <a:pt x="1031" y="3709"/>
                    <a:pt x="726" y="4172"/>
                  </a:cubicBezTo>
                  <a:cubicBezTo>
                    <a:pt x="611" y="4350"/>
                    <a:pt x="350" y="5165"/>
                    <a:pt x="161" y="5605"/>
                  </a:cubicBezTo>
                  <a:cubicBezTo>
                    <a:pt x="123" y="5694"/>
                    <a:pt x="90" y="5769"/>
                    <a:pt x="60" y="5817"/>
                  </a:cubicBezTo>
                  <a:cubicBezTo>
                    <a:pt x="60" y="5819"/>
                    <a:pt x="57" y="5819"/>
                    <a:pt x="57" y="5821"/>
                  </a:cubicBezTo>
                  <a:cubicBezTo>
                    <a:pt x="37" y="5862"/>
                    <a:pt x="19" y="5884"/>
                    <a:pt x="3" y="5893"/>
                  </a:cubicBezTo>
                  <a:lnTo>
                    <a:pt x="3" y="5893"/>
                  </a:lnTo>
                  <a:cubicBezTo>
                    <a:pt x="41" y="5874"/>
                    <a:pt x="79" y="5858"/>
                    <a:pt x="118" y="5843"/>
                  </a:cubicBezTo>
                  <a:cubicBezTo>
                    <a:pt x="841" y="5541"/>
                    <a:pt x="1613" y="5425"/>
                    <a:pt x="2400" y="5425"/>
                  </a:cubicBezTo>
                  <a:cubicBezTo>
                    <a:pt x="3353" y="5425"/>
                    <a:pt x="4328" y="5595"/>
                    <a:pt x="5259" y="5808"/>
                  </a:cubicBezTo>
                  <a:cubicBezTo>
                    <a:pt x="6729" y="6144"/>
                    <a:pt x="8216" y="6578"/>
                    <a:pt x="9713" y="6578"/>
                  </a:cubicBezTo>
                  <a:cubicBezTo>
                    <a:pt x="9986" y="6578"/>
                    <a:pt x="10260" y="6563"/>
                    <a:pt x="10534" y="6531"/>
                  </a:cubicBezTo>
                  <a:cubicBezTo>
                    <a:pt x="11192" y="6453"/>
                    <a:pt x="11856" y="6263"/>
                    <a:pt x="12372" y="5845"/>
                  </a:cubicBezTo>
                  <a:cubicBezTo>
                    <a:pt x="12397" y="5826"/>
                    <a:pt x="12419" y="5808"/>
                    <a:pt x="12443" y="5787"/>
                  </a:cubicBezTo>
                  <a:cubicBezTo>
                    <a:pt x="12458" y="5771"/>
                    <a:pt x="12477" y="5756"/>
                    <a:pt x="12493" y="5741"/>
                  </a:cubicBezTo>
                  <a:lnTo>
                    <a:pt x="12495" y="5737"/>
                  </a:lnTo>
                  <a:cubicBezTo>
                    <a:pt x="13090" y="5179"/>
                    <a:pt x="13350" y="4339"/>
                    <a:pt x="13295" y="3514"/>
                  </a:cubicBezTo>
                  <a:lnTo>
                    <a:pt x="13295" y="3495"/>
                  </a:lnTo>
                  <a:cubicBezTo>
                    <a:pt x="13291" y="3428"/>
                    <a:pt x="13284" y="3361"/>
                    <a:pt x="13274" y="3290"/>
                  </a:cubicBezTo>
                  <a:cubicBezTo>
                    <a:pt x="13265" y="3216"/>
                    <a:pt x="13252" y="3142"/>
                    <a:pt x="13235" y="3069"/>
                  </a:cubicBezTo>
                  <a:cubicBezTo>
                    <a:pt x="13217" y="2982"/>
                    <a:pt x="13196" y="2896"/>
                    <a:pt x="13170" y="2813"/>
                  </a:cubicBezTo>
                  <a:cubicBezTo>
                    <a:pt x="13168" y="2803"/>
                    <a:pt x="13163" y="2794"/>
                    <a:pt x="13161" y="2781"/>
                  </a:cubicBezTo>
                  <a:cubicBezTo>
                    <a:pt x="13122" y="2651"/>
                    <a:pt x="13072" y="2524"/>
                    <a:pt x="13016" y="2400"/>
                  </a:cubicBezTo>
                  <a:cubicBezTo>
                    <a:pt x="13001" y="2366"/>
                    <a:pt x="12984" y="2333"/>
                    <a:pt x="12967" y="2301"/>
                  </a:cubicBezTo>
                  <a:lnTo>
                    <a:pt x="12960" y="2286"/>
                  </a:lnTo>
                  <a:cubicBezTo>
                    <a:pt x="12951" y="2268"/>
                    <a:pt x="12940" y="2249"/>
                    <a:pt x="12930" y="2229"/>
                  </a:cubicBezTo>
                  <a:cubicBezTo>
                    <a:pt x="12369" y="1197"/>
                    <a:pt x="11305" y="511"/>
                    <a:pt x="10165" y="204"/>
                  </a:cubicBezTo>
                  <a:cubicBezTo>
                    <a:pt x="10022" y="165"/>
                    <a:pt x="9877" y="135"/>
                    <a:pt x="9732" y="107"/>
                  </a:cubicBezTo>
                  <a:lnTo>
                    <a:pt x="9697" y="100"/>
                  </a:lnTo>
                  <a:cubicBezTo>
                    <a:pt x="9602" y="83"/>
                    <a:pt x="9509" y="66"/>
                    <a:pt x="9411" y="55"/>
                  </a:cubicBezTo>
                  <a:cubicBezTo>
                    <a:pt x="9128" y="18"/>
                    <a:pt x="8843" y="1"/>
                    <a:pt x="8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71368" y="2293122"/>
              <a:ext cx="975624" cy="256420"/>
            </a:xfrm>
            <a:custGeom>
              <a:avLst/>
              <a:gdLst/>
              <a:ahLst/>
              <a:cxnLst/>
              <a:rect l="l" t="t" r="r" b="b"/>
              <a:pathLst>
                <a:path w="13351" h="3509" extrusionOk="0">
                  <a:moveTo>
                    <a:pt x="3" y="2823"/>
                  </a:moveTo>
                  <a:lnTo>
                    <a:pt x="3" y="2823"/>
                  </a:lnTo>
                  <a:cubicBezTo>
                    <a:pt x="2" y="2824"/>
                    <a:pt x="1" y="2824"/>
                    <a:pt x="1" y="2824"/>
                  </a:cubicBezTo>
                  <a:cubicBezTo>
                    <a:pt x="1" y="2824"/>
                    <a:pt x="2" y="2824"/>
                    <a:pt x="3" y="2823"/>
                  </a:cubicBezTo>
                  <a:close/>
                  <a:moveTo>
                    <a:pt x="13235" y="0"/>
                  </a:moveTo>
                  <a:cubicBezTo>
                    <a:pt x="13230" y="17"/>
                    <a:pt x="13228" y="32"/>
                    <a:pt x="13224" y="47"/>
                  </a:cubicBezTo>
                  <a:cubicBezTo>
                    <a:pt x="13217" y="71"/>
                    <a:pt x="13211" y="91"/>
                    <a:pt x="13205" y="115"/>
                  </a:cubicBezTo>
                  <a:cubicBezTo>
                    <a:pt x="13081" y="552"/>
                    <a:pt x="12880" y="958"/>
                    <a:pt x="12568" y="1302"/>
                  </a:cubicBezTo>
                  <a:cubicBezTo>
                    <a:pt x="12452" y="1430"/>
                    <a:pt x="12322" y="1549"/>
                    <a:pt x="12175" y="1659"/>
                  </a:cubicBezTo>
                  <a:cubicBezTo>
                    <a:pt x="11432" y="2210"/>
                    <a:pt x="10487" y="2423"/>
                    <a:pt x="9554" y="2423"/>
                  </a:cubicBezTo>
                  <a:cubicBezTo>
                    <a:pt x="9430" y="2423"/>
                    <a:pt x="9307" y="2419"/>
                    <a:pt x="9184" y="2412"/>
                  </a:cubicBezTo>
                  <a:cubicBezTo>
                    <a:pt x="8135" y="2348"/>
                    <a:pt x="7118" y="2058"/>
                    <a:pt x="6099" y="1804"/>
                  </a:cubicBezTo>
                  <a:cubicBezTo>
                    <a:pt x="5245" y="1591"/>
                    <a:pt x="4368" y="1405"/>
                    <a:pt x="3490" y="1405"/>
                  </a:cubicBezTo>
                  <a:cubicBezTo>
                    <a:pt x="3324" y="1405"/>
                    <a:pt x="3157" y="1412"/>
                    <a:pt x="2991" y="1426"/>
                  </a:cubicBezTo>
                  <a:cubicBezTo>
                    <a:pt x="2079" y="1504"/>
                    <a:pt x="1191" y="1828"/>
                    <a:pt x="436" y="2341"/>
                  </a:cubicBezTo>
                  <a:cubicBezTo>
                    <a:pt x="343" y="2404"/>
                    <a:pt x="252" y="2469"/>
                    <a:pt x="164" y="2538"/>
                  </a:cubicBezTo>
                  <a:cubicBezTo>
                    <a:pt x="127" y="2627"/>
                    <a:pt x="92" y="2702"/>
                    <a:pt x="62" y="2750"/>
                  </a:cubicBezTo>
                  <a:cubicBezTo>
                    <a:pt x="62" y="2752"/>
                    <a:pt x="60" y="2752"/>
                    <a:pt x="60" y="2756"/>
                  </a:cubicBezTo>
                  <a:cubicBezTo>
                    <a:pt x="37" y="2793"/>
                    <a:pt x="19" y="2815"/>
                    <a:pt x="3" y="2823"/>
                  </a:cubicBezTo>
                  <a:lnTo>
                    <a:pt x="3" y="2823"/>
                  </a:lnTo>
                  <a:cubicBezTo>
                    <a:pt x="41" y="2805"/>
                    <a:pt x="79" y="2789"/>
                    <a:pt x="118" y="2774"/>
                  </a:cubicBezTo>
                  <a:cubicBezTo>
                    <a:pt x="841" y="2472"/>
                    <a:pt x="1613" y="2356"/>
                    <a:pt x="2400" y="2356"/>
                  </a:cubicBezTo>
                  <a:cubicBezTo>
                    <a:pt x="3353" y="2356"/>
                    <a:pt x="4328" y="2526"/>
                    <a:pt x="5259" y="2739"/>
                  </a:cubicBezTo>
                  <a:cubicBezTo>
                    <a:pt x="6729" y="3075"/>
                    <a:pt x="8216" y="3509"/>
                    <a:pt x="9713" y="3509"/>
                  </a:cubicBezTo>
                  <a:cubicBezTo>
                    <a:pt x="9986" y="3509"/>
                    <a:pt x="10260" y="3494"/>
                    <a:pt x="10534" y="3462"/>
                  </a:cubicBezTo>
                  <a:cubicBezTo>
                    <a:pt x="11192" y="3384"/>
                    <a:pt x="11856" y="3194"/>
                    <a:pt x="12372" y="2776"/>
                  </a:cubicBezTo>
                  <a:cubicBezTo>
                    <a:pt x="12397" y="2757"/>
                    <a:pt x="12419" y="2739"/>
                    <a:pt x="12443" y="2718"/>
                  </a:cubicBezTo>
                  <a:cubicBezTo>
                    <a:pt x="12458" y="2702"/>
                    <a:pt x="12477" y="2687"/>
                    <a:pt x="12493" y="2672"/>
                  </a:cubicBezTo>
                  <a:lnTo>
                    <a:pt x="12495" y="2668"/>
                  </a:lnTo>
                  <a:cubicBezTo>
                    <a:pt x="13090" y="2110"/>
                    <a:pt x="13350" y="1270"/>
                    <a:pt x="13295" y="445"/>
                  </a:cubicBezTo>
                  <a:lnTo>
                    <a:pt x="13295" y="426"/>
                  </a:lnTo>
                  <a:cubicBezTo>
                    <a:pt x="13291" y="359"/>
                    <a:pt x="13284" y="292"/>
                    <a:pt x="13274" y="221"/>
                  </a:cubicBezTo>
                  <a:cubicBezTo>
                    <a:pt x="13265" y="147"/>
                    <a:pt x="13252" y="73"/>
                    <a:pt x="13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56168" y="2244454"/>
              <a:ext cx="997474" cy="268697"/>
            </a:xfrm>
            <a:custGeom>
              <a:avLst/>
              <a:gdLst/>
              <a:ahLst/>
              <a:cxnLst/>
              <a:rect l="l" t="t" r="r" b="b"/>
              <a:pathLst>
                <a:path w="13650" h="3677" extrusionOk="0">
                  <a:moveTo>
                    <a:pt x="8606" y="1"/>
                  </a:moveTo>
                  <a:cubicBezTo>
                    <a:pt x="5770" y="1"/>
                    <a:pt x="2324" y="665"/>
                    <a:pt x="66" y="3375"/>
                  </a:cubicBezTo>
                  <a:cubicBezTo>
                    <a:pt x="1" y="3453"/>
                    <a:pt x="10" y="3570"/>
                    <a:pt x="88" y="3635"/>
                  </a:cubicBezTo>
                  <a:cubicBezTo>
                    <a:pt x="123" y="3663"/>
                    <a:pt x="166" y="3676"/>
                    <a:pt x="207" y="3676"/>
                  </a:cubicBezTo>
                  <a:cubicBezTo>
                    <a:pt x="261" y="3676"/>
                    <a:pt x="315" y="3654"/>
                    <a:pt x="348" y="3609"/>
                  </a:cubicBezTo>
                  <a:cubicBezTo>
                    <a:pt x="2518" y="1006"/>
                    <a:pt x="5846" y="365"/>
                    <a:pt x="8597" y="365"/>
                  </a:cubicBezTo>
                  <a:cubicBezTo>
                    <a:pt x="11239" y="365"/>
                    <a:pt x="13350" y="956"/>
                    <a:pt x="13393" y="969"/>
                  </a:cubicBezTo>
                  <a:cubicBezTo>
                    <a:pt x="13410" y="974"/>
                    <a:pt x="13427" y="976"/>
                    <a:pt x="13444" y="976"/>
                  </a:cubicBezTo>
                  <a:cubicBezTo>
                    <a:pt x="13525" y="976"/>
                    <a:pt x="13599" y="924"/>
                    <a:pt x="13622" y="843"/>
                  </a:cubicBezTo>
                  <a:cubicBezTo>
                    <a:pt x="13650" y="746"/>
                    <a:pt x="13594" y="644"/>
                    <a:pt x="13495" y="616"/>
                  </a:cubicBezTo>
                  <a:cubicBezTo>
                    <a:pt x="13453" y="603"/>
                    <a:pt x="11306" y="1"/>
                    <a:pt x="8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358872" y="2057673"/>
              <a:ext cx="986732" cy="503121"/>
            </a:xfrm>
            <a:custGeom>
              <a:avLst/>
              <a:gdLst/>
              <a:ahLst/>
              <a:cxnLst/>
              <a:rect l="l" t="t" r="r" b="b"/>
              <a:pathLst>
                <a:path w="13503" h="6885" extrusionOk="0">
                  <a:moveTo>
                    <a:pt x="8722" y="1"/>
                  </a:moveTo>
                  <a:cubicBezTo>
                    <a:pt x="8102" y="1"/>
                    <a:pt x="7461" y="82"/>
                    <a:pt x="6806" y="245"/>
                  </a:cubicBezTo>
                  <a:cubicBezTo>
                    <a:pt x="6400" y="346"/>
                    <a:pt x="5989" y="476"/>
                    <a:pt x="5582" y="636"/>
                  </a:cubicBezTo>
                  <a:cubicBezTo>
                    <a:pt x="3929" y="1287"/>
                    <a:pt x="2682" y="2042"/>
                    <a:pt x="1873" y="2880"/>
                  </a:cubicBezTo>
                  <a:cubicBezTo>
                    <a:pt x="1445" y="3326"/>
                    <a:pt x="1055" y="3810"/>
                    <a:pt x="772" y="4243"/>
                  </a:cubicBezTo>
                  <a:cubicBezTo>
                    <a:pt x="700" y="4354"/>
                    <a:pt x="603" y="4615"/>
                    <a:pt x="449" y="5033"/>
                  </a:cubicBezTo>
                  <a:cubicBezTo>
                    <a:pt x="360" y="5273"/>
                    <a:pt x="270" y="5520"/>
                    <a:pt x="192" y="5702"/>
                  </a:cubicBezTo>
                  <a:cubicBezTo>
                    <a:pt x="159" y="5784"/>
                    <a:pt x="127" y="5849"/>
                    <a:pt x="97" y="5900"/>
                  </a:cubicBezTo>
                  <a:cubicBezTo>
                    <a:pt x="94" y="5907"/>
                    <a:pt x="90" y="5914"/>
                    <a:pt x="86" y="5918"/>
                  </a:cubicBezTo>
                  <a:cubicBezTo>
                    <a:pt x="25" y="5961"/>
                    <a:pt x="1" y="6039"/>
                    <a:pt x="32" y="6110"/>
                  </a:cubicBezTo>
                  <a:cubicBezTo>
                    <a:pt x="60" y="6166"/>
                    <a:pt x="116" y="6200"/>
                    <a:pt x="174" y="6200"/>
                  </a:cubicBezTo>
                  <a:cubicBezTo>
                    <a:pt x="195" y="6200"/>
                    <a:pt x="217" y="6195"/>
                    <a:pt x="237" y="6186"/>
                  </a:cubicBezTo>
                  <a:lnTo>
                    <a:pt x="348" y="6137"/>
                  </a:lnTo>
                  <a:cubicBezTo>
                    <a:pt x="1057" y="5841"/>
                    <a:pt x="1812" y="5730"/>
                    <a:pt x="2572" y="5730"/>
                  </a:cubicBezTo>
                  <a:cubicBezTo>
                    <a:pt x="3534" y="5730"/>
                    <a:pt x="4503" y="5908"/>
                    <a:pt x="5395" y="6111"/>
                  </a:cubicBezTo>
                  <a:cubicBezTo>
                    <a:pt x="5655" y="6169"/>
                    <a:pt x="5915" y="6232"/>
                    <a:pt x="6175" y="6296"/>
                  </a:cubicBezTo>
                  <a:cubicBezTo>
                    <a:pt x="7386" y="6586"/>
                    <a:pt x="8632" y="6885"/>
                    <a:pt x="9885" y="6885"/>
                  </a:cubicBezTo>
                  <a:cubicBezTo>
                    <a:pt x="10164" y="6885"/>
                    <a:pt x="10442" y="6872"/>
                    <a:pt x="10723" y="6837"/>
                  </a:cubicBezTo>
                  <a:cubicBezTo>
                    <a:pt x="11523" y="6742"/>
                    <a:pt x="12170" y="6500"/>
                    <a:pt x="12642" y="6117"/>
                  </a:cubicBezTo>
                  <a:cubicBezTo>
                    <a:pt x="12709" y="6063"/>
                    <a:pt x="12718" y="5965"/>
                    <a:pt x="12664" y="5900"/>
                  </a:cubicBezTo>
                  <a:cubicBezTo>
                    <a:pt x="12634" y="5862"/>
                    <a:pt x="12590" y="5842"/>
                    <a:pt x="12546" y="5842"/>
                  </a:cubicBezTo>
                  <a:cubicBezTo>
                    <a:pt x="12512" y="5842"/>
                    <a:pt x="12478" y="5854"/>
                    <a:pt x="12449" y="5877"/>
                  </a:cubicBezTo>
                  <a:cubicBezTo>
                    <a:pt x="12021" y="6223"/>
                    <a:pt x="11430" y="6444"/>
                    <a:pt x="10690" y="6530"/>
                  </a:cubicBezTo>
                  <a:cubicBezTo>
                    <a:pt x="10424" y="6561"/>
                    <a:pt x="10158" y="6575"/>
                    <a:pt x="9892" y="6575"/>
                  </a:cubicBezTo>
                  <a:cubicBezTo>
                    <a:pt x="8671" y="6575"/>
                    <a:pt x="7445" y="6279"/>
                    <a:pt x="6250" y="5992"/>
                  </a:cubicBezTo>
                  <a:cubicBezTo>
                    <a:pt x="5989" y="5931"/>
                    <a:pt x="5727" y="5868"/>
                    <a:pt x="5467" y="5807"/>
                  </a:cubicBezTo>
                  <a:cubicBezTo>
                    <a:pt x="4556" y="5598"/>
                    <a:pt x="3564" y="5417"/>
                    <a:pt x="2573" y="5417"/>
                  </a:cubicBezTo>
                  <a:cubicBezTo>
                    <a:pt x="1875" y="5417"/>
                    <a:pt x="1177" y="5507"/>
                    <a:pt x="510" y="5741"/>
                  </a:cubicBezTo>
                  <a:cubicBezTo>
                    <a:pt x="581" y="5565"/>
                    <a:pt x="661" y="5347"/>
                    <a:pt x="737" y="5135"/>
                  </a:cubicBezTo>
                  <a:cubicBezTo>
                    <a:pt x="847" y="4836"/>
                    <a:pt x="969" y="4496"/>
                    <a:pt x="1027" y="4408"/>
                  </a:cubicBezTo>
                  <a:cubicBezTo>
                    <a:pt x="1300" y="3992"/>
                    <a:pt x="1678" y="3525"/>
                    <a:pt x="2094" y="3092"/>
                  </a:cubicBezTo>
                  <a:cubicBezTo>
                    <a:pt x="2870" y="2287"/>
                    <a:pt x="4082" y="1556"/>
                    <a:pt x="5694" y="922"/>
                  </a:cubicBezTo>
                  <a:cubicBezTo>
                    <a:pt x="6090" y="766"/>
                    <a:pt x="6486" y="638"/>
                    <a:pt x="6876" y="543"/>
                  </a:cubicBezTo>
                  <a:cubicBezTo>
                    <a:pt x="7510" y="385"/>
                    <a:pt x="8131" y="305"/>
                    <a:pt x="8729" y="305"/>
                  </a:cubicBezTo>
                  <a:cubicBezTo>
                    <a:pt x="9011" y="305"/>
                    <a:pt x="9289" y="323"/>
                    <a:pt x="9561" y="359"/>
                  </a:cubicBezTo>
                  <a:cubicBezTo>
                    <a:pt x="9652" y="372"/>
                    <a:pt x="9745" y="385"/>
                    <a:pt x="9842" y="403"/>
                  </a:cubicBezTo>
                  <a:lnTo>
                    <a:pt x="9874" y="409"/>
                  </a:lnTo>
                  <a:cubicBezTo>
                    <a:pt x="10019" y="437"/>
                    <a:pt x="10158" y="467"/>
                    <a:pt x="10294" y="504"/>
                  </a:cubicBezTo>
                  <a:cubicBezTo>
                    <a:pt x="11493" y="827"/>
                    <a:pt x="12467" y="1538"/>
                    <a:pt x="12964" y="2451"/>
                  </a:cubicBezTo>
                  <a:lnTo>
                    <a:pt x="12988" y="2495"/>
                  </a:lnTo>
                  <a:cubicBezTo>
                    <a:pt x="12990" y="2501"/>
                    <a:pt x="12997" y="2516"/>
                    <a:pt x="12999" y="2521"/>
                  </a:cubicBezTo>
                  <a:cubicBezTo>
                    <a:pt x="13016" y="2551"/>
                    <a:pt x="13031" y="2584"/>
                    <a:pt x="13045" y="2616"/>
                  </a:cubicBezTo>
                  <a:cubicBezTo>
                    <a:pt x="13098" y="2728"/>
                    <a:pt x="13144" y="2848"/>
                    <a:pt x="13187" y="2993"/>
                  </a:cubicBezTo>
                  <a:lnTo>
                    <a:pt x="13192" y="3006"/>
                  </a:lnTo>
                  <a:cubicBezTo>
                    <a:pt x="13212" y="3069"/>
                    <a:pt x="13264" y="3101"/>
                    <a:pt x="13323" y="3101"/>
                  </a:cubicBezTo>
                  <a:cubicBezTo>
                    <a:pt x="13342" y="3101"/>
                    <a:pt x="13361" y="3098"/>
                    <a:pt x="13380" y="3092"/>
                  </a:cubicBezTo>
                  <a:cubicBezTo>
                    <a:pt x="13462" y="3066"/>
                    <a:pt x="13503" y="2967"/>
                    <a:pt x="13479" y="2886"/>
                  </a:cubicBezTo>
                  <a:cubicBezTo>
                    <a:pt x="13436" y="2746"/>
                    <a:pt x="13386" y="2612"/>
                    <a:pt x="13326" y="2488"/>
                  </a:cubicBezTo>
                  <a:cubicBezTo>
                    <a:pt x="13311" y="2451"/>
                    <a:pt x="13293" y="2417"/>
                    <a:pt x="13280" y="2393"/>
                  </a:cubicBezTo>
                  <a:lnTo>
                    <a:pt x="13267" y="2365"/>
                  </a:lnTo>
                  <a:lnTo>
                    <a:pt x="13235" y="2307"/>
                  </a:lnTo>
                  <a:cubicBezTo>
                    <a:pt x="12700" y="1316"/>
                    <a:pt x="11655" y="552"/>
                    <a:pt x="10376" y="208"/>
                  </a:cubicBezTo>
                  <a:cubicBezTo>
                    <a:pt x="10232" y="169"/>
                    <a:pt x="10084" y="136"/>
                    <a:pt x="9935" y="108"/>
                  </a:cubicBezTo>
                  <a:cubicBezTo>
                    <a:pt x="9920" y="106"/>
                    <a:pt x="9905" y="104"/>
                    <a:pt x="9896" y="102"/>
                  </a:cubicBezTo>
                  <a:cubicBezTo>
                    <a:pt x="9799" y="86"/>
                    <a:pt x="9701" y="69"/>
                    <a:pt x="9604" y="58"/>
                  </a:cubicBezTo>
                  <a:cubicBezTo>
                    <a:pt x="9315" y="20"/>
                    <a:pt x="9021" y="1"/>
                    <a:pt x="8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73447" y="2008640"/>
              <a:ext cx="1377098" cy="1092910"/>
            </a:xfrm>
            <a:custGeom>
              <a:avLst/>
              <a:gdLst/>
              <a:ahLst/>
              <a:cxnLst/>
              <a:rect l="l" t="t" r="r" b="b"/>
              <a:pathLst>
                <a:path w="18845" h="14956" extrusionOk="0">
                  <a:moveTo>
                    <a:pt x="17725" y="0"/>
                  </a:moveTo>
                  <a:cubicBezTo>
                    <a:pt x="17413" y="0"/>
                    <a:pt x="17107" y="149"/>
                    <a:pt x="16916" y="426"/>
                  </a:cubicBezTo>
                  <a:cubicBezTo>
                    <a:pt x="13194" y="5836"/>
                    <a:pt x="7744" y="10157"/>
                    <a:pt x="1633" y="12626"/>
                  </a:cubicBezTo>
                  <a:lnTo>
                    <a:pt x="1629" y="12626"/>
                  </a:lnTo>
                  <a:cubicBezTo>
                    <a:pt x="1090" y="12844"/>
                    <a:pt x="549" y="13048"/>
                    <a:pt x="0" y="13234"/>
                  </a:cubicBezTo>
                  <a:cubicBezTo>
                    <a:pt x="272" y="13424"/>
                    <a:pt x="491" y="13703"/>
                    <a:pt x="688" y="13957"/>
                  </a:cubicBezTo>
                  <a:cubicBezTo>
                    <a:pt x="872" y="14190"/>
                    <a:pt x="1014" y="14445"/>
                    <a:pt x="1043" y="14749"/>
                  </a:cubicBezTo>
                  <a:cubicBezTo>
                    <a:pt x="1051" y="14822"/>
                    <a:pt x="1051" y="14889"/>
                    <a:pt x="1049" y="14956"/>
                  </a:cubicBezTo>
                  <a:cubicBezTo>
                    <a:pt x="2120" y="14573"/>
                    <a:pt x="3170" y="14136"/>
                    <a:pt x="4204" y="13647"/>
                  </a:cubicBezTo>
                  <a:lnTo>
                    <a:pt x="4215" y="13643"/>
                  </a:lnTo>
                  <a:lnTo>
                    <a:pt x="4219" y="13643"/>
                  </a:lnTo>
                  <a:cubicBezTo>
                    <a:pt x="9933" y="10949"/>
                    <a:pt x="14979" y="6716"/>
                    <a:pt x="18537" y="1547"/>
                  </a:cubicBezTo>
                  <a:cubicBezTo>
                    <a:pt x="18844" y="1095"/>
                    <a:pt x="18733" y="481"/>
                    <a:pt x="18284" y="175"/>
                  </a:cubicBezTo>
                  <a:cubicBezTo>
                    <a:pt x="18113" y="57"/>
                    <a:pt x="17918" y="0"/>
                    <a:pt x="17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73447" y="2930998"/>
              <a:ext cx="307938" cy="167342"/>
            </a:xfrm>
            <a:custGeom>
              <a:avLst/>
              <a:gdLst/>
              <a:ahLst/>
              <a:cxnLst/>
              <a:rect l="l" t="t" r="r" b="b"/>
              <a:pathLst>
                <a:path w="4214" h="2290" extrusionOk="0">
                  <a:moveTo>
                    <a:pt x="1629" y="0"/>
                  </a:moveTo>
                  <a:cubicBezTo>
                    <a:pt x="1090" y="220"/>
                    <a:pt x="549" y="424"/>
                    <a:pt x="0" y="610"/>
                  </a:cubicBezTo>
                  <a:cubicBezTo>
                    <a:pt x="272" y="800"/>
                    <a:pt x="491" y="1079"/>
                    <a:pt x="688" y="1332"/>
                  </a:cubicBezTo>
                  <a:cubicBezTo>
                    <a:pt x="872" y="1564"/>
                    <a:pt x="1014" y="1821"/>
                    <a:pt x="1043" y="2126"/>
                  </a:cubicBezTo>
                  <a:cubicBezTo>
                    <a:pt x="1049" y="2181"/>
                    <a:pt x="1051" y="2237"/>
                    <a:pt x="1049" y="2289"/>
                  </a:cubicBezTo>
                  <a:lnTo>
                    <a:pt x="4202" y="1023"/>
                  </a:lnTo>
                  <a:lnTo>
                    <a:pt x="4213" y="1019"/>
                  </a:lnTo>
                  <a:cubicBezTo>
                    <a:pt x="3847" y="954"/>
                    <a:pt x="3485" y="856"/>
                    <a:pt x="3135" y="724"/>
                  </a:cubicBezTo>
                  <a:cubicBezTo>
                    <a:pt x="2588" y="519"/>
                    <a:pt x="2166" y="173"/>
                    <a:pt x="1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409190" y="2879918"/>
              <a:ext cx="970436" cy="813617"/>
            </a:xfrm>
            <a:custGeom>
              <a:avLst/>
              <a:gdLst/>
              <a:ahLst/>
              <a:cxnLst/>
              <a:rect l="l" t="t" r="r" b="b"/>
              <a:pathLst>
                <a:path w="13280" h="11134" extrusionOk="0">
                  <a:moveTo>
                    <a:pt x="8795" y="0"/>
                  </a:moveTo>
                  <a:cubicBezTo>
                    <a:pt x="7640" y="0"/>
                    <a:pt x="6484" y="497"/>
                    <a:pt x="5714" y="1363"/>
                  </a:cubicBezTo>
                  <a:cubicBezTo>
                    <a:pt x="4695" y="2505"/>
                    <a:pt x="4318" y="4035"/>
                    <a:pt x="3468" y="5268"/>
                  </a:cubicBezTo>
                  <a:cubicBezTo>
                    <a:pt x="3089" y="5816"/>
                    <a:pt x="2510" y="6261"/>
                    <a:pt x="1848" y="6329"/>
                  </a:cubicBezTo>
                  <a:cubicBezTo>
                    <a:pt x="1770" y="6337"/>
                    <a:pt x="1691" y="6339"/>
                    <a:pt x="1611" y="6339"/>
                  </a:cubicBezTo>
                  <a:cubicBezTo>
                    <a:pt x="1469" y="6339"/>
                    <a:pt x="1326" y="6332"/>
                    <a:pt x="1185" y="6332"/>
                  </a:cubicBezTo>
                  <a:cubicBezTo>
                    <a:pt x="977" y="6332"/>
                    <a:pt x="776" y="6347"/>
                    <a:pt x="593" y="6426"/>
                  </a:cubicBezTo>
                  <a:cubicBezTo>
                    <a:pt x="549" y="6445"/>
                    <a:pt x="504" y="6469"/>
                    <a:pt x="463" y="6497"/>
                  </a:cubicBezTo>
                  <a:cubicBezTo>
                    <a:pt x="0" y="6798"/>
                    <a:pt x="6" y="7566"/>
                    <a:pt x="421" y="7934"/>
                  </a:cubicBezTo>
                  <a:cubicBezTo>
                    <a:pt x="632" y="8125"/>
                    <a:pt x="912" y="8212"/>
                    <a:pt x="1196" y="8212"/>
                  </a:cubicBezTo>
                  <a:cubicBezTo>
                    <a:pt x="1249" y="8212"/>
                    <a:pt x="1301" y="8209"/>
                    <a:pt x="1354" y="8203"/>
                  </a:cubicBezTo>
                  <a:lnTo>
                    <a:pt x="1354" y="8203"/>
                  </a:lnTo>
                  <a:cubicBezTo>
                    <a:pt x="1138" y="8369"/>
                    <a:pt x="986" y="8613"/>
                    <a:pt x="956" y="8880"/>
                  </a:cubicBezTo>
                  <a:cubicBezTo>
                    <a:pt x="902" y="9373"/>
                    <a:pt x="1266" y="9873"/>
                    <a:pt x="1752" y="9970"/>
                  </a:cubicBezTo>
                  <a:cubicBezTo>
                    <a:pt x="1811" y="9982"/>
                    <a:pt x="1871" y="9987"/>
                    <a:pt x="1931" y="9987"/>
                  </a:cubicBezTo>
                  <a:cubicBezTo>
                    <a:pt x="2197" y="9987"/>
                    <a:pt x="2461" y="9874"/>
                    <a:pt x="2654" y="9687"/>
                  </a:cubicBezTo>
                  <a:lnTo>
                    <a:pt x="2654" y="9687"/>
                  </a:lnTo>
                  <a:cubicBezTo>
                    <a:pt x="2501" y="10011"/>
                    <a:pt x="2406" y="10390"/>
                    <a:pt x="2559" y="10673"/>
                  </a:cubicBezTo>
                  <a:cubicBezTo>
                    <a:pt x="2716" y="10963"/>
                    <a:pt x="3051" y="11133"/>
                    <a:pt x="3377" y="11133"/>
                  </a:cubicBezTo>
                  <a:cubicBezTo>
                    <a:pt x="3564" y="11133"/>
                    <a:pt x="3749" y="11076"/>
                    <a:pt x="3894" y="10953"/>
                  </a:cubicBezTo>
                  <a:cubicBezTo>
                    <a:pt x="4312" y="10593"/>
                    <a:pt x="4267" y="9949"/>
                    <a:pt x="4433" y="9425"/>
                  </a:cubicBezTo>
                  <a:cubicBezTo>
                    <a:pt x="4875" y="8016"/>
                    <a:pt x="6249" y="8222"/>
                    <a:pt x="7411" y="8164"/>
                  </a:cubicBezTo>
                  <a:cubicBezTo>
                    <a:pt x="8852" y="8090"/>
                    <a:pt x="10303" y="7603"/>
                    <a:pt x="11362" y="6627"/>
                  </a:cubicBezTo>
                  <a:cubicBezTo>
                    <a:pt x="12309" y="5753"/>
                    <a:pt x="13279" y="3972"/>
                    <a:pt x="12705" y="2674"/>
                  </a:cubicBezTo>
                  <a:cubicBezTo>
                    <a:pt x="12612" y="2462"/>
                    <a:pt x="12498" y="2256"/>
                    <a:pt x="12368" y="2057"/>
                  </a:cubicBezTo>
                  <a:cubicBezTo>
                    <a:pt x="11718" y="1058"/>
                    <a:pt x="10645" y="274"/>
                    <a:pt x="9499" y="64"/>
                  </a:cubicBezTo>
                  <a:cubicBezTo>
                    <a:pt x="9267" y="21"/>
                    <a:pt x="9031" y="0"/>
                    <a:pt x="8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409190" y="3029942"/>
              <a:ext cx="970436" cy="663594"/>
            </a:xfrm>
            <a:custGeom>
              <a:avLst/>
              <a:gdLst/>
              <a:ahLst/>
              <a:cxnLst/>
              <a:rect l="l" t="t" r="r" b="b"/>
              <a:pathLst>
                <a:path w="13280" h="9081" extrusionOk="0">
                  <a:moveTo>
                    <a:pt x="12368" y="0"/>
                  </a:moveTo>
                  <a:cubicBezTo>
                    <a:pt x="12298" y="1175"/>
                    <a:pt x="11770" y="2356"/>
                    <a:pt x="10959" y="3228"/>
                  </a:cubicBezTo>
                  <a:cubicBezTo>
                    <a:pt x="9639" y="4644"/>
                    <a:pt x="7728" y="5370"/>
                    <a:pt x="5822" y="5719"/>
                  </a:cubicBezTo>
                  <a:cubicBezTo>
                    <a:pt x="5238" y="5826"/>
                    <a:pt x="4641" y="5903"/>
                    <a:pt x="4047" y="5903"/>
                  </a:cubicBezTo>
                  <a:cubicBezTo>
                    <a:pt x="3611" y="5903"/>
                    <a:pt x="3177" y="5862"/>
                    <a:pt x="2752" y="5760"/>
                  </a:cubicBezTo>
                  <a:cubicBezTo>
                    <a:pt x="1908" y="5563"/>
                    <a:pt x="1077" y="5107"/>
                    <a:pt x="593" y="4373"/>
                  </a:cubicBezTo>
                  <a:cubicBezTo>
                    <a:pt x="549" y="4392"/>
                    <a:pt x="504" y="4416"/>
                    <a:pt x="463" y="4444"/>
                  </a:cubicBezTo>
                  <a:cubicBezTo>
                    <a:pt x="0" y="4745"/>
                    <a:pt x="6" y="5513"/>
                    <a:pt x="421" y="5881"/>
                  </a:cubicBezTo>
                  <a:cubicBezTo>
                    <a:pt x="632" y="6072"/>
                    <a:pt x="912" y="6159"/>
                    <a:pt x="1196" y="6159"/>
                  </a:cubicBezTo>
                  <a:cubicBezTo>
                    <a:pt x="1249" y="6159"/>
                    <a:pt x="1301" y="6156"/>
                    <a:pt x="1354" y="6150"/>
                  </a:cubicBezTo>
                  <a:lnTo>
                    <a:pt x="1354" y="6150"/>
                  </a:lnTo>
                  <a:cubicBezTo>
                    <a:pt x="1138" y="6316"/>
                    <a:pt x="986" y="6560"/>
                    <a:pt x="956" y="6827"/>
                  </a:cubicBezTo>
                  <a:cubicBezTo>
                    <a:pt x="902" y="7320"/>
                    <a:pt x="1266" y="7820"/>
                    <a:pt x="1752" y="7917"/>
                  </a:cubicBezTo>
                  <a:cubicBezTo>
                    <a:pt x="1811" y="7929"/>
                    <a:pt x="1871" y="7934"/>
                    <a:pt x="1931" y="7934"/>
                  </a:cubicBezTo>
                  <a:cubicBezTo>
                    <a:pt x="2197" y="7934"/>
                    <a:pt x="2461" y="7821"/>
                    <a:pt x="2654" y="7634"/>
                  </a:cubicBezTo>
                  <a:lnTo>
                    <a:pt x="2654" y="7634"/>
                  </a:lnTo>
                  <a:cubicBezTo>
                    <a:pt x="2501" y="7958"/>
                    <a:pt x="2406" y="8337"/>
                    <a:pt x="2559" y="8620"/>
                  </a:cubicBezTo>
                  <a:cubicBezTo>
                    <a:pt x="2716" y="8910"/>
                    <a:pt x="3051" y="9080"/>
                    <a:pt x="3377" y="9080"/>
                  </a:cubicBezTo>
                  <a:cubicBezTo>
                    <a:pt x="3564" y="9080"/>
                    <a:pt x="3749" y="9023"/>
                    <a:pt x="3894" y="8900"/>
                  </a:cubicBezTo>
                  <a:cubicBezTo>
                    <a:pt x="4312" y="8540"/>
                    <a:pt x="4267" y="7896"/>
                    <a:pt x="4433" y="7372"/>
                  </a:cubicBezTo>
                  <a:cubicBezTo>
                    <a:pt x="4875" y="5963"/>
                    <a:pt x="6249" y="6169"/>
                    <a:pt x="7411" y="6111"/>
                  </a:cubicBezTo>
                  <a:cubicBezTo>
                    <a:pt x="8852" y="6037"/>
                    <a:pt x="10303" y="5550"/>
                    <a:pt x="11362" y="4574"/>
                  </a:cubicBezTo>
                  <a:cubicBezTo>
                    <a:pt x="12309" y="3700"/>
                    <a:pt x="13279" y="1919"/>
                    <a:pt x="12705" y="615"/>
                  </a:cubicBezTo>
                  <a:cubicBezTo>
                    <a:pt x="12612" y="403"/>
                    <a:pt x="12498" y="197"/>
                    <a:pt x="12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814025" y="3074080"/>
              <a:ext cx="400889" cy="304357"/>
            </a:xfrm>
            <a:custGeom>
              <a:avLst/>
              <a:gdLst/>
              <a:ahLst/>
              <a:cxnLst/>
              <a:rect l="l" t="t" r="r" b="b"/>
              <a:pathLst>
                <a:path w="5486" h="4165" extrusionOk="0">
                  <a:moveTo>
                    <a:pt x="5069" y="1"/>
                  </a:moveTo>
                  <a:cubicBezTo>
                    <a:pt x="4877" y="1"/>
                    <a:pt x="4627" y="99"/>
                    <a:pt x="4400" y="281"/>
                  </a:cubicBezTo>
                  <a:cubicBezTo>
                    <a:pt x="4039" y="569"/>
                    <a:pt x="3876" y="960"/>
                    <a:pt x="4030" y="1153"/>
                  </a:cubicBezTo>
                  <a:cubicBezTo>
                    <a:pt x="4088" y="1224"/>
                    <a:pt x="4181" y="1259"/>
                    <a:pt x="4294" y="1259"/>
                  </a:cubicBezTo>
                  <a:cubicBezTo>
                    <a:pt x="4486" y="1259"/>
                    <a:pt x="4735" y="1159"/>
                    <a:pt x="4960" y="976"/>
                  </a:cubicBezTo>
                  <a:cubicBezTo>
                    <a:pt x="5320" y="688"/>
                    <a:pt x="5486" y="298"/>
                    <a:pt x="5330" y="104"/>
                  </a:cubicBezTo>
                  <a:cubicBezTo>
                    <a:pt x="5273" y="34"/>
                    <a:pt x="5181" y="1"/>
                    <a:pt x="5069" y="1"/>
                  </a:cubicBezTo>
                  <a:close/>
                  <a:moveTo>
                    <a:pt x="1194" y="2907"/>
                  </a:moveTo>
                  <a:cubicBezTo>
                    <a:pt x="1002" y="2907"/>
                    <a:pt x="752" y="3007"/>
                    <a:pt x="525" y="3189"/>
                  </a:cubicBezTo>
                  <a:cubicBezTo>
                    <a:pt x="168" y="3477"/>
                    <a:pt x="1" y="3868"/>
                    <a:pt x="157" y="4061"/>
                  </a:cubicBezTo>
                  <a:cubicBezTo>
                    <a:pt x="213" y="4131"/>
                    <a:pt x="306" y="4164"/>
                    <a:pt x="418" y="4164"/>
                  </a:cubicBezTo>
                  <a:cubicBezTo>
                    <a:pt x="609" y="4164"/>
                    <a:pt x="859" y="4066"/>
                    <a:pt x="1087" y="3884"/>
                  </a:cubicBezTo>
                  <a:cubicBezTo>
                    <a:pt x="1444" y="3596"/>
                    <a:pt x="1611" y="3206"/>
                    <a:pt x="1455" y="3012"/>
                  </a:cubicBezTo>
                  <a:cubicBezTo>
                    <a:pt x="1398" y="2941"/>
                    <a:pt x="1306" y="2907"/>
                    <a:pt x="1194" y="2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404294" y="1997313"/>
              <a:ext cx="2250272" cy="1707105"/>
            </a:xfrm>
            <a:custGeom>
              <a:avLst/>
              <a:gdLst/>
              <a:ahLst/>
              <a:cxnLst/>
              <a:rect l="l" t="t" r="r" b="b"/>
              <a:pathLst>
                <a:path w="30794" h="23361" extrusionOk="0">
                  <a:moveTo>
                    <a:pt x="29622" y="312"/>
                  </a:moveTo>
                  <a:cubicBezTo>
                    <a:pt x="29789" y="312"/>
                    <a:pt x="29953" y="362"/>
                    <a:pt x="30093" y="460"/>
                  </a:cubicBezTo>
                  <a:cubicBezTo>
                    <a:pt x="30275" y="586"/>
                    <a:pt x="30396" y="774"/>
                    <a:pt x="30439" y="993"/>
                  </a:cubicBezTo>
                  <a:cubicBezTo>
                    <a:pt x="30478" y="1207"/>
                    <a:pt x="30429" y="1427"/>
                    <a:pt x="30303" y="1611"/>
                  </a:cubicBezTo>
                  <a:cubicBezTo>
                    <a:pt x="26808" y="6688"/>
                    <a:pt x="21748" y="10965"/>
                    <a:pt x="16055" y="13651"/>
                  </a:cubicBezTo>
                  <a:cubicBezTo>
                    <a:pt x="16046" y="13653"/>
                    <a:pt x="16037" y="13659"/>
                    <a:pt x="16031" y="13661"/>
                  </a:cubicBezTo>
                  <a:cubicBezTo>
                    <a:pt x="15040" y="14131"/>
                    <a:pt x="14029" y="14553"/>
                    <a:pt x="13001" y="14925"/>
                  </a:cubicBezTo>
                  <a:cubicBezTo>
                    <a:pt x="12974" y="14845"/>
                    <a:pt x="12947" y="14763"/>
                    <a:pt x="12913" y="14683"/>
                  </a:cubicBezTo>
                  <a:cubicBezTo>
                    <a:pt x="12815" y="14466"/>
                    <a:pt x="12699" y="14250"/>
                    <a:pt x="12564" y="14047"/>
                  </a:cubicBezTo>
                  <a:cubicBezTo>
                    <a:pt x="12432" y="13845"/>
                    <a:pt x="12285" y="13651"/>
                    <a:pt x="12127" y="13473"/>
                  </a:cubicBezTo>
                  <a:cubicBezTo>
                    <a:pt x="12612" y="13304"/>
                    <a:pt x="13095" y="13121"/>
                    <a:pt x="13569" y="12930"/>
                  </a:cubicBezTo>
                  <a:cubicBezTo>
                    <a:pt x="13575" y="12926"/>
                    <a:pt x="13579" y="12926"/>
                    <a:pt x="13586" y="12924"/>
                  </a:cubicBezTo>
                  <a:cubicBezTo>
                    <a:pt x="19770" y="10425"/>
                    <a:pt x="25223" y="6075"/>
                    <a:pt x="28940" y="672"/>
                  </a:cubicBezTo>
                  <a:cubicBezTo>
                    <a:pt x="29065" y="488"/>
                    <a:pt x="29253" y="367"/>
                    <a:pt x="29472" y="326"/>
                  </a:cubicBezTo>
                  <a:cubicBezTo>
                    <a:pt x="29522" y="317"/>
                    <a:pt x="29572" y="312"/>
                    <a:pt x="29622" y="312"/>
                  </a:cubicBezTo>
                  <a:close/>
                  <a:moveTo>
                    <a:pt x="9330" y="13995"/>
                  </a:moveTo>
                  <a:cubicBezTo>
                    <a:pt x="9104" y="13995"/>
                    <a:pt x="8879" y="14061"/>
                    <a:pt x="8694" y="14198"/>
                  </a:cubicBezTo>
                  <a:cubicBezTo>
                    <a:pt x="8252" y="14525"/>
                    <a:pt x="8135" y="15193"/>
                    <a:pt x="8434" y="15652"/>
                  </a:cubicBezTo>
                  <a:cubicBezTo>
                    <a:pt x="8464" y="15698"/>
                    <a:pt x="8512" y="15723"/>
                    <a:pt x="8564" y="15723"/>
                  </a:cubicBezTo>
                  <a:cubicBezTo>
                    <a:pt x="8592" y="15723"/>
                    <a:pt x="8622" y="15713"/>
                    <a:pt x="8648" y="15697"/>
                  </a:cubicBezTo>
                  <a:cubicBezTo>
                    <a:pt x="8717" y="15650"/>
                    <a:pt x="8737" y="15555"/>
                    <a:pt x="8691" y="15483"/>
                  </a:cubicBezTo>
                  <a:cubicBezTo>
                    <a:pt x="8481" y="15161"/>
                    <a:pt x="8568" y="14672"/>
                    <a:pt x="8877" y="14442"/>
                  </a:cubicBezTo>
                  <a:cubicBezTo>
                    <a:pt x="9006" y="14346"/>
                    <a:pt x="9166" y="14300"/>
                    <a:pt x="9326" y="14300"/>
                  </a:cubicBezTo>
                  <a:cubicBezTo>
                    <a:pt x="9552" y="14300"/>
                    <a:pt x="9780" y="14391"/>
                    <a:pt x="9927" y="14562"/>
                  </a:cubicBezTo>
                  <a:cubicBezTo>
                    <a:pt x="9957" y="14599"/>
                    <a:pt x="10001" y="14618"/>
                    <a:pt x="10045" y="14618"/>
                  </a:cubicBezTo>
                  <a:cubicBezTo>
                    <a:pt x="10080" y="14618"/>
                    <a:pt x="10116" y="14606"/>
                    <a:pt x="10145" y="14581"/>
                  </a:cubicBezTo>
                  <a:cubicBezTo>
                    <a:pt x="10210" y="14527"/>
                    <a:pt x="10219" y="14430"/>
                    <a:pt x="10163" y="14365"/>
                  </a:cubicBezTo>
                  <a:cubicBezTo>
                    <a:pt x="9957" y="14122"/>
                    <a:pt x="9643" y="13995"/>
                    <a:pt x="9330" y="13995"/>
                  </a:cubicBezTo>
                  <a:close/>
                  <a:moveTo>
                    <a:pt x="6308" y="16271"/>
                  </a:moveTo>
                  <a:cubicBezTo>
                    <a:pt x="6026" y="16271"/>
                    <a:pt x="5745" y="16373"/>
                    <a:pt x="5543" y="16576"/>
                  </a:cubicBezTo>
                  <a:cubicBezTo>
                    <a:pt x="5154" y="16965"/>
                    <a:pt x="5132" y="17639"/>
                    <a:pt x="5495" y="18054"/>
                  </a:cubicBezTo>
                  <a:cubicBezTo>
                    <a:pt x="5524" y="18086"/>
                    <a:pt x="5569" y="18104"/>
                    <a:pt x="5610" y="18104"/>
                  </a:cubicBezTo>
                  <a:cubicBezTo>
                    <a:pt x="5647" y="18104"/>
                    <a:pt x="5682" y="18093"/>
                    <a:pt x="5712" y="18067"/>
                  </a:cubicBezTo>
                  <a:cubicBezTo>
                    <a:pt x="5775" y="18011"/>
                    <a:pt x="5783" y="17915"/>
                    <a:pt x="5727" y="17851"/>
                  </a:cubicBezTo>
                  <a:cubicBezTo>
                    <a:pt x="5470" y="17561"/>
                    <a:pt x="5487" y="17067"/>
                    <a:pt x="5760" y="16793"/>
                  </a:cubicBezTo>
                  <a:cubicBezTo>
                    <a:pt x="5904" y="16652"/>
                    <a:pt x="6106" y="16581"/>
                    <a:pt x="6307" y="16581"/>
                  </a:cubicBezTo>
                  <a:cubicBezTo>
                    <a:pt x="6493" y="16581"/>
                    <a:pt x="6679" y="16642"/>
                    <a:pt x="6818" y="16764"/>
                  </a:cubicBezTo>
                  <a:cubicBezTo>
                    <a:pt x="6847" y="16789"/>
                    <a:pt x="6883" y="16801"/>
                    <a:pt x="6919" y="16801"/>
                  </a:cubicBezTo>
                  <a:cubicBezTo>
                    <a:pt x="6961" y="16801"/>
                    <a:pt x="7004" y="16784"/>
                    <a:pt x="7034" y="16751"/>
                  </a:cubicBezTo>
                  <a:cubicBezTo>
                    <a:pt x="7090" y="16688"/>
                    <a:pt x="7084" y="16589"/>
                    <a:pt x="7021" y="16531"/>
                  </a:cubicBezTo>
                  <a:cubicBezTo>
                    <a:pt x="6824" y="16357"/>
                    <a:pt x="6566" y="16271"/>
                    <a:pt x="6308" y="16271"/>
                  </a:cubicBezTo>
                  <a:close/>
                  <a:moveTo>
                    <a:pt x="9340" y="16836"/>
                  </a:moveTo>
                  <a:cubicBezTo>
                    <a:pt x="9279" y="16836"/>
                    <a:pt x="9221" y="16875"/>
                    <a:pt x="9198" y="16935"/>
                  </a:cubicBezTo>
                  <a:cubicBezTo>
                    <a:pt x="9169" y="17015"/>
                    <a:pt x="9208" y="17102"/>
                    <a:pt x="9288" y="17134"/>
                  </a:cubicBezTo>
                  <a:cubicBezTo>
                    <a:pt x="9485" y="17210"/>
                    <a:pt x="9637" y="17256"/>
                    <a:pt x="9786" y="17279"/>
                  </a:cubicBezTo>
                  <a:cubicBezTo>
                    <a:pt x="9565" y="17779"/>
                    <a:pt x="9028" y="18144"/>
                    <a:pt x="8481" y="18144"/>
                  </a:cubicBezTo>
                  <a:cubicBezTo>
                    <a:pt x="8464" y="18144"/>
                    <a:pt x="8448" y="18144"/>
                    <a:pt x="8432" y="18143"/>
                  </a:cubicBezTo>
                  <a:cubicBezTo>
                    <a:pt x="8427" y="18143"/>
                    <a:pt x="8422" y="18143"/>
                    <a:pt x="8417" y="18143"/>
                  </a:cubicBezTo>
                  <a:cubicBezTo>
                    <a:pt x="8337" y="18143"/>
                    <a:pt x="8276" y="18212"/>
                    <a:pt x="8274" y="18292"/>
                  </a:cubicBezTo>
                  <a:cubicBezTo>
                    <a:pt x="8270" y="18378"/>
                    <a:pt x="8339" y="18448"/>
                    <a:pt x="8423" y="18452"/>
                  </a:cubicBezTo>
                  <a:lnTo>
                    <a:pt x="8473" y="18452"/>
                  </a:lnTo>
                  <a:cubicBezTo>
                    <a:pt x="9191" y="18452"/>
                    <a:pt x="9875" y="17965"/>
                    <a:pt x="10113" y="17292"/>
                  </a:cubicBezTo>
                  <a:cubicBezTo>
                    <a:pt x="10221" y="17284"/>
                    <a:pt x="10340" y="17269"/>
                    <a:pt x="10481" y="17245"/>
                  </a:cubicBezTo>
                  <a:cubicBezTo>
                    <a:pt x="10565" y="17229"/>
                    <a:pt x="10621" y="17150"/>
                    <a:pt x="10608" y="17067"/>
                  </a:cubicBezTo>
                  <a:cubicBezTo>
                    <a:pt x="10593" y="16993"/>
                    <a:pt x="10529" y="16941"/>
                    <a:pt x="10457" y="16941"/>
                  </a:cubicBezTo>
                  <a:cubicBezTo>
                    <a:pt x="10447" y="16941"/>
                    <a:pt x="10437" y="16942"/>
                    <a:pt x="10427" y="16944"/>
                  </a:cubicBezTo>
                  <a:cubicBezTo>
                    <a:pt x="10262" y="16974"/>
                    <a:pt x="10134" y="16989"/>
                    <a:pt x="10016" y="16989"/>
                  </a:cubicBezTo>
                  <a:cubicBezTo>
                    <a:pt x="9822" y="16989"/>
                    <a:pt x="9656" y="16946"/>
                    <a:pt x="9395" y="16847"/>
                  </a:cubicBezTo>
                  <a:cubicBezTo>
                    <a:pt x="9377" y="16840"/>
                    <a:pt x="9358" y="16836"/>
                    <a:pt x="9340" y="16836"/>
                  </a:cubicBezTo>
                  <a:close/>
                  <a:moveTo>
                    <a:pt x="8858" y="12229"/>
                  </a:moveTo>
                  <a:cubicBezTo>
                    <a:pt x="9085" y="12229"/>
                    <a:pt x="9311" y="12249"/>
                    <a:pt x="9535" y="12290"/>
                  </a:cubicBezTo>
                  <a:cubicBezTo>
                    <a:pt x="10596" y="12486"/>
                    <a:pt x="11660" y="13224"/>
                    <a:pt x="12303" y="14217"/>
                  </a:cubicBezTo>
                  <a:cubicBezTo>
                    <a:pt x="12428" y="14408"/>
                    <a:pt x="12538" y="14605"/>
                    <a:pt x="12629" y="14810"/>
                  </a:cubicBezTo>
                  <a:cubicBezTo>
                    <a:pt x="13186" y="16074"/>
                    <a:pt x="12203" y="17783"/>
                    <a:pt x="11325" y="18591"/>
                  </a:cubicBezTo>
                  <a:cubicBezTo>
                    <a:pt x="10360" y="19478"/>
                    <a:pt x="8992" y="20010"/>
                    <a:pt x="7469" y="20088"/>
                  </a:cubicBezTo>
                  <a:cubicBezTo>
                    <a:pt x="7307" y="20097"/>
                    <a:pt x="7140" y="20099"/>
                    <a:pt x="6969" y="20101"/>
                  </a:cubicBezTo>
                  <a:cubicBezTo>
                    <a:pt x="5935" y="20120"/>
                    <a:pt x="4764" y="20140"/>
                    <a:pt x="4351" y="21453"/>
                  </a:cubicBezTo>
                  <a:cubicBezTo>
                    <a:pt x="4297" y="21626"/>
                    <a:pt x="4264" y="21806"/>
                    <a:pt x="4232" y="21985"/>
                  </a:cubicBezTo>
                  <a:cubicBezTo>
                    <a:pt x="4167" y="22353"/>
                    <a:pt x="4104" y="22700"/>
                    <a:pt x="3858" y="22911"/>
                  </a:cubicBezTo>
                  <a:cubicBezTo>
                    <a:pt x="3748" y="23006"/>
                    <a:pt x="3601" y="23055"/>
                    <a:pt x="3442" y="23055"/>
                  </a:cubicBezTo>
                  <a:cubicBezTo>
                    <a:pt x="3393" y="23055"/>
                    <a:pt x="3342" y="23050"/>
                    <a:pt x="3291" y="23041"/>
                  </a:cubicBezTo>
                  <a:cubicBezTo>
                    <a:pt x="3059" y="22996"/>
                    <a:pt x="2858" y="22860"/>
                    <a:pt x="2761" y="22676"/>
                  </a:cubicBezTo>
                  <a:cubicBezTo>
                    <a:pt x="2618" y="22414"/>
                    <a:pt x="2763" y="22035"/>
                    <a:pt x="2860" y="21832"/>
                  </a:cubicBezTo>
                  <a:cubicBezTo>
                    <a:pt x="2893" y="21765"/>
                    <a:pt x="2873" y="21683"/>
                    <a:pt x="2812" y="21642"/>
                  </a:cubicBezTo>
                  <a:cubicBezTo>
                    <a:pt x="2784" y="21624"/>
                    <a:pt x="2754" y="21613"/>
                    <a:pt x="2721" y="21613"/>
                  </a:cubicBezTo>
                  <a:cubicBezTo>
                    <a:pt x="2681" y="21613"/>
                    <a:pt x="2644" y="21626"/>
                    <a:pt x="2615" y="21656"/>
                  </a:cubicBezTo>
                  <a:cubicBezTo>
                    <a:pt x="2444" y="21820"/>
                    <a:pt x="2219" y="21912"/>
                    <a:pt x="2002" y="21912"/>
                  </a:cubicBezTo>
                  <a:cubicBezTo>
                    <a:pt x="1951" y="21912"/>
                    <a:pt x="1901" y="21907"/>
                    <a:pt x="1852" y="21897"/>
                  </a:cubicBezTo>
                  <a:cubicBezTo>
                    <a:pt x="1447" y="21817"/>
                    <a:pt x="1131" y="21384"/>
                    <a:pt x="1175" y="20975"/>
                  </a:cubicBezTo>
                  <a:cubicBezTo>
                    <a:pt x="1200" y="20759"/>
                    <a:pt x="1322" y="20553"/>
                    <a:pt x="1516" y="20404"/>
                  </a:cubicBezTo>
                  <a:cubicBezTo>
                    <a:pt x="1571" y="20361"/>
                    <a:pt x="1590" y="20287"/>
                    <a:pt x="1564" y="20224"/>
                  </a:cubicBezTo>
                  <a:cubicBezTo>
                    <a:pt x="1541" y="20165"/>
                    <a:pt x="1485" y="20128"/>
                    <a:pt x="1424" y="20128"/>
                  </a:cubicBezTo>
                  <a:cubicBezTo>
                    <a:pt x="1418" y="20128"/>
                    <a:pt x="1411" y="20128"/>
                    <a:pt x="1404" y="20129"/>
                  </a:cubicBezTo>
                  <a:cubicBezTo>
                    <a:pt x="1357" y="20134"/>
                    <a:pt x="1310" y="20137"/>
                    <a:pt x="1263" y="20137"/>
                  </a:cubicBezTo>
                  <a:cubicBezTo>
                    <a:pt x="1001" y="20137"/>
                    <a:pt x="760" y="20053"/>
                    <a:pt x="588" y="19897"/>
                  </a:cubicBezTo>
                  <a:cubicBezTo>
                    <a:pt x="411" y="19739"/>
                    <a:pt x="313" y="19478"/>
                    <a:pt x="335" y="19218"/>
                  </a:cubicBezTo>
                  <a:cubicBezTo>
                    <a:pt x="350" y="18995"/>
                    <a:pt x="452" y="18807"/>
                    <a:pt x="610" y="18703"/>
                  </a:cubicBezTo>
                  <a:cubicBezTo>
                    <a:pt x="647" y="18679"/>
                    <a:pt x="683" y="18660"/>
                    <a:pt x="718" y="18647"/>
                  </a:cubicBezTo>
                  <a:cubicBezTo>
                    <a:pt x="877" y="18578"/>
                    <a:pt x="1058" y="18564"/>
                    <a:pt x="1252" y="18564"/>
                  </a:cubicBezTo>
                  <a:cubicBezTo>
                    <a:pt x="1320" y="18564"/>
                    <a:pt x="1389" y="18565"/>
                    <a:pt x="1460" y="18567"/>
                  </a:cubicBezTo>
                  <a:cubicBezTo>
                    <a:pt x="1525" y="18570"/>
                    <a:pt x="1592" y="18571"/>
                    <a:pt x="1659" y="18571"/>
                  </a:cubicBezTo>
                  <a:cubicBezTo>
                    <a:pt x="1748" y="18571"/>
                    <a:pt x="1838" y="18568"/>
                    <a:pt x="1928" y="18560"/>
                  </a:cubicBezTo>
                  <a:cubicBezTo>
                    <a:pt x="2577" y="18495"/>
                    <a:pt x="3210" y="18084"/>
                    <a:pt x="3659" y="17431"/>
                  </a:cubicBezTo>
                  <a:cubicBezTo>
                    <a:pt x="4031" y="16894"/>
                    <a:pt x="4316" y="16297"/>
                    <a:pt x="4589" y="15721"/>
                  </a:cubicBezTo>
                  <a:cubicBezTo>
                    <a:pt x="4952" y="14962"/>
                    <a:pt x="5324" y="14179"/>
                    <a:pt x="5894" y="13540"/>
                  </a:cubicBezTo>
                  <a:cubicBezTo>
                    <a:pt x="6636" y="12709"/>
                    <a:pt x="7746" y="12229"/>
                    <a:pt x="8858" y="12229"/>
                  </a:cubicBezTo>
                  <a:close/>
                  <a:moveTo>
                    <a:pt x="29619" y="0"/>
                  </a:moveTo>
                  <a:cubicBezTo>
                    <a:pt x="29550" y="0"/>
                    <a:pt x="29480" y="7"/>
                    <a:pt x="29411" y="19"/>
                  </a:cubicBezTo>
                  <a:cubicBezTo>
                    <a:pt x="29111" y="75"/>
                    <a:pt x="28853" y="242"/>
                    <a:pt x="28682" y="493"/>
                  </a:cubicBezTo>
                  <a:cubicBezTo>
                    <a:pt x="25002" y="5844"/>
                    <a:pt x="19603" y="10154"/>
                    <a:pt x="13480" y="12629"/>
                  </a:cubicBezTo>
                  <a:cubicBezTo>
                    <a:pt x="13475" y="12631"/>
                    <a:pt x="13467" y="12631"/>
                    <a:pt x="13463" y="12634"/>
                  </a:cubicBezTo>
                  <a:cubicBezTo>
                    <a:pt x="12947" y="12843"/>
                    <a:pt x="12420" y="13040"/>
                    <a:pt x="11891" y="13224"/>
                  </a:cubicBezTo>
                  <a:cubicBezTo>
                    <a:pt x="11240" y="12582"/>
                    <a:pt x="10427" y="12136"/>
                    <a:pt x="9589" y="11984"/>
                  </a:cubicBezTo>
                  <a:cubicBezTo>
                    <a:pt x="9348" y="11940"/>
                    <a:pt x="9104" y="11918"/>
                    <a:pt x="8860" y="11918"/>
                  </a:cubicBezTo>
                  <a:cubicBezTo>
                    <a:pt x="7660" y="11918"/>
                    <a:pt x="6461" y="12435"/>
                    <a:pt x="5662" y="13332"/>
                  </a:cubicBezTo>
                  <a:cubicBezTo>
                    <a:pt x="5063" y="14003"/>
                    <a:pt x="4680" y="14806"/>
                    <a:pt x="4308" y="15583"/>
                  </a:cubicBezTo>
                  <a:cubicBezTo>
                    <a:pt x="4039" y="16150"/>
                    <a:pt x="3760" y="16734"/>
                    <a:pt x="3403" y="17253"/>
                  </a:cubicBezTo>
                  <a:cubicBezTo>
                    <a:pt x="3003" y="17831"/>
                    <a:pt x="2455" y="18194"/>
                    <a:pt x="1897" y="18249"/>
                  </a:cubicBezTo>
                  <a:cubicBezTo>
                    <a:pt x="1824" y="18255"/>
                    <a:pt x="1749" y="18257"/>
                    <a:pt x="1673" y="18257"/>
                  </a:cubicBezTo>
                  <a:cubicBezTo>
                    <a:pt x="1604" y="18257"/>
                    <a:pt x="1535" y="18256"/>
                    <a:pt x="1464" y="18253"/>
                  </a:cubicBezTo>
                  <a:cubicBezTo>
                    <a:pt x="1395" y="18251"/>
                    <a:pt x="1326" y="18250"/>
                    <a:pt x="1257" y="18250"/>
                  </a:cubicBezTo>
                  <a:cubicBezTo>
                    <a:pt x="1031" y="18250"/>
                    <a:pt x="805" y="18267"/>
                    <a:pt x="599" y="18355"/>
                  </a:cubicBezTo>
                  <a:cubicBezTo>
                    <a:pt x="549" y="18374"/>
                    <a:pt x="497" y="18402"/>
                    <a:pt x="441" y="18439"/>
                  </a:cubicBezTo>
                  <a:cubicBezTo>
                    <a:pt x="201" y="18597"/>
                    <a:pt x="49" y="18870"/>
                    <a:pt x="25" y="19190"/>
                  </a:cubicBezTo>
                  <a:cubicBezTo>
                    <a:pt x="0" y="19545"/>
                    <a:pt x="134" y="19902"/>
                    <a:pt x="382" y="20122"/>
                  </a:cubicBezTo>
                  <a:cubicBezTo>
                    <a:pt x="564" y="20287"/>
                    <a:pt x="804" y="20391"/>
                    <a:pt x="1064" y="20427"/>
                  </a:cubicBezTo>
                  <a:cubicBezTo>
                    <a:pt x="954" y="20583"/>
                    <a:pt x="887" y="20756"/>
                    <a:pt x="867" y="20938"/>
                  </a:cubicBezTo>
                  <a:cubicBezTo>
                    <a:pt x="804" y="21505"/>
                    <a:pt x="1224" y="22081"/>
                    <a:pt x="1787" y="22195"/>
                  </a:cubicBezTo>
                  <a:cubicBezTo>
                    <a:pt x="1856" y="22209"/>
                    <a:pt x="1926" y="22216"/>
                    <a:pt x="1996" y="22216"/>
                  </a:cubicBezTo>
                  <a:cubicBezTo>
                    <a:pt x="2140" y="22216"/>
                    <a:pt x="2286" y="22187"/>
                    <a:pt x="2423" y="22133"/>
                  </a:cubicBezTo>
                  <a:lnTo>
                    <a:pt x="2423" y="22133"/>
                  </a:lnTo>
                  <a:cubicBezTo>
                    <a:pt x="2373" y="22360"/>
                    <a:pt x="2373" y="22604"/>
                    <a:pt x="2486" y="22818"/>
                  </a:cubicBezTo>
                  <a:cubicBezTo>
                    <a:pt x="2631" y="23083"/>
                    <a:pt x="2906" y="23279"/>
                    <a:pt x="3230" y="23342"/>
                  </a:cubicBezTo>
                  <a:cubicBezTo>
                    <a:pt x="3301" y="23355"/>
                    <a:pt x="3369" y="23360"/>
                    <a:pt x="3436" y="23360"/>
                  </a:cubicBezTo>
                  <a:cubicBezTo>
                    <a:pt x="3669" y="23360"/>
                    <a:pt x="3888" y="23286"/>
                    <a:pt x="4054" y="23141"/>
                  </a:cubicBezTo>
                  <a:cubicBezTo>
                    <a:pt x="4383" y="22858"/>
                    <a:pt x="4457" y="22440"/>
                    <a:pt x="4530" y="22033"/>
                  </a:cubicBezTo>
                  <a:cubicBezTo>
                    <a:pt x="4559" y="21858"/>
                    <a:pt x="4589" y="21696"/>
                    <a:pt x="4639" y="21542"/>
                  </a:cubicBezTo>
                  <a:cubicBezTo>
                    <a:pt x="4987" y="20441"/>
                    <a:pt x="5952" y="20423"/>
                    <a:pt x="6973" y="20404"/>
                  </a:cubicBezTo>
                  <a:cubicBezTo>
                    <a:pt x="7144" y="20400"/>
                    <a:pt x="7313" y="20397"/>
                    <a:pt x="7480" y="20389"/>
                  </a:cubicBezTo>
                  <a:cubicBezTo>
                    <a:pt x="9076" y="20308"/>
                    <a:pt x="10515" y="19748"/>
                    <a:pt x="11530" y="18811"/>
                  </a:cubicBezTo>
                  <a:cubicBezTo>
                    <a:pt x="12357" y="18049"/>
                    <a:pt x="13266" y="16529"/>
                    <a:pt x="13064" y="15221"/>
                  </a:cubicBezTo>
                  <a:cubicBezTo>
                    <a:pt x="14107" y="14845"/>
                    <a:pt x="15144" y="14414"/>
                    <a:pt x="16154" y="13936"/>
                  </a:cubicBezTo>
                  <a:cubicBezTo>
                    <a:pt x="16161" y="13934"/>
                    <a:pt x="16167" y="13930"/>
                    <a:pt x="16172" y="13928"/>
                  </a:cubicBezTo>
                  <a:cubicBezTo>
                    <a:pt x="21921" y="11219"/>
                    <a:pt x="27027" y="6902"/>
                    <a:pt x="30552" y="1780"/>
                  </a:cubicBezTo>
                  <a:cubicBezTo>
                    <a:pt x="30731" y="1534"/>
                    <a:pt x="30794" y="1231"/>
                    <a:pt x="30738" y="932"/>
                  </a:cubicBezTo>
                  <a:cubicBezTo>
                    <a:pt x="30682" y="633"/>
                    <a:pt x="30515" y="374"/>
                    <a:pt x="30264" y="203"/>
                  </a:cubicBezTo>
                  <a:cubicBezTo>
                    <a:pt x="30071" y="69"/>
                    <a:pt x="29849" y="0"/>
                    <a:pt x="29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2321298">
            <a:off x="516956" y="275516"/>
            <a:ext cx="409513" cy="790006"/>
            <a:chOff x="5966450" y="2934100"/>
            <a:chExt cx="566954" cy="1109041"/>
          </a:xfrm>
        </p:grpSpPr>
        <p:sp>
          <p:nvSpPr>
            <p:cNvPr id="126" name="Google Shape;126;p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8586329" y="2322500"/>
            <a:ext cx="304252" cy="206434"/>
            <a:chOff x="695815" y="2621885"/>
            <a:chExt cx="461898" cy="313349"/>
          </a:xfrm>
        </p:grpSpPr>
        <p:sp>
          <p:nvSpPr>
            <p:cNvPr id="130" name="Google Shape;130;p3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-385392">
            <a:off x="229264" y="1970784"/>
            <a:ext cx="1504089" cy="3930335"/>
            <a:chOff x="-125300" y="836221"/>
            <a:chExt cx="1553687" cy="4059941"/>
          </a:xfrm>
        </p:grpSpPr>
        <p:sp>
          <p:nvSpPr>
            <p:cNvPr id="135" name="Google Shape;135;p3"/>
            <p:cNvSpPr/>
            <p:nvPr/>
          </p:nvSpPr>
          <p:spPr>
            <a:xfrm>
              <a:off x="-115871" y="845044"/>
              <a:ext cx="1533078" cy="1499536"/>
            </a:xfrm>
            <a:custGeom>
              <a:avLst/>
              <a:gdLst/>
              <a:ahLst/>
              <a:cxnLst/>
              <a:rect l="l" t="t" r="r" b="b"/>
              <a:pathLst>
                <a:path w="22762" h="22264" extrusionOk="0">
                  <a:moveTo>
                    <a:pt x="11703" y="16538"/>
                  </a:moveTo>
                  <a:lnTo>
                    <a:pt x="11703" y="16538"/>
                  </a:lnTo>
                  <a:cubicBezTo>
                    <a:pt x="11632" y="16851"/>
                    <a:pt x="11526" y="17165"/>
                    <a:pt x="11392" y="17473"/>
                  </a:cubicBezTo>
                  <a:cubicBezTo>
                    <a:pt x="11511" y="17167"/>
                    <a:pt x="11613" y="16854"/>
                    <a:pt x="11703" y="16538"/>
                  </a:cubicBezTo>
                  <a:close/>
                  <a:moveTo>
                    <a:pt x="11963" y="0"/>
                  </a:moveTo>
                  <a:cubicBezTo>
                    <a:pt x="11768" y="0"/>
                    <a:pt x="11571" y="25"/>
                    <a:pt x="11375" y="78"/>
                  </a:cubicBezTo>
                  <a:cubicBezTo>
                    <a:pt x="10232" y="385"/>
                    <a:pt x="9520" y="1487"/>
                    <a:pt x="9131" y="2629"/>
                  </a:cubicBezTo>
                  <a:cubicBezTo>
                    <a:pt x="8832" y="2343"/>
                    <a:pt x="8506" y="2092"/>
                    <a:pt x="8140" y="1891"/>
                  </a:cubicBezTo>
                  <a:cubicBezTo>
                    <a:pt x="7614" y="1599"/>
                    <a:pt x="6994" y="1444"/>
                    <a:pt x="6386" y="1444"/>
                  </a:cubicBezTo>
                  <a:cubicBezTo>
                    <a:pt x="5496" y="1444"/>
                    <a:pt x="4632" y="1777"/>
                    <a:pt x="4128" y="2501"/>
                  </a:cubicBezTo>
                  <a:cubicBezTo>
                    <a:pt x="3371" y="3579"/>
                    <a:pt x="3656" y="5074"/>
                    <a:pt x="4204" y="6271"/>
                  </a:cubicBezTo>
                  <a:cubicBezTo>
                    <a:pt x="4336" y="6561"/>
                    <a:pt x="4485" y="6846"/>
                    <a:pt x="4643" y="7121"/>
                  </a:cubicBezTo>
                  <a:lnTo>
                    <a:pt x="4645" y="7125"/>
                  </a:lnTo>
                  <a:cubicBezTo>
                    <a:pt x="5219" y="8116"/>
                    <a:pt x="5963" y="9012"/>
                    <a:pt x="6829" y="9757"/>
                  </a:cubicBezTo>
                  <a:cubicBezTo>
                    <a:pt x="6842" y="9769"/>
                    <a:pt x="6854" y="9776"/>
                    <a:pt x="6867" y="9787"/>
                  </a:cubicBezTo>
                  <a:cubicBezTo>
                    <a:pt x="7038" y="9328"/>
                    <a:pt x="7311" y="8910"/>
                    <a:pt x="7713" y="8562"/>
                  </a:cubicBezTo>
                  <a:cubicBezTo>
                    <a:pt x="7806" y="8484"/>
                    <a:pt x="7898" y="8422"/>
                    <a:pt x="7991" y="8372"/>
                  </a:cubicBezTo>
                  <a:cubicBezTo>
                    <a:pt x="8202" y="8144"/>
                    <a:pt x="8447" y="7930"/>
                    <a:pt x="8739" y="7744"/>
                  </a:cubicBezTo>
                  <a:cubicBezTo>
                    <a:pt x="8854" y="7669"/>
                    <a:pt x="8971" y="7621"/>
                    <a:pt x="9085" y="7580"/>
                  </a:cubicBezTo>
                  <a:cubicBezTo>
                    <a:pt x="9458" y="7370"/>
                    <a:pt x="9877" y="7246"/>
                    <a:pt x="10321" y="7208"/>
                  </a:cubicBezTo>
                  <a:cubicBezTo>
                    <a:pt x="10413" y="7201"/>
                    <a:pt x="10505" y="7197"/>
                    <a:pt x="10596" y="7197"/>
                  </a:cubicBezTo>
                  <a:cubicBezTo>
                    <a:pt x="10886" y="7197"/>
                    <a:pt x="11175" y="7231"/>
                    <a:pt x="11465" y="7266"/>
                  </a:cubicBezTo>
                  <a:cubicBezTo>
                    <a:pt x="11459" y="7117"/>
                    <a:pt x="11450" y="6967"/>
                    <a:pt x="11431" y="6814"/>
                  </a:cubicBezTo>
                  <a:cubicBezTo>
                    <a:pt x="11364" y="6284"/>
                    <a:pt x="11208" y="5751"/>
                    <a:pt x="10953" y="5251"/>
                  </a:cubicBezTo>
                  <a:cubicBezTo>
                    <a:pt x="10537" y="4442"/>
                    <a:pt x="10061" y="3631"/>
                    <a:pt x="9457" y="2956"/>
                  </a:cubicBezTo>
                  <a:lnTo>
                    <a:pt x="9457" y="2956"/>
                  </a:lnTo>
                  <a:cubicBezTo>
                    <a:pt x="10310" y="3717"/>
                    <a:pt x="10905" y="4758"/>
                    <a:pt x="11223" y="5847"/>
                  </a:cubicBezTo>
                  <a:cubicBezTo>
                    <a:pt x="11347" y="6275"/>
                    <a:pt x="11465" y="6771"/>
                    <a:pt x="11505" y="7268"/>
                  </a:cubicBezTo>
                  <a:lnTo>
                    <a:pt x="11515" y="7268"/>
                  </a:lnTo>
                  <a:cubicBezTo>
                    <a:pt x="11556" y="7223"/>
                    <a:pt x="11593" y="7177"/>
                    <a:pt x="11632" y="7130"/>
                  </a:cubicBezTo>
                  <a:lnTo>
                    <a:pt x="11632" y="7130"/>
                  </a:lnTo>
                  <a:cubicBezTo>
                    <a:pt x="11608" y="7177"/>
                    <a:pt x="11584" y="7227"/>
                    <a:pt x="11561" y="7273"/>
                  </a:cubicBezTo>
                  <a:cubicBezTo>
                    <a:pt x="11695" y="7288"/>
                    <a:pt x="11825" y="7305"/>
                    <a:pt x="11957" y="7322"/>
                  </a:cubicBezTo>
                  <a:cubicBezTo>
                    <a:pt x="12082" y="7285"/>
                    <a:pt x="12213" y="7265"/>
                    <a:pt x="12351" y="7265"/>
                  </a:cubicBezTo>
                  <a:cubicBezTo>
                    <a:pt x="12530" y="7265"/>
                    <a:pt x="12720" y="7300"/>
                    <a:pt x="12917" y="7378"/>
                  </a:cubicBezTo>
                  <a:cubicBezTo>
                    <a:pt x="13489" y="7601"/>
                    <a:pt x="14016" y="7926"/>
                    <a:pt x="14477" y="8328"/>
                  </a:cubicBezTo>
                  <a:cubicBezTo>
                    <a:pt x="15122" y="8895"/>
                    <a:pt x="15637" y="9616"/>
                    <a:pt x="15931" y="10447"/>
                  </a:cubicBezTo>
                  <a:cubicBezTo>
                    <a:pt x="16050" y="10780"/>
                    <a:pt x="16130" y="11128"/>
                    <a:pt x="16176" y="11485"/>
                  </a:cubicBezTo>
                  <a:cubicBezTo>
                    <a:pt x="16310" y="12526"/>
                    <a:pt x="16130" y="13623"/>
                    <a:pt x="15581" y="14497"/>
                  </a:cubicBezTo>
                  <a:cubicBezTo>
                    <a:pt x="15462" y="14753"/>
                    <a:pt x="15274" y="14982"/>
                    <a:pt x="15044" y="15181"/>
                  </a:cubicBezTo>
                  <a:cubicBezTo>
                    <a:pt x="14404" y="15733"/>
                    <a:pt x="13443" y="16068"/>
                    <a:pt x="12708" y="16209"/>
                  </a:cubicBezTo>
                  <a:cubicBezTo>
                    <a:pt x="12634" y="16224"/>
                    <a:pt x="12560" y="16231"/>
                    <a:pt x="12488" y="16231"/>
                  </a:cubicBezTo>
                  <a:cubicBezTo>
                    <a:pt x="12390" y="16231"/>
                    <a:pt x="12293" y="16218"/>
                    <a:pt x="12201" y="16194"/>
                  </a:cubicBezTo>
                  <a:cubicBezTo>
                    <a:pt x="12054" y="16218"/>
                    <a:pt x="11909" y="16235"/>
                    <a:pt x="11762" y="16244"/>
                  </a:cubicBezTo>
                  <a:cubicBezTo>
                    <a:pt x="11667" y="16250"/>
                    <a:pt x="11573" y="16253"/>
                    <a:pt x="11478" y="16253"/>
                  </a:cubicBezTo>
                  <a:cubicBezTo>
                    <a:pt x="10452" y="16253"/>
                    <a:pt x="9460" y="15912"/>
                    <a:pt x="8646" y="15272"/>
                  </a:cubicBezTo>
                  <a:cubicBezTo>
                    <a:pt x="8242" y="14956"/>
                    <a:pt x="7880" y="14571"/>
                    <a:pt x="7582" y="14110"/>
                  </a:cubicBezTo>
                  <a:cubicBezTo>
                    <a:pt x="7335" y="13727"/>
                    <a:pt x="7123" y="13290"/>
                    <a:pt x="6963" y="12829"/>
                  </a:cubicBezTo>
                  <a:cubicBezTo>
                    <a:pt x="6619" y="11840"/>
                    <a:pt x="6521" y="10737"/>
                    <a:pt x="6861" y="9798"/>
                  </a:cubicBezTo>
                  <a:cubicBezTo>
                    <a:pt x="6805" y="9750"/>
                    <a:pt x="6751" y="9703"/>
                    <a:pt x="6697" y="9653"/>
                  </a:cubicBezTo>
                  <a:cubicBezTo>
                    <a:pt x="6277" y="9397"/>
                    <a:pt x="5922" y="9023"/>
                    <a:pt x="5552" y="8584"/>
                  </a:cubicBezTo>
                  <a:cubicBezTo>
                    <a:pt x="4946" y="7863"/>
                    <a:pt x="4388" y="7078"/>
                    <a:pt x="4111" y="6167"/>
                  </a:cubicBezTo>
                  <a:cubicBezTo>
                    <a:pt x="4102" y="6134"/>
                    <a:pt x="4096" y="6104"/>
                    <a:pt x="4091" y="6070"/>
                  </a:cubicBezTo>
                  <a:cubicBezTo>
                    <a:pt x="4063" y="6011"/>
                    <a:pt x="4029" y="5950"/>
                    <a:pt x="4003" y="5888"/>
                  </a:cubicBezTo>
                  <a:cubicBezTo>
                    <a:pt x="3899" y="5882"/>
                    <a:pt x="3794" y="5879"/>
                    <a:pt x="3690" y="5879"/>
                  </a:cubicBezTo>
                  <a:cubicBezTo>
                    <a:pt x="3398" y="5879"/>
                    <a:pt x="3105" y="5904"/>
                    <a:pt x="2813" y="5959"/>
                  </a:cubicBezTo>
                  <a:cubicBezTo>
                    <a:pt x="1358" y="6243"/>
                    <a:pt x="0" y="7530"/>
                    <a:pt x="132" y="9008"/>
                  </a:cubicBezTo>
                  <a:cubicBezTo>
                    <a:pt x="236" y="10205"/>
                    <a:pt x="1227" y="11109"/>
                    <a:pt x="2302" y="11689"/>
                  </a:cubicBezTo>
                  <a:cubicBezTo>
                    <a:pt x="2280" y="11685"/>
                    <a:pt x="2259" y="11684"/>
                    <a:pt x="2235" y="11682"/>
                  </a:cubicBezTo>
                  <a:cubicBezTo>
                    <a:pt x="1912" y="11923"/>
                    <a:pt x="1612" y="12193"/>
                    <a:pt x="1354" y="12511"/>
                  </a:cubicBezTo>
                  <a:cubicBezTo>
                    <a:pt x="420" y="13664"/>
                    <a:pt x="208" y="15523"/>
                    <a:pt x="1259" y="16572"/>
                  </a:cubicBezTo>
                  <a:cubicBezTo>
                    <a:pt x="1835" y="17147"/>
                    <a:pt x="2635" y="17358"/>
                    <a:pt x="3462" y="17358"/>
                  </a:cubicBezTo>
                  <a:cubicBezTo>
                    <a:pt x="3840" y="17358"/>
                    <a:pt x="4224" y="17314"/>
                    <a:pt x="4595" y="17241"/>
                  </a:cubicBezTo>
                  <a:lnTo>
                    <a:pt x="4595" y="17241"/>
                  </a:lnTo>
                  <a:cubicBezTo>
                    <a:pt x="4496" y="17643"/>
                    <a:pt x="4438" y="18052"/>
                    <a:pt x="4448" y="18468"/>
                  </a:cubicBezTo>
                  <a:cubicBezTo>
                    <a:pt x="4476" y="19950"/>
                    <a:pt x="5507" y="21512"/>
                    <a:pt x="6984" y="21638"/>
                  </a:cubicBezTo>
                  <a:cubicBezTo>
                    <a:pt x="7054" y="21644"/>
                    <a:pt x="7123" y="21647"/>
                    <a:pt x="7192" y="21647"/>
                  </a:cubicBezTo>
                  <a:cubicBezTo>
                    <a:pt x="8418" y="21647"/>
                    <a:pt x="9488" y="20702"/>
                    <a:pt x="10211" y="19688"/>
                  </a:cubicBezTo>
                  <a:cubicBezTo>
                    <a:pt x="10265" y="19612"/>
                    <a:pt x="10319" y="19532"/>
                    <a:pt x="10369" y="19454"/>
                  </a:cubicBezTo>
                  <a:lnTo>
                    <a:pt x="10369" y="19454"/>
                  </a:lnTo>
                  <a:cubicBezTo>
                    <a:pt x="10288" y="19703"/>
                    <a:pt x="10156" y="19900"/>
                    <a:pt x="9981" y="20039"/>
                  </a:cubicBezTo>
                  <a:cubicBezTo>
                    <a:pt x="10163" y="20396"/>
                    <a:pt x="10379" y="20736"/>
                    <a:pt x="10645" y="21043"/>
                  </a:cubicBezTo>
                  <a:cubicBezTo>
                    <a:pt x="11285" y="21780"/>
                    <a:pt x="12282" y="22264"/>
                    <a:pt x="13235" y="22264"/>
                  </a:cubicBezTo>
                  <a:cubicBezTo>
                    <a:pt x="13729" y="22264"/>
                    <a:pt x="14211" y="22134"/>
                    <a:pt x="14625" y="21843"/>
                  </a:cubicBezTo>
                  <a:cubicBezTo>
                    <a:pt x="15596" y="21164"/>
                    <a:pt x="15890" y="19881"/>
                    <a:pt x="15864" y="18676"/>
                  </a:cubicBezTo>
                  <a:lnTo>
                    <a:pt x="15864" y="18676"/>
                  </a:lnTo>
                  <a:cubicBezTo>
                    <a:pt x="16243" y="18842"/>
                    <a:pt x="16635" y="18968"/>
                    <a:pt x="17046" y="19033"/>
                  </a:cubicBezTo>
                  <a:cubicBezTo>
                    <a:pt x="17223" y="19061"/>
                    <a:pt x="17404" y="19075"/>
                    <a:pt x="17586" y="19075"/>
                  </a:cubicBezTo>
                  <a:cubicBezTo>
                    <a:pt x="18908" y="19075"/>
                    <a:pt x="20275" y="18345"/>
                    <a:pt x="20610" y="17085"/>
                  </a:cubicBezTo>
                  <a:cubicBezTo>
                    <a:pt x="20951" y="15811"/>
                    <a:pt x="20173" y="14508"/>
                    <a:pt x="19249" y="13569"/>
                  </a:cubicBezTo>
                  <a:cubicBezTo>
                    <a:pt x="19024" y="13340"/>
                    <a:pt x="18790" y="13125"/>
                    <a:pt x="18547" y="12918"/>
                  </a:cubicBezTo>
                  <a:lnTo>
                    <a:pt x="18543" y="12918"/>
                  </a:lnTo>
                  <a:cubicBezTo>
                    <a:pt x="18074" y="12526"/>
                    <a:pt x="17565" y="12182"/>
                    <a:pt x="17035" y="11879"/>
                  </a:cubicBezTo>
                  <a:lnTo>
                    <a:pt x="17035" y="11879"/>
                  </a:lnTo>
                  <a:cubicBezTo>
                    <a:pt x="18071" y="12316"/>
                    <a:pt x="18900" y="13004"/>
                    <a:pt x="19597" y="13846"/>
                  </a:cubicBezTo>
                  <a:cubicBezTo>
                    <a:pt x="19967" y="13731"/>
                    <a:pt x="20319" y="13580"/>
                    <a:pt x="20655" y="13381"/>
                  </a:cubicBezTo>
                  <a:cubicBezTo>
                    <a:pt x="21925" y="12615"/>
                    <a:pt x="22762" y="10940"/>
                    <a:pt x="22131" y="9599"/>
                  </a:cubicBezTo>
                  <a:cubicBezTo>
                    <a:pt x="21633" y="8525"/>
                    <a:pt x="20423" y="8013"/>
                    <a:pt x="19229" y="7831"/>
                  </a:cubicBezTo>
                  <a:cubicBezTo>
                    <a:pt x="19458" y="7487"/>
                    <a:pt x="19649" y="7121"/>
                    <a:pt x="19787" y="6727"/>
                  </a:cubicBezTo>
                  <a:cubicBezTo>
                    <a:pt x="20270" y="5323"/>
                    <a:pt x="19833" y="3503"/>
                    <a:pt x="18487" y="2880"/>
                  </a:cubicBezTo>
                  <a:cubicBezTo>
                    <a:pt x="18144" y="2719"/>
                    <a:pt x="17781" y="2650"/>
                    <a:pt x="17414" y="2650"/>
                  </a:cubicBezTo>
                  <a:cubicBezTo>
                    <a:pt x="16504" y="2650"/>
                    <a:pt x="15560" y="3076"/>
                    <a:pt x="14787" y="3609"/>
                  </a:cubicBezTo>
                  <a:cubicBezTo>
                    <a:pt x="14525" y="3791"/>
                    <a:pt x="14272" y="3986"/>
                    <a:pt x="14025" y="4191"/>
                  </a:cubicBezTo>
                  <a:lnTo>
                    <a:pt x="14023" y="4193"/>
                  </a:lnTo>
                  <a:cubicBezTo>
                    <a:pt x="13196" y="4890"/>
                    <a:pt x="12480" y="5723"/>
                    <a:pt x="11911" y="6641"/>
                  </a:cubicBezTo>
                  <a:cubicBezTo>
                    <a:pt x="12227" y="5996"/>
                    <a:pt x="12686" y="5435"/>
                    <a:pt x="13173" y="4886"/>
                  </a:cubicBezTo>
                  <a:cubicBezTo>
                    <a:pt x="13735" y="4248"/>
                    <a:pt x="14348" y="3650"/>
                    <a:pt x="15120" y="3334"/>
                  </a:cubicBezTo>
                  <a:cubicBezTo>
                    <a:pt x="15073" y="2943"/>
                    <a:pt x="14986" y="2562"/>
                    <a:pt x="14843" y="2190"/>
                  </a:cubicBezTo>
                  <a:cubicBezTo>
                    <a:pt x="14384" y="994"/>
                    <a:pt x="13200" y="0"/>
                    <a:pt x="1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19255" y="1127248"/>
              <a:ext cx="968462" cy="989880"/>
            </a:xfrm>
            <a:custGeom>
              <a:avLst/>
              <a:gdLst/>
              <a:ahLst/>
              <a:cxnLst/>
              <a:rect l="l" t="t" r="r" b="b"/>
              <a:pathLst>
                <a:path w="14379" h="14697" extrusionOk="0">
                  <a:moveTo>
                    <a:pt x="10530" y="1"/>
                  </a:moveTo>
                  <a:cubicBezTo>
                    <a:pt x="9654" y="737"/>
                    <a:pt x="8901" y="1626"/>
                    <a:pt x="8318" y="2609"/>
                  </a:cubicBezTo>
                  <a:cubicBezTo>
                    <a:pt x="8266" y="2696"/>
                    <a:pt x="8219" y="2782"/>
                    <a:pt x="8176" y="2867"/>
                  </a:cubicBezTo>
                  <a:lnTo>
                    <a:pt x="8176" y="2867"/>
                  </a:lnTo>
                  <a:cubicBezTo>
                    <a:pt x="8602" y="2919"/>
                    <a:pt x="9020" y="3020"/>
                    <a:pt x="9420" y="3164"/>
                  </a:cubicBezTo>
                  <a:lnTo>
                    <a:pt x="9420" y="3164"/>
                  </a:lnTo>
                  <a:cubicBezTo>
                    <a:pt x="9416" y="2040"/>
                    <a:pt x="9893" y="903"/>
                    <a:pt x="10530" y="1"/>
                  </a:cubicBezTo>
                  <a:close/>
                  <a:moveTo>
                    <a:pt x="7488" y="3069"/>
                  </a:moveTo>
                  <a:cubicBezTo>
                    <a:pt x="9470" y="3070"/>
                    <a:pt x="11365" y="4182"/>
                    <a:pt x="12235" y="5865"/>
                  </a:cubicBezTo>
                  <a:cubicBezTo>
                    <a:pt x="12304" y="5995"/>
                    <a:pt x="12363" y="6129"/>
                    <a:pt x="12415" y="6259"/>
                  </a:cubicBezTo>
                  <a:cubicBezTo>
                    <a:pt x="12798" y="7244"/>
                    <a:pt x="12834" y="8356"/>
                    <a:pt x="12514" y="9383"/>
                  </a:cubicBezTo>
                  <a:cubicBezTo>
                    <a:pt x="12215" y="10349"/>
                    <a:pt x="11707" y="10913"/>
                    <a:pt x="10701" y="11389"/>
                  </a:cubicBezTo>
                  <a:cubicBezTo>
                    <a:pt x="9862" y="11787"/>
                    <a:pt x="8974" y="11982"/>
                    <a:pt x="8117" y="11982"/>
                  </a:cubicBezTo>
                  <a:cubicBezTo>
                    <a:pt x="6839" y="11982"/>
                    <a:pt x="5628" y="11548"/>
                    <a:pt x="4748" y="10710"/>
                  </a:cubicBezTo>
                  <a:cubicBezTo>
                    <a:pt x="4632" y="10600"/>
                    <a:pt x="4523" y="10487"/>
                    <a:pt x="4420" y="10370"/>
                  </a:cubicBezTo>
                  <a:lnTo>
                    <a:pt x="4420" y="10370"/>
                  </a:lnTo>
                  <a:cubicBezTo>
                    <a:pt x="4420" y="10369"/>
                    <a:pt x="4419" y="10369"/>
                    <a:pt x="4419" y="10368"/>
                  </a:cubicBezTo>
                  <a:cubicBezTo>
                    <a:pt x="4419" y="10368"/>
                    <a:pt x="4419" y="10368"/>
                    <a:pt x="4419" y="10368"/>
                  </a:cubicBezTo>
                  <a:lnTo>
                    <a:pt x="4419" y="10368"/>
                  </a:lnTo>
                  <a:cubicBezTo>
                    <a:pt x="3961" y="9849"/>
                    <a:pt x="3625" y="9260"/>
                    <a:pt x="3419" y="8647"/>
                  </a:cubicBezTo>
                  <a:lnTo>
                    <a:pt x="3419" y="8647"/>
                  </a:lnTo>
                  <a:cubicBezTo>
                    <a:pt x="3434" y="8647"/>
                    <a:pt x="3449" y="8646"/>
                    <a:pt x="3465" y="8646"/>
                  </a:cubicBezTo>
                  <a:cubicBezTo>
                    <a:pt x="3335" y="8263"/>
                    <a:pt x="3238" y="7865"/>
                    <a:pt x="3188" y="7468"/>
                  </a:cubicBezTo>
                  <a:cubicBezTo>
                    <a:pt x="3187" y="7468"/>
                    <a:pt x="3187" y="7468"/>
                    <a:pt x="3187" y="7468"/>
                  </a:cubicBezTo>
                  <a:lnTo>
                    <a:pt x="3187" y="7468"/>
                  </a:lnTo>
                  <a:cubicBezTo>
                    <a:pt x="3148" y="6810"/>
                    <a:pt x="3259" y="6154"/>
                    <a:pt x="3532" y="5551"/>
                  </a:cubicBezTo>
                  <a:cubicBezTo>
                    <a:pt x="4227" y="4019"/>
                    <a:pt x="5620" y="3117"/>
                    <a:pt x="7351" y="3070"/>
                  </a:cubicBezTo>
                  <a:cubicBezTo>
                    <a:pt x="7397" y="3069"/>
                    <a:pt x="7442" y="3069"/>
                    <a:pt x="7488" y="3069"/>
                  </a:cubicBezTo>
                  <a:close/>
                  <a:moveTo>
                    <a:pt x="7492" y="2825"/>
                  </a:moveTo>
                  <a:cubicBezTo>
                    <a:pt x="7444" y="2825"/>
                    <a:pt x="7395" y="2826"/>
                    <a:pt x="7347" y="2827"/>
                  </a:cubicBezTo>
                  <a:cubicBezTo>
                    <a:pt x="5898" y="2864"/>
                    <a:pt x="4674" y="3471"/>
                    <a:pt x="3862" y="4525"/>
                  </a:cubicBezTo>
                  <a:lnTo>
                    <a:pt x="3862" y="4525"/>
                  </a:lnTo>
                  <a:cubicBezTo>
                    <a:pt x="2835" y="4292"/>
                    <a:pt x="1880" y="3668"/>
                    <a:pt x="1148" y="2931"/>
                  </a:cubicBezTo>
                  <a:lnTo>
                    <a:pt x="1148" y="2931"/>
                  </a:lnTo>
                  <a:cubicBezTo>
                    <a:pt x="1711" y="3903"/>
                    <a:pt x="2435" y="4781"/>
                    <a:pt x="3279" y="5518"/>
                  </a:cubicBezTo>
                  <a:lnTo>
                    <a:pt x="3279" y="5518"/>
                  </a:lnTo>
                  <a:cubicBezTo>
                    <a:pt x="2996" y="6172"/>
                    <a:pt x="2891" y="6881"/>
                    <a:pt x="2949" y="7588"/>
                  </a:cubicBezTo>
                  <a:lnTo>
                    <a:pt x="2949" y="7588"/>
                  </a:lnTo>
                  <a:cubicBezTo>
                    <a:pt x="2233" y="7921"/>
                    <a:pt x="1415" y="8063"/>
                    <a:pt x="621" y="8063"/>
                  </a:cubicBezTo>
                  <a:cubicBezTo>
                    <a:pt x="412" y="8063"/>
                    <a:pt x="204" y="8054"/>
                    <a:pt x="1" y="8035"/>
                  </a:cubicBezTo>
                  <a:lnTo>
                    <a:pt x="1" y="8035"/>
                  </a:lnTo>
                  <a:cubicBezTo>
                    <a:pt x="1013" y="8401"/>
                    <a:pt x="2084" y="8609"/>
                    <a:pt x="3158" y="8644"/>
                  </a:cubicBezTo>
                  <a:lnTo>
                    <a:pt x="3158" y="8644"/>
                  </a:lnTo>
                  <a:cubicBezTo>
                    <a:pt x="3381" y="9348"/>
                    <a:pt x="3766" y="10023"/>
                    <a:pt x="4302" y="10610"/>
                  </a:cubicBezTo>
                  <a:lnTo>
                    <a:pt x="4302" y="10610"/>
                  </a:lnTo>
                  <a:cubicBezTo>
                    <a:pt x="3866" y="11443"/>
                    <a:pt x="3162" y="12155"/>
                    <a:pt x="2407" y="12681"/>
                  </a:cubicBezTo>
                  <a:cubicBezTo>
                    <a:pt x="3341" y="12340"/>
                    <a:pt x="4226" y="11859"/>
                    <a:pt x="5023" y="11263"/>
                  </a:cubicBezTo>
                  <a:lnTo>
                    <a:pt x="5023" y="11263"/>
                  </a:lnTo>
                  <a:cubicBezTo>
                    <a:pt x="5711" y="11766"/>
                    <a:pt x="6535" y="12078"/>
                    <a:pt x="7411" y="12187"/>
                  </a:cubicBezTo>
                  <a:lnTo>
                    <a:pt x="7411" y="12187"/>
                  </a:lnTo>
                  <a:cubicBezTo>
                    <a:pt x="7537" y="13019"/>
                    <a:pt x="7450" y="13903"/>
                    <a:pt x="7235" y="14696"/>
                  </a:cubicBezTo>
                  <a:lnTo>
                    <a:pt x="7235" y="14696"/>
                  </a:lnTo>
                  <a:cubicBezTo>
                    <a:pt x="7677" y="13922"/>
                    <a:pt x="8020" y="13089"/>
                    <a:pt x="8251" y="12230"/>
                  </a:cubicBezTo>
                  <a:lnTo>
                    <a:pt x="8251" y="12230"/>
                  </a:lnTo>
                  <a:cubicBezTo>
                    <a:pt x="9104" y="12211"/>
                    <a:pt x="9979" y="12008"/>
                    <a:pt x="10811" y="11614"/>
                  </a:cubicBezTo>
                  <a:cubicBezTo>
                    <a:pt x="10917" y="11564"/>
                    <a:pt x="11018" y="11512"/>
                    <a:pt x="11114" y="11460"/>
                  </a:cubicBezTo>
                  <a:lnTo>
                    <a:pt x="11114" y="11460"/>
                  </a:lnTo>
                  <a:cubicBezTo>
                    <a:pt x="11575" y="11954"/>
                    <a:pt x="11949" y="12541"/>
                    <a:pt x="12224" y="13137"/>
                  </a:cubicBezTo>
                  <a:cubicBezTo>
                    <a:pt x="12101" y="12445"/>
                    <a:pt x="11901" y="11770"/>
                    <a:pt x="11641" y="11119"/>
                  </a:cubicBezTo>
                  <a:lnTo>
                    <a:pt x="11641" y="11119"/>
                  </a:lnTo>
                  <a:cubicBezTo>
                    <a:pt x="12190" y="10698"/>
                    <a:pt x="12531" y="10176"/>
                    <a:pt x="12754" y="9457"/>
                  </a:cubicBezTo>
                  <a:cubicBezTo>
                    <a:pt x="13088" y="8377"/>
                    <a:pt x="13051" y="7211"/>
                    <a:pt x="12648" y="6172"/>
                  </a:cubicBezTo>
                  <a:cubicBezTo>
                    <a:pt x="12594" y="6030"/>
                    <a:pt x="12529" y="5891"/>
                    <a:pt x="12456" y="5751"/>
                  </a:cubicBezTo>
                  <a:cubicBezTo>
                    <a:pt x="12294" y="5438"/>
                    <a:pt x="12098" y="5144"/>
                    <a:pt x="11874" y="4872"/>
                  </a:cubicBezTo>
                  <a:lnTo>
                    <a:pt x="11874" y="4872"/>
                  </a:lnTo>
                  <a:cubicBezTo>
                    <a:pt x="12568" y="4224"/>
                    <a:pt x="13479" y="3780"/>
                    <a:pt x="14379" y="3543"/>
                  </a:cubicBezTo>
                  <a:lnTo>
                    <a:pt x="14379" y="3543"/>
                  </a:lnTo>
                  <a:cubicBezTo>
                    <a:pt x="13261" y="3544"/>
                    <a:pt x="12142" y="3731"/>
                    <a:pt x="11083" y="4092"/>
                  </a:cubicBezTo>
                  <a:lnTo>
                    <a:pt x="11083" y="4092"/>
                  </a:lnTo>
                  <a:cubicBezTo>
                    <a:pt x="10590" y="3696"/>
                    <a:pt x="10025" y="3381"/>
                    <a:pt x="9420" y="3164"/>
                  </a:cubicBezTo>
                  <a:lnTo>
                    <a:pt x="9420" y="3164"/>
                  </a:lnTo>
                  <a:cubicBezTo>
                    <a:pt x="9420" y="3174"/>
                    <a:pt x="9420" y="3185"/>
                    <a:pt x="9420" y="3195"/>
                  </a:cubicBezTo>
                  <a:cubicBezTo>
                    <a:pt x="9223" y="3117"/>
                    <a:pt x="9034" y="3083"/>
                    <a:pt x="8854" y="3083"/>
                  </a:cubicBezTo>
                  <a:cubicBezTo>
                    <a:pt x="8716" y="3083"/>
                    <a:pt x="8584" y="3103"/>
                    <a:pt x="8459" y="3139"/>
                  </a:cubicBezTo>
                  <a:cubicBezTo>
                    <a:pt x="8332" y="3122"/>
                    <a:pt x="8199" y="3106"/>
                    <a:pt x="8067" y="3089"/>
                  </a:cubicBezTo>
                  <a:cubicBezTo>
                    <a:pt x="8101" y="3016"/>
                    <a:pt x="8137" y="2942"/>
                    <a:pt x="8176" y="2867"/>
                  </a:cubicBezTo>
                  <a:lnTo>
                    <a:pt x="8176" y="2867"/>
                  </a:lnTo>
                  <a:cubicBezTo>
                    <a:pt x="7950" y="2839"/>
                    <a:pt x="7721" y="2825"/>
                    <a:pt x="7492" y="2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17592" y="2281995"/>
              <a:ext cx="136389" cy="2605734"/>
            </a:xfrm>
            <a:custGeom>
              <a:avLst/>
              <a:gdLst/>
              <a:ahLst/>
              <a:cxnLst/>
              <a:rect l="l" t="t" r="r" b="b"/>
              <a:pathLst>
                <a:path w="2025" h="38688" extrusionOk="0">
                  <a:moveTo>
                    <a:pt x="0" y="0"/>
                  </a:moveTo>
                  <a:lnTo>
                    <a:pt x="127" y="38688"/>
                  </a:lnTo>
                  <a:lnTo>
                    <a:pt x="2025" y="38668"/>
                  </a:lnTo>
                  <a:lnTo>
                    <a:pt x="1309" y="798"/>
                  </a:lnTo>
                  <a:cubicBezTo>
                    <a:pt x="989" y="733"/>
                    <a:pt x="677" y="556"/>
                    <a:pt x="431" y="366"/>
                  </a:cubicBezTo>
                  <a:cubicBezTo>
                    <a:pt x="314" y="277"/>
                    <a:pt x="219" y="166"/>
                    <a:pt x="100" y="82"/>
                  </a:cubicBezTo>
                  <a:cubicBezTo>
                    <a:pt x="65" y="56"/>
                    <a:pt x="32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972941" y="1615549"/>
              <a:ext cx="159895" cy="99816"/>
            </a:xfrm>
            <a:custGeom>
              <a:avLst/>
              <a:gdLst/>
              <a:ahLst/>
              <a:cxnLst/>
              <a:rect l="l" t="t" r="r" b="b"/>
              <a:pathLst>
                <a:path w="2374" h="1482" extrusionOk="0">
                  <a:moveTo>
                    <a:pt x="1" y="0"/>
                  </a:moveTo>
                  <a:cubicBezTo>
                    <a:pt x="40" y="290"/>
                    <a:pt x="58" y="586"/>
                    <a:pt x="47" y="881"/>
                  </a:cubicBezTo>
                  <a:cubicBezTo>
                    <a:pt x="854" y="915"/>
                    <a:pt x="1663" y="1147"/>
                    <a:pt x="2373" y="1482"/>
                  </a:cubicBezTo>
                  <a:cubicBezTo>
                    <a:pt x="1655" y="883"/>
                    <a:pt x="852" y="38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20031" y="1325532"/>
              <a:ext cx="672043" cy="616612"/>
            </a:xfrm>
            <a:custGeom>
              <a:avLst/>
              <a:gdLst/>
              <a:ahLst/>
              <a:cxnLst/>
              <a:rect l="l" t="t" r="r" b="b"/>
              <a:pathLst>
                <a:path w="9978" h="9155" extrusionOk="0">
                  <a:moveTo>
                    <a:pt x="4508" y="1"/>
                  </a:moveTo>
                  <a:cubicBezTo>
                    <a:pt x="2848" y="1"/>
                    <a:pt x="1247" y="787"/>
                    <a:pt x="445" y="2555"/>
                  </a:cubicBezTo>
                  <a:cubicBezTo>
                    <a:pt x="90" y="3332"/>
                    <a:pt x="0" y="4146"/>
                    <a:pt x="118" y="4931"/>
                  </a:cubicBezTo>
                  <a:cubicBezTo>
                    <a:pt x="281" y="6030"/>
                    <a:pt x="854" y="7069"/>
                    <a:pt x="1683" y="7857"/>
                  </a:cubicBezTo>
                  <a:cubicBezTo>
                    <a:pt x="2619" y="8746"/>
                    <a:pt x="3867" y="9154"/>
                    <a:pt x="5135" y="9154"/>
                  </a:cubicBezTo>
                  <a:cubicBezTo>
                    <a:pt x="6042" y="9154"/>
                    <a:pt x="6958" y="8946"/>
                    <a:pt x="7778" y="8556"/>
                  </a:cubicBezTo>
                  <a:cubicBezTo>
                    <a:pt x="8773" y="8084"/>
                    <a:pt x="9334" y="7511"/>
                    <a:pt x="9656" y="6474"/>
                  </a:cubicBezTo>
                  <a:cubicBezTo>
                    <a:pt x="9977" y="5435"/>
                    <a:pt x="9946" y="4286"/>
                    <a:pt x="9552" y="3269"/>
                  </a:cubicBezTo>
                  <a:cubicBezTo>
                    <a:pt x="9500" y="3133"/>
                    <a:pt x="9436" y="2995"/>
                    <a:pt x="9366" y="2860"/>
                  </a:cubicBezTo>
                  <a:cubicBezTo>
                    <a:pt x="9243" y="2623"/>
                    <a:pt x="9102" y="2398"/>
                    <a:pt x="8945" y="2188"/>
                  </a:cubicBezTo>
                  <a:lnTo>
                    <a:pt x="8945" y="2186"/>
                  </a:lnTo>
                  <a:cubicBezTo>
                    <a:pt x="7908" y="796"/>
                    <a:pt x="6178" y="1"/>
                    <a:pt x="4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27911" y="1472898"/>
              <a:ext cx="664163" cy="469245"/>
            </a:xfrm>
            <a:custGeom>
              <a:avLst/>
              <a:gdLst/>
              <a:ahLst/>
              <a:cxnLst/>
              <a:rect l="l" t="t" r="r" b="b"/>
              <a:pathLst>
                <a:path w="9861" h="6967" extrusionOk="0">
                  <a:moveTo>
                    <a:pt x="8828" y="0"/>
                  </a:moveTo>
                  <a:lnTo>
                    <a:pt x="8828" y="0"/>
                  </a:lnTo>
                  <a:cubicBezTo>
                    <a:pt x="8903" y="125"/>
                    <a:pt x="8968" y="249"/>
                    <a:pt x="9020" y="374"/>
                  </a:cubicBezTo>
                  <a:cubicBezTo>
                    <a:pt x="9501" y="1512"/>
                    <a:pt x="9660" y="2834"/>
                    <a:pt x="9195" y="3975"/>
                  </a:cubicBezTo>
                  <a:cubicBezTo>
                    <a:pt x="8562" y="5530"/>
                    <a:pt x="6871" y="6362"/>
                    <a:pt x="5174" y="6362"/>
                  </a:cubicBezTo>
                  <a:cubicBezTo>
                    <a:pt x="4472" y="6362"/>
                    <a:pt x="3769" y="6220"/>
                    <a:pt x="3139" y="5928"/>
                  </a:cubicBezTo>
                  <a:cubicBezTo>
                    <a:pt x="1752" y="5286"/>
                    <a:pt x="713" y="4111"/>
                    <a:pt x="1" y="2743"/>
                  </a:cubicBezTo>
                  <a:lnTo>
                    <a:pt x="1" y="2743"/>
                  </a:lnTo>
                  <a:cubicBezTo>
                    <a:pt x="164" y="3842"/>
                    <a:pt x="737" y="4881"/>
                    <a:pt x="1566" y="5669"/>
                  </a:cubicBezTo>
                  <a:cubicBezTo>
                    <a:pt x="2502" y="6558"/>
                    <a:pt x="3750" y="6966"/>
                    <a:pt x="5018" y="6966"/>
                  </a:cubicBezTo>
                  <a:cubicBezTo>
                    <a:pt x="5925" y="6966"/>
                    <a:pt x="6841" y="6758"/>
                    <a:pt x="7661" y="6368"/>
                  </a:cubicBezTo>
                  <a:cubicBezTo>
                    <a:pt x="8656" y="5896"/>
                    <a:pt x="9217" y="5323"/>
                    <a:pt x="9539" y="4286"/>
                  </a:cubicBezTo>
                  <a:cubicBezTo>
                    <a:pt x="9860" y="3247"/>
                    <a:pt x="9829" y="2098"/>
                    <a:pt x="9435" y="1081"/>
                  </a:cubicBezTo>
                  <a:cubicBezTo>
                    <a:pt x="9383" y="945"/>
                    <a:pt x="9319" y="807"/>
                    <a:pt x="9249" y="672"/>
                  </a:cubicBezTo>
                  <a:cubicBezTo>
                    <a:pt x="9126" y="435"/>
                    <a:pt x="8985" y="210"/>
                    <a:pt x="8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125300" y="836221"/>
              <a:ext cx="1553687" cy="4059941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62009" y="1565170"/>
              <a:ext cx="407954" cy="266312"/>
            </a:xfrm>
            <a:custGeom>
              <a:avLst/>
              <a:gdLst/>
              <a:ahLst/>
              <a:cxnLst/>
              <a:rect l="l" t="t" r="r" b="b"/>
              <a:pathLst>
                <a:path w="6057" h="3954" extrusionOk="0">
                  <a:moveTo>
                    <a:pt x="4510" y="1"/>
                  </a:moveTo>
                  <a:cubicBezTo>
                    <a:pt x="4260" y="1"/>
                    <a:pt x="4030" y="52"/>
                    <a:pt x="3864" y="101"/>
                  </a:cubicBezTo>
                  <a:cubicBezTo>
                    <a:pt x="3861" y="101"/>
                    <a:pt x="3853" y="105"/>
                    <a:pt x="3850" y="107"/>
                  </a:cubicBezTo>
                  <a:cubicBezTo>
                    <a:pt x="3822" y="116"/>
                    <a:pt x="3790" y="125"/>
                    <a:pt x="3762" y="134"/>
                  </a:cubicBezTo>
                  <a:cubicBezTo>
                    <a:pt x="3582" y="200"/>
                    <a:pt x="3414" y="293"/>
                    <a:pt x="3251" y="384"/>
                  </a:cubicBezTo>
                  <a:cubicBezTo>
                    <a:pt x="3022" y="514"/>
                    <a:pt x="2805" y="635"/>
                    <a:pt x="2557" y="668"/>
                  </a:cubicBezTo>
                  <a:cubicBezTo>
                    <a:pt x="2487" y="678"/>
                    <a:pt x="2416" y="682"/>
                    <a:pt x="2345" y="682"/>
                  </a:cubicBezTo>
                  <a:cubicBezTo>
                    <a:pt x="2212" y="682"/>
                    <a:pt x="2077" y="668"/>
                    <a:pt x="1938" y="650"/>
                  </a:cubicBezTo>
                  <a:lnTo>
                    <a:pt x="1786" y="629"/>
                  </a:lnTo>
                  <a:cubicBezTo>
                    <a:pt x="1650" y="610"/>
                    <a:pt x="1512" y="590"/>
                    <a:pt x="1377" y="581"/>
                  </a:cubicBezTo>
                  <a:cubicBezTo>
                    <a:pt x="1324" y="577"/>
                    <a:pt x="1271" y="575"/>
                    <a:pt x="1220" y="575"/>
                  </a:cubicBezTo>
                  <a:cubicBezTo>
                    <a:pt x="747" y="575"/>
                    <a:pt x="372" y="737"/>
                    <a:pt x="179" y="1031"/>
                  </a:cubicBezTo>
                  <a:cubicBezTo>
                    <a:pt x="142" y="1086"/>
                    <a:pt x="114" y="1144"/>
                    <a:pt x="90" y="1207"/>
                  </a:cubicBezTo>
                  <a:cubicBezTo>
                    <a:pt x="1" y="1453"/>
                    <a:pt x="10" y="1763"/>
                    <a:pt x="118" y="2081"/>
                  </a:cubicBezTo>
                  <a:cubicBezTo>
                    <a:pt x="272" y="2527"/>
                    <a:pt x="572" y="2933"/>
                    <a:pt x="986" y="3251"/>
                  </a:cubicBezTo>
                  <a:cubicBezTo>
                    <a:pt x="1200" y="3416"/>
                    <a:pt x="1438" y="3554"/>
                    <a:pt x="1695" y="3658"/>
                  </a:cubicBezTo>
                  <a:cubicBezTo>
                    <a:pt x="2154" y="3846"/>
                    <a:pt x="2691" y="3953"/>
                    <a:pt x="3227" y="3953"/>
                  </a:cubicBezTo>
                  <a:cubicBezTo>
                    <a:pt x="4058" y="3953"/>
                    <a:pt x="4893" y="3693"/>
                    <a:pt x="5441" y="3072"/>
                  </a:cubicBezTo>
                  <a:cubicBezTo>
                    <a:pt x="5599" y="2894"/>
                    <a:pt x="5729" y="2689"/>
                    <a:pt x="5826" y="2462"/>
                  </a:cubicBezTo>
                  <a:cubicBezTo>
                    <a:pt x="6010" y="2035"/>
                    <a:pt x="6057" y="1577"/>
                    <a:pt x="5952" y="1165"/>
                  </a:cubicBezTo>
                  <a:cubicBezTo>
                    <a:pt x="5902" y="947"/>
                    <a:pt x="5796" y="737"/>
                    <a:pt x="5659" y="560"/>
                  </a:cubicBezTo>
                  <a:cubicBezTo>
                    <a:pt x="5647" y="544"/>
                    <a:pt x="5634" y="527"/>
                    <a:pt x="5620" y="510"/>
                  </a:cubicBezTo>
                  <a:cubicBezTo>
                    <a:pt x="5482" y="348"/>
                    <a:pt x="5322" y="222"/>
                    <a:pt x="5142" y="134"/>
                  </a:cubicBezTo>
                  <a:cubicBezTo>
                    <a:pt x="4935" y="35"/>
                    <a:pt x="4716" y="1"/>
                    <a:pt x="4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08585" y="1425617"/>
              <a:ext cx="158144" cy="128845"/>
            </a:xfrm>
            <a:custGeom>
              <a:avLst/>
              <a:gdLst/>
              <a:ahLst/>
              <a:cxnLst/>
              <a:rect l="l" t="t" r="r" b="b"/>
              <a:pathLst>
                <a:path w="2348" h="1913" extrusionOk="0">
                  <a:moveTo>
                    <a:pt x="1065" y="1"/>
                  </a:moveTo>
                  <a:cubicBezTo>
                    <a:pt x="963" y="1"/>
                    <a:pt x="859" y="19"/>
                    <a:pt x="758" y="59"/>
                  </a:cubicBezTo>
                  <a:cubicBezTo>
                    <a:pt x="254" y="262"/>
                    <a:pt x="96" y="842"/>
                    <a:pt x="6" y="1387"/>
                  </a:cubicBezTo>
                  <a:cubicBezTo>
                    <a:pt x="1" y="1453"/>
                    <a:pt x="47" y="1517"/>
                    <a:pt x="114" y="1528"/>
                  </a:cubicBezTo>
                  <a:cubicBezTo>
                    <a:pt x="120" y="1529"/>
                    <a:pt x="126" y="1529"/>
                    <a:pt x="132" y="1529"/>
                  </a:cubicBezTo>
                  <a:cubicBezTo>
                    <a:pt x="192" y="1529"/>
                    <a:pt x="245" y="1487"/>
                    <a:pt x="255" y="1426"/>
                  </a:cubicBezTo>
                  <a:cubicBezTo>
                    <a:pt x="332" y="951"/>
                    <a:pt x="462" y="444"/>
                    <a:pt x="852" y="290"/>
                  </a:cubicBezTo>
                  <a:cubicBezTo>
                    <a:pt x="925" y="260"/>
                    <a:pt x="1000" y="247"/>
                    <a:pt x="1075" y="247"/>
                  </a:cubicBezTo>
                  <a:cubicBezTo>
                    <a:pt x="1358" y="247"/>
                    <a:pt x="1636" y="436"/>
                    <a:pt x="1789" y="661"/>
                  </a:cubicBezTo>
                  <a:cubicBezTo>
                    <a:pt x="2011" y="983"/>
                    <a:pt x="2066" y="1398"/>
                    <a:pt x="2094" y="1799"/>
                  </a:cubicBezTo>
                  <a:cubicBezTo>
                    <a:pt x="2098" y="1864"/>
                    <a:pt x="2152" y="1913"/>
                    <a:pt x="2217" y="1913"/>
                  </a:cubicBezTo>
                  <a:lnTo>
                    <a:pt x="2226" y="1913"/>
                  </a:lnTo>
                  <a:cubicBezTo>
                    <a:pt x="2293" y="1909"/>
                    <a:pt x="2347" y="1848"/>
                    <a:pt x="2340" y="1781"/>
                  </a:cubicBezTo>
                  <a:cubicBezTo>
                    <a:pt x="2310" y="1346"/>
                    <a:pt x="2245" y="894"/>
                    <a:pt x="1992" y="522"/>
                  </a:cubicBezTo>
                  <a:cubicBezTo>
                    <a:pt x="1797" y="238"/>
                    <a:pt x="1437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8464" y="1459360"/>
              <a:ext cx="155584" cy="136321"/>
            </a:xfrm>
            <a:custGeom>
              <a:avLst/>
              <a:gdLst/>
              <a:ahLst/>
              <a:cxnLst/>
              <a:rect l="l" t="t" r="r" b="b"/>
              <a:pathLst>
                <a:path w="2310" h="2024" extrusionOk="0">
                  <a:moveTo>
                    <a:pt x="1185" y="0"/>
                  </a:moveTo>
                  <a:cubicBezTo>
                    <a:pt x="782" y="0"/>
                    <a:pt x="409" y="290"/>
                    <a:pt x="232" y="616"/>
                  </a:cubicBezTo>
                  <a:cubicBezTo>
                    <a:pt x="19" y="1010"/>
                    <a:pt x="0" y="1467"/>
                    <a:pt x="13" y="1903"/>
                  </a:cubicBezTo>
                  <a:cubicBezTo>
                    <a:pt x="15" y="1970"/>
                    <a:pt x="71" y="2023"/>
                    <a:pt x="136" y="2023"/>
                  </a:cubicBezTo>
                  <a:lnTo>
                    <a:pt x="140" y="2023"/>
                  </a:lnTo>
                  <a:cubicBezTo>
                    <a:pt x="208" y="2022"/>
                    <a:pt x="264" y="1966"/>
                    <a:pt x="260" y="1895"/>
                  </a:cubicBezTo>
                  <a:cubicBezTo>
                    <a:pt x="249" y="1494"/>
                    <a:pt x="264" y="1075"/>
                    <a:pt x="452" y="733"/>
                  </a:cubicBezTo>
                  <a:cubicBezTo>
                    <a:pt x="589" y="477"/>
                    <a:pt x="877" y="245"/>
                    <a:pt x="1182" y="245"/>
                  </a:cubicBezTo>
                  <a:cubicBezTo>
                    <a:pt x="1236" y="245"/>
                    <a:pt x="1290" y="253"/>
                    <a:pt x="1344" y="268"/>
                  </a:cubicBezTo>
                  <a:cubicBezTo>
                    <a:pt x="1748" y="385"/>
                    <a:pt x="1928" y="876"/>
                    <a:pt x="2053" y="1341"/>
                  </a:cubicBezTo>
                  <a:cubicBezTo>
                    <a:pt x="2068" y="1397"/>
                    <a:pt x="2117" y="1433"/>
                    <a:pt x="2170" y="1433"/>
                  </a:cubicBezTo>
                  <a:cubicBezTo>
                    <a:pt x="2181" y="1433"/>
                    <a:pt x="2192" y="1432"/>
                    <a:pt x="2203" y="1428"/>
                  </a:cubicBezTo>
                  <a:cubicBezTo>
                    <a:pt x="2268" y="1410"/>
                    <a:pt x="2309" y="1343"/>
                    <a:pt x="2293" y="1278"/>
                  </a:cubicBezTo>
                  <a:cubicBezTo>
                    <a:pt x="2151" y="746"/>
                    <a:pt x="1937" y="181"/>
                    <a:pt x="1413" y="32"/>
                  </a:cubicBezTo>
                  <a:cubicBezTo>
                    <a:pt x="1337" y="10"/>
                    <a:pt x="1260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75260" y="1517822"/>
              <a:ext cx="549529" cy="301807"/>
            </a:xfrm>
            <a:custGeom>
              <a:avLst/>
              <a:gdLst/>
              <a:ahLst/>
              <a:cxnLst/>
              <a:rect l="l" t="t" r="r" b="b"/>
              <a:pathLst>
                <a:path w="8159" h="4481" extrusionOk="0">
                  <a:moveTo>
                    <a:pt x="6898" y="1"/>
                  </a:moveTo>
                  <a:cubicBezTo>
                    <a:pt x="6534" y="1"/>
                    <a:pt x="6259" y="104"/>
                    <a:pt x="6233" y="272"/>
                  </a:cubicBezTo>
                  <a:cubicBezTo>
                    <a:pt x="6197" y="492"/>
                    <a:pt x="6592" y="735"/>
                    <a:pt x="7116" y="817"/>
                  </a:cubicBezTo>
                  <a:cubicBezTo>
                    <a:pt x="7235" y="836"/>
                    <a:pt x="7350" y="845"/>
                    <a:pt x="7457" y="845"/>
                  </a:cubicBezTo>
                  <a:cubicBezTo>
                    <a:pt x="7822" y="845"/>
                    <a:pt x="8096" y="741"/>
                    <a:pt x="8124" y="572"/>
                  </a:cubicBezTo>
                  <a:cubicBezTo>
                    <a:pt x="8159" y="354"/>
                    <a:pt x="7763" y="111"/>
                    <a:pt x="7240" y="29"/>
                  </a:cubicBezTo>
                  <a:cubicBezTo>
                    <a:pt x="7121" y="10"/>
                    <a:pt x="7006" y="1"/>
                    <a:pt x="6898" y="1"/>
                  </a:cubicBezTo>
                  <a:close/>
                  <a:moveTo>
                    <a:pt x="703" y="664"/>
                  </a:moveTo>
                  <a:cubicBezTo>
                    <a:pt x="338" y="664"/>
                    <a:pt x="63" y="768"/>
                    <a:pt x="36" y="938"/>
                  </a:cubicBezTo>
                  <a:cubicBezTo>
                    <a:pt x="0" y="1154"/>
                    <a:pt x="396" y="1397"/>
                    <a:pt x="919" y="1481"/>
                  </a:cubicBezTo>
                  <a:cubicBezTo>
                    <a:pt x="1038" y="1500"/>
                    <a:pt x="1153" y="1509"/>
                    <a:pt x="1261" y="1509"/>
                  </a:cubicBezTo>
                  <a:cubicBezTo>
                    <a:pt x="1626" y="1509"/>
                    <a:pt x="1901" y="1405"/>
                    <a:pt x="1928" y="1237"/>
                  </a:cubicBezTo>
                  <a:cubicBezTo>
                    <a:pt x="1962" y="1022"/>
                    <a:pt x="1568" y="776"/>
                    <a:pt x="1045" y="692"/>
                  </a:cubicBezTo>
                  <a:cubicBezTo>
                    <a:pt x="926" y="673"/>
                    <a:pt x="811" y="664"/>
                    <a:pt x="703" y="664"/>
                  </a:cubicBezTo>
                  <a:close/>
                  <a:moveTo>
                    <a:pt x="4637" y="2682"/>
                  </a:moveTo>
                  <a:cubicBezTo>
                    <a:pt x="4065" y="2682"/>
                    <a:pt x="3487" y="2832"/>
                    <a:pt x="3009" y="3139"/>
                  </a:cubicBezTo>
                  <a:cubicBezTo>
                    <a:pt x="2734" y="3318"/>
                    <a:pt x="2518" y="3530"/>
                    <a:pt x="2350" y="3805"/>
                  </a:cubicBezTo>
                  <a:cubicBezTo>
                    <a:pt x="2557" y="3965"/>
                    <a:pt x="2789" y="4095"/>
                    <a:pt x="3031" y="4195"/>
                  </a:cubicBezTo>
                  <a:cubicBezTo>
                    <a:pt x="3478" y="4378"/>
                    <a:pt x="3995" y="4481"/>
                    <a:pt x="4510" y="4481"/>
                  </a:cubicBezTo>
                  <a:cubicBezTo>
                    <a:pt x="5318" y="4481"/>
                    <a:pt x="6120" y="4229"/>
                    <a:pt x="6638" y="3643"/>
                  </a:cubicBezTo>
                  <a:cubicBezTo>
                    <a:pt x="6614" y="3617"/>
                    <a:pt x="6590" y="3591"/>
                    <a:pt x="6567" y="3569"/>
                  </a:cubicBezTo>
                  <a:cubicBezTo>
                    <a:pt x="6359" y="3348"/>
                    <a:pt x="6149" y="3123"/>
                    <a:pt x="5885" y="2968"/>
                  </a:cubicBezTo>
                  <a:cubicBezTo>
                    <a:pt x="5628" y="2818"/>
                    <a:pt x="5331" y="2743"/>
                    <a:pt x="5033" y="2706"/>
                  </a:cubicBezTo>
                  <a:cubicBezTo>
                    <a:pt x="4902" y="2690"/>
                    <a:pt x="4770" y="2682"/>
                    <a:pt x="4637" y="2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7567" y="1579314"/>
              <a:ext cx="357979" cy="133493"/>
            </a:xfrm>
            <a:custGeom>
              <a:avLst/>
              <a:gdLst/>
              <a:ahLst/>
              <a:cxnLst/>
              <a:rect l="l" t="t" r="r" b="b"/>
              <a:pathLst>
                <a:path w="5315" h="1982" extrusionOk="0">
                  <a:moveTo>
                    <a:pt x="4296" y="0"/>
                  </a:moveTo>
                  <a:cubicBezTo>
                    <a:pt x="4086" y="0"/>
                    <a:pt x="3872" y="39"/>
                    <a:pt x="3678" y="99"/>
                  </a:cubicBezTo>
                  <a:cubicBezTo>
                    <a:pt x="3654" y="109"/>
                    <a:pt x="3626" y="118"/>
                    <a:pt x="3598" y="127"/>
                  </a:cubicBezTo>
                  <a:cubicBezTo>
                    <a:pt x="3172" y="276"/>
                    <a:pt x="2823" y="601"/>
                    <a:pt x="2367" y="666"/>
                  </a:cubicBezTo>
                  <a:cubicBezTo>
                    <a:pt x="2292" y="676"/>
                    <a:pt x="2216" y="681"/>
                    <a:pt x="2141" y="681"/>
                  </a:cubicBezTo>
                  <a:cubicBezTo>
                    <a:pt x="2007" y="681"/>
                    <a:pt x="1874" y="667"/>
                    <a:pt x="1741" y="650"/>
                  </a:cubicBezTo>
                  <a:cubicBezTo>
                    <a:pt x="1731" y="650"/>
                    <a:pt x="1724" y="650"/>
                    <a:pt x="1715" y="648"/>
                  </a:cubicBezTo>
                  <a:cubicBezTo>
                    <a:pt x="1531" y="622"/>
                    <a:pt x="1345" y="592"/>
                    <a:pt x="1162" y="577"/>
                  </a:cubicBezTo>
                  <a:cubicBezTo>
                    <a:pt x="1114" y="574"/>
                    <a:pt x="1066" y="572"/>
                    <a:pt x="1017" y="572"/>
                  </a:cubicBezTo>
                  <a:cubicBezTo>
                    <a:pt x="653" y="572"/>
                    <a:pt x="273" y="675"/>
                    <a:pt x="77" y="973"/>
                  </a:cubicBezTo>
                  <a:cubicBezTo>
                    <a:pt x="43" y="1020"/>
                    <a:pt x="19" y="1070"/>
                    <a:pt x="0" y="1124"/>
                  </a:cubicBezTo>
                  <a:cubicBezTo>
                    <a:pt x="145" y="1442"/>
                    <a:pt x="181" y="1786"/>
                    <a:pt x="567" y="1936"/>
                  </a:cubicBezTo>
                  <a:cubicBezTo>
                    <a:pt x="646" y="1967"/>
                    <a:pt x="729" y="1982"/>
                    <a:pt x="812" y="1982"/>
                  </a:cubicBezTo>
                  <a:cubicBezTo>
                    <a:pt x="1090" y="1982"/>
                    <a:pt x="1372" y="1819"/>
                    <a:pt x="1534" y="1583"/>
                  </a:cubicBezTo>
                  <a:cubicBezTo>
                    <a:pt x="1661" y="1395"/>
                    <a:pt x="1724" y="1172"/>
                    <a:pt x="1741" y="945"/>
                  </a:cubicBezTo>
                  <a:cubicBezTo>
                    <a:pt x="1785" y="1168"/>
                    <a:pt x="1888" y="1377"/>
                    <a:pt x="2047" y="1536"/>
                  </a:cubicBezTo>
                  <a:cubicBezTo>
                    <a:pt x="2225" y="1716"/>
                    <a:pt x="2478" y="1821"/>
                    <a:pt x="2727" y="1821"/>
                  </a:cubicBezTo>
                  <a:cubicBezTo>
                    <a:pt x="2845" y="1821"/>
                    <a:pt x="2962" y="1797"/>
                    <a:pt x="3070" y="1747"/>
                  </a:cubicBezTo>
                  <a:cubicBezTo>
                    <a:pt x="3334" y="1624"/>
                    <a:pt x="3514" y="1364"/>
                    <a:pt x="3611" y="1088"/>
                  </a:cubicBezTo>
                  <a:cubicBezTo>
                    <a:pt x="3659" y="958"/>
                    <a:pt x="3691" y="821"/>
                    <a:pt x="3706" y="685"/>
                  </a:cubicBezTo>
                  <a:cubicBezTo>
                    <a:pt x="3741" y="858"/>
                    <a:pt x="3814" y="1016"/>
                    <a:pt x="3951" y="1133"/>
                  </a:cubicBezTo>
                  <a:cubicBezTo>
                    <a:pt x="4071" y="1235"/>
                    <a:pt x="4224" y="1282"/>
                    <a:pt x="4380" y="1282"/>
                  </a:cubicBezTo>
                  <a:cubicBezTo>
                    <a:pt x="4551" y="1282"/>
                    <a:pt x="4726" y="1226"/>
                    <a:pt x="4866" y="1126"/>
                  </a:cubicBezTo>
                  <a:cubicBezTo>
                    <a:pt x="5087" y="968"/>
                    <a:pt x="5231" y="724"/>
                    <a:pt x="5314" y="464"/>
                  </a:cubicBezTo>
                  <a:cubicBezTo>
                    <a:pt x="5193" y="322"/>
                    <a:pt x="5048" y="202"/>
                    <a:pt x="4877" y="122"/>
                  </a:cubicBezTo>
                  <a:cubicBezTo>
                    <a:pt x="4699" y="36"/>
                    <a:pt x="4499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7" name="Google Shape;147;p3"/>
          <p:cNvGrpSpPr/>
          <p:nvPr/>
        </p:nvGrpSpPr>
        <p:grpSpPr>
          <a:xfrm rot="-385652">
            <a:off x="1236451" y="2881877"/>
            <a:ext cx="1305474" cy="2603901"/>
            <a:chOff x="1036287" y="1918895"/>
            <a:chExt cx="1514438" cy="3020702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1036287" y="1918895"/>
              <a:ext cx="1514438" cy="3020702"/>
              <a:chOff x="1366050" y="1705375"/>
              <a:chExt cx="1493971" cy="2979878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1375081" y="1714406"/>
                <a:ext cx="1296194" cy="1261252"/>
              </a:xfrm>
              <a:custGeom>
                <a:avLst/>
                <a:gdLst/>
                <a:ahLst/>
                <a:cxnLst/>
                <a:rect l="l" t="t" r="r" b="b"/>
                <a:pathLst>
                  <a:path w="18659" h="18156" extrusionOk="0">
                    <a:moveTo>
                      <a:pt x="14358" y="1666"/>
                    </a:moveTo>
                    <a:cubicBezTo>
                      <a:pt x="14142" y="1666"/>
                      <a:pt x="13926" y="1708"/>
                      <a:pt x="13719" y="1798"/>
                    </a:cubicBezTo>
                    <a:cubicBezTo>
                      <a:pt x="13328" y="1971"/>
                      <a:pt x="13025" y="2287"/>
                      <a:pt x="12729" y="2594"/>
                    </a:cubicBezTo>
                    <a:cubicBezTo>
                      <a:pt x="12112" y="3237"/>
                      <a:pt x="10470" y="4576"/>
                      <a:pt x="9223" y="5987"/>
                    </a:cubicBezTo>
                    <a:cubicBezTo>
                      <a:pt x="9645" y="5989"/>
                      <a:pt x="10045" y="6016"/>
                      <a:pt x="10441" y="6193"/>
                    </a:cubicBezTo>
                    <a:cubicBezTo>
                      <a:pt x="10625" y="6277"/>
                      <a:pt x="10807" y="6377"/>
                      <a:pt x="10974" y="6502"/>
                    </a:cubicBezTo>
                    <a:cubicBezTo>
                      <a:pt x="11082" y="6563"/>
                      <a:pt x="11182" y="6637"/>
                      <a:pt x="11266" y="6734"/>
                    </a:cubicBezTo>
                    <a:cubicBezTo>
                      <a:pt x="11298" y="6758"/>
                      <a:pt x="11333" y="6781"/>
                      <a:pt x="11368" y="6807"/>
                    </a:cubicBezTo>
                    <a:cubicBezTo>
                      <a:pt x="11513" y="6920"/>
                      <a:pt x="11644" y="7065"/>
                      <a:pt x="11755" y="7214"/>
                    </a:cubicBezTo>
                    <a:cubicBezTo>
                      <a:pt x="11802" y="7277"/>
                      <a:pt x="11846" y="7344"/>
                      <a:pt x="11889" y="7413"/>
                    </a:cubicBezTo>
                    <a:cubicBezTo>
                      <a:pt x="11891" y="7413"/>
                      <a:pt x="11893" y="7413"/>
                      <a:pt x="11895" y="7411"/>
                    </a:cubicBezTo>
                    <a:cubicBezTo>
                      <a:pt x="11965" y="7400"/>
                      <a:pt x="12038" y="7396"/>
                      <a:pt x="12111" y="7396"/>
                    </a:cubicBezTo>
                    <a:cubicBezTo>
                      <a:pt x="12228" y="7396"/>
                      <a:pt x="12346" y="7407"/>
                      <a:pt x="12460" y="7422"/>
                    </a:cubicBezTo>
                    <a:cubicBezTo>
                      <a:pt x="12478" y="7426"/>
                      <a:pt x="12497" y="7428"/>
                      <a:pt x="12516" y="7431"/>
                    </a:cubicBezTo>
                    <a:cubicBezTo>
                      <a:pt x="12694" y="7439"/>
                      <a:pt x="12871" y="7476"/>
                      <a:pt x="13042" y="7562"/>
                    </a:cubicBezTo>
                    <a:cubicBezTo>
                      <a:pt x="13326" y="7705"/>
                      <a:pt x="13547" y="7933"/>
                      <a:pt x="13666" y="8229"/>
                    </a:cubicBezTo>
                    <a:cubicBezTo>
                      <a:pt x="13726" y="8378"/>
                      <a:pt x="13717" y="8506"/>
                      <a:pt x="13739" y="8647"/>
                    </a:cubicBezTo>
                    <a:lnTo>
                      <a:pt x="13739" y="8649"/>
                    </a:lnTo>
                    <a:cubicBezTo>
                      <a:pt x="14633" y="7911"/>
                      <a:pt x="15379" y="7086"/>
                      <a:pt x="15775" y="6450"/>
                    </a:cubicBezTo>
                    <a:cubicBezTo>
                      <a:pt x="16370" y="5487"/>
                      <a:pt x="16736" y="4293"/>
                      <a:pt x="16383" y="3215"/>
                    </a:cubicBezTo>
                    <a:cubicBezTo>
                      <a:pt x="16128" y="2436"/>
                      <a:pt x="15388" y="1803"/>
                      <a:pt x="14609" y="1684"/>
                    </a:cubicBezTo>
                    <a:cubicBezTo>
                      <a:pt x="14526" y="1672"/>
                      <a:pt x="14442" y="1666"/>
                      <a:pt x="14358" y="1666"/>
                    </a:cubicBezTo>
                    <a:close/>
                    <a:moveTo>
                      <a:pt x="7342" y="1"/>
                    </a:moveTo>
                    <a:cubicBezTo>
                      <a:pt x="6663" y="1"/>
                      <a:pt x="5969" y="308"/>
                      <a:pt x="5566" y="816"/>
                    </a:cubicBezTo>
                    <a:cubicBezTo>
                      <a:pt x="5378" y="1054"/>
                      <a:pt x="5255" y="1331"/>
                      <a:pt x="5220" y="1643"/>
                    </a:cubicBezTo>
                    <a:cubicBezTo>
                      <a:pt x="5173" y="2066"/>
                      <a:pt x="5294" y="2486"/>
                      <a:pt x="5413" y="2898"/>
                    </a:cubicBezTo>
                    <a:cubicBezTo>
                      <a:pt x="5551" y="3369"/>
                      <a:pt x="5712" y="4219"/>
                      <a:pt x="5934" y="5182"/>
                    </a:cubicBezTo>
                    <a:cubicBezTo>
                      <a:pt x="6084" y="5219"/>
                      <a:pt x="6235" y="5269"/>
                      <a:pt x="6372" y="5338"/>
                    </a:cubicBezTo>
                    <a:cubicBezTo>
                      <a:pt x="6382" y="5342"/>
                      <a:pt x="6389" y="5347"/>
                      <a:pt x="6398" y="5351"/>
                    </a:cubicBezTo>
                    <a:cubicBezTo>
                      <a:pt x="5434" y="5024"/>
                      <a:pt x="4496" y="4836"/>
                      <a:pt x="3831" y="4815"/>
                    </a:cubicBezTo>
                    <a:cubicBezTo>
                      <a:pt x="3769" y="4813"/>
                      <a:pt x="3707" y="4812"/>
                      <a:pt x="3645" y="4812"/>
                    </a:cubicBezTo>
                    <a:cubicBezTo>
                      <a:pt x="2568" y="4812"/>
                      <a:pt x="1439" y="5107"/>
                      <a:pt x="726" y="5905"/>
                    </a:cubicBezTo>
                    <a:cubicBezTo>
                      <a:pt x="179" y="6515"/>
                      <a:pt x="1" y="7472"/>
                      <a:pt x="289" y="8203"/>
                    </a:cubicBezTo>
                    <a:cubicBezTo>
                      <a:pt x="402" y="8486"/>
                      <a:pt x="581" y="8731"/>
                      <a:pt x="832" y="8917"/>
                    </a:cubicBezTo>
                    <a:cubicBezTo>
                      <a:pt x="1179" y="9168"/>
                      <a:pt x="1602" y="9276"/>
                      <a:pt x="2018" y="9378"/>
                    </a:cubicBezTo>
                    <a:cubicBezTo>
                      <a:pt x="2494" y="9493"/>
                      <a:pt x="3303" y="9772"/>
                      <a:pt x="4242" y="10062"/>
                    </a:cubicBezTo>
                    <a:cubicBezTo>
                      <a:pt x="4498" y="9813"/>
                      <a:pt x="4742" y="9557"/>
                      <a:pt x="4998" y="9319"/>
                    </a:cubicBezTo>
                    <a:cubicBezTo>
                      <a:pt x="5030" y="9291"/>
                      <a:pt x="5064" y="9268"/>
                      <a:pt x="5099" y="9248"/>
                    </a:cubicBezTo>
                    <a:cubicBezTo>
                      <a:pt x="5045" y="8963"/>
                      <a:pt x="5069" y="8668"/>
                      <a:pt x="5188" y="8398"/>
                    </a:cubicBezTo>
                    <a:cubicBezTo>
                      <a:pt x="5274" y="8207"/>
                      <a:pt x="5415" y="8023"/>
                      <a:pt x="5588" y="7900"/>
                    </a:cubicBezTo>
                    <a:cubicBezTo>
                      <a:pt x="5703" y="7813"/>
                      <a:pt x="5857" y="7738"/>
                      <a:pt x="6010" y="7705"/>
                    </a:cubicBezTo>
                    <a:cubicBezTo>
                      <a:pt x="6090" y="7602"/>
                      <a:pt x="6196" y="7524"/>
                      <a:pt x="6315" y="7472"/>
                    </a:cubicBezTo>
                    <a:cubicBezTo>
                      <a:pt x="6443" y="7139"/>
                      <a:pt x="6713" y="6851"/>
                      <a:pt x="6997" y="6645"/>
                    </a:cubicBezTo>
                    <a:cubicBezTo>
                      <a:pt x="7248" y="6463"/>
                      <a:pt x="7540" y="6320"/>
                      <a:pt x="7832" y="6221"/>
                    </a:cubicBezTo>
                    <a:cubicBezTo>
                      <a:pt x="7945" y="6184"/>
                      <a:pt x="8063" y="6148"/>
                      <a:pt x="8182" y="6121"/>
                    </a:cubicBezTo>
                    <a:cubicBezTo>
                      <a:pt x="7730" y="5877"/>
                      <a:pt x="7248" y="5663"/>
                      <a:pt x="6768" y="5485"/>
                    </a:cubicBezTo>
                    <a:lnTo>
                      <a:pt x="6768" y="5485"/>
                    </a:lnTo>
                    <a:cubicBezTo>
                      <a:pt x="7205" y="5585"/>
                      <a:pt x="7609" y="5791"/>
                      <a:pt x="8009" y="5998"/>
                    </a:cubicBezTo>
                    <a:cubicBezTo>
                      <a:pt x="8076" y="6033"/>
                      <a:pt x="8139" y="6072"/>
                      <a:pt x="8195" y="6119"/>
                    </a:cubicBezTo>
                    <a:cubicBezTo>
                      <a:pt x="8369" y="6078"/>
                      <a:pt x="8548" y="6050"/>
                      <a:pt x="8726" y="6046"/>
                    </a:cubicBezTo>
                    <a:cubicBezTo>
                      <a:pt x="8790" y="6044"/>
                      <a:pt x="8851" y="6044"/>
                      <a:pt x="8912" y="6044"/>
                    </a:cubicBezTo>
                    <a:cubicBezTo>
                      <a:pt x="8981" y="6016"/>
                      <a:pt x="9050" y="5996"/>
                      <a:pt x="9115" y="5990"/>
                    </a:cubicBezTo>
                    <a:cubicBezTo>
                      <a:pt x="9161" y="5940"/>
                      <a:pt x="9210" y="5892"/>
                      <a:pt x="9267" y="5842"/>
                    </a:cubicBezTo>
                    <a:cubicBezTo>
                      <a:pt x="9345" y="5773"/>
                      <a:pt x="9424" y="5702"/>
                      <a:pt x="9504" y="5632"/>
                    </a:cubicBezTo>
                    <a:cubicBezTo>
                      <a:pt x="9569" y="5568"/>
                      <a:pt x="9632" y="5503"/>
                      <a:pt x="9691" y="5438"/>
                    </a:cubicBezTo>
                    <a:cubicBezTo>
                      <a:pt x="9825" y="5215"/>
                      <a:pt x="9992" y="5014"/>
                      <a:pt x="10167" y="4825"/>
                    </a:cubicBezTo>
                    <a:cubicBezTo>
                      <a:pt x="10238" y="4748"/>
                      <a:pt x="10314" y="4685"/>
                      <a:pt x="10396" y="4637"/>
                    </a:cubicBezTo>
                    <a:cubicBezTo>
                      <a:pt x="10442" y="4587"/>
                      <a:pt x="10496" y="4540"/>
                      <a:pt x="10554" y="4490"/>
                    </a:cubicBezTo>
                    <a:cubicBezTo>
                      <a:pt x="10649" y="4408"/>
                      <a:pt x="10759" y="4343"/>
                      <a:pt x="10861" y="4271"/>
                    </a:cubicBezTo>
                    <a:cubicBezTo>
                      <a:pt x="10868" y="4265"/>
                      <a:pt x="10876" y="4259"/>
                      <a:pt x="10881" y="4252"/>
                    </a:cubicBezTo>
                    <a:cubicBezTo>
                      <a:pt x="10898" y="4237"/>
                      <a:pt x="10915" y="4222"/>
                      <a:pt x="10930" y="4206"/>
                    </a:cubicBezTo>
                    <a:cubicBezTo>
                      <a:pt x="10946" y="4187"/>
                      <a:pt x="10961" y="4172"/>
                      <a:pt x="10976" y="4155"/>
                    </a:cubicBezTo>
                    <a:cubicBezTo>
                      <a:pt x="10785" y="3369"/>
                      <a:pt x="10530" y="2672"/>
                      <a:pt x="10273" y="2188"/>
                    </a:cubicBezTo>
                    <a:cubicBezTo>
                      <a:pt x="9738" y="1192"/>
                      <a:pt x="8884" y="277"/>
                      <a:pt x="7776" y="44"/>
                    </a:cubicBezTo>
                    <a:cubicBezTo>
                      <a:pt x="7634" y="15"/>
                      <a:pt x="7488" y="1"/>
                      <a:pt x="7342" y="1"/>
                    </a:cubicBezTo>
                    <a:close/>
                    <a:moveTo>
                      <a:pt x="11441" y="12494"/>
                    </a:moveTo>
                    <a:lnTo>
                      <a:pt x="11441" y="12494"/>
                    </a:lnTo>
                    <a:cubicBezTo>
                      <a:pt x="11521" y="12526"/>
                      <a:pt x="11603" y="12559"/>
                      <a:pt x="11684" y="12591"/>
                    </a:cubicBezTo>
                    <a:cubicBezTo>
                      <a:pt x="11595" y="12570"/>
                      <a:pt x="11515" y="12537"/>
                      <a:pt x="11441" y="12494"/>
                    </a:cubicBezTo>
                    <a:close/>
                    <a:moveTo>
                      <a:pt x="14442" y="8101"/>
                    </a:moveTo>
                    <a:cubicBezTo>
                      <a:pt x="14384" y="8153"/>
                      <a:pt x="14325" y="8201"/>
                      <a:pt x="14265" y="8248"/>
                    </a:cubicBezTo>
                    <a:cubicBezTo>
                      <a:pt x="14152" y="8387"/>
                      <a:pt x="14020" y="8510"/>
                      <a:pt x="13871" y="8603"/>
                    </a:cubicBezTo>
                    <a:cubicBezTo>
                      <a:pt x="13828" y="8631"/>
                      <a:pt x="13785" y="8655"/>
                      <a:pt x="13741" y="8673"/>
                    </a:cubicBezTo>
                    <a:cubicBezTo>
                      <a:pt x="13780" y="8833"/>
                      <a:pt x="13806" y="8984"/>
                      <a:pt x="13787" y="9161"/>
                    </a:cubicBezTo>
                    <a:cubicBezTo>
                      <a:pt x="13758" y="9426"/>
                      <a:pt x="13633" y="9657"/>
                      <a:pt x="13443" y="9837"/>
                    </a:cubicBezTo>
                    <a:cubicBezTo>
                      <a:pt x="13257" y="10012"/>
                      <a:pt x="13044" y="10109"/>
                      <a:pt x="12785" y="10140"/>
                    </a:cubicBezTo>
                    <a:cubicBezTo>
                      <a:pt x="12778" y="10140"/>
                      <a:pt x="12774" y="10140"/>
                      <a:pt x="12767" y="10142"/>
                    </a:cubicBezTo>
                    <a:cubicBezTo>
                      <a:pt x="12752" y="10215"/>
                      <a:pt x="12733" y="10289"/>
                      <a:pt x="12709" y="10360"/>
                    </a:cubicBezTo>
                    <a:cubicBezTo>
                      <a:pt x="12653" y="10518"/>
                      <a:pt x="12590" y="10674"/>
                      <a:pt x="12527" y="10830"/>
                    </a:cubicBezTo>
                    <a:cubicBezTo>
                      <a:pt x="12497" y="10955"/>
                      <a:pt x="12454" y="11079"/>
                      <a:pt x="12395" y="11200"/>
                    </a:cubicBezTo>
                    <a:cubicBezTo>
                      <a:pt x="12369" y="11248"/>
                      <a:pt x="12341" y="11295"/>
                      <a:pt x="12311" y="11336"/>
                    </a:cubicBezTo>
                    <a:cubicBezTo>
                      <a:pt x="12201" y="11563"/>
                      <a:pt x="12060" y="11777"/>
                      <a:pt x="11874" y="11944"/>
                    </a:cubicBezTo>
                    <a:cubicBezTo>
                      <a:pt x="11748" y="12145"/>
                      <a:pt x="11608" y="12334"/>
                      <a:pt x="11441" y="12494"/>
                    </a:cubicBezTo>
                    <a:cubicBezTo>
                      <a:pt x="11281" y="12650"/>
                      <a:pt x="11093" y="12781"/>
                      <a:pt x="10870" y="12870"/>
                    </a:cubicBezTo>
                    <a:cubicBezTo>
                      <a:pt x="10766" y="12913"/>
                      <a:pt x="10660" y="12932"/>
                      <a:pt x="10556" y="12932"/>
                    </a:cubicBezTo>
                    <a:cubicBezTo>
                      <a:pt x="10515" y="12932"/>
                      <a:pt x="10475" y="12929"/>
                      <a:pt x="10435" y="12924"/>
                    </a:cubicBezTo>
                    <a:cubicBezTo>
                      <a:pt x="10418" y="12931"/>
                      <a:pt x="10403" y="12935"/>
                      <a:pt x="10385" y="12942"/>
                    </a:cubicBezTo>
                    <a:cubicBezTo>
                      <a:pt x="10081" y="13105"/>
                      <a:pt x="9761" y="13179"/>
                      <a:pt x="9423" y="13179"/>
                    </a:cubicBezTo>
                    <a:cubicBezTo>
                      <a:pt x="9332" y="13179"/>
                      <a:pt x="9241" y="13174"/>
                      <a:pt x="9148" y="13164"/>
                    </a:cubicBezTo>
                    <a:cubicBezTo>
                      <a:pt x="9015" y="13149"/>
                      <a:pt x="8888" y="13108"/>
                      <a:pt x="8754" y="13097"/>
                    </a:cubicBezTo>
                    <a:cubicBezTo>
                      <a:pt x="8604" y="13082"/>
                      <a:pt x="8451" y="13089"/>
                      <a:pt x="8302" y="13059"/>
                    </a:cubicBezTo>
                    <a:cubicBezTo>
                      <a:pt x="7992" y="12996"/>
                      <a:pt x="7707" y="12868"/>
                      <a:pt x="7440" y="12708"/>
                    </a:cubicBezTo>
                    <a:lnTo>
                      <a:pt x="7440" y="12708"/>
                    </a:lnTo>
                    <a:cubicBezTo>
                      <a:pt x="7495" y="13124"/>
                      <a:pt x="7574" y="13534"/>
                      <a:pt x="7665" y="13920"/>
                    </a:cubicBezTo>
                    <a:cubicBezTo>
                      <a:pt x="7516" y="13528"/>
                      <a:pt x="7421" y="13119"/>
                      <a:pt x="7423" y="12699"/>
                    </a:cubicBezTo>
                    <a:cubicBezTo>
                      <a:pt x="7336" y="12645"/>
                      <a:pt x="7252" y="12589"/>
                      <a:pt x="7168" y="12531"/>
                    </a:cubicBezTo>
                    <a:cubicBezTo>
                      <a:pt x="6951" y="12381"/>
                      <a:pt x="6752" y="12189"/>
                      <a:pt x="6583" y="11983"/>
                    </a:cubicBezTo>
                    <a:cubicBezTo>
                      <a:pt x="6389" y="11806"/>
                      <a:pt x="6198" y="11609"/>
                      <a:pt x="6066" y="11382"/>
                    </a:cubicBezTo>
                    <a:cubicBezTo>
                      <a:pt x="5950" y="11183"/>
                      <a:pt x="5850" y="10964"/>
                      <a:pt x="5804" y="10735"/>
                    </a:cubicBezTo>
                    <a:cubicBezTo>
                      <a:pt x="5653" y="10507"/>
                      <a:pt x="5547" y="10235"/>
                      <a:pt x="5499" y="9966"/>
                    </a:cubicBezTo>
                    <a:cubicBezTo>
                      <a:pt x="5342" y="9824"/>
                      <a:pt x="5222" y="9640"/>
                      <a:pt x="5156" y="9443"/>
                    </a:cubicBezTo>
                    <a:cubicBezTo>
                      <a:pt x="5145" y="9408"/>
                      <a:pt x="5136" y="9372"/>
                      <a:pt x="5127" y="9337"/>
                    </a:cubicBezTo>
                    <a:cubicBezTo>
                      <a:pt x="4143" y="10116"/>
                      <a:pt x="3314" y="11018"/>
                      <a:pt x="2892" y="11702"/>
                    </a:cubicBezTo>
                    <a:cubicBezTo>
                      <a:pt x="2297" y="12663"/>
                      <a:pt x="1929" y="13859"/>
                      <a:pt x="2282" y="14937"/>
                    </a:cubicBezTo>
                    <a:cubicBezTo>
                      <a:pt x="2539" y="15714"/>
                      <a:pt x="3277" y="16347"/>
                      <a:pt x="4056" y="16466"/>
                    </a:cubicBezTo>
                    <a:cubicBezTo>
                      <a:pt x="4139" y="16478"/>
                      <a:pt x="4223" y="16484"/>
                      <a:pt x="4307" y="16484"/>
                    </a:cubicBezTo>
                    <a:cubicBezTo>
                      <a:pt x="4523" y="16484"/>
                      <a:pt x="4739" y="16442"/>
                      <a:pt x="4946" y="16352"/>
                    </a:cubicBezTo>
                    <a:cubicBezTo>
                      <a:pt x="5337" y="16179"/>
                      <a:pt x="5640" y="15863"/>
                      <a:pt x="5936" y="15556"/>
                    </a:cubicBezTo>
                    <a:cubicBezTo>
                      <a:pt x="6280" y="15199"/>
                      <a:pt x="6940" y="14627"/>
                      <a:pt x="7672" y="13946"/>
                    </a:cubicBezTo>
                    <a:cubicBezTo>
                      <a:pt x="7865" y="14755"/>
                      <a:pt x="8122" y="15473"/>
                      <a:pt x="8388" y="15965"/>
                    </a:cubicBezTo>
                    <a:cubicBezTo>
                      <a:pt x="8922" y="16964"/>
                      <a:pt x="9775" y="17879"/>
                      <a:pt x="10883" y="18111"/>
                    </a:cubicBezTo>
                    <a:cubicBezTo>
                      <a:pt x="11026" y="18141"/>
                      <a:pt x="11172" y="18156"/>
                      <a:pt x="11319" y="18156"/>
                    </a:cubicBezTo>
                    <a:cubicBezTo>
                      <a:pt x="11998" y="18156"/>
                      <a:pt x="12690" y="17846"/>
                      <a:pt x="13094" y="17339"/>
                    </a:cubicBezTo>
                    <a:cubicBezTo>
                      <a:pt x="13282" y="17103"/>
                      <a:pt x="13406" y="16824"/>
                      <a:pt x="13440" y="16512"/>
                    </a:cubicBezTo>
                    <a:cubicBezTo>
                      <a:pt x="13486" y="16086"/>
                      <a:pt x="13365" y="15666"/>
                      <a:pt x="13248" y="15257"/>
                    </a:cubicBezTo>
                    <a:cubicBezTo>
                      <a:pt x="13111" y="14783"/>
                      <a:pt x="12945" y="13926"/>
                      <a:pt x="12722" y="12953"/>
                    </a:cubicBezTo>
                    <a:cubicBezTo>
                      <a:pt x="12582" y="12924"/>
                      <a:pt x="12445" y="12885"/>
                      <a:pt x="12309" y="12840"/>
                    </a:cubicBezTo>
                    <a:cubicBezTo>
                      <a:pt x="12199" y="12805"/>
                      <a:pt x="12097" y="12756"/>
                      <a:pt x="11993" y="12710"/>
                    </a:cubicBezTo>
                    <a:lnTo>
                      <a:pt x="11993" y="12710"/>
                    </a:lnTo>
                    <a:cubicBezTo>
                      <a:pt x="13049" y="13097"/>
                      <a:pt x="14100" y="13316"/>
                      <a:pt x="14830" y="13340"/>
                    </a:cubicBezTo>
                    <a:cubicBezTo>
                      <a:pt x="14892" y="13342"/>
                      <a:pt x="14954" y="13343"/>
                      <a:pt x="15016" y="13343"/>
                    </a:cubicBezTo>
                    <a:cubicBezTo>
                      <a:pt x="16094" y="13343"/>
                      <a:pt x="17222" y="13047"/>
                      <a:pt x="17935" y="12251"/>
                    </a:cubicBezTo>
                    <a:cubicBezTo>
                      <a:pt x="18480" y="11643"/>
                      <a:pt x="18659" y="10685"/>
                      <a:pt x="18370" y="9953"/>
                    </a:cubicBezTo>
                    <a:cubicBezTo>
                      <a:pt x="18259" y="9672"/>
                      <a:pt x="18080" y="9426"/>
                      <a:pt x="17826" y="9240"/>
                    </a:cubicBezTo>
                    <a:cubicBezTo>
                      <a:pt x="17482" y="8989"/>
                      <a:pt x="17058" y="8882"/>
                      <a:pt x="16641" y="8779"/>
                    </a:cubicBezTo>
                    <a:cubicBezTo>
                      <a:pt x="16171" y="8664"/>
                      <a:pt x="15370" y="8389"/>
                      <a:pt x="14442" y="8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751181" y="3228317"/>
                <a:ext cx="1094113" cy="67501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9717" extrusionOk="0">
                    <a:moveTo>
                      <a:pt x="9276" y="1"/>
                    </a:moveTo>
                    <a:cubicBezTo>
                      <a:pt x="8471" y="1"/>
                      <a:pt x="7668" y="69"/>
                      <a:pt x="6932" y="165"/>
                    </a:cubicBezTo>
                    <a:cubicBezTo>
                      <a:pt x="6430" y="228"/>
                      <a:pt x="5930" y="327"/>
                      <a:pt x="5443" y="459"/>
                    </a:cubicBezTo>
                    <a:cubicBezTo>
                      <a:pt x="4368" y="747"/>
                      <a:pt x="3338" y="1203"/>
                      <a:pt x="2450" y="1859"/>
                    </a:cubicBezTo>
                    <a:cubicBezTo>
                      <a:pt x="2357" y="1926"/>
                      <a:pt x="2266" y="1995"/>
                      <a:pt x="2174" y="2069"/>
                    </a:cubicBezTo>
                    <a:cubicBezTo>
                      <a:pt x="2165" y="2078"/>
                      <a:pt x="2154" y="2088"/>
                      <a:pt x="2143" y="2097"/>
                    </a:cubicBezTo>
                    <a:cubicBezTo>
                      <a:pt x="2005" y="2208"/>
                      <a:pt x="1873" y="2327"/>
                      <a:pt x="1745" y="2450"/>
                    </a:cubicBezTo>
                    <a:cubicBezTo>
                      <a:pt x="720" y="3439"/>
                      <a:pt x="1" y="4778"/>
                      <a:pt x="10" y="6191"/>
                    </a:cubicBezTo>
                    <a:cubicBezTo>
                      <a:pt x="14" y="6215"/>
                      <a:pt x="14" y="6241"/>
                      <a:pt x="14" y="6267"/>
                    </a:cubicBezTo>
                    <a:lnTo>
                      <a:pt x="14" y="6286"/>
                    </a:lnTo>
                    <a:cubicBezTo>
                      <a:pt x="14" y="6330"/>
                      <a:pt x="16" y="6377"/>
                      <a:pt x="20" y="6422"/>
                    </a:cubicBezTo>
                    <a:cubicBezTo>
                      <a:pt x="29" y="6581"/>
                      <a:pt x="55" y="6743"/>
                      <a:pt x="88" y="6905"/>
                    </a:cubicBezTo>
                    <a:cubicBezTo>
                      <a:pt x="90" y="6918"/>
                      <a:pt x="92" y="6929"/>
                      <a:pt x="94" y="6942"/>
                    </a:cubicBezTo>
                    <a:cubicBezTo>
                      <a:pt x="116" y="7046"/>
                      <a:pt x="144" y="7149"/>
                      <a:pt x="176" y="7251"/>
                    </a:cubicBezTo>
                    <a:cubicBezTo>
                      <a:pt x="202" y="7336"/>
                      <a:pt x="231" y="7422"/>
                      <a:pt x="265" y="7506"/>
                    </a:cubicBezTo>
                    <a:cubicBezTo>
                      <a:pt x="295" y="7584"/>
                      <a:pt x="326" y="7658"/>
                      <a:pt x="362" y="7732"/>
                    </a:cubicBezTo>
                    <a:cubicBezTo>
                      <a:pt x="363" y="7738"/>
                      <a:pt x="369" y="7745"/>
                      <a:pt x="371" y="7753"/>
                    </a:cubicBezTo>
                    <a:cubicBezTo>
                      <a:pt x="795" y="8655"/>
                      <a:pt x="1559" y="9389"/>
                      <a:pt x="2509" y="9629"/>
                    </a:cubicBezTo>
                    <a:lnTo>
                      <a:pt x="2515" y="9629"/>
                    </a:lnTo>
                    <a:cubicBezTo>
                      <a:pt x="2543" y="9634"/>
                      <a:pt x="2567" y="9640"/>
                      <a:pt x="2595" y="9647"/>
                    </a:cubicBezTo>
                    <a:cubicBezTo>
                      <a:pt x="2630" y="9653"/>
                      <a:pt x="2667" y="9660"/>
                      <a:pt x="2702" y="9668"/>
                    </a:cubicBezTo>
                    <a:cubicBezTo>
                      <a:pt x="2886" y="9701"/>
                      <a:pt x="3071" y="9716"/>
                      <a:pt x="3256" y="9716"/>
                    </a:cubicBezTo>
                    <a:cubicBezTo>
                      <a:pt x="3863" y="9716"/>
                      <a:pt x="4472" y="9553"/>
                      <a:pt x="5036" y="9322"/>
                    </a:cubicBezTo>
                    <a:cubicBezTo>
                      <a:pt x="7025" y="8510"/>
                      <a:pt x="8569" y="6920"/>
                      <a:pt x="10168" y="5488"/>
                    </a:cubicBezTo>
                    <a:cubicBezTo>
                      <a:pt x="11729" y="4092"/>
                      <a:pt x="13525" y="2759"/>
                      <a:pt x="15598" y="2532"/>
                    </a:cubicBezTo>
                    <a:cubicBezTo>
                      <a:pt x="15647" y="2528"/>
                      <a:pt x="15699" y="2523"/>
                      <a:pt x="15749" y="2519"/>
                    </a:cubicBezTo>
                    <a:cubicBezTo>
                      <a:pt x="15729" y="2519"/>
                      <a:pt x="15697" y="2508"/>
                      <a:pt x="15645" y="2489"/>
                    </a:cubicBezTo>
                    <a:cubicBezTo>
                      <a:pt x="15645" y="2489"/>
                      <a:pt x="15643" y="2485"/>
                      <a:pt x="15641" y="2485"/>
                    </a:cubicBezTo>
                    <a:cubicBezTo>
                      <a:pt x="15580" y="2448"/>
                      <a:pt x="15502" y="2393"/>
                      <a:pt x="15411" y="2322"/>
                    </a:cubicBezTo>
                    <a:cubicBezTo>
                      <a:pt x="14957" y="1965"/>
                      <a:pt x="14210" y="1262"/>
                      <a:pt x="13983" y="1141"/>
                    </a:cubicBezTo>
                    <a:cubicBezTo>
                      <a:pt x="13395" y="829"/>
                      <a:pt x="12698" y="557"/>
                      <a:pt x="12064" y="362"/>
                    </a:cubicBezTo>
                    <a:cubicBezTo>
                      <a:pt x="11209" y="99"/>
                      <a:pt x="10242" y="1"/>
                      <a:pt x="9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763338" y="3383786"/>
                <a:ext cx="1081956" cy="519547"/>
              </a:xfrm>
              <a:custGeom>
                <a:avLst/>
                <a:gdLst/>
                <a:ahLst/>
                <a:cxnLst/>
                <a:rect l="l" t="t" r="r" b="b"/>
                <a:pathLst>
                  <a:path w="15575" h="7479" extrusionOk="0">
                    <a:moveTo>
                      <a:pt x="14239" y="1"/>
                    </a:moveTo>
                    <a:cubicBezTo>
                      <a:pt x="13338" y="1"/>
                      <a:pt x="12436" y="187"/>
                      <a:pt x="11612" y="552"/>
                    </a:cubicBezTo>
                    <a:cubicBezTo>
                      <a:pt x="10459" y="1064"/>
                      <a:pt x="9483" y="1900"/>
                      <a:pt x="8559" y="2761"/>
                    </a:cubicBezTo>
                    <a:cubicBezTo>
                      <a:pt x="7633" y="3620"/>
                      <a:pt x="6731" y="4518"/>
                      <a:pt x="5664" y="5193"/>
                    </a:cubicBezTo>
                    <a:cubicBezTo>
                      <a:pt x="4754" y="5771"/>
                      <a:pt x="3695" y="6178"/>
                      <a:pt x="2627" y="6178"/>
                    </a:cubicBezTo>
                    <a:cubicBezTo>
                      <a:pt x="2445" y="6178"/>
                      <a:pt x="2262" y="6166"/>
                      <a:pt x="2079" y="6141"/>
                    </a:cubicBezTo>
                    <a:cubicBezTo>
                      <a:pt x="1860" y="6112"/>
                      <a:pt x="1654" y="6063"/>
                      <a:pt x="1458" y="5996"/>
                    </a:cubicBezTo>
                    <a:cubicBezTo>
                      <a:pt x="930" y="5814"/>
                      <a:pt x="482" y="5504"/>
                      <a:pt x="99" y="5115"/>
                    </a:cubicBezTo>
                    <a:cubicBezTo>
                      <a:pt x="81" y="5095"/>
                      <a:pt x="58" y="5076"/>
                      <a:pt x="40" y="5054"/>
                    </a:cubicBezTo>
                    <a:cubicBezTo>
                      <a:pt x="27" y="5041"/>
                      <a:pt x="12" y="5026"/>
                      <a:pt x="1" y="5013"/>
                    </a:cubicBezTo>
                    <a:lnTo>
                      <a:pt x="1" y="5013"/>
                    </a:lnTo>
                    <a:cubicBezTo>
                      <a:pt x="27" y="5098"/>
                      <a:pt x="56" y="5184"/>
                      <a:pt x="90" y="5268"/>
                    </a:cubicBezTo>
                    <a:cubicBezTo>
                      <a:pt x="120" y="5346"/>
                      <a:pt x="151" y="5420"/>
                      <a:pt x="187" y="5494"/>
                    </a:cubicBezTo>
                    <a:cubicBezTo>
                      <a:pt x="188" y="5500"/>
                      <a:pt x="194" y="5507"/>
                      <a:pt x="196" y="5515"/>
                    </a:cubicBezTo>
                    <a:cubicBezTo>
                      <a:pt x="620" y="6417"/>
                      <a:pt x="1384" y="7151"/>
                      <a:pt x="2334" y="7391"/>
                    </a:cubicBezTo>
                    <a:lnTo>
                      <a:pt x="2340" y="7391"/>
                    </a:lnTo>
                    <a:cubicBezTo>
                      <a:pt x="2368" y="7396"/>
                      <a:pt x="2392" y="7402"/>
                      <a:pt x="2420" y="7409"/>
                    </a:cubicBezTo>
                    <a:cubicBezTo>
                      <a:pt x="2455" y="7415"/>
                      <a:pt x="2492" y="7422"/>
                      <a:pt x="2527" y="7430"/>
                    </a:cubicBezTo>
                    <a:cubicBezTo>
                      <a:pt x="2711" y="7463"/>
                      <a:pt x="2896" y="7478"/>
                      <a:pt x="3081" y="7478"/>
                    </a:cubicBezTo>
                    <a:cubicBezTo>
                      <a:pt x="3688" y="7478"/>
                      <a:pt x="4297" y="7315"/>
                      <a:pt x="4861" y="7084"/>
                    </a:cubicBezTo>
                    <a:cubicBezTo>
                      <a:pt x="6850" y="6272"/>
                      <a:pt x="8394" y="4682"/>
                      <a:pt x="9993" y="3250"/>
                    </a:cubicBezTo>
                    <a:cubicBezTo>
                      <a:pt x="11554" y="1854"/>
                      <a:pt x="13350" y="521"/>
                      <a:pt x="15423" y="294"/>
                    </a:cubicBezTo>
                    <a:cubicBezTo>
                      <a:pt x="15472" y="290"/>
                      <a:pt x="15524" y="285"/>
                      <a:pt x="15574" y="281"/>
                    </a:cubicBezTo>
                    <a:cubicBezTo>
                      <a:pt x="15554" y="281"/>
                      <a:pt x="15522" y="270"/>
                      <a:pt x="15470" y="244"/>
                    </a:cubicBezTo>
                    <a:cubicBezTo>
                      <a:pt x="15470" y="244"/>
                      <a:pt x="15468" y="242"/>
                      <a:pt x="15466" y="242"/>
                    </a:cubicBezTo>
                    <a:cubicBezTo>
                      <a:pt x="15405" y="205"/>
                      <a:pt x="15327" y="149"/>
                      <a:pt x="15236" y="76"/>
                    </a:cubicBezTo>
                    <a:cubicBezTo>
                      <a:pt x="15104" y="56"/>
                      <a:pt x="14968" y="39"/>
                      <a:pt x="14834" y="28"/>
                    </a:cubicBezTo>
                    <a:cubicBezTo>
                      <a:pt x="14636" y="10"/>
                      <a:pt x="14438" y="1"/>
                      <a:pt x="14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754168" y="3337526"/>
                <a:ext cx="1105853" cy="409858"/>
              </a:xfrm>
              <a:custGeom>
                <a:avLst/>
                <a:gdLst/>
                <a:ahLst/>
                <a:cxnLst/>
                <a:rect l="l" t="t" r="r" b="b"/>
                <a:pathLst>
                  <a:path w="15919" h="5900" extrusionOk="0">
                    <a:moveTo>
                      <a:pt x="12085" y="0"/>
                    </a:moveTo>
                    <a:cubicBezTo>
                      <a:pt x="5736" y="0"/>
                      <a:pt x="139" y="5520"/>
                      <a:pt x="73" y="5586"/>
                    </a:cubicBezTo>
                    <a:cubicBezTo>
                      <a:pt x="1" y="5658"/>
                      <a:pt x="1" y="5773"/>
                      <a:pt x="73" y="5846"/>
                    </a:cubicBezTo>
                    <a:cubicBezTo>
                      <a:pt x="107" y="5881"/>
                      <a:pt x="157" y="5900"/>
                      <a:pt x="203" y="5900"/>
                    </a:cubicBezTo>
                    <a:cubicBezTo>
                      <a:pt x="250" y="5900"/>
                      <a:pt x="296" y="5881"/>
                      <a:pt x="334" y="5848"/>
                    </a:cubicBezTo>
                    <a:cubicBezTo>
                      <a:pt x="399" y="5782"/>
                      <a:pt x="5891" y="368"/>
                      <a:pt x="12077" y="368"/>
                    </a:cubicBezTo>
                    <a:cubicBezTo>
                      <a:pt x="13250" y="368"/>
                      <a:pt x="14449" y="563"/>
                      <a:pt x="15641" y="1027"/>
                    </a:cubicBezTo>
                    <a:cubicBezTo>
                      <a:pt x="15664" y="1035"/>
                      <a:pt x="15687" y="1039"/>
                      <a:pt x="15709" y="1039"/>
                    </a:cubicBezTo>
                    <a:cubicBezTo>
                      <a:pt x="15783" y="1039"/>
                      <a:pt x="15852" y="995"/>
                      <a:pt x="15881" y="921"/>
                    </a:cubicBezTo>
                    <a:cubicBezTo>
                      <a:pt x="15918" y="826"/>
                      <a:pt x="15872" y="720"/>
                      <a:pt x="15777" y="683"/>
                    </a:cubicBezTo>
                    <a:cubicBezTo>
                      <a:pt x="14541" y="202"/>
                      <a:pt x="13299" y="0"/>
                      <a:pt x="12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1742289" y="3212761"/>
                <a:ext cx="1111758" cy="69238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9967" extrusionOk="0">
                    <a:moveTo>
                      <a:pt x="9410" y="0"/>
                    </a:moveTo>
                    <a:cubicBezTo>
                      <a:pt x="8682" y="0"/>
                      <a:pt x="7893" y="56"/>
                      <a:pt x="7044" y="168"/>
                    </a:cubicBezTo>
                    <a:cubicBezTo>
                      <a:pt x="6525" y="235"/>
                      <a:pt x="6019" y="335"/>
                      <a:pt x="5538" y="465"/>
                    </a:cubicBezTo>
                    <a:cubicBezTo>
                      <a:pt x="4383" y="776"/>
                      <a:pt x="3360" y="1253"/>
                      <a:pt x="2503" y="1886"/>
                    </a:cubicBezTo>
                    <a:cubicBezTo>
                      <a:pt x="2407" y="1954"/>
                      <a:pt x="2314" y="2027"/>
                      <a:pt x="2226" y="2099"/>
                    </a:cubicBezTo>
                    <a:cubicBezTo>
                      <a:pt x="2211" y="2111"/>
                      <a:pt x="2200" y="2120"/>
                      <a:pt x="2189" y="2129"/>
                    </a:cubicBezTo>
                    <a:cubicBezTo>
                      <a:pt x="2044" y="2248"/>
                      <a:pt x="1910" y="2369"/>
                      <a:pt x="1784" y="2490"/>
                    </a:cubicBezTo>
                    <a:cubicBezTo>
                      <a:pt x="648" y="3585"/>
                      <a:pt x="1" y="4981"/>
                      <a:pt x="12" y="6320"/>
                    </a:cubicBezTo>
                    <a:lnTo>
                      <a:pt x="14" y="6417"/>
                    </a:lnTo>
                    <a:cubicBezTo>
                      <a:pt x="14" y="6463"/>
                      <a:pt x="16" y="6512"/>
                      <a:pt x="19" y="6556"/>
                    </a:cubicBezTo>
                    <a:cubicBezTo>
                      <a:pt x="32" y="6720"/>
                      <a:pt x="55" y="6889"/>
                      <a:pt x="94" y="7077"/>
                    </a:cubicBezTo>
                    <a:lnTo>
                      <a:pt x="218" y="7069"/>
                    </a:lnTo>
                    <a:lnTo>
                      <a:pt x="332" y="7008"/>
                    </a:lnTo>
                    <a:cubicBezTo>
                      <a:pt x="300" y="6848"/>
                      <a:pt x="278" y="6692"/>
                      <a:pt x="267" y="6538"/>
                    </a:cubicBezTo>
                    <a:cubicBezTo>
                      <a:pt x="265" y="6497"/>
                      <a:pt x="263" y="6452"/>
                      <a:pt x="259" y="6394"/>
                    </a:cubicBezTo>
                    <a:lnTo>
                      <a:pt x="257" y="6318"/>
                    </a:lnTo>
                    <a:cubicBezTo>
                      <a:pt x="248" y="5046"/>
                      <a:pt x="867" y="3717"/>
                      <a:pt x="1955" y="2667"/>
                    </a:cubicBezTo>
                    <a:cubicBezTo>
                      <a:pt x="2076" y="2549"/>
                      <a:pt x="2208" y="2434"/>
                      <a:pt x="2347" y="2317"/>
                    </a:cubicBezTo>
                    <a:lnTo>
                      <a:pt x="2377" y="2293"/>
                    </a:lnTo>
                    <a:cubicBezTo>
                      <a:pt x="2466" y="2218"/>
                      <a:pt x="2553" y="2150"/>
                      <a:pt x="2646" y="2083"/>
                    </a:cubicBezTo>
                    <a:cubicBezTo>
                      <a:pt x="3481" y="1469"/>
                      <a:pt x="4476" y="1004"/>
                      <a:pt x="5601" y="703"/>
                    </a:cubicBezTo>
                    <a:cubicBezTo>
                      <a:pt x="6069" y="577"/>
                      <a:pt x="6568" y="480"/>
                      <a:pt x="7073" y="411"/>
                    </a:cubicBezTo>
                    <a:cubicBezTo>
                      <a:pt x="7911" y="302"/>
                      <a:pt x="8689" y="247"/>
                      <a:pt x="9405" y="247"/>
                    </a:cubicBezTo>
                    <a:cubicBezTo>
                      <a:pt x="10461" y="247"/>
                      <a:pt x="11381" y="366"/>
                      <a:pt x="12155" y="605"/>
                    </a:cubicBezTo>
                    <a:cubicBezTo>
                      <a:pt x="12846" y="820"/>
                      <a:pt x="13521" y="1094"/>
                      <a:pt x="14053" y="1374"/>
                    </a:cubicBezTo>
                    <a:cubicBezTo>
                      <a:pt x="14174" y="1439"/>
                      <a:pt x="14490" y="1713"/>
                      <a:pt x="14795" y="1979"/>
                    </a:cubicBezTo>
                    <a:cubicBezTo>
                      <a:pt x="15029" y="2183"/>
                      <a:pt x="15271" y="2391"/>
                      <a:pt x="15464" y="2544"/>
                    </a:cubicBezTo>
                    <a:cubicBezTo>
                      <a:pt x="15475" y="2553"/>
                      <a:pt x="15487" y="2559"/>
                      <a:pt x="15500" y="2568"/>
                    </a:cubicBezTo>
                    <a:cubicBezTo>
                      <a:pt x="13423" y="2869"/>
                      <a:pt x="11666" y="4226"/>
                      <a:pt x="10212" y="5528"/>
                    </a:cubicBezTo>
                    <a:cubicBezTo>
                      <a:pt x="9972" y="5742"/>
                      <a:pt x="9736" y="5959"/>
                      <a:pt x="9496" y="6179"/>
                    </a:cubicBezTo>
                    <a:cubicBezTo>
                      <a:pt x="8165" y="7397"/>
                      <a:pt x="6789" y="8655"/>
                      <a:pt x="5117" y="9336"/>
                    </a:cubicBezTo>
                    <a:cubicBezTo>
                      <a:pt x="4490" y="9592"/>
                      <a:pt x="3906" y="9721"/>
                      <a:pt x="3376" y="9721"/>
                    </a:cubicBezTo>
                    <a:cubicBezTo>
                      <a:pt x="3195" y="9721"/>
                      <a:pt x="3020" y="9706"/>
                      <a:pt x="2851" y="9676"/>
                    </a:cubicBezTo>
                    <a:cubicBezTo>
                      <a:pt x="2844" y="9675"/>
                      <a:pt x="2838" y="9674"/>
                      <a:pt x="2831" y="9674"/>
                    </a:cubicBezTo>
                    <a:cubicBezTo>
                      <a:pt x="2772" y="9674"/>
                      <a:pt x="2720" y="9718"/>
                      <a:pt x="2710" y="9776"/>
                    </a:cubicBezTo>
                    <a:cubicBezTo>
                      <a:pt x="2698" y="9841"/>
                      <a:pt x="2741" y="9907"/>
                      <a:pt x="2810" y="9918"/>
                    </a:cubicBezTo>
                    <a:cubicBezTo>
                      <a:pt x="2990" y="9949"/>
                      <a:pt x="3182" y="9966"/>
                      <a:pt x="3377" y="9966"/>
                    </a:cubicBezTo>
                    <a:cubicBezTo>
                      <a:pt x="3940" y="9966"/>
                      <a:pt x="4554" y="9832"/>
                      <a:pt x="5209" y="9566"/>
                    </a:cubicBezTo>
                    <a:cubicBezTo>
                      <a:pt x="6919" y="8869"/>
                      <a:pt x="8314" y="7594"/>
                      <a:pt x="9661" y="6361"/>
                    </a:cubicBezTo>
                    <a:cubicBezTo>
                      <a:pt x="9898" y="6145"/>
                      <a:pt x="10134" y="5926"/>
                      <a:pt x="10374" y="5714"/>
                    </a:cubicBezTo>
                    <a:cubicBezTo>
                      <a:pt x="11848" y="4392"/>
                      <a:pt x="13637" y="3014"/>
                      <a:pt x="15736" y="2787"/>
                    </a:cubicBezTo>
                    <a:cubicBezTo>
                      <a:pt x="15784" y="2782"/>
                      <a:pt x="15836" y="2778"/>
                      <a:pt x="15885" y="2773"/>
                    </a:cubicBezTo>
                    <a:cubicBezTo>
                      <a:pt x="15955" y="2769"/>
                      <a:pt x="16004" y="2707"/>
                      <a:pt x="15998" y="2640"/>
                    </a:cubicBezTo>
                    <a:cubicBezTo>
                      <a:pt x="15994" y="2577"/>
                      <a:pt x="15942" y="2529"/>
                      <a:pt x="15881" y="2527"/>
                    </a:cubicBezTo>
                    <a:cubicBezTo>
                      <a:pt x="15875" y="2523"/>
                      <a:pt x="15864" y="2520"/>
                      <a:pt x="15845" y="2508"/>
                    </a:cubicBezTo>
                    <a:cubicBezTo>
                      <a:pt x="15844" y="2505"/>
                      <a:pt x="15838" y="2503"/>
                      <a:pt x="15836" y="2501"/>
                    </a:cubicBezTo>
                    <a:cubicBezTo>
                      <a:pt x="15784" y="2471"/>
                      <a:pt x="15710" y="2417"/>
                      <a:pt x="15619" y="2345"/>
                    </a:cubicBezTo>
                    <a:cubicBezTo>
                      <a:pt x="15431" y="2198"/>
                      <a:pt x="15191" y="1992"/>
                      <a:pt x="14959" y="1789"/>
                    </a:cubicBezTo>
                    <a:cubicBezTo>
                      <a:pt x="14613" y="1490"/>
                      <a:pt x="14315" y="1231"/>
                      <a:pt x="14172" y="1155"/>
                    </a:cubicBezTo>
                    <a:cubicBezTo>
                      <a:pt x="13625" y="867"/>
                      <a:pt x="12936" y="588"/>
                      <a:pt x="12229" y="370"/>
                    </a:cubicBezTo>
                    <a:cubicBezTo>
                      <a:pt x="11435" y="124"/>
                      <a:pt x="10491" y="0"/>
                      <a:pt x="9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637948" y="2684735"/>
                <a:ext cx="319759" cy="1991703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8671" extrusionOk="0">
                    <a:moveTo>
                      <a:pt x="3767" y="1"/>
                    </a:moveTo>
                    <a:cubicBezTo>
                      <a:pt x="3741" y="25"/>
                      <a:pt x="3715" y="45"/>
                      <a:pt x="3691" y="69"/>
                    </a:cubicBezTo>
                    <a:cubicBezTo>
                      <a:pt x="3518" y="237"/>
                      <a:pt x="3358" y="413"/>
                      <a:pt x="3226" y="612"/>
                    </a:cubicBezTo>
                    <a:cubicBezTo>
                      <a:pt x="3154" y="722"/>
                      <a:pt x="3044" y="798"/>
                      <a:pt x="2921" y="854"/>
                    </a:cubicBezTo>
                    <a:cubicBezTo>
                      <a:pt x="2559" y="1981"/>
                      <a:pt x="2308" y="3124"/>
                      <a:pt x="2096" y="4199"/>
                    </a:cubicBezTo>
                    <a:cubicBezTo>
                      <a:pt x="551" y="11941"/>
                      <a:pt x="0" y="19861"/>
                      <a:pt x="456" y="27745"/>
                    </a:cubicBezTo>
                    <a:cubicBezTo>
                      <a:pt x="486" y="28269"/>
                      <a:pt x="921" y="28671"/>
                      <a:pt x="1436" y="28671"/>
                    </a:cubicBezTo>
                    <a:cubicBezTo>
                      <a:pt x="1454" y="28671"/>
                      <a:pt x="1477" y="28671"/>
                      <a:pt x="1495" y="28669"/>
                    </a:cubicBezTo>
                    <a:cubicBezTo>
                      <a:pt x="2036" y="28639"/>
                      <a:pt x="2453" y="28174"/>
                      <a:pt x="2419" y="27631"/>
                    </a:cubicBezTo>
                    <a:cubicBezTo>
                      <a:pt x="1973" y="19917"/>
                      <a:pt x="2512" y="12162"/>
                      <a:pt x="4024" y="4586"/>
                    </a:cubicBezTo>
                    <a:cubicBezTo>
                      <a:pt x="4186" y="3782"/>
                      <a:pt x="4368" y="2942"/>
                      <a:pt x="4602" y="2107"/>
                    </a:cubicBezTo>
                    <a:cubicBezTo>
                      <a:pt x="4572" y="2061"/>
                      <a:pt x="4548" y="2012"/>
                      <a:pt x="4535" y="1960"/>
                    </a:cubicBezTo>
                    <a:cubicBezTo>
                      <a:pt x="4498" y="1843"/>
                      <a:pt x="4448" y="1733"/>
                      <a:pt x="4392" y="1624"/>
                    </a:cubicBezTo>
                    <a:cubicBezTo>
                      <a:pt x="4293" y="1447"/>
                      <a:pt x="4193" y="1269"/>
                      <a:pt x="4117" y="1079"/>
                    </a:cubicBezTo>
                    <a:cubicBezTo>
                      <a:pt x="4024" y="847"/>
                      <a:pt x="3964" y="603"/>
                      <a:pt x="3909" y="359"/>
                    </a:cubicBezTo>
                    <a:cubicBezTo>
                      <a:pt x="3903" y="326"/>
                      <a:pt x="3896" y="294"/>
                      <a:pt x="3888" y="259"/>
                    </a:cubicBezTo>
                    <a:cubicBezTo>
                      <a:pt x="3868" y="218"/>
                      <a:pt x="3845" y="177"/>
                      <a:pt x="3825" y="136"/>
                    </a:cubicBezTo>
                    <a:cubicBezTo>
                      <a:pt x="3804" y="92"/>
                      <a:pt x="3786" y="47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1844337" y="2684735"/>
                <a:ext cx="127264" cy="343864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950" extrusionOk="0">
                    <a:moveTo>
                      <a:pt x="796" y="1"/>
                    </a:moveTo>
                    <a:cubicBezTo>
                      <a:pt x="770" y="25"/>
                      <a:pt x="744" y="45"/>
                      <a:pt x="720" y="69"/>
                    </a:cubicBezTo>
                    <a:cubicBezTo>
                      <a:pt x="547" y="237"/>
                      <a:pt x="387" y="413"/>
                      <a:pt x="255" y="612"/>
                    </a:cubicBezTo>
                    <a:cubicBezTo>
                      <a:pt x="194" y="705"/>
                      <a:pt x="101" y="778"/>
                      <a:pt x="0" y="832"/>
                    </a:cubicBezTo>
                    <a:cubicBezTo>
                      <a:pt x="307" y="1640"/>
                      <a:pt x="450" y="4364"/>
                      <a:pt x="982" y="4950"/>
                    </a:cubicBezTo>
                    <a:cubicBezTo>
                      <a:pt x="1133" y="4517"/>
                      <a:pt x="1456" y="3481"/>
                      <a:pt x="1832" y="2338"/>
                    </a:cubicBezTo>
                    <a:cubicBezTo>
                      <a:pt x="1713" y="2235"/>
                      <a:pt x="1607" y="2100"/>
                      <a:pt x="1564" y="1960"/>
                    </a:cubicBezTo>
                    <a:cubicBezTo>
                      <a:pt x="1527" y="1843"/>
                      <a:pt x="1477" y="1733"/>
                      <a:pt x="1421" y="1624"/>
                    </a:cubicBezTo>
                    <a:cubicBezTo>
                      <a:pt x="1322" y="1447"/>
                      <a:pt x="1222" y="1269"/>
                      <a:pt x="1146" y="1081"/>
                    </a:cubicBezTo>
                    <a:cubicBezTo>
                      <a:pt x="1053" y="848"/>
                      <a:pt x="993" y="603"/>
                      <a:pt x="938" y="359"/>
                    </a:cubicBezTo>
                    <a:cubicBezTo>
                      <a:pt x="932" y="328"/>
                      <a:pt x="925" y="294"/>
                      <a:pt x="917" y="259"/>
                    </a:cubicBezTo>
                    <a:cubicBezTo>
                      <a:pt x="897" y="218"/>
                      <a:pt x="874" y="179"/>
                      <a:pt x="854" y="136"/>
                    </a:cubicBezTo>
                    <a:cubicBezTo>
                      <a:pt x="833" y="92"/>
                      <a:pt x="815" y="47"/>
                      <a:pt x="7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1734647" y="1770536"/>
                <a:ext cx="118650" cy="32649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4700" extrusionOk="0">
                    <a:moveTo>
                      <a:pt x="393" y="1"/>
                    </a:moveTo>
                    <a:cubicBezTo>
                      <a:pt x="205" y="237"/>
                      <a:pt x="81" y="516"/>
                      <a:pt x="47" y="828"/>
                    </a:cubicBezTo>
                    <a:cubicBezTo>
                      <a:pt x="1" y="1250"/>
                      <a:pt x="122" y="1674"/>
                      <a:pt x="239" y="2083"/>
                    </a:cubicBezTo>
                    <a:cubicBezTo>
                      <a:pt x="377" y="2559"/>
                      <a:pt x="542" y="3405"/>
                      <a:pt x="760" y="4370"/>
                    </a:cubicBezTo>
                    <a:cubicBezTo>
                      <a:pt x="912" y="4409"/>
                      <a:pt x="1063" y="4455"/>
                      <a:pt x="1200" y="4524"/>
                    </a:cubicBezTo>
                    <a:cubicBezTo>
                      <a:pt x="1265" y="4558"/>
                      <a:pt x="1327" y="4595"/>
                      <a:pt x="1390" y="4632"/>
                    </a:cubicBezTo>
                    <a:cubicBezTo>
                      <a:pt x="1498" y="4649"/>
                      <a:pt x="1604" y="4671"/>
                      <a:pt x="1708" y="4699"/>
                    </a:cubicBezTo>
                    <a:cubicBezTo>
                      <a:pt x="1330" y="3239"/>
                      <a:pt x="1156" y="1659"/>
                      <a:pt x="583" y="369"/>
                    </a:cubicBezTo>
                    <a:cubicBezTo>
                      <a:pt x="525" y="237"/>
                      <a:pt x="460" y="114"/>
                      <a:pt x="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395088" y="2284044"/>
                <a:ext cx="322329" cy="129279"/>
              </a:xfrm>
              <a:custGeom>
                <a:avLst/>
                <a:gdLst/>
                <a:ahLst/>
                <a:cxnLst/>
                <a:rect l="l" t="t" r="r" b="b"/>
                <a:pathLst>
                  <a:path w="4640" h="1861" extrusionOk="0">
                    <a:moveTo>
                      <a:pt x="62" y="1"/>
                    </a:moveTo>
                    <a:cubicBezTo>
                      <a:pt x="42" y="1"/>
                      <a:pt x="21" y="1"/>
                      <a:pt x="1" y="1"/>
                    </a:cubicBezTo>
                    <a:cubicBezTo>
                      <a:pt x="112" y="282"/>
                      <a:pt x="291" y="529"/>
                      <a:pt x="544" y="715"/>
                    </a:cubicBezTo>
                    <a:cubicBezTo>
                      <a:pt x="888" y="966"/>
                      <a:pt x="1314" y="1072"/>
                      <a:pt x="1730" y="1174"/>
                    </a:cubicBezTo>
                    <a:cubicBezTo>
                      <a:pt x="2204" y="1291"/>
                      <a:pt x="3015" y="1572"/>
                      <a:pt x="3954" y="1860"/>
                    </a:cubicBezTo>
                    <a:cubicBezTo>
                      <a:pt x="4184" y="1639"/>
                      <a:pt x="4406" y="1405"/>
                      <a:pt x="4640" y="1187"/>
                    </a:cubicBezTo>
                    <a:cubicBezTo>
                      <a:pt x="3217" y="782"/>
                      <a:pt x="1793" y="168"/>
                      <a:pt x="417" y="20"/>
                    </a:cubicBezTo>
                    <a:cubicBezTo>
                      <a:pt x="294" y="6"/>
                      <a:pt x="177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656635" y="2617837"/>
                <a:ext cx="251472" cy="24188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482" extrusionOk="0">
                    <a:moveTo>
                      <a:pt x="3385" y="0"/>
                    </a:moveTo>
                    <a:cubicBezTo>
                      <a:pt x="2316" y="1049"/>
                      <a:pt x="1050" y="1982"/>
                      <a:pt x="224" y="3113"/>
                    </a:cubicBezTo>
                    <a:cubicBezTo>
                      <a:pt x="139" y="3228"/>
                      <a:pt x="64" y="3347"/>
                      <a:pt x="1" y="3462"/>
                    </a:cubicBezTo>
                    <a:cubicBezTo>
                      <a:pt x="86" y="3475"/>
                      <a:pt x="171" y="3482"/>
                      <a:pt x="255" y="3482"/>
                    </a:cubicBezTo>
                    <a:cubicBezTo>
                      <a:pt x="471" y="3482"/>
                      <a:pt x="685" y="3440"/>
                      <a:pt x="892" y="3349"/>
                    </a:cubicBezTo>
                    <a:cubicBezTo>
                      <a:pt x="1282" y="3178"/>
                      <a:pt x="1585" y="2862"/>
                      <a:pt x="1881" y="2555"/>
                    </a:cubicBezTo>
                    <a:cubicBezTo>
                      <a:pt x="2225" y="2196"/>
                      <a:pt x="2885" y="1626"/>
                      <a:pt x="3619" y="941"/>
                    </a:cubicBezTo>
                    <a:cubicBezTo>
                      <a:pt x="3504" y="636"/>
                      <a:pt x="3416" y="324"/>
                      <a:pt x="3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2192442" y="2590606"/>
                <a:ext cx="119415" cy="32879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4733" extrusionOk="0">
                    <a:moveTo>
                      <a:pt x="0" y="0"/>
                    </a:moveTo>
                    <a:cubicBezTo>
                      <a:pt x="385" y="1469"/>
                      <a:pt x="560" y="3062"/>
                      <a:pt x="1134" y="4362"/>
                    </a:cubicBezTo>
                    <a:cubicBezTo>
                      <a:pt x="1194" y="4494"/>
                      <a:pt x="1259" y="4617"/>
                      <a:pt x="1326" y="4732"/>
                    </a:cubicBezTo>
                    <a:cubicBezTo>
                      <a:pt x="1514" y="4494"/>
                      <a:pt x="1636" y="4215"/>
                      <a:pt x="1672" y="3905"/>
                    </a:cubicBezTo>
                    <a:cubicBezTo>
                      <a:pt x="1718" y="3479"/>
                      <a:pt x="1597" y="3059"/>
                      <a:pt x="1478" y="2650"/>
                    </a:cubicBezTo>
                    <a:cubicBezTo>
                      <a:pt x="1343" y="2172"/>
                      <a:pt x="1177" y="1317"/>
                      <a:pt x="954" y="344"/>
                    </a:cubicBezTo>
                    <a:cubicBezTo>
                      <a:pt x="815" y="313"/>
                      <a:pt x="677" y="273"/>
                      <a:pt x="539" y="229"/>
                    </a:cubicBezTo>
                    <a:cubicBezTo>
                      <a:pt x="354" y="169"/>
                      <a:pt x="182" y="7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2329571" y="2277097"/>
                <a:ext cx="321704" cy="128862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855" extrusionOk="0">
                    <a:moveTo>
                      <a:pt x="702" y="1"/>
                    </a:moveTo>
                    <a:cubicBezTo>
                      <a:pt x="644" y="53"/>
                      <a:pt x="585" y="101"/>
                      <a:pt x="525" y="148"/>
                    </a:cubicBezTo>
                    <a:cubicBezTo>
                      <a:pt x="412" y="287"/>
                      <a:pt x="280" y="410"/>
                      <a:pt x="131" y="503"/>
                    </a:cubicBezTo>
                    <a:cubicBezTo>
                      <a:pt x="88" y="531"/>
                      <a:pt x="45" y="555"/>
                      <a:pt x="1" y="573"/>
                    </a:cubicBezTo>
                    <a:cubicBezTo>
                      <a:pt x="10" y="609"/>
                      <a:pt x="18" y="642"/>
                      <a:pt x="23" y="677"/>
                    </a:cubicBezTo>
                    <a:cubicBezTo>
                      <a:pt x="1436" y="1083"/>
                      <a:pt x="2849" y="1689"/>
                      <a:pt x="4214" y="1836"/>
                    </a:cubicBezTo>
                    <a:cubicBezTo>
                      <a:pt x="4341" y="1849"/>
                      <a:pt x="4461" y="1855"/>
                      <a:pt x="4580" y="1855"/>
                    </a:cubicBezTo>
                    <a:cubicBezTo>
                      <a:pt x="4597" y="1855"/>
                      <a:pt x="4614" y="1855"/>
                      <a:pt x="4630" y="1854"/>
                    </a:cubicBezTo>
                    <a:cubicBezTo>
                      <a:pt x="4519" y="1570"/>
                      <a:pt x="4340" y="1325"/>
                      <a:pt x="4086" y="1140"/>
                    </a:cubicBezTo>
                    <a:cubicBezTo>
                      <a:pt x="3742" y="889"/>
                      <a:pt x="3318" y="782"/>
                      <a:pt x="2901" y="679"/>
                    </a:cubicBezTo>
                    <a:cubicBezTo>
                      <a:pt x="2431" y="564"/>
                      <a:pt x="1630" y="289"/>
                      <a:pt x="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2015715" y="1830209"/>
                <a:ext cx="374291" cy="3110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478" extrusionOk="0">
                    <a:moveTo>
                      <a:pt x="5142" y="1"/>
                    </a:moveTo>
                    <a:cubicBezTo>
                      <a:pt x="4923" y="1"/>
                      <a:pt x="4706" y="42"/>
                      <a:pt x="4498" y="134"/>
                    </a:cubicBezTo>
                    <a:cubicBezTo>
                      <a:pt x="4106" y="306"/>
                      <a:pt x="3803" y="622"/>
                      <a:pt x="3507" y="928"/>
                    </a:cubicBezTo>
                    <a:cubicBezTo>
                      <a:pt x="2890" y="1570"/>
                      <a:pt x="1250" y="2909"/>
                      <a:pt x="1" y="4320"/>
                    </a:cubicBezTo>
                    <a:cubicBezTo>
                      <a:pt x="380" y="4322"/>
                      <a:pt x="744" y="4346"/>
                      <a:pt x="1100" y="4478"/>
                    </a:cubicBezTo>
                    <a:cubicBezTo>
                      <a:pt x="1133" y="4439"/>
                      <a:pt x="1165" y="4396"/>
                      <a:pt x="1194" y="4357"/>
                    </a:cubicBezTo>
                    <a:cubicBezTo>
                      <a:pt x="2358" y="2923"/>
                      <a:pt x="4117" y="1804"/>
                      <a:pt x="5164" y="369"/>
                    </a:cubicBezTo>
                    <a:cubicBezTo>
                      <a:pt x="5250" y="252"/>
                      <a:pt x="5326" y="134"/>
                      <a:pt x="5387" y="17"/>
                    </a:cubicBezTo>
                    <a:cubicBezTo>
                      <a:pt x="5306" y="6"/>
                      <a:pt x="5224" y="1"/>
                      <a:pt x="5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740205" y="2131700"/>
                <a:ext cx="543444" cy="49780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166" extrusionOk="0">
                    <a:moveTo>
                      <a:pt x="3909" y="0"/>
                    </a:moveTo>
                    <a:cubicBezTo>
                      <a:pt x="2248" y="0"/>
                      <a:pt x="758" y="1162"/>
                      <a:pt x="406" y="2852"/>
                    </a:cubicBezTo>
                    <a:cubicBezTo>
                      <a:pt x="1" y="4788"/>
                      <a:pt x="1245" y="6684"/>
                      <a:pt x="3180" y="7090"/>
                    </a:cubicBezTo>
                    <a:cubicBezTo>
                      <a:pt x="3427" y="7141"/>
                      <a:pt x="3672" y="7166"/>
                      <a:pt x="3914" y="7166"/>
                    </a:cubicBezTo>
                    <a:cubicBezTo>
                      <a:pt x="5576" y="7166"/>
                      <a:pt x="7065" y="6003"/>
                      <a:pt x="7418" y="4314"/>
                    </a:cubicBezTo>
                    <a:cubicBezTo>
                      <a:pt x="7823" y="2378"/>
                      <a:pt x="6579" y="482"/>
                      <a:pt x="4644" y="76"/>
                    </a:cubicBezTo>
                    <a:cubicBezTo>
                      <a:pt x="4397" y="25"/>
                      <a:pt x="4151" y="0"/>
                      <a:pt x="3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764032" y="2271817"/>
                <a:ext cx="497179" cy="357688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5149" extrusionOk="0">
                    <a:moveTo>
                      <a:pt x="6693" y="0"/>
                    </a:moveTo>
                    <a:lnTo>
                      <a:pt x="6693" y="0"/>
                    </a:lnTo>
                    <a:cubicBezTo>
                      <a:pt x="6935" y="1704"/>
                      <a:pt x="5678" y="3485"/>
                      <a:pt x="3990" y="3827"/>
                    </a:cubicBezTo>
                    <a:cubicBezTo>
                      <a:pt x="3792" y="3867"/>
                      <a:pt x="3590" y="3886"/>
                      <a:pt x="3389" y="3886"/>
                    </a:cubicBezTo>
                    <a:cubicBezTo>
                      <a:pt x="2778" y="3886"/>
                      <a:pt x="2168" y="3709"/>
                      <a:pt x="1638" y="3401"/>
                    </a:cubicBezTo>
                    <a:cubicBezTo>
                      <a:pt x="1285" y="3197"/>
                      <a:pt x="965" y="2933"/>
                      <a:pt x="699" y="2624"/>
                    </a:cubicBezTo>
                    <a:cubicBezTo>
                      <a:pt x="478" y="2369"/>
                      <a:pt x="335" y="1969"/>
                      <a:pt x="19" y="1836"/>
                    </a:cubicBezTo>
                    <a:cubicBezTo>
                      <a:pt x="9" y="1878"/>
                      <a:pt x="7" y="1923"/>
                      <a:pt x="0" y="1964"/>
                    </a:cubicBezTo>
                    <a:cubicBezTo>
                      <a:pt x="167" y="3461"/>
                      <a:pt x="1274" y="4749"/>
                      <a:pt x="2826" y="5073"/>
                    </a:cubicBezTo>
                    <a:cubicBezTo>
                      <a:pt x="3072" y="5124"/>
                      <a:pt x="3318" y="5149"/>
                      <a:pt x="3560" y="5149"/>
                    </a:cubicBezTo>
                    <a:cubicBezTo>
                      <a:pt x="5220" y="5149"/>
                      <a:pt x="6710" y="3986"/>
                      <a:pt x="7063" y="2297"/>
                    </a:cubicBezTo>
                    <a:cubicBezTo>
                      <a:pt x="7140" y="1929"/>
                      <a:pt x="7156" y="1562"/>
                      <a:pt x="7121" y="1209"/>
                    </a:cubicBezTo>
                    <a:cubicBezTo>
                      <a:pt x="7052" y="783"/>
                      <a:pt x="6913" y="372"/>
                      <a:pt x="66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715057" y="2240626"/>
                <a:ext cx="247026" cy="192703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2774" extrusionOk="0">
                    <a:moveTo>
                      <a:pt x="1839" y="0"/>
                    </a:moveTo>
                    <a:cubicBezTo>
                      <a:pt x="1664" y="0"/>
                      <a:pt x="1490" y="15"/>
                      <a:pt x="1317" y="44"/>
                    </a:cubicBezTo>
                    <a:cubicBezTo>
                      <a:pt x="1019" y="94"/>
                      <a:pt x="716" y="191"/>
                      <a:pt x="484" y="420"/>
                    </a:cubicBezTo>
                    <a:cubicBezTo>
                      <a:pt x="84" y="814"/>
                      <a:pt x="0" y="1591"/>
                      <a:pt x="300" y="2097"/>
                    </a:cubicBezTo>
                    <a:cubicBezTo>
                      <a:pt x="510" y="2446"/>
                      <a:pt x="963" y="2746"/>
                      <a:pt x="1322" y="2764"/>
                    </a:cubicBezTo>
                    <a:cubicBezTo>
                      <a:pt x="1428" y="2770"/>
                      <a:pt x="1533" y="2773"/>
                      <a:pt x="1639" y="2773"/>
                    </a:cubicBezTo>
                    <a:cubicBezTo>
                      <a:pt x="1834" y="2773"/>
                      <a:pt x="2028" y="2763"/>
                      <a:pt x="2222" y="2744"/>
                    </a:cubicBezTo>
                    <a:cubicBezTo>
                      <a:pt x="2533" y="2709"/>
                      <a:pt x="2984" y="2636"/>
                      <a:pt x="3243" y="2342"/>
                    </a:cubicBezTo>
                    <a:cubicBezTo>
                      <a:pt x="3295" y="2281"/>
                      <a:pt x="3338" y="2214"/>
                      <a:pt x="3371" y="2134"/>
                    </a:cubicBezTo>
                    <a:cubicBezTo>
                      <a:pt x="3555" y="1695"/>
                      <a:pt x="3520" y="991"/>
                      <a:pt x="3282" y="593"/>
                    </a:cubicBezTo>
                    <a:cubicBezTo>
                      <a:pt x="3066" y="230"/>
                      <a:pt x="2676" y="89"/>
                      <a:pt x="2310" y="35"/>
                    </a:cubicBezTo>
                    <a:cubicBezTo>
                      <a:pt x="2153" y="12"/>
                      <a:pt x="1996" y="0"/>
                      <a:pt x="1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085600" y="2231804"/>
                <a:ext cx="246887" cy="19256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772" extrusionOk="0">
                    <a:moveTo>
                      <a:pt x="1843" y="0"/>
                    </a:moveTo>
                    <a:cubicBezTo>
                      <a:pt x="1667" y="0"/>
                      <a:pt x="1492" y="15"/>
                      <a:pt x="1317" y="45"/>
                    </a:cubicBezTo>
                    <a:cubicBezTo>
                      <a:pt x="1020" y="93"/>
                      <a:pt x="716" y="192"/>
                      <a:pt x="484" y="418"/>
                    </a:cubicBezTo>
                    <a:cubicBezTo>
                      <a:pt x="84" y="813"/>
                      <a:pt x="1" y="1590"/>
                      <a:pt x="300" y="2096"/>
                    </a:cubicBezTo>
                    <a:cubicBezTo>
                      <a:pt x="510" y="2445"/>
                      <a:pt x="962" y="2744"/>
                      <a:pt x="1323" y="2763"/>
                    </a:cubicBezTo>
                    <a:cubicBezTo>
                      <a:pt x="1428" y="2769"/>
                      <a:pt x="1534" y="2772"/>
                      <a:pt x="1639" y="2772"/>
                    </a:cubicBezTo>
                    <a:cubicBezTo>
                      <a:pt x="1834" y="2772"/>
                      <a:pt x="2028" y="2762"/>
                      <a:pt x="2222" y="2743"/>
                    </a:cubicBezTo>
                    <a:cubicBezTo>
                      <a:pt x="2535" y="2707"/>
                      <a:pt x="2987" y="2633"/>
                      <a:pt x="3243" y="2341"/>
                    </a:cubicBezTo>
                    <a:cubicBezTo>
                      <a:pt x="3293" y="2280"/>
                      <a:pt x="3338" y="2213"/>
                      <a:pt x="3372" y="2133"/>
                    </a:cubicBezTo>
                    <a:cubicBezTo>
                      <a:pt x="3554" y="1694"/>
                      <a:pt x="3520" y="991"/>
                      <a:pt x="3282" y="593"/>
                    </a:cubicBezTo>
                    <a:cubicBezTo>
                      <a:pt x="3067" y="231"/>
                      <a:pt x="2676" y="87"/>
                      <a:pt x="2308" y="35"/>
                    </a:cubicBezTo>
                    <a:cubicBezTo>
                      <a:pt x="2154" y="12"/>
                      <a:pt x="1998" y="0"/>
                      <a:pt x="18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366050" y="1705375"/>
                <a:ext cx="1314534" cy="297987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42896" extrusionOk="0">
                    <a:moveTo>
                      <a:pt x="7479" y="249"/>
                    </a:moveTo>
                    <a:cubicBezTo>
                      <a:pt x="7616" y="249"/>
                      <a:pt x="7754" y="262"/>
                      <a:pt x="7884" y="290"/>
                    </a:cubicBezTo>
                    <a:cubicBezTo>
                      <a:pt x="9152" y="557"/>
                      <a:pt x="9940" y="1710"/>
                      <a:pt x="10295" y="2372"/>
                    </a:cubicBezTo>
                    <a:cubicBezTo>
                      <a:pt x="10541" y="2826"/>
                      <a:pt x="10786" y="3514"/>
                      <a:pt x="10978" y="4302"/>
                    </a:cubicBezTo>
                    <a:cubicBezTo>
                      <a:pt x="10532" y="4717"/>
                      <a:pt x="10059" y="5172"/>
                      <a:pt x="9615" y="5646"/>
                    </a:cubicBezTo>
                    <a:cubicBezTo>
                      <a:pt x="9574" y="4873"/>
                      <a:pt x="9496" y="4101"/>
                      <a:pt x="9390" y="3337"/>
                    </a:cubicBezTo>
                    <a:cubicBezTo>
                      <a:pt x="9381" y="3276"/>
                      <a:pt x="9328" y="3232"/>
                      <a:pt x="9268" y="3232"/>
                    </a:cubicBezTo>
                    <a:cubicBezTo>
                      <a:pt x="9262" y="3232"/>
                      <a:pt x="9256" y="3232"/>
                      <a:pt x="9250" y="3233"/>
                    </a:cubicBezTo>
                    <a:cubicBezTo>
                      <a:pt x="9184" y="3242"/>
                      <a:pt x="9137" y="3304"/>
                      <a:pt x="9146" y="3372"/>
                    </a:cubicBezTo>
                    <a:cubicBezTo>
                      <a:pt x="9264" y="4211"/>
                      <a:pt x="9342" y="5055"/>
                      <a:pt x="9381" y="5903"/>
                    </a:cubicBezTo>
                    <a:cubicBezTo>
                      <a:pt x="9345" y="5942"/>
                      <a:pt x="9310" y="5979"/>
                      <a:pt x="9278" y="6018"/>
                    </a:cubicBezTo>
                    <a:cubicBezTo>
                      <a:pt x="9111" y="6018"/>
                      <a:pt x="8944" y="6031"/>
                      <a:pt x="8778" y="6054"/>
                    </a:cubicBezTo>
                    <a:cubicBezTo>
                      <a:pt x="8369" y="4958"/>
                      <a:pt x="7837" y="3908"/>
                      <a:pt x="7194" y="2937"/>
                    </a:cubicBezTo>
                    <a:cubicBezTo>
                      <a:pt x="7170" y="2902"/>
                      <a:pt x="7130" y="2882"/>
                      <a:pt x="7090" y="2882"/>
                    </a:cubicBezTo>
                    <a:cubicBezTo>
                      <a:pt x="7067" y="2882"/>
                      <a:pt x="7043" y="2889"/>
                      <a:pt x="7023" y="2902"/>
                    </a:cubicBezTo>
                    <a:cubicBezTo>
                      <a:pt x="6967" y="2939"/>
                      <a:pt x="6952" y="3015"/>
                      <a:pt x="6990" y="3071"/>
                    </a:cubicBezTo>
                    <a:cubicBezTo>
                      <a:pt x="7616" y="4014"/>
                      <a:pt x="8135" y="5031"/>
                      <a:pt x="8533" y="6096"/>
                    </a:cubicBezTo>
                    <a:cubicBezTo>
                      <a:pt x="8477" y="6107"/>
                      <a:pt x="8418" y="6120"/>
                      <a:pt x="8362" y="6135"/>
                    </a:cubicBezTo>
                    <a:cubicBezTo>
                      <a:pt x="7670" y="5758"/>
                      <a:pt x="6908" y="5455"/>
                      <a:pt x="6173" y="5232"/>
                    </a:cubicBezTo>
                    <a:cubicBezTo>
                      <a:pt x="6101" y="4901"/>
                      <a:pt x="6032" y="4583"/>
                      <a:pt x="5969" y="4295"/>
                    </a:cubicBezTo>
                    <a:cubicBezTo>
                      <a:pt x="5852" y="3759"/>
                      <a:pt x="5753" y="3296"/>
                      <a:pt x="5664" y="2991"/>
                    </a:cubicBezTo>
                    <a:cubicBezTo>
                      <a:pt x="5551" y="2595"/>
                      <a:pt x="5432" y="2186"/>
                      <a:pt x="5476" y="1783"/>
                    </a:cubicBezTo>
                    <a:cubicBezTo>
                      <a:pt x="5506" y="1506"/>
                      <a:pt x="5616" y="1247"/>
                      <a:pt x="5796" y="1017"/>
                    </a:cubicBezTo>
                    <a:cubicBezTo>
                      <a:pt x="6177" y="541"/>
                      <a:pt x="6841" y="249"/>
                      <a:pt x="7479" y="249"/>
                    </a:cubicBezTo>
                    <a:close/>
                    <a:moveTo>
                      <a:pt x="14484" y="1924"/>
                    </a:moveTo>
                    <a:cubicBezTo>
                      <a:pt x="14561" y="1924"/>
                      <a:pt x="14639" y="1928"/>
                      <a:pt x="14719" y="1943"/>
                    </a:cubicBezTo>
                    <a:cubicBezTo>
                      <a:pt x="15451" y="2052"/>
                      <a:pt x="16154" y="2660"/>
                      <a:pt x="16392" y="3387"/>
                    </a:cubicBezTo>
                    <a:cubicBezTo>
                      <a:pt x="16795" y="4622"/>
                      <a:pt x="16191" y="5879"/>
                      <a:pt x="15795" y="6518"/>
                    </a:cubicBezTo>
                    <a:cubicBezTo>
                      <a:pt x="15444" y="7085"/>
                      <a:pt x="14754" y="7855"/>
                      <a:pt x="13914" y="8565"/>
                    </a:cubicBezTo>
                    <a:cubicBezTo>
                      <a:pt x="13876" y="8396"/>
                      <a:pt x="13819" y="8238"/>
                      <a:pt x="13743" y="8108"/>
                    </a:cubicBezTo>
                    <a:cubicBezTo>
                      <a:pt x="13547" y="7783"/>
                      <a:pt x="13203" y="7576"/>
                      <a:pt x="12720" y="7496"/>
                    </a:cubicBezTo>
                    <a:cubicBezTo>
                      <a:pt x="13333" y="7093"/>
                      <a:pt x="13930" y="6665"/>
                      <a:pt x="14507" y="6213"/>
                    </a:cubicBezTo>
                    <a:cubicBezTo>
                      <a:pt x="14561" y="6172"/>
                      <a:pt x="14570" y="6096"/>
                      <a:pt x="14527" y="6042"/>
                    </a:cubicBezTo>
                    <a:cubicBezTo>
                      <a:pt x="14503" y="6011"/>
                      <a:pt x="14467" y="5995"/>
                      <a:pt x="14431" y="5995"/>
                    </a:cubicBezTo>
                    <a:cubicBezTo>
                      <a:pt x="14405" y="5995"/>
                      <a:pt x="14379" y="6003"/>
                      <a:pt x="14356" y="6020"/>
                    </a:cubicBezTo>
                    <a:cubicBezTo>
                      <a:pt x="13703" y="6531"/>
                      <a:pt x="13027" y="7011"/>
                      <a:pt x="12329" y="7459"/>
                    </a:cubicBezTo>
                    <a:cubicBezTo>
                      <a:pt x="12294" y="7457"/>
                      <a:pt x="12259" y="7457"/>
                      <a:pt x="12222" y="7457"/>
                    </a:cubicBezTo>
                    <a:cubicBezTo>
                      <a:pt x="12108" y="7309"/>
                      <a:pt x="11984" y="7169"/>
                      <a:pt x="11848" y="7041"/>
                    </a:cubicBezTo>
                    <a:cubicBezTo>
                      <a:pt x="12592" y="6139"/>
                      <a:pt x="13237" y="5155"/>
                      <a:pt x="13754" y="4111"/>
                    </a:cubicBezTo>
                    <a:cubicBezTo>
                      <a:pt x="13783" y="4051"/>
                      <a:pt x="13759" y="3975"/>
                      <a:pt x="13698" y="3945"/>
                    </a:cubicBezTo>
                    <a:cubicBezTo>
                      <a:pt x="13681" y="3937"/>
                      <a:pt x="13663" y="3933"/>
                      <a:pt x="13645" y="3933"/>
                    </a:cubicBezTo>
                    <a:cubicBezTo>
                      <a:pt x="13600" y="3933"/>
                      <a:pt x="13555" y="3958"/>
                      <a:pt x="13532" y="4001"/>
                    </a:cubicBezTo>
                    <a:cubicBezTo>
                      <a:pt x="13027" y="5027"/>
                      <a:pt x="12395" y="5992"/>
                      <a:pt x="11664" y="6875"/>
                    </a:cubicBezTo>
                    <a:cubicBezTo>
                      <a:pt x="11205" y="6490"/>
                      <a:pt x="10654" y="6223"/>
                      <a:pt x="10050" y="6098"/>
                    </a:cubicBezTo>
                    <a:cubicBezTo>
                      <a:pt x="9896" y="6065"/>
                      <a:pt x="9745" y="6044"/>
                      <a:pt x="9591" y="6029"/>
                    </a:cubicBezTo>
                    <a:cubicBezTo>
                      <a:pt x="10374" y="5178"/>
                      <a:pt x="11272" y="4360"/>
                      <a:pt x="11969" y="3728"/>
                    </a:cubicBezTo>
                    <a:cubicBezTo>
                      <a:pt x="12376" y="3359"/>
                      <a:pt x="12725" y="3041"/>
                      <a:pt x="12945" y="2811"/>
                    </a:cubicBezTo>
                    <a:cubicBezTo>
                      <a:pt x="13231" y="2513"/>
                      <a:pt x="13527" y="2207"/>
                      <a:pt x="13899" y="2045"/>
                    </a:cubicBezTo>
                    <a:cubicBezTo>
                      <a:pt x="14085" y="1963"/>
                      <a:pt x="14280" y="1924"/>
                      <a:pt x="14484" y="1924"/>
                    </a:cubicBezTo>
                    <a:close/>
                    <a:moveTo>
                      <a:pt x="3784" y="5064"/>
                    </a:moveTo>
                    <a:cubicBezTo>
                      <a:pt x="3847" y="5064"/>
                      <a:pt x="3907" y="5064"/>
                      <a:pt x="3963" y="5066"/>
                    </a:cubicBezTo>
                    <a:cubicBezTo>
                      <a:pt x="4922" y="5096"/>
                      <a:pt x="6594" y="5522"/>
                      <a:pt x="8025" y="6245"/>
                    </a:cubicBezTo>
                    <a:cubicBezTo>
                      <a:pt x="7763" y="6342"/>
                      <a:pt x="7512" y="6468"/>
                      <a:pt x="7272" y="6626"/>
                    </a:cubicBezTo>
                    <a:cubicBezTo>
                      <a:pt x="6977" y="6818"/>
                      <a:pt x="6714" y="7050"/>
                      <a:pt x="6491" y="7310"/>
                    </a:cubicBezTo>
                    <a:cubicBezTo>
                      <a:pt x="5790" y="6955"/>
                      <a:pt x="5075" y="6628"/>
                      <a:pt x="4346" y="6334"/>
                    </a:cubicBezTo>
                    <a:cubicBezTo>
                      <a:pt x="4331" y="6329"/>
                      <a:pt x="4316" y="6326"/>
                      <a:pt x="4301" y="6326"/>
                    </a:cubicBezTo>
                    <a:cubicBezTo>
                      <a:pt x="4253" y="6326"/>
                      <a:pt x="4206" y="6355"/>
                      <a:pt x="4186" y="6403"/>
                    </a:cubicBezTo>
                    <a:cubicBezTo>
                      <a:pt x="4160" y="6464"/>
                      <a:pt x="4191" y="6537"/>
                      <a:pt x="4253" y="6563"/>
                    </a:cubicBezTo>
                    <a:cubicBezTo>
                      <a:pt x="4959" y="6846"/>
                      <a:pt x="5655" y="7162"/>
                      <a:pt x="6333" y="7506"/>
                    </a:cubicBezTo>
                    <a:cubicBezTo>
                      <a:pt x="6298" y="7552"/>
                      <a:pt x="6266" y="7597"/>
                      <a:pt x="6237" y="7645"/>
                    </a:cubicBezTo>
                    <a:cubicBezTo>
                      <a:pt x="5885" y="7716"/>
                      <a:pt x="5625" y="7840"/>
                      <a:pt x="5424" y="8039"/>
                    </a:cubicBezTo>
                    <a:cubicBezTo>
                      <a:pt x="5409" y="8054"/>
                      <a:pt x="5394" y="8069"/>
                      <a:pt x="5381" y="8086"/>
                    </a:cubicBezTo>
                    <a:cubicBezTo>
                      <a:pt x="4865" y="8033"/>
                      <a:pt x="4348" y="8007"/>
                      <a:pt x="3831" y="8007"/>
                    </a:cubicBezTo>
                    <a:cubicBezTo>
                      <a:pt x="3521" y="8007"/>
                      <a:pt x="3211" y="8017"/>
                      <a:pt x="2901" y="8035"/>
                    </a:cubicBezTo>
                    <a:cubicBezTo>
                      <a:pt x="2834" y="8041"/>
                      <a:pt x="2782" y="8099"/>
                      <a:pt x="2788" y="8166"/>
                    </a:cubicBezTo>
                    <a:cubicBezTo>
                      <a:pt x="2791" y="8233"/>
                      <a:pt x="2847" y="8281"/>
                      <a:pt x="2914" y="8281"/>
                    </a:cubicBezTo>
                    <a:cubicBezTo>
                      <a:pt x="2915" y="8281"/>
                      <a:pt x="2916" y="8281"/>
                      <a:pt x="2918" y="8281"/>
                    </a:cubicBezTo>
                    <a:cubicBezTo>
                      <a:pt x="3227" y="8261"/>
                      <a:pt x="3537" y="8251"/>
                      <a:pt x="3847" y="8251"/>
                    </a:cubicBezTo>
                    <a:cubicBezTo>
                      <a:pt x="4305" y="8251"/>
                      <a:pt x="4762" y="8272"/>
                      <a:pt x="5218" y="8314"/>
                    </a:cubicBezTo>
                    <a:cubicBezTo>
                      <a:pt x="5032" y="8649"/>
                      <a:pt x="4978" y="9082"/>
                      <a:pt x="5067" y="9467"/>
                    </a:cubicBezTo>
                    <a:cubicBezTo>
                      <a:pt x="4827" y="9661"/>
                      <a:pt x="4597" y="9863"/>
                      <a:pt x="4381" y="10066"/>
                    </a:cubicBezTo>
                    <a:cubicBezTo>
                      <a:pt x="4052" y="9965"/>
                      <a:pt x="3741" y="9865"/>
                      <a:pt x="3461" y="9774"/>
                    </a:cubicBezTo>
                    <a:cubicBezTo>
                      <a:pt x="2938" y="9607"/>
                      <a:pt x="2486" y="9463"/>
                      <a:pt x="2180" y="9387"/>
                    </a:cubicBezTo>
                    <a:cubicBezTo>
                      <a:pt x="1780" y="9289"/>
                      <a:pt x="1369" y="9186"/>
                      <a:pt x="1040" y="8947"/>
                    </a:cubicBezTo>
                    <a:cubicBezTo>
                      <a:pt x="813" y="8783"/>
                      <a:pt x="646" y="8560"/>
                      <a:pt x="538" y="8286"/>
                    </a:cubicBezTo>
                    <a:cubicBezTo>
                      <a:pt x="268" y="7597"/>
                      <a:pt x="441" y="6684"/>
                      <a:pt x="951" y="6115"/>
                    </a:cubicBezTo>
                    <a:cubicBezTo>
                      <a:pt x="1752" y="5219"/>
                      <a:pt x="3005" y="5064"/>
                      <a:pt x="3784" y="5064"/>
                    </a:cubicBezTo>
                    <a:close/>
                    <a:moveTo>
                      <a:pt x="12196" y="7697"/>
                    </a:moveTo>
                    <a:cubicBezTo>
                      <a:pt x="12346" y="7697"/>
                      <a:pt x="12497" y="7708"/>
                      <a:pt x="12646" y="7729"/>
                    </a:cubicBezTo>
                    <a:cubicBezTo>
                      <a:pt x="12729" y="7742"/>
                      <a:pt x="12811" y="7760"/>
                      <a:pt x="12885" y="7781"/>
                    </a:cubicBezTo>
                    <a:cubicBezTo>
                      <a:pt x="12655" y="7890"/>
                      <a:pt x="12465" y="8141"/>
                      <a:pt x="12365" y="8463"/>
                    </a:cubicBezTo>
                    <a:cubicBezTo>
                      <a:pt x="12616" y="8629"/>
                      <a:pt x="12869" y="8794"/>
                      <a:pt x="13123" y="8961"/>
                    </a:cubicBezTo>
                    <a:cubicBezTo>
                      <a:pt x="12913" y="9229"/>
                      <a:pt x="12699" y="9489"/>
                      <a:pt x="12480" y="9744"/>
                    </a:cubicBezTo>
                    <a:cubicBezTo>
                      <a:pt x="12588" y="9930"/>
                      <a:pt x="12731" y="10071"/>
                      <a:pt x="12898" y="10144"/>
                    </a:cubicBezTo>
                    <a:cubicBezTo>
                      <a:pt x="12783" y="10170"/>
                      <a:pt x="12668" y="10183"/>
                      <a:pt x="12569" y="10192"/>
                    </a:cubicBezTo>
                    <a:cubicBezTo>
                      <a:pt x="12378" y="10213"/>
                      <a:pt x="12186" y="10222"/>
                      <a:pt x="11994" y="10222"/>
                    </a:cubicBezTo>
                    <a:cubicBezTo>
                      <a:pt x="11892" y="10222"/>
                      <a:pt x="11790" y="10220"/>
                      <a:pt x="11688" y="10215"/>
                    </a:cubicBezTo>
                    <a:cubicBezTo>
                      <a:pt x="11368" y="10198"/>
                      <a:pt x="10954" y="9926"/>
                      <a:pt x="10764" y="9607"/>
                    </a:cubicBezTo>
                    <a:cubicBezTo>
                      <a:pt x="10491" y="9149"/>
                      <a:pt x="10569" y="8435"/>
                      <a:pt x="10928" y="8080"/>
                    </a:cubicBezTo>
                    <a:cubicBezTo>
                      <a:pt x="11108" y="7903"/>
                      <a:pt x="11350" y="7798"/>
                      <a:pt x="11694" y="7738"/>
                    </a:cubicBezTo>
                    <a:cubicBezTo>
                      <a:pt x="11861" y="7710"/>
                      <a:pt x="12028" y="7697"/>
                      <a:pt x="12196" y="7697"/>
                    </a:cubicBezTo>
                    <a:close/>
                    <a:moveTo>
                      <a:pt x="6863" y="7827"/>
                    </a:moveTo>
                    <a:cubicBezTo>
                      <a:pt x="7014" y="7827"/>
                      <a:pt x="7166" y="7838"/>
                      <a:pt x="7315" y="7859"/>
                    </a:cubicBezTo>
                    <a:cubicBezTo>
                      <a:pt x="7399" y="7872"/>
                      <a:pt x="7479" y="7890"/>
                      <a:pt x="7553" y="7911"/>
                    </a:cubicBezTo>
                    <a:cubicBezTo>
                      <a:pt x="7322" y="8019"/>
                      <a:pt x="7133" y="8270"/>
                      <a:pt x="7032" y="8593"/>
                    </a:cubicBezTo>
                    <a:cubicBezTo>
                      <a:pt x="7283" y="8759"/>
                      <a:pt x="7538" y="8924"/>
                      <a:pt x="7793" y="9092"/>
                    </a:cubicBezTo>
                    <a:cubicBezTo>
                      <a:pt x="7581" y="9359"/>
                      <a:pt x="7367" y="9618"/>
                      <a:pt x="7149" y="9874"/>
                    </a:cubicBezTo>
                    <a:cubicBezTo>
                      <a:pt x="7255" y="10060"/>
                      <a:pt x="7401" y="10202"/>
                      <a:pt x="7566" y="10276"/>
                    </a:cubicBezTo>
                    <a:cubicBezTo>
                      <a:pt x="7449" y="10302"/>
                      <a:pt x="7335" y="10315"/>
                      <a:pt x="7235" y="10326"/>
                    </a:cubicBezTo>
                    <a:cubicBezTo>
                      <a:pt x="7047" y="10345"/>
                      <a:pt x="6856" y="10355"/>
                      <a:pt x="6665" y="10355"/>
                    </a:cubicBezTo>
                    <a:cubicBezTo>
                      <a:pt x="6561" y="10355"/>
                      <a:pt x="6457" y="10352"/>
                      <a:pt x="6354" y="10347"/>
                    </a:cubicBezTo>
                    <a:cubicBezTo>
                      <a:pt x="6034" y="10330"/>
                      <a:pt x="5619" y="10058"/>
                      <a:pt x="5430" y="9740"/>
                    </a:cubicBezTo>
                    <a:cubicBezTo>
                      <a:pt x="5158" y="9279"/>
                      <a:pt x="5234" y="8565"/>
                      <a:pt x="5595" y="8210"/>
                    </a:cubicBezTo>
                    <a:cubicBezTo>
                      <a:pt x="5774" y="8034"/>
                      <a:pt x="6015" y="7924"/>
                      <a:pt x="6361" y="7868"/>
                    </a:cubicBezTo>
                    <a:cubicBezTo>
                      <a:pt x="6528" y="7840"/>
                      <a:pt x="6696" y="7827"/>
                      <a:pt x="6863" y="7827"/>
                    </a:cubicBezTo>
                    <a:close/>
                    <a:moveTo>
                      <a:pt x="10535" y="10902"/>
                    </a:moveTo>
                    <a:cubicBezTo>
                      <a:pt x="10483" y="10902"/>
                      <a:pt x="10434" y="10935"/>
                      <a:pt x="10416" y="10988"/>
                    </a:cubicBezTo>
                    <a:cubicBezTo>
                      <a:pt x="10292" y="11373"/>
                      <a:pt x="9903" y="11657"/>
                      <a:pt x="9500" y="11665"/>
                    </a:cubicBezTo>
                    <a:cubicBezTo>
                      <a:pt x="9493" y="11665"/>
                      <a:pt x="9486" y="11665"/>
                      <a:pt x="9480" y="11665"/>
                    </a:cubicBezTo>
                    <a:cubicBezTo>
                      <a:pt x="9080" y="11665"/>
                      <a:pt x="8694" y="11393"/>
                      <a:pt x="8557" y="11018"/>
                    </a:cubicBezTo>
                    <a:cubicBezTo>
                      <a:pt x="8539" y="10967"/>
                      <a:pt x="8491" y="10936"/>
                      <a:pt x="8441" y="10936"/>
                    </a:cubicBezTo>
                    <a:cubicBezTo>
                      <a:pt x="8427" y="10936"/>
                      <a:pt x="8413" y="10939"/>
                      <a:pt x="8399" y="10943"/>
                    </a:cubicBezTo>
                    <a:cubicBezTo>
                      <a:pt x="8334" y="10968"/>
                      <a:pt x="8302" y="11038"/>
                      <a:pt x="8325" y="11101"/>
                    </a:cubicBezTo>
                    <a:cubicBezTo>
                      <a:pt x="8497" y="11572"/>
                      <a:pt x="8983" y="11908"/>
                      <a:pt x="9483" y="11908"/>
                    </a:cubicBezTo>
                    <a:lnTo>
                      <a:pt x="9501" y="11908"/>
                    </a:lnTo>
                    <a:cubicBezTo>
                      <a:pt x="10007" y="11899"/>
                      <a:pt x="10491" y="11544"/>
                      <a:pt x="10649" y="11062"/>
                    </a:cubicBezTo>
                    <a:cubicBezTo>
                      <a:pt x="10671" y="10997"/>
                      <a:pt x="10636" y="10927"/>
                      <a:pt x="10572" y="10908"/>
                    </a:cubicBezTo>
                    <a:cubicBezTo>
                      <a:pt x="10560" y="10904"/>
                      <a:pt x="10547" y="10902"/>
                      <a:pt x="10535" y="10902"/>
                    </a:cubicBezTo>
                    <a:close/>
                    <a:moveTo>
                      <a:pt x="9291" y="6262"/>
                    </a:moveTo>
                    <a:cubicBezTo>
                      <a:pt x="9529" y="6262"/>
                      <a:pt x="9766" y="6286"/>
                      <a:pt x="10005" y="6336"/>
                    </a:cubicBezTo>
                    <a:cubicBezTo>
                      <a:pt x="10760" y="6494"/>
                      <a:pt x="11426" y="6890"/>
                      <a:pt x="11920" y="7465"/>
                    </a:cubicBezTo>
                    <a:cubicBezTo>
                      <a:pt x="11833" y="7470"/>
                      <a:pt x="11744" y="7483"/>
                      <a:pt x="11658" y="7496"/>
                    </a:cubicBezTo>
                    <a:cubicBezTo>
                      <a:pt x="11260" y="7561"/>
                      <a:pt x="10974" y="7692"/>
                      <a:pt x="10758" y="7905"/>
                    </a:cubicBezTo>
                    <a:cubicBezTo>
                      <a:pt x="10318" y="8340"/>
                      <a:pt x="10225" y="9179"/>
                      <a:pt x="10556" y="9733"/>
                    </a:cubicBezTo>
                    <a:cubicBezTo>
                      <a:pt x="10786" y="10120"/>
                      <a:pt x="11281" y="10440"/>
                      <a:pt x="11679" y="10460"/>
                    </a:cubicBezTo>
                    <a:cubicBezTo>
                      <a:pt x="11783" y="10464"/>
                      <a:pt x="11889" y="10467"/>
                      <a:pt x="11993" y="10467"/>
                    </a:cubicBezTo>
                    <a:cubicBezTo>
                      <a:pt x="12196" y="10467"/>
                      <a:pt x="12395" y="10458"/>
                      <a:pt x="12597" y="10436"/>
                    </a:cubicBezTo>
                    <a:cubicBezTo>
                      <a:pt x="12625" y="10434"/>
                      <a:pt x="12655" y="10430"/>
                      <a:pt x="12688" y="10427"/>
                    </a:cubicBezTo>
                    <a:lnTo>
                      <a:pt x="12688" y="10427"/>
                    </a:lnTo>
                    <a:cubicBezTo>
                      <a:pt x="12495" y="11332"/>
                      <a:pt x="11965" y="12107"/>
                      <a:pt x="11193" y="12615"/>
                    </a:cubicBezTo>
                    <a:cubicBezTo>
                      <a:pt x="10624" y="12988"/>
                      <a:pt x="9970" y="13181"/>
                      <a:pt x="9304" y="13181"/>
                    </a:cubicBezTo>
                    <a:cubicBezTo>
                      <a:pt x="9067" y="13181"/>
                      <a:pt x="8829" y="13157"/>
                      <a:pt x="8592" y="13108"/>
                    </a:cubicBezTo>
                    <a:cubicBezTo>
                      <a:pt x="7226" y="12821"/>
                      <a:pt x="6214" y="11761"/>
                      <a:pt x="5924" y="10480"/>
                    </a:cubicBezTo>
                    <a:lnTo>
                      <a:pt x="5924" y="10480"/>
                    </a:lnTo>
                    <a:cubicBezTo>
                      <a:pt x="6064" y="10546"/>
                      <a:pt x="6209" y="10585"/>
                      <a:pt x="6341" y="10592"/>
                    </a:cubicBezTo>
                    <a:cubicBezTo>
                      <a:pt x="6445" y="10598"/>
                      <a:pt x="6549" y="10599"/>
                      <a:pt x="6655" y="10599"/>
                    </a:cubicBezTo>
                    <a:cubicBezTo>
                      <a:pt x="6856" y="10599"/>
                      <a:pt x="7058" y="10590"/>
                      <a:pt x="7259" y="10570"/>
                    </a:cubicBezTo>
                    <a:cubicBezTo>
                      <a:pt x="7596" y="10536"/>
                      <a:pt x="8077" y="10453"/>
                      <a:pt x="8360" y="10129"/>
                    </a:cubicBezTo>
                    <a:cubicBezTo>
                      <a:pt x="8423" y="10058"/>
                      <a:pt x="8473" y="9977"/>
                      <a:pt x="8509" y="9887"/>
                    </a:cubicBezTo>
                    <a:cubicBezTo>
                      <a:pt x="8711" y="9404"/>
                      <a:pt x="8667" y="8664"/>
                      <a:pt x="8412" y="8236"/>
                    </a:cubicBezTo>
                    <a:cubicBezTo>
                      <a:pt x="8211" y="7902"/>
                      <a:pt x="7856" y="7693"/>
                      <a:pt x="7348" y="7619"/>
                    </a:cubicBezTo>
                    <a:cubicBezTo>
                      <a:pt x="7185" y="7597"/>
                      <a:pt x="7018" y="7584"/>
                      <a:pt x="6853" y="7584"/>
                    </a:cubicBezTo>
                    <a:cubicBezTo>
                      <a:pt x="6758" y="7584"/>
                      <a:pt x="6664" y="7588"/>
                      <a:pt x="6571" y="7597"/>
                    </a:cubicBezTo>
                    <a:cubicBezTo>
                      <a:pt x="6800" y="7301"/>
                      <a:pt x="7083" y="7041"/>
                      <a:pt x="7404" y="6829"/>
                    </a:cubicBezTo>
                    <a:cubicBezTo>
                      <a:pt x="7975" y="6455"/>
                      <a:pt x="8628" y="6262"/>
                      <a:pt x="9291" y="6262"/>
                    </a:cubicBezTo>
                    <a:close/>
                    <a:moveTo>
                      <a:pt x="14548" y="8350"/>
                    </a:moveTo>
                    <a:cubicBezTo>
                      <a:pt x="14873" y="8450"/>
                      <a:pt x="15182" y="8549"/>
                      <a:pt x="15462" y="8640"/>
                    </a:cubicBezTo>
                    <a:cubicBezTo>
                      <a:pt x="15985" y="8807"/>
                      <a:pt x="16437" y="8952"/>
                      <a:pt x="16743" y="9028"/>
                    </a:cubicBezTo>
                    <a:cubicBezTo>
                      <a:pt x="17143" y="9125"/>
                      <a:pt x="17556" y="9227"/>
                      <a:pt x="17885" y="9467"/>
                    </a:cubicBezTo>
                    <a:cubicBezTo>
                      <a:pt x="18110" y="9633"/>
                      <a:pt x="18277" y="9856"/>
                      <a:pt x="18387" y="10127"/>
                    </a:cubicBezTo>
                    <a:cubicBezTo>
                      <a:pt x="18657" y="10819"/>
                      <a:pt x="18482" y="11732"/>
                      <a:pt x="17971" y="12301"/>
                    </a:cubicBezTo>
                    <a:cubicBezTo>
                      <a:pt x="17167" y="13197"/>
                      <a:pt x="15911" y="13352"/>
                      <a:pt x="15134" y="13352"/>
                    </a:cubicBezTo>
                    <a:cubicBezTo>
                      <a:pt x="15073" y="13352"/>
                      <a:pt x="15015" y="13351"/>
                      <a:pt x="14960" y="13349"/>
                    </a:cubicBezTo>
                    <a:cubicBezTo>
                      <a:pt x="14178" y="13323"/>
                      <a:pt x="12917" y="13035"/>
                      <a:pt x="11703" y="12539"/>
                    </a:cubicBezTo>
                    <a:cubicBezTo>
                      <a:pt x="12116" y="12187"/>
                      <a:pt x="12452" y="11743"/>
                      <a:pt x="12681" y="11232"/>
                    </a:cubicBezTo>
                    <a:cubicBezTo>
                      <a:pt x="13304" y="11540"/>
                      <a:pt x="13938" y="11825"/>
                      <a:pt x="14579" y="12085"/>
                    </a:cubicBezTo>
                    <a:cubicBezTo>
                      <a:pt x="14596" y="12092"/>
                      <a:pt x="14609" y="12094"/>
                      <a:pt x="14626" y="12094"/>
                    </a:cubicBezTo>
                    <a:cubicBezTo>
                      <a:pt x="14674" y="12094"/>
                      <a:pt x="14721" y="12063"/>
                      <a:pt x="14739" y="12016"/>
                    </a:cubicBezTo>
                    <a:cubicBezTo>
                      <a:pt x="14765" y="11955"/>
                      <a:pt x="14735" y="11882"/>
                      <a:pt x="14672" y="11856"/>
                    </a:cubicBezTo>
                    <a:cubicBezTo>
                      <a:pt x="14029" y="11596"/>
                      <a:pt x="13397" y="11313"/>
                      <a:pt x="12774" y="11003"/>
                    </a:cubicBezTo>
                    <a:cubicBezTo>
                      <a:pt x="12837" y="10834"/>
                      <a:pt x="12885" y="10659"/>
                      <a:pt x="12924" y="10479"/>
                    </a:cubicBezTo>
                    <a:cubicBezTo>
                      <a:pt x="12932" y="10449"/>
                      <a:pt x="12936" y="10419"/>
                      <a:pt x="12943" y="10387"/>
                    </a:cubicBezTo>
                    <a:cubicBezTo>
                      <a:pt x="13043" y="10367"/>
                      <a:pt x="13148" y="10339"/>
                      <a:pt x="13248" y="10300"/>
                    </a:cubicBezTo>
                    <a:cubicBezTo>
                      <a:pt x="13854" y="10373"/>
                      <a:pt x="14464" y="10411"/>
                      <a:pt x="15074" y="10411"/>
                    </a:cubicBezTo>
                    <a:cubicBezTo>
                      <a:pt x="15392" y="10411"/>
                      <a:pt x="15710" y="10400"/>
                      <a:pt x="16028" y="10380"/>
                    </a:cubicBezTo>
                    <a:cubicBezTo>
                      <a:pt x="16095" y="10376"/>
                      <a:pt x="16147" y="10319"/>
                      <a:pt x="16141" y="10250"/>
                    </a:cubicBezTo>
                    <a:cubicBezTo>
                      <a:pt x="16138" y="10187"/>
                      <a:pt x="16083" y="10136"/>
                      <a:pt x="16023" y="10136"/>
                    </a:cubicBezTo>
                    <a:cubicBezTo>
                      <a:pt x="16019" y="10136"/>
                      <a:pt x="16015" y="10136"/>
                      <a:pt x="16011" y="10136"/>
                    </a:cubicBezTo>
                    <a:cubicBezTo>
                      <a:pt x="15703" y="10156"/>
                      <a:pt x="15394" y="10166"/>
                      <a:pt x="15085" y="10166"/>
                    </a:cubicBezTo>
                    <a:cubicBezTo>
                      <a:pt x="14590" y="10166"/>
                      <a:pt x="14095" y="10141"/>
                      <a:pt x="13603" y="10092"/>
                    </a:cubicBezTo>
                    <a:cubicBezTo>
                      <a:pt x="13637" y="10064"/>
                      <a:pt x="13666" y="10034"/>
                      <a:pt x="13696" y="9999"/>
                    </a:cubicBezTo>
                    <a:cubicBezTo>
                      <a:pt x="13759" y="9928"/>
                      <a:pt x="13809" y="9846"/>
                      <a:pt x="13845" y="9757"/>
                    </a:cubicBezTo>
                    <a:cubicBezTo>
                      <a:pt x="13953" y="9504"/>
                      <a:pt x="13990" y="9177"/>
                      <a:pt x="13964" y="8863"/>
                    </a:cubicBezTo>
                    <a:cubicBezTo>
                      <a:pt x="14166" y="8696"/>
                      <a:pt x="14362" y="8524"/>
                      <a:pt x="14548" y="8350"/>
                    </a:cubicBezTo>
                    <a:close/>
                    <a:moveTo>
                      <a:pt x="5149" y="9727"/>
                    </a:moveTo>
                    <a:cubicBezTo>
                      <a:pt x="5169" y="9774"/>
                      <a:pt x="5192" y="9819"/>
                      <a:pt x="5218" y="9861"/>
                    </a:cubicBezTo>
                    <a:cubicBezTo>
                      <a:pt x="5320" y="10030"/>
                      <a:pt x="5471" y="10187"/>
                      <a:pt x="5643" y="10311"/>
                    </a:cubicBezTo>
                    <a:cubicBezTo>
                      <a:pt x="5690" y="10594"/>
                      <a:pt x="5768" y="10871"/>
                      <a:pt x="5878" y="11131"/>
                    </a:cubicBezTo>
                    <a:cubicBezTo>
                      <a:pt x="5378" y="11471"/>
                      <a:pt x="4889" y="11828"/>
                      <a:pt x="4411" y="12200"/>
                    </a:cubicBezTo>
                    <a:cubicBezTo>
                      <a:pt x="4359" y="12243"/>
                      <a:pt x="4348" y="12319"/>
                      <a:pt x="4390" y="12373"/>
                    </a:cubicBezTo>
                    <a:cubicBezTo>
                      <a:pt x="4414" y="12404"/>
                      <a:pt x="4450" y="12421"/>
                      <a:pt x="4486" y="12421"/>
                    </a:cubicBezTo>
                    <a:cubicBezTo>
                      <a:pt x="4513" y="12421"/>
                      <a:pt x="4540" y="12412"/>
                      <a:pt x="4563" y="12394"/>
                    </a:cubicBezTo>
                    <a:cubicBezTo>
                      <a:pt x="5022" y="12033"/>
                      <a:pt x="5497" y="11687"/>
                      <a:pt x="5980" y="11358"/>
                    </a:cubicBezTo>
                    <a:cubicBezTo>
                      <a:pt x="6118" y="11631"/>
                      <a:pt x="6287" y="11890"/>
                      <a:pt x="6484" y="12122"/>
                    </a:cubicBezTo>
                    <a:cubicBezTo>
                      <a:pt x="5982" y="12810"/>
                      <a:pt x="5541" y="13539"/>
                      <a:pt x="5162" y="14301"/>
                    </a:cubicBezTo>
                    <a:cubicBezTo>
                      <a:pt x="5132" y="14363"/>
                      <a:pt x="5156" y="14437"/>
                      <a:pt x="5218" y="14467"/>
                    </a:cubicBezTo>
                    <a:cubicBezTo>
                      <a:pt x="5236" y="14476"/>
                      <a:pt x="5255" y="14482"/>
                      <a:pt x="5272" y="14482"/>
                    </a:cubicBezTo>
                    <a:cubicBezTo>
                      <a:pt x="5316" y="14482"/>
                      <a:pt x="5359" y="14456"/>
                      <a:pt x="5381" y="14413"/>
                    </a:cubicBezTo>
                    <a:cubicBezTo>
                      <a:pt x="5742" y="13682"/>
                      <a:pt x="6172" y="12977"/>
                      <a:pt x="6651" y="12310"/>
                    </a:cubicBezTo>
                    <a:cubicBezTo>
                      <a:pt x="6887" y="12550"/>
                      <a:pt x="7157" y="12762"/>
                      <a:pt x="7454" y="12931"/>
                    </a:cubicBezTo>
                    <a:cubicBezTo>
                      <a:pt x="7506" y="13307"/>
                      <a:pt x="7577" y="13682"/>
                      <a:pt x="7659" y="14037"/>
                    </a:cubicBezTo>
                    <a:cubicBezTo>
                      <a:pt x="7410" y="14268"/>
                      <a:pt x="7168" y="14485"/>
                      <a:pt x="6949" y="14686"/>
                    </a:cubicBezTo>
                    <a:cubicBezTo>
                      <a:pt x="6545" y="15058"/>
                      <a:pt x="6196" y="15376"/>
                      <a:pt x="5976" y="15603"/>
                    </a:cubicBezTo>
                    <a:cubicBezTo>
                      <a:pt x="5690" y="15900"/>
                      <a:pt x="5396" y="16207"/>
                      <a:pt x="5022" y="16371"/>
                    </a:cubicBezTo>
                    <a:cubicBezTo>
                      <a:pt x="4838" y="16452"/>
                      <a:pt x="4641" y="16492"/>
                      <a:pt x="4437" y="16492"/>
                    </a:cubicBezTo>
                    <a:cubicBezTo>
                      <a:pt x="4359" y="16492"/>
                      <a:pt x="4280" y="16487"/>
                      <a:pt x="4201" y="16475"/>
                    </a:cubicBezTo>
                    <a:cubicBezTo>
                      <a:pt x="3468" y="16365"/>
                      <a:pt x="2763" y="15757"/>
                      <a:pt x="2527" y="15030"/>
                    </a:cubicBezTo>
                    <a:cubicBezTo>
                      <a:pt x="2122" y="13796"/>
                      <a:pt x="2726" y="12539"/>
                      <a:pt x="3124" y="11899"/>
                    </a:cubicBezTo>
                    <a:cubicBezTo>
                      <a:pt x="3496" y="11299"/>
                      <a:pt x="4247" y="10475"/>
                      <a:pt x="5149" y="9727"/>
                    </a:cubicBezTo>
                    <a:close/>
                    <a:moveTo>
                      <a:pt x="11476" y="12719"/>
                    </a:moveTo>
                    <a:lnTo>
                      <a:pt x="11472" y="12725"/>
                    </a:lnTo>
                    <a:cubicBezTo>
                      <a:pt x="11894" y="12905"/>
                      <a:pt x="12324" y="13061"/>
                      <a:pt x="12748" y="13189"/>
                    </a:cubicBezTo>
                    <a:cubicBezTo>
                      <a:pt x="12822" y="13515"/>
                      <a:pt x="12889" y="13833"/>
                      <a:pt x="12952" y="14121"/>
                    </a:cubicBezTo>
                    <a:cubicBezTo>
                      <a:pt x="13069" y="14655"/>
                      <a:pt x="13168" y="15117"/>
                      <a:pt x="13257" y="15424"/>
                    </a:cubicBezTo>
                    <a:cubicBezTo>
                      <a:pt x="13371" y="15820"/>
                      <a:pt x="13490" y="16229"/>
                      <a:pt x="13445" y="16633"/>
                    </a:cubicBezTo>
                    <a:cubicBezTo>
                      <a:pt x="13415" y="16910"/>
                      <a:pt x="13306" y="17168"/>
                      <a:pt x="13123" y="17397"/>
                    </a:cubicBezTo>
                    <a:cubicBezTo>
                      <a:pt x="12744" y="17875"/>
                      <a:pt x="12081" y="18167"/>
                      <a:pt x="11441" y="18167"/>
                    </a:cubicBezTo>
                    <a:cubicBezTo>
                      <a:pt x="11304" y="18167"/>
                      <a:pt x="11168" y="18154"/>
                      <a:pt x="11035" y="18126"/>
                    </a:cubicBezTo>
                    <a:cubicBezTo>
                      <a:pt x="9766" y="17858"/>
                      <a:pt x="8977" y="16705"/>
                      <a:pt x="8622" y="16043"/>
                    </a:cubicBezTo>
                    <a:cubicBezTo>
                      <a:pt x="8278" y="15398"/>
                      <a:pt x="7925" y="14283"/>
                      <a:pt x="7735" y="13082"/>
                    </a:cubicBezTo>
                    <a:lnTo>
                      <a:pt x="7735" y="13082"/>
                    </a:lnTo>
                    <a:cubicBezTo>
                      <a:pt x="7988" y="13199"/>
                      <a:pt x="8256" y="13288"/>
                      <a:pt x="8540" y="13349"/>
                    </a:cubicBezTo>
                    <a:cubicBezTo>
                      <a:pt x="8795" y="13403"/>
                      <a:pt x="9048" y="13427"/>
                      <a:pt x="9299" y="13427"/>
                    </a:cubicBezTo>
                    <a:lnTo>
                      <a:pt x="9347" y="13427"/>
                    </a:lnTo>
                    <a:cubicBezTo>
                      <a:pt x="9392" y="13981"/>
                      <a:pt x="9451" y="14532"/>
                      <a:pt x="9529" y="15082"/>
                    </a:cubicBezTo>
                    <a:cubicBezTo>
                      <a:pt x="9538" y="15145"/>
                      <a:pt x="9590" y="15189"/>
                      <a:pt x="9651" y="15189"/>
                    </a:cubicBezTo>
                    <a:cubicBezTo>
                      <a:pt x="9657" y="15189"/>
                      <a:pt x="9663" y="15189"/>
                      <a:pt x="9669" y="15188"/>
                    </a:cubicBezTo>
                    <a:cubicBezTo>
                      <a:pt x="9736" y="15179"/>
                      <a:pt x="9782" y="15116"/>
                      <a:pt x="9773" y="15049"/>
                    </a:cubicBezTo>
                    <a:cubicBezTo>
                      <a:pt x="9697" y="14506"/>
                      <a:pt x="9635" y="13963"/>
                      <a:pt x="9594" y="13416"/>
                    </a:cubicBezTo>
                    <a:cubicBezTo>
                      <a:pt x="9903" y="13390"/>
                      <a:pt x="10204" y="13329"/>
                      <a:pt x="10492" y="13228"/>
                    </a:cubicBezTo>
                    <a:cubicBezTo>
                      <a:pt x="10842" y="14013"/>
                      <a:pt x="11253" y="14770"/>
                      <a:pt x="11727" y="15480"/>
                    </a:cubicBezTo>
                    <a:cubicBezTo>
                      <a:pt x="11751" y="15515"/>
                      <a:pt x="11790" y="15536"/>
                      <a:pt x="11829" y="15536"/>
                    </a:cubicBezTo>
                    <a:cubicBezTo>
                      <a:pt x="11853" y="15536"/>
                      <a:pt x="11876" y="15528"/>
                      <a:pt x="11896" y="15515"/>
                    </a:cubicBezTo>
                    <a:cubicBezTo>
                      <a:pt x="11952" y="15478"/>
                      <a:pt x="11969" y="15402"/>
                      <a:pt x="11932" y="15346"/>
                    </a:cubicBezTo>
                    <a:cubicBezTo>
                      <a:pt x="11467" y="14649"/>
                      <a:pt x="11063" y="13909"/>
                      <a:pt x="10723" y="13143"/>
                    </a:cubicBezTo>
                    <a:cubicBezTo>
                      <a:pt x="10991" y="13031"/>
                      <a:pt x="11242" y="12888"/>
                      <a:pt x="11476" y="12719"/>
                    </a:cubicBezTo>
                    <a:close/>
                    <a:moveTo>
                      <a:pt x="7726" y="14316"/>
                    </a:moveTo>
                    <a:cubicBezTo>
                      <a:pt x="7912" y="15038"/>
                      <a:pt x="8148" y="15679"/>
                      <a:pt x="8403" y="16153"/>
                    </a:cubicBezTo>
                    <a:cubicBezTo>
                      <a:pt x="8165" y="16995"/>
                      <a:pt x="7981" y="17847"/>
                      <a:pt x="7819" y="18659"/>
                    </a:cubicBezTo>
                    <a:cubicBezTo>
                      <a:pt x="6305" y="26243"/>
                      <a:pt x="5766" y="34008"/>
                      <a:pt x="6212" y="41735"/>
                    </a:cubicBezTo>
                    <a:cubicBezTo>
                      <a:pt x="6227" y="41965"/>
                      <a:pt x="6149" y="42187"/>
                      <a:pt x="5997" y="42358"/>
                    </a:cubicBezTo>
                    <a:cubicBezTo>
                      <a:pt x="5842" y="42531"/>
                      <a:pt x="5634" y="42631"/>
                      <a:pt x="5394" y="42644"/>
                    </a:cubicBezTo>
                    <a:cubicBezTo>
                      <a:pt x="5383" y="42646"/>
                      <a:pt x="5374" y="42646"/>
                      <a:pt x="5363" y="42646"/>
                    </a:cubicBezTo>
                    <a:cubicBezTo>
                      <a:pt x="5360" y="42646"/>
                      <a:pt x="5358" y="42646"/>
                      <a:pt x="5356" y="42646"/>
                    </a:cubicBezTo>
                    <a:cubicBezTo>
                      <a:pt x="4903" y="42646"/>
                      <a:pt x="4518" y="42290"/>
                      <a:pt x="4491" y="41835"/>
                    </a:cubicBezTo>
                    <a:cubicBezTo>
                      <a:pt x="4035" y="33961"/>
                      <a:pt x="4587" y="26050"/>
                      <a:pt x="6129" y="18323"/>
                    </a:cubicBezTo>
                    <a:cubicBezTo>
                      <a:pt x="6343" y="17244"/>
                      <a:pt x="6592" y="16123"/>
                      <a:pt x="6939" y="15032"/>
                    </a:cubicBezTo>
                    <a:cubicBezTo>
                      <a:pt x="6995" y="14980"/>
                      <a:pt x="7055" y="14928"/>
                      <a:pt x="7114" y="14874"/>
                    </a:cubicBezTo>
                    <a:cubicBezTo>
                      <a:pt x="7306" y="14701"/>
                      <a:pt x="7512" y="14513"/>
                      <a:pt x="7726" y="14316"/>
                    </a:cubicBezTo>
                    <a:close/>
                    <a:moveTo>
                      <a:pt x="7469" y="0"/>
                    </a:moveTo>
                    <a:cubicBezTo>
                      <a:pt x="6756" y="0"/>
                      <a:pt x="6034" y="323"/>
                      <a:pt x="5603" y="864"/>
                    </a:cubicBezTo>
                    <a:cubicBezTo>
                      <a:pt x="5392" y="1132"/>
                      <a:pt x="5266" y="1431"/>
                      <a:pt x="5231" y="1755"/>
                    </a:cubicBezTo>
                    <a:cubicBezTo>
                      <a:pt x="5182" y="2207"/>
                      <a:pt x="5313" y="2658"/>
                      <a:pt x="5430" y="3058"/>
                    </a:cubicBezTo>
                    <a:cubicBezTo>
                      <a:pt x="5515" y="3356"/>
                      <a:pt x="5616" y="3813"/>
                      <a:pt x="5729" y="4345"/>
                    </a:cubicBezTo>
                    <a:cubicBezTo>
                      <a:pt x="5783" y="4596"/>
                      <a:pt x="5842" y="4869"/>
                      <a:pt x="5906" y="5154"/>
                    </a:cubicBezTo>
                    <a:cubicBezTo>
                      <a:pt x="5184" y="4955"/>
                      <a:pt x="4506" y="4838"/>
                      <a:pt x="3966" y="4819"/>
                    </a:cubicBezTo>
                    <a:cubicBezTo>
                      <a:pt x="3912" y="4817"/>
                      <a:pt x="3854" y="4817"/>
                      <a:pt x="3794" y="4817"/>
                    </a:cubicBezTo>
                    <a:cubicBezTo>
                      <a:pt x="2973" y="4817"/>
                      <a:pt x="1634" y="4981"/>
                      <a:pt x="767" y="5949"/>
                    </a:cubicBezTo>
                    <a:cubicBezTo>
                      <a:pt x="188" y="6595"/>
                      <a:pt x="1" y="7593"/>
                      <a:pt x="307" y="8376"/>
                    </a:cubicBezTo>
                    <a:cubicBezTo>
                      <a:pt x="432" y="8692"/>
                      <a:pt x="629" y="8950"/>
                      <a:pt x="893" y="9142"/>
                    </a:cubicBezTo>
                    <a:cubicBezTo>
                      <a:pt x="1259" y="9411"/>
                      <a:pt x="1717" y="9523"/>
                      <a:pt x="2120" y="9623"/>
                    </a:cubicBezTo>
                    <a:cubicBezTo>
                      <a:pt x="2419" y="9698"/>
                      <a:pt x="2868" y="9843"/>
                      <a:pt x="3384" y="10006"/>
                    </a:cubicBezTo>
                    <a:cubicBezTo>
                      <a:pt x="3628" y="10086"/>
                      <a:pt x="3892" y="10170"/>
                      <a:pt x="4171" y="10257"/>
                    </a:cubicBezTo>
                    <a:cubicBezTo>
                      <a:pt x="3637" y="10784"/>
                      <a:pt x="3199" y="11313"/>
                      <a:pt x="2914" y="11769"/>
                    </a:cubicBezTo>
                    <a:cubicBezTo>
                      <a:pt x="2496" y="12446"/>
                      <a:pt x="1856" y="13779"/>
                      <a:pt x="2293" y="15106"/>
                    </a:cubicBezTo>
                    <a:cubicBezTo>
                      <a:pt x="2563" y="15928"/>
                      <a:pt x="3332" y="16594"/>
                      <a:pt x="4165" y="16718"/>
                    </a:cubicBezTo>
                    <a:cubicBezTo>
                      <a:pt x="4255" y="16733"/>
                      <a:pt x="4348" y="16741"/>
                      <a:pt x="4437" y="16741"/>
                    </a:cubicBezTo>
                    <a:cubicBezTo>
                      <a:pt x="4677" y="16741"/>
                      <a:pt x="4903" y="16690"/>
                      <a:pt x="5123" y="16597"/>
                    </a:cubicBezTo>
                    <a:cubicBezTo>
                      <a:pt x="5539" y="16415"/>
                      <a:pt x="5867" y="16075"/>
                      <a:pt x="6151" y="15776"/>
                    </a:cubicBezTo>
                    <a:cubicBezTo>
                      <a:pt x="6263" y="15659"/>
                      <a:pt x="6411" y="15517"/>
                      <a:pt x="6584" y="15359"/>
                    </a:cubicBezTo>
                    <a:lnTo>
                      <a:pt x="6584" y="15359"/>
                    </a:lnTo>
                    <a:cubicBezTo>
                      <a:pt x="6296" y="16333"/>
                      <a:pt x="6080" y="17321"/>
                      <a:pt x="5889" y="18276"/>
                    </a:cubicBezTo>
                    <a:cubicBezTo>
                      <a:pt x="4344" y="26024"/>
                      <a:pt x="3790" y="33958"/>
                      <a:pt x="4245" y="41852"/>
                    </a:cubicBezTo>
                    <a:cubicBezTo>
                      <a:pt x="4279" y="42438"/>
                      <a:pt x="4764" y="42895"/>
                      <a:pt x="5350" y="42895"/>
                    </a:cubicBezTo>
                    <a:cubicBezTo>
                      <a:pt x="5376" y="42895"/>
                      <a:pt x="5398" y="42895"/>
                      <a:pt x="5415" y="42893"/>
                    </a:cubicBezTo>
                    <a:cubicBezTo>
                      <a:pt x="5710" y="42876"/>
                      <a:pt x="5980" y="42746"/>
                      <a:pt x="6177" y="42525"/>
                    </a:cubicBezTo>
                    <a:cubicBezTo>
                      <a:pt x="6374" y="42306"/>
                      <a:pt x="6473" y="42019"/>
                      <a:pt x="6456" y="41724"/>
                    </a:cubicBezTo>
                    <a:cubicBezTo>
                      <a:pt x="6012" y="34015"/>
                      <a:pt x="6551" y="26273"/>
                      <a:pt x="8057" y="18711"/>
                    </a:cubicBezTo>
                    <a:cubicBezTo>
                      <a:pt x="8204" y="17979"/>
                      <a:pt x="8367" y="17217"/>
                      <a:pt x="8574" y="16456"/>
                    </a:cubicBezTo>
                    <a:cubicBezTo>
                      <a:pt x="9005" y="17163"/>
                      <a:pt x="9793" y="18120"/>
                      <a:pt x="10983" y="18369"/>
                    </a:cubicBezTo>
                    <a:cubicBezTo>
                      <a:pt x="11138" y="18401"/>
                      <a:pt x="11292" y="18416"/>
                      <a:pt x="11448" y="18416"/>
                    </a:cubicBezTo>
                    <a:cubicBezTo>
                      <a:pt x="12162" y="18416"/>
                      <a:pt x="12885" y="18092"/>
                      <a:pt x="13315" y="17553"/>
                    </a:cubicBezTo>
                    <a:cubicBezTo>
                      <a:pt x="13527" y="17285"/>
                      <a:pt x="13651" y="16986"/>
                      <a:pt x="13687" y="16663"/>
                    </a:cubicBezTo>
                    <a:cubicBezTo>
                      <a:pt x="13735" y="16211"/>
                      <a:pt x="13605" y="15759"/>
                      <a:pt x="13490" y="15359"/>
                    </a:cubicBezTo>
                    <a:cubicBezTo>
                      <a:pt x="13402" y="15062"/>
                      <a:pt x="13304" y="14604"/>
                      <a:pt x="13188" y="14073"/>
                    </a:cubicBezTo>
                    <a:cubicBezTo>
                      <a:pt x="13136" y="13822"/>
                      <a:pt x="13075" y="13548"/>
                      <a:pt x="13012" y="13264"/>
                    </a:cubicBezTo>
                    <a:lnTo>
                      <a:pt x="13012" y="13264"/>
                    </a:lnTo>
                    <a:cubicBezTo>
                      <a:pt x="13733" y="13463"/>
                      <a:pt x="14412" y="13580"/>
                      <a:pt x="14951" y="13595"/>
                    </a:cubicBezTo>
                    <a:cubicBezTo>
                      <a:pt x="15009" y="13598"/>
                      <a:pt x="15072" y="13598"/>
                      <a:pt x="15137" y="13598"/>
                    </a:cubicBezTo>
                    <a:cubicBezTo>
                      <a:pt x="15959" y="13598"/>
                      <a:pt x="17288" y="13427"/>
                      <a:pt x="18153" y="12464"/>
                    </a:cubicBezTo>
                    <a:cubicBezTo>
                      <a:pt x="18733" y="11819"/>
                      <a:pt x="18923" y="10823"/>
                      <a:pt x="18614" y="10036"/>
                    </a:cubicBezTo>
                    <a:cubicBezTo>
                      <a:pt x="18489" y="9722"/>
                      <a:pt x="18290" y="9463"/>
                      <a:pt x="18028" y="9270"/>
                    </a:cubicBezTo>
                    <a:cubicBezTo>
                      <a:pt x="17662" y="9000"/>
                      <a:pt x="17203" y="8889"/>
                      <a:pt x="16801" y="8789"/>
                    </a:cubicBezTo>
                    <a:cubicBezTo>
                      <a:pt x="16502" y="8714"/>
                      <a:pt x="16054" y="8571"/>
                      <a:pt x="15537" y="8405"/>
                    </a:cubicBezTo>
                    <a:cubicBezTo>
                      <a:pt x="15293" y="8327"/>
                      <a:pt x="15027" y="8244"/>
                      <a:pt x="14748" y="8154"/>
                    </a:cubicBezTo>
                    <a:cubicBezTo>
                      <a:pt x="15284" y="7630"/>
                      <a:pt x="15723" y="7098"/>
                      <a:pt x="16005" y="6643"/>
                    </a:cubicBezTo>
                    <a:cubicBezTo>
                      <a:pt x="16424" y="5968"/>
                      <a:pt x="17063" y="4633"/>
                      <a:pt x="16626" y="3307"/>
                    </a:cubicBezTo>
                    <a:cubicBezTo>
                      <a:pt x="16357" y="2484"/>
                      <a:pt x="15587" y="1820"/>
                      <a:pt x="14756" y="1693"/>
                    </a:cubicBezTo>
                    <a:cubicBezTo>
                      <a:pt x="14664" y="1680"/>
                      <a:pt x="14572" y="1674"/>
                      <a:pt x="14483" y="1674"/>
                    </a:cubicBezTo>
                    <a:cubicBezTo>
                      <a:pt x="14245" y="1674"/>
                      <a:pt x="14016" y="1720"/>
                      <a:pt x="13798" y="1816"/>
                    </a:cubicBezTo>
                    <a:cubicBezTo>
                      <a:pt x="13382" y="2000"/>
                      <a:pt x="13055" y="2341"/>
                      <a:pt x="12768" y="2640"/>
                    </a:cubicBezTo>
                    <a:cubicBezTo>
                      <a:pt x="12554" y="2863"/>
                      <a:pt x="12207" y="3179"/>
                      <a:pt x="11803" y="3543"/>
                    </a:cubicBezTo>
                    <a:cubicBezTo>
                      <a:pt x="11614" y="3716"/>
                      <a:pt x="11407" y="3904"/>
                      <a:pt x="11193" y="4101"/>
                    </a:cubicBezTo>
                    <a:cubicBezTo>
                      <a:pt x="11008" y="3376"/>
                      <a:pt x="10768" y="2731"/>
                      <a:pt x="10515" y="2257"/>
                    </a:cubicBezTo>
                    <a:cubicBezTo>
                      <a:pt x="10137" y="1554"/>
                      <a:pt x="9301" y="336"/>
                      <a:pt x="7934" y="48"/>
                    </a:cubicBezTo>
                    <a:cubicBezTo>
                      <a:pt x="7782" y="16"/>
                      <a:pt x="7626" y="0"/>
                      <a:pt x="7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425793" y="2633905"/>
              <a:ext cx="562445" cy="77814"/>
            </a:xfrm>
            <a:custGeom>
              <a:avLst/>
              <a:gdLst/>
              <a:ahLst/>
              <a:cxnLst/>
              <a:rect l="l" t="t" r="r" b="b"/>
              <a:pathLst>
                <a:path w="7987" h="1105" extrusionOk="0">
                  <a:moveTo>
                    <a:pt x="1297" y="0"/>
                  </a:moveTo>
                  <a:cubicBezTo>
                    <a:pt x="581" y="0"/>
                    <a:pt x="1" y="242"/>
                    <a:pt x="1" y="541"/>
                  </a:cubicBezTo>
                  <a:cubicBezTo>
                    <a:pt x="1" y="842"/>
                    <a:pt x="581" y="1084"/>
                    <a:pt x="1297" y="1084"/>
                  </a:cubicBezTo>
                  <a:cubicBezTo>
                    <a:pt x="2013" y="1084"/>
                    <a:pt x="2595" y="842"/>
                    <a:pt x="2595" y="541"/>
                  </a:cubicBezTo>
                  <a:cubicBezTo>
                    <a:pt x="2595" y="244"/>
                    <a:pt x="2013" y="0"/>
                    <a:pt x="1297" y="0"/>
                  </a:cubicBezTo>
                  <a:close/>
                  <a:moveTo>
                    <a:pt x="6689" y="21"/>
                  </a:moveTo>
                  <a:cubicBezTo>
                    <a:pt x="5973" y="21"/>
                    <a:pt x="5393" y="262"/>
                    <a:pt x="5393" y="564"/>
                  </a:cubicBezTo>
                  <a:cubicBezTo>
                    <a:pt x="5393" y="863"/>
                    <a:pt x="5973" y="1105"/>
                    <a:pt x="6689" y="1105"/>
                  </a:cubicBezTo>
                  <a:cubicBezTo>
                    <a:pt x="7405" y="1105"/>
                    <a:pt x="7987" y="863"/>
                    <a:pt x="7987" y="564"/>
                  </a:cubicBezTo>
                  <a:cubicBezTo>
                    <a:pt x="7987" y="262"/>
                    <a:pt x="7405" y="21"/>
                    <a:pt x="6689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3240757" y="4617729"/>
            <a:ext cx="304249" cy="290690"/>
            <a:chOff x="2919932" y="3547429"/>
            <a:chExt cx="304249" cy="290690"/>
          </a:xfrm>
        </p:grpSpPr>
        <p:sp>
          <p:nvSpPr>
            <p:cNvPr id="169" name="Google Shape;169;p3"/>
            <p:cNvSpPr/>
            <p:nvPr/>
          </p:nvSpPr>
          <p:spPr>
            <a:xfrm rot="5400000">
              <a:off x="2933837" y="3546662"/>
              <a:ext cx="276810" cy="290927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3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" name="Google Shape;171;p3"/>
          <p:cNvGrpSpPr/>
          <p:nvPr/>
        </p:nvGrpSpPr>
        <p:grpSpPr>
          <a:xfrm rot="-3435040">
            <a:off x="4050462" y="4908424"/>
            <a:ext cx="304269" cy="290709"/>
            <a:chOff x="2919932" y="3547429"/>
            <a:chExt cx="304249" cy="290690"/>
          </a:xfrm>
        </p:grpSpPr>
        <p:sp>
          <p:nvSpPr>
            <p:cNvPr id="172" name="Google Shape;172;p3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3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4" name="Google Shape;174;p3"/>
          <p:cNvGrpSpPr/>
          <p:nvPr/>
        </p:nvGrpSpPr>
        <p:grpSpPr>
          <a:xfrm rot="-3435040">
            <a:off x="3838937" y="4472374"/>
            <a:ext cx="304269" cy="290709"/>
            <a:chOff x="2919932" y="3547429"/>
            <a:chExt cx="304249" cy="290690"/>
          </a:xfrm>
        </p:grpSpPr>
        <p:sp>
          <p:nvSpPr>
            <p:cNvPr id="175" name="Google Shape;175;p3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3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7" name="Google Shape;177;p3"/>
          <p:cNvGrpSpPr/>
          <p:nvPr/>
        </p:nvGrpSpPr>
        <p:grpSpPr>
          <a:xfrm rot="-3435040">
            <a:off x="6208812" y="4908424"/>
            <a:ext cx="304269" cy="290709"/>
            <a:chOff x="2919932" y="3547429"/>
            <a:chExt cx="304249" cy="290690"/>
          </a:xfrm>
        </p:grpSpPr>
        <p:sp>
          <p:nvSpPr>
            <p:cNvPr id="178" name="Google Shape;178;p3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3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0" name="Google Shape;180;p3"/>
          <p:cNvGrpSpPr/>
          <p:nvPr/>
        </p:nvGrpSpPr>
        <p:grpSpPr>
          <a:xfrm rot="9233922">
            <a:off x="6996128" y="4501634"/>
            <a:ext cx="304277" cy="290717"/>
            <a:chOff x="2919932" y="3547429"/>
            <a:chExt cx="304249" cy="290690"/>
          </a:xfrm>
        </p:grpSpPr>
        <p:sp>
          <p:nvSpPr>
            <p:cNvPr id="181" name="Google Shape;181;p3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3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3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1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0" name="Google Shape;1030;p21"/>
          <p:cNvSpPr txBox="1"/>
          <p:nvPr>
            <p:ph type="subTitle" idx="1"/>
          </p:nvPr>
        </p:nvSpPr>
        <p:spPr>
          <a:xfrm>
            <a:off x="1692918" y="1184623"/>
            <a:ext cx="2874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1" name="Google Shape;1031;p21"/>
          <p:cNvSpPr txBox="1"/>
          <p:nvPr>
            <p:ph type="subTitle" idx="2"/>
          </p:nvPr>
        </p:nvSpPr>
        <p:spPr>
          <a:xfrm>
            <a:off x="1692918" y="1429124"/>
            <a:ext cx="28749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2" name="Google Shape;1032;p21"/>
          <p:cNvSpPr txBox="1"/>
          <p:nvPr>
            <p:ph type="subTitle" idx="3"/>
          </p:nvPr>
        </p:nvSpPr>
        <p:spPr>
          <a:xfrm>
            <a:off x="5206192" y="1184623"/>
            <a:ext cx="2874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3" name="Google Shape;1033;p21"/>
          <p:cNvSpPr txBox="1"/>
          <p:nvPr>
            <p:ph type="subTitle" idx="4"/>
          </p:nvPr>
        </p:nvSpPr>
        <p:spPr>
          <a:xfrm>
            <a:off x="5206192" y="1429124"/>
            <a:ext cx="28749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4" name="Google Shape;1034;p21"/>
          <p:cNvSpPr txBox="1"/>
          <p:nvPr>
            <p:ph type="subTitle" idx="5"/>
          </p:nvPr>
        </p:nvSpPr>
        <p:spPr>
          <a:xfrm>
            <a:off x="1692918" y="3005731"/>
            <a:ext cx="2874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5" name="Google Shape;1035;p21"/>
          <p:cNvSpPr txBox="1"/>
          <p:nvPr>
            <p:ph type="subTitle" idx="6"/>
          </p:nvPr>
        </p:nvSpPr>
        <p:spPr>
          <a:xfrm>
            <a:off x="1692918" y="3249057"/>
            <a:ext cx="2874900" cy="1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6" name="Google Shape;1036;p21"/>
          <p:cNvSpPr txBox="1"/>
          <p:nvPr>
            <p:ph type="subTitle" idx="7"/>
          </p:nvPr>
        </p:nvSpPr>
        <p:spPr>
          <a:xfrm>
            <a:off x="5206192" y="3005731"/>
            <a:ext cx="2874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7" name="Google Shape;1037;p21"/>
          <p:cNvSpPr txBox="1"/>
          <p:nvPr>
            <p:ph type="subTitle" idx="8"/>
          </p:nvPr>
        </p:nvSpPr>
        <p:spPr>
          <a:xfrm>
            <a:off x="5206192" y="3251985"/>
            <a:ext cx="2874900" cy="1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38" name="Google Shape;1038;p21"/>
          <p:cNvGrpSpPr/>
          <p:nvPr/>
        </p:nvGrpSpPr>
        <p:grpSpPr>
          <a:xfrm rot="886485">
            <a:off x="-544833" y="1780543"/>
            <a:ext cx="1246994" cy="3620400"/>
            <a:chOff x="-629475" y="-854075"/>
            <a:chExt cx="1960590" cy="5692186"/>
          </a:xfrm>
        </p:grpSpPr>
        <p:sp>
          <p:nvSpPr>
            <p:cNvPr id="1039" name="Google Shape;1039;p21"/>
            <p:cNvSpPr/>
            <p:nvPr/>
          </p:nvSpPr>
          <p:spPr>
            <a:xfrm>
              <a:off x="310544" y="861889"/>
              <a:ext cx="236255" cy="3964945"/>
            </a:xfrm>
            <a:custGeom>
              <a:avLst/>
              <a:gdLst/>
              <a:ahLst/>
              <a:cxnLst/>
              <a:rect l="l" t="t" r="r" b="b"/>
              <a:pathLst>
                <a:path w="2602" h="43668" extrusionOk="0">
                  <a:moveTo>
                    <a:pt x="1902" y="0"/>
                  </a:moveTo>
                  <a:cubicBezTo>
                    <a:pt x="1720" y="276"/>
                    <a:pt x="1549" y="551"/>
                    <a:pt x="1368" y="826"/>
                  </a:cubicBezTo>
                  <a:cubicBezTo>
                    <a:pt x="1346" y="908"/>
                    <a:pt x="1316" y="988"/>
                    <a:pt x="1276" y="1069"/>
                  </a:cubicBezTo>
                  <a:cubicBezTo>
                    <a:pt x="1181" y="1265"/>
                    <a:pt x="1058" y="1452"/>
                    <a:pt x="917" y="1618"/>
                  </a:cubicBezTo>
                  <a:cubicBezTo>
                    <a:pt x="688" y="1884"/>
                    <a:pt x="379" y="2168"/>
                    <a:pt x="43" y="2308"/>
                  </a:cubicBezTo>
                  <a:cubicBezTo>
                    <a:pt x="0" y="15760"/>
                    <a:pt x="193" y="29321"/>
                    <a:pt x="619" y="42715"/>
                  </a:cubicBezTo>
                  <a:cubicBezTo>
                    <a:pt x="634" y="43247"/>
                    <a:pt x="1071" y="43667"/>
                    <a:pt x="1599" y="43667"/>
                  </a:cubicBezTo>
                  <a:lnTo>
                    <a:pt x="1632" y="43667"/>
                  </a:lnTo>
                  <a:cubicBezTo>
                    <a:pt x="2175" y="43652"/>
                    <a:pt x="2601" y="43197"/>
                    <a:pt x="2584" y="42652"/>
                  </a:cubicBezTo>
                  <a:cubicBezTo>
                    <a:pt x="2166" y="29535"/>
                    <a:pt x="1971" y="16258"/>
                    <a:pt x="2004" y="3079"/>
                  </a:cubicBezTo>
                  <a:cubicBezTo>
                    <a:pt x="2006" y="2116"/>
                    <a:pt x="2012" y="1151"/>
                    <a:pt x="2016" y="188"/>
                  </a:cubicBezTo>
                  <a:cubicBezTo>
                    <a:pt x="1967" y="130"/>
                    <a:pt x="1928" y="65"/>
                    <a:pt x="1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332154" y="861889"/>
              <a:ext cx="162074" cy="444091"/>
            </a:xfrm>
            <a:custGeom>
              <a:avLst/>
              <a:gdLst/>
              <a:ahLst/>
              <a:cxnLst/>
              <a:rect l="l" t="t" r="r" b="b"/>
              <a:pathLst>
                <a:path w="1785" h="4891" extrusionOk="0">
                  <a:moveTo>
                    <a:pt x="1664" y="0"/>
                  </a:moveTo>
                  <a:cubicBezTo>
                    <a:pt x="1482" y="276"/>
                    <a:pt x="1311" y="551"/>
                    <a:pt x="1130" y="826"/>
                  </a:cubicBezTo>
                  <a:cubicBezTo>
                    <a:pt x="1108" y="908"/>
                    <a:pt x="1078" y="988"/>
                    <a:pt x="1038" y="1069"/>
                  </a:cubicBezTo>
                  <a:cubicBezTo>
                    <a:pt x="943" y="1265"/>
                    <a:pt x="820" y="1452"/>
                    <a:pt x="679" y="1618"/>
                  </a:cubicBezTo>
                  <a:cubicBezTo>
                    <a:pt x="495" y="1830"/>
                    <a:pt x="260" y="2057"/>
                    <a:pt x="0" y="2211"/>
                  </a:cubicBezTo>
                  <a:cubicBezTo>
                    <a:pt x="511" y="3079"/>
                    <a:pt x="1103" y="4249"/>
                    <a:pt x="1768" y="4890"/>
                  </a:cubicBezTo>
                  <a:cubicBezTo>
                    <a:pt x="1772" y="3628"/>
                    <a:pt x="1778" y="1912"/>
                    <a:pt x="1785" y="196"/>
                  </a:cubicBezTo>
                  <a:cubicBezTo>
                    <a:pt x="1733" y="134"/>
                    <a:pt x="1692" y="69"/>
                    <a:pt x="1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41" name="Google Shape;1041;p21"/>
            <p:cNvGrpSpPr/>
            <p:nvPr/>
          </p:nvGrpSpPr>
          <p:grpSpPr>
            <a:xfrm>
              <a:off x="-629475" y="-854075"/>
              <a:ext cx="1960590" cy="5692186"/>
              <a:chOff x="-163250" y="-854075"/>
              <a:chExt cx="1960590" cy="5692186"/>
            </a:xfrm>
          </p:grpSpPr>
          <p:sp>
            <p:nvSpPr>
              <p:cNvPr id="1042" name="Google Shape;1042;p21"/>
              <p:cNvSpPr/>
              <p:nvPr/>
            </p:nvSpPr>
            <p:spPr>
              <a:xfrm>
                <a:off x="-152808" y="-842271"/>
                <a:ext cx="1939525" cy="1928811"/>
              </a:xfrm>
              <a:custGeom>
                <a:avLst/>
                <a:gdLst/>
                <a:ahLst/>
                <a:cxnLst/>
                <a:rect l="l" t="t" r="r" b="b"/>
                <a:pathLst>
                  <a:path w="21361" h="21243" extrusionOk="0">
                    <a:moveTo>
                      <a:pt x="6781" y="0"/>
                    </a:moveTo>
                    <a:cubicBezTo>
                      <a:pt x="6638" y="0"/>
                      <a:pt x="6494" y="20"/>
                      <a:pt x="6348" y="63"/>
                    </a:cubicBezTo>
                    <a:cubicBezTo>
                      <a:pt x="5653" y="270"/>
                      <a:pt x="5199" y="982"/>
                      <a:pt x="5079" y="1699"/>
                    </a:cubicBezTo>
                    <a:cubicBezTo>
                      <a:pt x="4958" y="2415"/>
                      <a:pt x="5106" y="3150"/>
                      <a:pt x="5255" y="3864"/>
                    </a:cubicBezTo>
                    <a:cubicBezTo>
                      <a:pt x="5000" y="3672"/>
                      <a:pt x="4697" y="3586"/>
                      <a:pt x="4388" y="3586"/>
                    </a:cubicBezTo>
                    <a:cubicBezTo>
                      <a:pt x="3714" y="3586"/>
                      <a:pt x="3010" y="3994"/>
                      <a:pt x="2697" y="4613"/>
                    </a:cubicBezTo>
                    <a:cubicBezTo>
                      <a:pt x="2531" y="4938"/>
                      <a:pt x="2459" y="5291"/>
                      <a:pt x="2459" y="5650"/>
                    </a:cubicBezTo>
                    <a:cubicBezTo>
                      <a:pt x="2463" y="6292"/>
                      <a:pt x="2706" y="6946"/>
                      <a:pt x="3091" y="7467"/>
                    </a:cubicBezTo>
                    <a:cubicBezTo>
                      <a:pt x="3578" y="8121"/>
                      <a:pt x="4251" y="8599"/>
                      <a:pt x="4967" y="8995"/>
                    </a:cubicBezTo>
                    <a:cubicBezTo>
                      <a:pt x="5220" y="8977"/>
                      <a:pt x="5475" y="8936"/>
                      <a:pt x="5727" y="8906"/>
                    </a:cubicBezTo>
                    <a:cubicBezTo>
                      <a:pt x="6005" y="8872"/>
                      <a:pt x="6284" y="8861"/>
                      <a:pt x="6565" y="8861"/>
                    </a:cubicBezTo>
                    <a:cubicBezTo>
                      <a:pt x="6589" y="8861"/>
                      <a:pt x="6613" y="8861"/>
                      <a:pt x="6637" y="8861"/>
                    </a:cubicBezTo>
                    <a:cubicBezTo>
                      <a:pt x="6754" y="8698"/>
                      <a:pt x="6891" y="8551"/>
                      <a:pt x="7066" y="8430"/>
                    </a:cubicBezTo>
                    <a:cubicBezTo>
                      <a:pt x="7250" y="8302"/>
                      <a:pt x="7442" y="8216"/>
                      <a:pt x="7646" y="8158"/>
                    </a:cubicBezTo>
                    <a:cubicBezTo>
                      <a:pt x="7711" y="8058"/>
                      <a:pt x="7786" y="7965"/>
                      <a:pt x="7869" y="7880"/>
                    </a:cubicBezTo>
                    <a:cubicBezTo>
                      <a:pt x="8176" y="7565"/>
                      <a:pt x="8511" y="7346"/>
                      <a:pt x="8909" y="7156"/>
                    </a:cubicBezTo>
                    <a:cubicBezTo>
                      <a:pt x="9277" y="6980"/>
                      <a:pt x="9673" y="6857"/>
                      <a:pt x="10071" y="6749"/>
                    </a:cubicBezTo>
                    <a:cubicBezTo>
                      <a:pt x="10073" y="6736"/>
                      <a:pt x="10073" y="6723"/>
                      <a:pt x="10076" y="6710"/>
                    </a:cubicBezTo>
                    <a:cubicBezTo>
                      <a:pt x="10449" y="6637"/>
                      <a:pt x="10830" y="6571"/>
                      <a:pt x="11213" y="6571"/>
                    </a:cubicBezTo>
                    <a:cubicBezTo>
                      <a:pt x="11218" y="6571"/>
                      <a:pt x="11224" y="6571"/>
                      <a:pt x="11229" y="6571"/>
                    </a:cubicBezTo>
                    <a:cubicBezTo>
                      <a:pt x="11482" y="6572"/>
                      <a:pt x="11735" y="6578"/>
                      <a:pt x="11986" y="6626"/>
                    </a:cubicBezTo>
                    <a:cubicBezTo>
                      <a:pt x="12248" y="6677"/>
                      <a:pt x="12508" y="6757"/>
                      <a:pt x="12756" y="6859"/>
                    </a:cubicBezTo>
                    <a:cubicBezTo>
                      <a:pt x="13146" y="7021"/>
                      <a:pt x="13522" y="7259"/>
                      <a:pt x="13875" y="7485"/>
                    </a:cubicBezTo>
                    <a:cubicBezTo>
                      <a:pt x="14169" y="7675"/>
                      <a:pt x="14440" y="7928"/>
                      <a:pt x="14637" y="8218"/>
                    </a:cubicBezTo>
                    <a:cubicBezTo>
                      <a:pt x="14687" y="8261"/>
                      <a:pt x="14734" y="8303"/>
                      <a:pt x="14777" y="8350"/>
                    </a:cubicBezTo>
                    <a:cubicBezTo>
                      <a:pt x="14910" y="8488"/>
                      <a:pt x="15046" y="8627"/>
                      <a:pt x="15156" y="8785"/>
                    </a:cubicBezTo>
                    <a:cubicBezTo>
                      <a:pt x="15305" y="8681"/>
                      <a:pt x="15451" y="8571"/>
                      <a:pt x="15598" y="8460"/>
                    </a:cubicBezTo>
                    <a:lnTo>
                      <a:pt x="15598" y="8460"/>
                    </a:lnTo>
                    <a:cubicBezTo>
                      <a:pt x="15496" y="8567"/>
                      <a:pt x="15394" y="8677"/>
                      <a:pt x="15292" y="8783"/>
                    </a:cubicBezTo>
                    <a:cubicBezTo>
                      <a:pt x="15440" y="8950"/>
                      <a:pt x="15533" y="9090"/>
                      <a:pt x="15645" y="9307"/>
                    </a:cubicBezTo>
                    <a:cubicBezTo>
                      <a:pt x="15725" y="9464"/>
                      <a:pt x="15779" y="9638"/>
                      <a:pt x="15799" y="9815"/>
                    </a:cubicBezTo>
                    <a:cubicBezTo>
                      <a:pt x="15834" y="10139"/>
                      <a:pt x="15756" y="10456"/>
                      <a:pt x="15563" y="10717"/>
                    </a:cubicBezTo>
                    <a:cubicBezTo>
                      <a:pt x="15537" y="10752"/>
                      <a:pt x="15507" y="10784"/>
                      <a:pt x="15478" y="10813"/>
                    </a:cubicBezTo>
                    <a:cubicBezTo>
                      <a:pt x="15461" y="10841"/>
                      <a:pt x="15442" y="10869"/>
                      <a:pt x="15424" y="10897"/>
                    </a:cubicBezTo>
                    <a:cubicBezTo>
                      <a:pt x="15464" y="11611"/>
                      <a:pt x="15173" y="12280"/>
                      <a:pt x="14752" y="12853"/>
                    </a:cubicBezTo>
                    <a:cubicBezTo>
                      <a:pt x="14507" y="13184"/>
                      <a:pt x="14215" y="13472"/>
                      <a:pt x="13931" y="13770"/>
                    </a:cubicBezTo>
                    <a:cubicBezTo>
                      <a:pt x="13936" y="13775"/>
                      <a:pt x="13944" y="13779"/>
                      <a:pt x="13949" y="13785"/>
                    </a:cubicBezTo>
                    <a:cubicBezTo>
                      <a:pt x="13856" y="13879"/>
                      <a:pt x="13761" y="13971"/>
                      <a:pt x="13665" y="14058"/>
                    </a:cubicBezTo>
                    <a:cubicBezTo>
                      <a:pt x="13471" y="14235"/>
                      <a:pt x="13259" y="14393"/>
                      <a:pt x="13034" y="14530"/>
                    </a:cubicBezTo>
                    <a:cubicBezTo>
                      <a:pt x="12776" y="14688"/>
                      <a:pt x="12503" y="14839"/>
                      <a:pt x="12214" y="14935"/>
                    </a:cubicBezTo>
                    <a:cubicBezTo>
                      <a:pt x="12056" y="14986"/>
                      <a:pt x="11891" y="15030"/>
                      <a:pt x="11724" y="15053"/>
                    </a:cubicBezTo>
                    <a:cubicBezTo>
                      <a:pt x="11626" y="15066"/>
                      <a:pt x="11527" y="15070"/>
                      <a:pt x="11427" y="15070"/>
                    </a:cubicBezTo>
                    <a:cubicBezTo>
                      <a:pt x="11311" y="15070"/>
                      <a:pt x="11195" y="15064"/>
                      <a:pt x="11084" y="15060"/>
                    </a:cubicBezTo>
                    <a:cubicBezTo>
                      <a:pt x="10904" y="15056"/>
                      <a:pt x="10720" y="15040"/>
                      <a:pt x="10541" y="15010"/>
                    </a:cubicBezTo>
                    <a:cubicBezTo>
                      <a:pt x="10452" y="14993"/>
                      <a:pt x="10364" y="14975"/>
                      <a:pt x="10279" y="14950"/>
                    </a:cubicBezTo>
                    <a:cubicBezTo>
                      <a:pt x="10136" y="14913"/>
                      <a:pt x="9981" y="14880"/>
                      <a:pt x="9848" y="14811"/>
                    </a:cubicBezTo>
                    <a:cubicBezTo>
                      <a:pt x="9537" y="14651"/>
                      <a:pt x="9281" y="14415"/>
                      <a:pt x="8996" y="14216"/>
                    </a:cubicBezTo>
                    <a:cubicBezTo>
                      <a:pt x="8979" y="14210"/>
                      <a:pt x="8963" y="14201"/>
                      <a:pt x="8946" y="14194"/>
                    </a:cubicBezTo>
                    <a:cubicBezTo>
                      <a:pt x="8929" y="14194"/>
                      <a:pt x="8916" y="14192"/>
                      <a:pt x="8899" y="14192"/>
                    </a:cubicBezTo>
                    <a:cubicBezTo>
                      <a:pt x="8769" y="14188"/>
                      <a:pt x="8646" y="14132"/>
                      <a:pt x="8537" y="14056"/>
                    </a:cubicBezTo>
                    <a:cubicBezTo>
                      <a:pt x="8386" y="14549"/>
                      <a:pt x="8254" y="15047"/>
                      <a:pt x="8143" y="15527"/>
                    </a:cubicBezTo>
                    <a:cubicBezTo>
                      <a:pt x="8156" y="15326"/>
                      <a:pt x="8180" y="15125"/>
                      <a:pt x="8219" y="14926"/>
                    </a:cubicBezTo>
                    <a:cubicBezTo>
                      <a:pt x="8275" y="14644"/>
                      <a:pt x="8351" y="14368"/>
                      <a:pt x="8427" y="14091"/>
                    </a:cubicBezTo>
                    <a:cubicBezTo>
                      <a:pt x="8403" y="14073"/>
                      <a:pt x="8377" y="14052"/>
                      <a:pt x="8356" y="14030"/>
                    </a:cubicBezTo>
                    <a:cubicBezTo>
                      <a:pt x="7901" y="13560"/>
                      <a:pt x="7507" y="13030"/>
                      <a:pt x="7282" y="12411"/>
                    </a:cubicBezTo>
                    <a:cubicBezTo>
                      <a:pt x="7180" y="12232"/>
                      <a:pt x="7079" y="12046"/>
                      <a:pt x="6999" y="11858"/>
                    </a:cubicBezTo>
                    <a:cubicBezTo>
                      <a:pt x="6964" y="11775"/>
                      <a:pt x="6943" y="11687"/>
                      <a:pt x="6919" y="11600"/>
                    </a:cubicBezTo>
                    <a:cubicBezTo>
                      <a:pt x="6819" y="11526"/>
                      <a:pt x="6739" y="11431"/>
                      <a:pt x="6657" y="11338"/>
                    </a:cubicBezTo>
                    <a:lnTo>
                      <a:pt x="6657" y="11338"/>
                    </a:lnTo>
                    <a:cubicBezTo>
                      <a:pt x="6685" y="11368"/>
                      <a:pt x="6713" y="11395"/>
                      <a:pt x="6741" y="11425"/>
                    </a:cubicBezTo>
                    <a:cubicBezTo>
                      <a:pt x="6596" y="11267"/>
                      <a:pt x="6499" y="11130"/>
                      <a:pt x="6391" y="10923"/>
                    </a:cubicBezTo>
                    <a:cubicBezTo>
                      <a:pt x="6315" y="10771"/>
                      <a:pt x="6274" y="10596"/>
                      <a:pt x="6246" y="10429"/>
                    </a:cubicBezTo>
                    <a:cubicBezTo>
                      <a:pt x="6190" y="10105"/>
                      <a:pt x="6252" y="9730"/>
                      <a:pt x="6391" y="9434"/>
                    </a:cubicBezTo>
                    <a:cubicBezTo>
                      <a:pt x="6479" y="9257"/>
                      <a:pt x="6585" y="9082"/>
                      <a:pt x="6713" y="8926"/>
                    </a:cubicBezTo>
                    <a:lnTo>
                      <a:pt x="6713" y="8926"/>
                    </a:lnTo>
                    <a:cubicBezTo>
                      <a:pt x="4828" y="8943"/>
                      <a:pt x="2914" y="9257"/>
                      <a:pt x="2184" y="9493"/>
                    </a:cubicBezTo>
                    <a:cubicBezTo>
                      <a:pt x="1167" y="9828"/>
                      <a:pt x="47" y="10514"/>
                      <a:pt x="19" y="11583"/>
                    </a:cubicBezTo>
                    <a:cubicBezTo>
                      <a:pt x="1" y="12308"/>
                      <a:pt x="538" y="12959"/>
                      <a:pt x="1183" y="13296"/>
                    </a:cubicBezTo>
                    <a:cubicBezTo>
                      <a:pt x="1827" y="13632"/>
                      <a:pt x="2570" y="13718"/>
                      <a:pt x="3295" y="13796"/>
                    </a:cubicBezTo>
                    <a:cubicBezTo>
                      <a:pt x="2466" y="14380"/>
                      <a:pt x="2502" y="15748"/>
                      <a:pt x="3219" y="16462"/>
                    </a:cubicBezTo>
                    <a:cubicBezTo>
                      <a:pt x="3478" y="16719"/>
                      <a:pt x="3794" y="16897"/>
                      <a:pt x="4132" y="17007"/>
                    </a:cubicBezTo>
                    <a:cubicBezTo>
                      <a:pt x="4413" y="17095"/>
                      <a:pt x="4711" y="17138"/>
                      <a:pt x="5011" y="17138"/>
                    </a:cubicBezTo>
                    <a:cubicBezTo>
                      <a:pt x="5366" y="17138"/>
                      <a:pt x="5723" y="17079"/>
                      <a:pt x="6057" y="16966"/>
                    </a:cubicBezTo>
                    <a:cubicBezTo>
                      <a:pt x="6845" y="16702"/>
                      <a:pt x="7516" y="16192"/>
                      <a:pt x="8124" y="15620"/>
                    </a:cubicBezTo>
                    <a:lnTo>
                      <a:pt x="8124" y="15620"/>
                    </a:lnTo>
                    <a:cubicBezTo>
                      <a:pt x="7849" y="16836"/>
                      <a:pt x="7708" y="17921"/>
                      <a:pt x="7708" y="18455"/>
                    </a:cubicBezTo>
                    <a:cubicBezTo>
                      <a:pt x="7711" y="19524"/>
                      <a:pt x="8016" y="20803"/>
                      <a:pt x="9026" y="21159"/>
                    </a:cubicBezTo>
                    <a:cubicBezTo>
                      <a:pt x="9188" y="21216"/>
                      <a:pt x="9356" y="21242"/>
                      <a:pt x="9525" y="21242"/>
                    </a:cubicBezTo>
                    <a:cubicBezTo>
                      <a:pt x="10068" y="21242"/>
                      <a:pt x="10618" y="20970"/>
                      <a:pt x="11015" y="20580"/>
                    </a:cubicBezTo>
                    <a:cubicBezTo>
                      <a:pt x="11532" y="20071"/>
                      <a:pt x="11843" y="19390"/>
                      <a:pt x="12142" y="18725"/>
                    </a:cubicBezTo>
                    <a:cubicBezTo>
                      <a:pt x="12356" y="19419"/>
                      <a:pt x="13089" y="19817"/>
                      <a:pt x="13819" y="19817"/>
                    </a:cubicBezTo>
                    <a:cubicBezTo>
                      <a:pt x="14108" y="19817"/>
                      <a:pt x="14398" y="19754"/>
                      <a:pt x="14654" y="19623"/>
                    </a:cubicBezTo>
                    <a:cubicBezTo>
                      <a:pt x="14977" y="19457"/>
                      <a:pt x="15245" y="19212"/>
                      <a:pt x="15453" y="18924"/>
                    </a:cubicBezTo>
                    <a:cubicBezTo>
                      <a:pt x="15831" y="18403"/>
                      <a:pt x="16019" y="17728"/>
                      <a:pt x="16011" y="17079"/>
                    </a:cubicBezTo>
                    <a:cubicBezTo>
                      <a:pt x="16002" y="16324"/>
                      <a:pt x="15775" y="15597"/>
                      <a:pt x="15464" y="14906"/>
                    </a:cubicBezTo>
                    <a:cubicBezTo>
                      <a:pt x="15459" y="14900"/>
                      <a:pt x="15453" y="14896"/>
                      <a:pt x="15446" y="14891"/>
                    </a:cubicBezTo>
                    <a:cubicBezTo>
                      <a:pt x="15113" y="14627"/>
                      <a:pt x="14769" y="14372"/>
                      <a:pt x="14434" y="14108"/>
                    </a:cubicBezTo>
                    <a:lnTo>
                      <a:pt x="14434" y="14108"/>
                    </a:lnTo>
                    <a:cubicBezTo>
                      <a:pt x="15833" y="15040"/>
                      <a:pt x="17285" y="15757"/>
                      <a:pt x="17941" y="15971"/>
                    </a:cubicBezTo>
                    <a:cubicBezTo>
                      <a:pt x="18379" y="16113"/>
                      <a:pt x="18871" y="16213"/>
                      <a:pt x="19341" y="16213"/>
                    </a:cubicBezTo>
                    <a:cubicBezTo>
                      <a:pt x="19963" y="16213"/>
                      <a:pt x="20547" y="16038"/>
                      <a:pt x="20918" y="15553"/>
                    </a:cubicBezTo>
                    <a:cubicBezTo>
                      <a:pt x="21360" y="14976"/>
                      <a:pt x="21308" y="14136"/>
                      <a:pt x="20975" y="13491"/>
                    </a:cubicBezTo>
                    <a:cubicBezTo>
                      <a:pt x="20652" y="12840"/>
                      <a:pt x="20100" y="12336"/>
                      <a:pt x="19561" y="11845"/>
                    </a:cubicBezTo>
                    <a:lnTo>
                      <a:pt x="19561" y="11845"/>
                    </a:lnTo>
                    <a:cubicBezTo>
                      <a:pt x="19567" y="11845"/>
                      <a:pt x="19574" y="11846"/>
                      <a:pt x="19580" y="11846"/>
                    </a:cubicBezTo>
                    <a:cubicBezTo>
                      <a:pt x="20584" y="11846"/>
                      <a:pt x="21348" y="10727"/>
                      <a:pt x="21189" y="9733"/>
                    </a:cubicBezTo>
                    <a:cubicBezTo>
                      <a:pt x="21132" y="9376"/>
                      <a:pt x="20981" y="9045"/>
                      <a:pt x="20771" y="8757"/>
                    </a:cubicBezTo>
                    <a:cubicBezTo>
                      <a:pt x="20392" y="8238"/>
                      <a:pt x="19810" y="7854"/>
                      <a:pt x="19191" y="7658"/>
                    </a:cubicBezTo>
                    <a:cubicBezTo>
                      <a:pt x="18728" y="7513"/>
                      <a:pt x="18248" y="7458"/>
                      <a:pt x="17763" y="7458"/>
                    </a:cubicBezTo>
                    <a:cubicBezTo>
                      <a:pt x="17464" y="7458"/>
                      <a:pt x="17163" y="7479"/>
                      <a:pt x="16865" y="7513"/>
                    </a:cubicBezTo>
                    <a:cubicBezTo>
                      <a:pt x="16779" y="7593"/>
                      <a:pt x="16679" y="7658"/>
                      <a:pt x="16569" y="7703"/>
                    </a:cubicBezTo>
                    <a:cubicBezTo>
                      <a:pt x="16543" y="7712"/>
                      <a:pt x="16519" y="7723"/>
                      <a:pt x="16493" y="7735"/>
                    </a:cubicBezTo>
                    <a:cubicBezTo>
                      <a:pt x="17541" y="6842"/>
                      <a:pt x="18393" y="5950"/>
                      <a:pt x="18735" y="5481"/>
                    </a:cubicBezTo>
                    <a:cubicBezTo>
                      <a:pt x="19360" y="4613"/>
                      <a:pt x="19865" y="3401"/>
                      <a:pt x="19257" y="2519"/>
                    </a:cubicBezTo>
                    <a:cubicBezTo>
                      <a:pt x="18915" y="2021"/>
                      <a:pt x="18290" y="1791"/>
                      <a:pt x="17674" y="1791"/>
                    </a:cubicBezTo>
                    <a:cubicBezTo>
                      <a:pt x="17552" y="1791"/>
                      <a:pt x="17430" y="1800"/>
                      <a:pt x="17311" y="1818"/>
                    </a:cubicBezTo>
                    <a:cubicBezTo>
                      <a:pt x="16593" y="1924"/>
                      <a:pt x="15939" y="2294"/>
                      <a:pt x="15306" y="2655"/>
                    </a:cubicBezTo>
                    <a:cubicBezTo>
                      <a:pt x="15636" y="1694"/>
                      <a:pt x="14803" y="610"/>
                      <a:pt x="13804" y="454"/>
                    </a:cubicBezTo>
                    <a:cubicBezTo>
                      <a:pt x="13696" y="437"/>
                      <a:pt x="13588" y="429"/>
                      <a:pt x="13480" y="429"/>
                    </a:cubicBezTo>
                    <a:cubicBezTo>
                      <a:pt x="13230" y="429"/>
                      <a:pt x="12983" y="472"/>
                      <a:pt x="12746" y="548"/>
                    </a:cubicBezTo>
                    <a:cubicBezTo>
                      <a:pt x="12136" y="751"/>
                      <a:pt x="11588" y="1186"/>
                      <a:pt x="11212" y="1712"/>
                    </a:cubicBezTo>
                    <a:cubicBezTo>
                      <a:pt x="10634" y="2530"/>
                      <a:pt x="10394" y="3534"/>
                      <a:pt x="10247" y="4525"/>
                    </a:cubicBezTo>
                    <a:lnTo>
                      <a:pt x="10247" y="4525"/>
                    </a:lnTo>
                    <a:cubicBezTo>
                      <a:pt x="10247" y="4492"/>
                      <a:pt x="10249" y="4458"/>
                      <a:pt x="10249" y="4425"/>
                    </a:cubicBezTo>
                    <a:cubicBezTo>
                      <a:pt x="10253" y="4360"/>
                      <a:pt x="10253" y="4297"/>
                      <a:pt x="10253" y="4232"/>
                    </a:cubicBezTo>
                    <a:cubicBezTo>
                      <a:pt x="10238" y="4116"/>
                      <a:pt x="10247" y="4003"/>
                      <a:pt x="10277" y="3893"/>
                    </a:cubicBezTo>
                    <a:cubicBezTo>
                      <a:pt x="9803" y="2800"/>
                      <a:pt x="9305" y="1895"/>
                      <a:pt x="9002" y="1476"/>
                    </a:cubicBezTo>
                    <a:cubicBezTo>
                      <a:pt x="8459" y="734"/>
                      <a:pt x="7649" y="0"/>
                      <a:pt x="67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3" name="Google Shape;1043;p21"/>
              <p:cNvSpPr/>
              <p:nvPr/>
            </p:nvSpPr>
            <p:spPr>
              <a:xfrm>
                <a:off x="876373" y="-19655"/>
                <a:ext cx="29418" cy="238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63" extrusionOk="0">
                    <a:moveTo>
                      <a:pt x="0" y="0"/>
                    </a:moveTo>
                    <a:cubicBezTo>
                      <a:pt x="28" y="45"/>
                      <a:pt x="58" y="86"/>
                      <a:pt x="91" y="125"/>
                    </a:cubicBezTo>
                    <a:cubicBezTo>
                      <a:pt x="145" y="175"/>
                      <a:pt x="197" y="221"/>
                      <a:pt x="257" y="262"/>
                    </a:cubicBezTo>
                    <a:cubicBezTo>
                      <a:pt x="264" y="249"/>
                      <a:pt x="268" y="234"/>
                      <a:pt x="275" y="218"/>
                    </a:cubicBezTo>
                    <a:cubicBezTo>
                      <a:pt x="286" y="186"/>
                      <a:pt x="305" y="153"/>
                      <a:pt x="324" y="121"/>
                    </a:cubicBezTo>
                    <a:cubicBezTo>
                      <a:pt x="238" y="78"/>
                      <a:pt x="147" y="41"/>
                      <a:pt x="56" y="11"/>
                    </a:cubicBezTo>
                    <a:cubicBezTo>
                      <a:pt x="37" y="6"/>
                      <a:pt x="19" y="2"/>
                      <a:pt x="0" y="0"/>
                    </a:cubicBezTo>
                    <a:close/>
                  </a:path>
                </a:pathLst>
              </a:custGeom>
              <a:solidFill>
                <a:srgbClr val="FFC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4" name="Google Shape;1044;p21"/>
              <p:cNvSpPr/>
              <p:nvPr/>
            </p:nvSpPr>
            <p:spPr>
              <a:xfrm>
                <a:off x="70915" y="-793060"/>
                <a:ext cx="1663138" cy="1669040"/>
              </a:xfrm>
              <a:custGeom>
                <a:avLst/>
                <a:gdLst/>
                <a:ahLst/>
                <a:cxnLst/>
                <a:rect l="l" t="t" r="r" b="b"/>
                <a:pathLst>
                  <a:path w="18317" h="18382" extrusionOk="0">
                    <a:moveTo>
                      <a:pt x="10284" y="1"/>
                    </a:moveTo>
                    <a:cubicBezTo>
                      <a:pt x="9676" y="200"/>
                      <a:pt x="9129" y="633"/>
                      <a:pt x="8754" y="1163"/>
                    </a:cubicBezTo>
                    <a:cubicBezTo>
                      <a:pt x="8164" y="1990"/>
                      <a:pt x="7928" y="3009"/>
                      <a:pt x="7781" y="4011"/>
                    </a:cubicBezTo>
                    <a:cubicBezTo>
                      <a:pt x="7679" y="4725"/>
                      <a:pt x="7614" y="5445"/>
                      <a:pt x="7592" y="6166"/>
                    </a:cubicBezTo>
                    <a:cubicBezTo>
                      <a:pt x="7972" y="6091"/>
                      <a:pt x="8359" y="6021"/>
                      <a:pt x="8750" y="6021"/>
                    </a:cubicBezTo>
                    <a:cubicBezTo>
                      <a:pt x="8755" y="6021"/>
                      <a:pt x="8760" y="6021"/>
                      <a:pt x="8765" y="6021"/>
                    </a:cubicBezTo>
                    <a:cubicBezTo>
                      <a:pt x="8784" y="5285"/>
                      <a:pt x="8966" y="4467"/>
                      <a:pt x="9241" y="3626"/>
                    </a:cubicBezTo>
                    <a:cubicBezTo>
                      <a:pt x="9522" y="2758"/>
                      <a:pt x="10027" y="1267"/>
                      <a:pt x="10284" y="1"/>
                    </a:cubicBezTo>
                    <a:close/>
                    <a:moveTo>
                      <a:pt x="15314" y="6907"/>
                    </a:moveTo>
                    <a:cubicBezTo>
                      <a:pt x="15013" y="6907"/>
                      <a:pt x="14710" y="6929"/>
                      <a:pt x="14410" y="6964"/>
                    </a:cubicBezTo>
                    <a:cubicBezTo>
                      <a:pt x="14324" y="7042"/>
                      <a:pt x="14222" y="7107"/>
                      <a:pt x="14114" y="7152"/>
                    </a:cubicBezTo>
                    <a:lnTo>
                      <a:pt x="13990" y="7207"/>
                    </a:lnTo>
                    <a:cubicBezTo>
                      <a:pt x="13768" y="7339"/>
                      <a:pt x="13569" y="7499"/>
                      <a:pt x="13378" y="7672"/>
                    </a:cubicBezTo>
                    <a:cubicBezTo>
                      <a:pt x="13192" y="7853"/>
                      <a:pt x="13014" y="8042"/>
                      <a:pt x="12835" y="8230"/>
                    </a:cubicBezTo>
                    <a:cubicBezTo>
                      <a:pt x="12895" y="8299"/>
                      <a:pt x="12948" y="8364"/>
                      <a:pt x="12995" y="8433"/>
                    </a:cubicBezTo>
                    <a:cubicBezTo>
                      <a:pt x="13480" y="8360"/>
                      <a:pt x="14006" y="8332"/>
                      <a:pt x="14547" y="8332"/>
                    </a:cubicBezTo>
                    <a:cubicBezTo>
                      <a:pt x="14732" y="8332"/>
                      <a:pt x="14943" y="8333"/>
                      <a:pt x="15174" y="8333"/>
                    </a:cubicBezTo>
                    <a:cubicBezTo>
                      <a:pt x="16084" y="8333"/>
                      <a:pt x="17292" y="8321"/>
                      <a:pt x="18316" y="8204"/>
                    </a:cubicBezTo>
                    <a:cubicBezTo>
                      <a:pt x="17935" y="7689"/>
                      <a:pt x="17355" y="7302"/>
                      <a:pt x="16736" y="7107"/>
                    </a:cubicBezTo>
                    <a:cubicBezTo>
                      <a:pt x="16274" y="6963"/>
                      <a:pt x="15796" y="6907"/>
                      <a:pt x="15314" y="6907"/>
                    </a:cubicBezTo>
                    <a:close/>
                    <a:moveTo>
                      <a:pt x="0" y="5099"/>
                    </a:moveTo>
                    <a:cubicBezTo>
                      <a:pt x="2" y="5740"/>
                      <a:pt x="248" y="6397"/>
                      <a:pt x="633" y="6917"/>
                    </a:cubicBezTo>
                    <a:cubicBezTo>
                      <a:pt x="1118" y="7570"/>
                      <a:pt x="1793" y="8048"/>
                      <a:pt x="2509" y="8444"/>
                    </a:cubicBezTo>
                    <a:cubicBezTo>
                      <a:pt x="2761" y="8425"/>
                      <a:pt x="3014" y="8386"/>
                      <a:pt x="3271" y="8358"/>
                    </a:cubicBezTo>
                    <a:cubicBezTo>
                      <a:pt x="3548" y="8324"/>
                      <a:pt x="3827" y="8313"/>
                      <a:pt x="4108" y="8313"/>
                    </a:cubicBezTo>
                    <a:cubicBezTo>
                      <a:pt x="4132" y="8313"/>
                      <a:pt x="4156" y="8314"/>
                      <a:pt x="4180" y="8314"/>
                    </a:cubicBezTo>
                    <a:cubicBezTo>
                      <a:pt x="4251" y="8213"/>
                      <a:pt x="4331" y="8120"/>
                      <a:pt x="4422" y="8035"/>
                    </a:cubicBezTo>
                    <a:cubicBezTo>
                      <a:pt x="3990" y="7810"/>
                      <a:pt x="3559" y="7527"/>
                      <a:pt x="3126" y="7215"/>
                    </a:cubicBezTo>
                    <a:cubicBezTo>
                      <a:pt x="2388" y="6677"/>
                      <a:pt x="1125" y="5737"/>
                      <a:pt x="0" y="5099"/>
                    </a:cubicBezTo>
                    <a:close/>
                    <a:moveTo>
                      <a:pt x="5707" y="13278"/>
                    </a:moveTo>
                    <a:cubicBezTo>
                      <a:pt x="5387" y="13575"/>
                      <a:pt x="5030" y="13862"/>
                      <a:pt x="4647" y="14141"/>
                    </a:cubicBezTo>
                    <a:cubicBezTo>
                      <a:pt x="3907" y="14676"/>
                      <a:pt x="2624" y="15585"/>
                      <a:pt x="1668" y="16459"/>
                    </a:cubicBezTo>
                    <a:cubicBezTo>
                      <a:pt x="1949" y="16549"/>
                      <a:pt x="2247" y="16591"/>
                      <a:pt x="2547" y="16591"/>
                    </a:cubicBezTo>
                    <a:cubicBezTo>
                      <a:pt x="2902" y="16591"/>
                      <a:pt x="3259" y="16532"/>
                      <a:pt x="3593" y="16420"/>
                    </a:cubicBezTo>
                    <a:cubicBezTo>
                      <a:pt x="4388" y="16152"/>
                      <a:pt x="5067" y="15639"/>
                      <a:pt x="5675" y="15057"/>
                    </a:cubicBezTo>
                    <a:cubicBezTo>
                      <a:pt x="5690" y="14830"/>
                      <a:pt x="5712" y="14602"/>
                      <a:pt x="5757" y="14375"/>
                    </a:cubicBezTo>
                    <a:cubicBezTo>
                      <a:pt x="5812" y="14094"/>
                      <a:pt x="5887" y="13817"/>
                      <a:pt x="5967" y="13540"/>
                    </a:cubicBezTo>
                    <a:cubicBezTo>
                      <a:pt x="5941" y="13521"/>
                      <a:pt x="5915" y="13503"/>
                      <a:pt x="5894" y="13481"/>
                    </a:cubicBezTo>
                    <a:cubicBezTo>
                      <a:pt x="5831" y="13416"/>
                      <a:pt x="5770" y="13347"/>
                      <a:pt x="5707" y="13278"/>
                    </a:cubicBezTo>
                    <a:close/>
                    <a:moveTo>
                      <a:pt x="11524" y="13202"/>
                    </a:moveTo>
                    <a:cubicBezTo>
                      <a:pt x="11422" y="13308"/>
                      <a:pt x="11312" y="13410"/>
                      <a:pt x="11203" y="13510"/>
                    </a:cubicBezTo>
                    <a:cubicBezTo>
                      <a:pt x="11199" y="13512"/>
                      <a:pt x="11195" y="13516"/>
                      <a:pt x="11191" y="13520"/>
                    </a:cubicBezTo>
                    <a:cubicBezTo>
                      <a:pt x="11381" y="13927"/>
                      <a:pt x="11552" y="14367"/>
                      <a:pt x="11703" y="14834"/>
                    </a:cubicBezTo>
                    <a:cubicBezTo>
                      <a:pt x="11983" y="15701"/>
                      <a:pt x="12454" y="17205"/>
                      <a:pt x="12987" y="18382"/>
                    </a:cubicBezTo>
                    <a:cubicBezTo>
                      <a:pt x="13365" y="17861"/>
                      <a:pt x="13551" y="17186"/>
                      <a:pt x="13545" y="16537"/>
                    </a:cubicBezTo>
                    <a:cubicBezTo>
                      <a:pt x="13536" y="15782"/>
                      <a:pt x="13311" y="15055"/>
                      <a:pt x="12999" y="14364"/>
                    </a:cubicBezTo>
                    <a:cubicBezTo>
                      <a:pt x="12997" y="14358"/>
                      <a:pt x="12989" y="14354"/>
                      <a:pt x="12984" y="14349"/>
                    </a:cubicBezTo>
                    <a:cubicBezTo>
                      <a:pt x="12497" y="13966"/>
                      <a:pt x="11993" y="13605"/>
                      <a:pt x="11524" y="132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876373" y="-19655"/>
                <a:ext cx="29418" cy="238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63" extrusionOk="0">
                    <a:moveTo>
                      <a:pt x="0" y="0"/>
                    </a:moveTo>
                    <a:cubicBezTo>
                      <a:pt x="28" y="45"/>
                      <a:pt x="58" y="86"/>
                      <a:pt x="91" y="125"/>
                    </a:cubicBezTo>
                    <a:cubicBezTo>
                      <a:pt x="145" y="175"/>
                      <a:pt x="197" y="221"/>
                      <a:pt x="257" y="262"/>
                    </a:cubicBezTo>
                    <a:cubicBezTo>
                      <a:pt x="264" y="249"/>
                      <a:pt x="268" y="234"/>
                      <a:pt x="275" y="218"/>
                    </a:cubicBezTo>
                    <a:cubicBezTo>
                      <a:pt x="286" y="186"/>
                      <a:pt x="305" y="153"/>
                      <a:pt x="324" y="121"/>
                    </a:cubicBezTo>
                    <a:cubicBezTo>
                      <a:pt x="238" y="78"/>
                      <a:pt x="147" y="41"/>
                      <a:pt x="56" y="11"/>
                    </a:cubicBezTo>
                    <a:cubicBezTo>
                      <a:pt x="37" y="6"/>
                      <a:pt x="19" y="2"/>
                      <a:pt x="0" y="0"/>
                    </a:cubicBezTo>
                    <a:close/>
                  </a:path>
                </a:pathLst>
              </a:custGeom>
              <a:solidFill>
                <a:srgbClr val="FFC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6" name="Google Shape;1046;p21"/>
              <p:cNvSpPr/>
              <p:nvPr/>
            </p:nvSpPr>
            <p:spPr>
              <a:xfrm>
                <a:off x="443182" y="-236659"/>
                <a:ext cx="823533" cy="75979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368" extrusionOk="0">
                    <a:moveTo>
                      <a:pt x="4695" y="0"/>
                    </a:moveTo>
                    <a:cubicBezTo>
                      <a:pt x="2368" y="0"/>
                      <a:pt x="0" y="1644"/>
                      <a:pt x="359" y="4616"/>
                    </a:cubicBezTo>
                    <a:cubicBezTo>
                      <a:pt x="608" y="6683"/>
                      <a:pt x="2588" y="8367"/>
                      <a:pt x="4653" y="8367"/>
                    </a:cubicBezTo>
                    <a:cubicBezTo>
                      <a:pt x="4793" y="8367"/>
                      <a:pt x="4932" y="8359"/>
                      <a:pt x="5072" y="8344"/>
                    </a:cubicBezTo>
                    <a:cubicBezTo>
                      <a:pt x="7279" y="8096"/>
                      <a:pt x="9070" y="5874"/>
                      <a:pt x="8839" y="3664"/>
                    </a:cubicBezTo>
                    <a:cubicBezTo>
                      <a:pt x="8578" y="1159"/>
                      <a:pt x="6651" y="0"/>
                      <a:pt x="4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7" name="Google Shape;1047;p21"/>
              <p:cNvSpPr/>
              <p:nvPr/>
            </p:nvSpPr>
            <p:spPr>
              <a:xfrm>
                <a:off x="468968" y="49532"/>
                <a:ext cx="701229" cy="473872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5219" extrusionOk="0">
                    <a:moveTo>
                      <a:pt x="121" y="0"/>
                    </a:moveTo>
                    <a:cubicBezTo>
                      <a:pt x="25" y="445"/>
                      <a:pt x="1" y="934"/>
                      <a:pt x="66" y="1467"/>
                    </a:cubicBezTo>
                    <a:cubicBezTo>
                      <a:pt x="315" y="3535"/>
                      <a:pt x="2298" y="5218"/>
                      <a:pt x="4365" y="5218"/>
                    </a:cubicBezTo>
                    <a:cubicBezTo>
                      <a:pt x="4503" y="5218"/>
                      <a:pt x="4641" y="5211"/>
                      <a:pt x="4779" y="5195"/>
                    </a:cubicBezTo>
                    <a:cubicBezTo>
                      <a:pt x="5965" y="5061"/>
                      <a:pt x="7029" y="4353"/>
                      <a:pt x="7722" y="3388"/>
                    </a:cubicBezTo>
                    <a:lnTo>
                      <a:pt x="7722" y="3388"/>
                    </a:lnTo>
                    <a:cubicBezTo>
                      <a:pt x="7211" y="3674"/>
                      <a:pt x="6653" y="3879"/>
                      <a:pt x="6075" y="3977"/>
                    </a:cubicBezTo>
                    <a:cubicBezTo>
                      <a:pt x="5799" y="4024"/>
                      <a:pt x="5520" y="4047"/>
                      <a:pt x="5240" y="4047"/>
                    </a:cubicBezTo>
                    <a:cubicBezTo>
                      <a:pt x="3683" y="4047"/>
                      <a:pt x="2127" y="3337"/>
                      <a:pt x="1138" y="2129"/>
                    </a:cubicBezTo>
                    <a:cubicBezTo>
                      <a:pt x="614" y="1488"/>
                      <a:pt x="283" y="763"/>
                      <a:pt x="121" y="0"/>
                    </a:cubicBezTo>
                    <a:close/>
                  </a:path>
                </a:pathLst>
              </a:custGeom>
              <a:solidFill>
                <a:srgbClr val="FFE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468968" y="49532"/>
                <a:ext cx="701229" cy="473872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5219" extrusionOk="0">
                    <a:moveTo>
                      <a:pt x="121" y="0"/>
                    </a:moveTo>
                    <a:cubicBezTo>
                      <a:pt x="25" y="445"/>
                      <a:pt x="1" y="934"/>
                      <a:pt x="66" y="1467"/>
                    </a:cubicBezTo>
                    <a:cubicBezTo>
                      <a:pt x="315" y="3535"/>
                      <a:pt x="2298" y="5218"/>
                      <a:pt x="4365" y="5218"/>
                    </a:cubicBezTo>
                    <a:cubicBezTo>
                      <a:pt x="4503" y="5218"/>
                      <a:pt x="4641" y="5211"/>
                      <a:pt x="4779" y="5195"/>
                    </a:cubicBezTo>
                    <a:cubicBezTo>
                      <a:pt x="5965" y="5061"/>
                      <a:pt x="7029" y="4353"/>
                      <a:pt x="7722" y="3388"/>
                    </a:cubicBezTo>
                    <a:lnTo>
                      <a:pt x="7722" y="3388"/>
                    </a:lnTo>
                    <a:cubicBezTo>
                      <a:pt x="7211" y="3674"/>
                      <a:pt x="6653" y="3879"/>
                      <a:pt x="6075" y="3977"/>
                    </a:cubicBezTo>
                    <a:cubicBezTo>
                      <a:pt x="5799" y="4024"/>
                      <a:pt x="5520" y="4047"/>
                      <a:pt x="5240" y="4047"/>
                    </a:cubicBezTo>
                    <a:cubicBezTo>
                      <a:pt x="3683" y="4047"/>
                      <a:pt x="2127" y="3337"/>
                      <a:pt x="1138" y="2129"/>
                    </a:cubicBezTo>
                    <a:cubicBezTo>
                      <a:pt x="614" y="1488"/>
                      <a:pt x="283" y="763"/>
                      <a:pt x="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>
                <a:off x="912147" y="-97740"/>
                <a:ext cx="377899" cy="32705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602" extrusionOk="0">
                    <a:moveTo>
                      <a:pt x="2077" y="1"/>
                    </a:moveTo>
                    <a:cubicBezTo>
                      <a:pt x="1823" y="1"/>
                      <a:pt x="1568" y="47"/>
                      <a:pt x="1331" y="143"/>
                    </a:cubicBezTo>
                    <a:cubicBezTo>
                      <a:pt x="487" y="483"/>
                      <a:pt x="0" y="1383"/>
                      <a:pt x="210" y="2165"/>
                    </a:cubicBezTo>
                    <a:cubicBezTo>
                      <a:pt x="266" y="2377"/>
                      <a:pt x="366" y="2582"/>
                      <a:pt x="511" y="2757"/>
                    </a:cubicBezTo>
                    <a:cubicBezTo>
                      <a:pt x="956" y="3293"/>
                      <a:pt x="1529" y="3602"/>
                      <a:pt x="2117" y="3602"/>
                    </a:cubicBezTo>
                    <a:cubicBezTo>
                      <a:pt x="2517" y="3602"/>
                      <a:pt x="2925" y="3459"/>
                      <a:pt x="3304" y="3147"/>
                    </a:cubicBezTo>
                    <a:cubicBezTo>
                      <a:pt x="3962" y="2610"/>
                      <a:pt x="4161" y="1559"/>
                      <a:pt x="3704" y="830"/>
                    </a:cubicBezTo>
                    <a:cubicBezTo>
                      <a:pt x="3377" y="302"/>
                      <a:pt x="2730" y="1"/>
                      <a:pt x="2077" y="1"/>
                    </a:cubicBezTo>
                    <a:close/>
                  </a:path>
                </a:pathLst>
              </a:custGeom>
              <a:solidFill>
                <a:srgbClr val="FBF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>
                <a:off x="912147" y="-97740"/>
                <a:ext cx="377899" cy="32705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602" extrusionOk="0">
                    <a:moveTo>
                      <a:pt x="2077" y="1"/>
                    </a:moveTo>
                    <a:cubicBezTo>
                      <a:pt x="1823" y="1"/>
                      <a:pt x="1568" y="47"/>
                      <a:pt x="1331" y="143"/>
                    </a:cubicBezTo>
                    <a:cubicBezTo>
                      <a:pt x="487" y="483"/>
                      <a:pt x="0" y="1383"/>
                      <a:pt x="210" y="2165"/>
                    </a:cubicBezTo>
                    <a:cubicBezTo>
                      <a:pt x="266" y="2377"/>
                      <a:pt x="366" y="2582"/>
                      <a:pt x="511" y="2757"/>
                    </a:cubicBezTo>
                    <a:cubicBezTo>
                      <a:pt x="956" y="3293"/>
                      <a:pt x="1529" y="3602"/>
                      <a:pt x="2117" y="3602"/>
                    </a:cubicBezTo>
                    <a:cubicBezTo>
                      <a:pt x="2517" y="3602"/>
                      <a:pt x="2925" y="3459"/>
                      <a:pt x="3304" y="3147"/>
                    </a:cubicBezTo>
                    <a:cubicBezTo>
                      <a:pt x="3962" y="2610"/>
                      <a:pt x="4161" y="1559"/>
                      <a:pt x="3704" y="830"/>
                    </a:cubicBezTo>
                    <a:cubicBezTo>
                      <a:pt x="3377" y="302"/>
                      <a:pt x="2730" y="1"/>
                      <a:pt x="20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>
                <a:off x="386252" y="-97740"/>
                <a:ext cx="377899" cy="32705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602" extrusionOk="0">
                    <a:moveTo>
                      <a:pt x="2078" y="1"/>
                    </a:moveTo>
                    <a:cubicBezTo>
                      <a:pt x="1823" y="1"/>
                      <a:pt x="1569" y="47"/>
                      <a:pt x="1332" y="143"/>
                    </a:cubicBezTo>
                    <a:cubicBezTo>
                      <a:pt x="488" y="483"/>
                      <a:pt x="1" y="1383"/>
                      <a:pt x="211" y="2165"/>
                    </a:cubicBezTo>
                    <a:cubicBezTo>
                      <a:pt x="266" y="2377"/>
                      <a:pt x="367" y="2582"/>
                      <a:pt x="512" y="2757"/>
                    </a:cubicBezTo>
                    <a:cubicBezTo>
                      <a:pt x="955" y="3293"/>
                      <a:pt x="1527" y="3602"/>
                      <a:pt x="2116" y="3602"/>
                    </a:cubicBezTo>
                    <a:cubicBezTo>
                      <a:pt x="2516" y="3602"/>
                      <a:pt x="2924" y="3459"/>
                      <a:pt x="3304" y="3147"/>
                    </a:cubicBezTo>
                    <a:cubicBezTo>
                      <a:pt x="3963" y="2610"/>
                      <a:pt x="4162" y="1559"/>
                      <a:pt x="3704" y="830"/>
                    </a:cubicBezTo>
                    <a:cubicBezTo>
                      <a:pt x="3378" y="302"/>
                      <a:pt x="2730" y="1"/>
                      <a:pt x="2078" y="1"/>
                    </a:cubicBezTo>
                    <a:close/>
                  </a:path>
                </a:pathLst>
              </a:custGeom>
              <a:solidFill>
                <a:srgbClr val="FBF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>
                <a:off x="386252" y="-97740"/>
                <a:ext cx="377899" cy="32705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602" extrusionOk="0">
                    <a:moveTo>
                      <a:pt x="2078" y="1"/>
                    </a:moveTo>
                    <a:cubicBezTo>
                      <a:pt x="1823" y="1"/>
                      <a:pt x="1569" y="47"/>
                      <a:pt x="1332" y="143"/>
                    </a:cubicBezTo>
                    <a:cubicBezTo>
                      <a:pt x="488" y="483"/>
                      <a:pt x="1" y="1383"/>
                      <a:pt x="211" y="2165"/>
                    </a:cubicBezTo>
                    <a:cubicBezTo>
                      <a:pt x="266" y="2377"/>
                      <a:pt x="367" y="2582"/>
                      <a:pt x="512" y="2757"/>
                    </a:cubicBezTo>
                    <a:cubicBezTo>
                      <a:pt x="955" y="3293"/>
                      <a:pt x="1527" y="3602"/>
                      <a:pt x="2116" y="3602"/>
                    </a:cubicBezTo>
                    <a:cubicBezTo>
                      <a:pt x="2516" y="3602"/>
                      <a:pt x="2924" y="3459"/>
                      <a:pt x="3304" y="3147"/>
                    </a:cubicBezTo>
                    <a:cubicBezTo>
                      <a:pt x="3963" y="2610"/>
                      <a:pt x="4162" y="1559"/>
                      <a:pt x="3704" y="830"/>
                    </a:cubicBezTo>
                    <a:cubicBezTo>
                      <a:pt x="3378" y="302"/>
                      <a:pt x="2730" y="1"/>
                      <a:pt x="20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>
                <a:off x="633038" y="184274"/>
                <a:ext cx="422027" cy="235075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2589" extrusionOk="0">
                    <a:moveTo>
                      <a:pt x="678" y="1"/>
                    </a:moveTo>
                    <a:cubicBezTo>
                      <a:pt x="589" y="1"/>
                      <a:pt x="501" y="16"/>
                      <a:pt x="417" y="52"/>
                    </a:cubicBezTo>
                    <a:cubicBezTo>
                      <a:pt x="142" y="171"/>
                      <a:pt x="1" y="495"/>
                      <a:pt x="21" y="792"/>
                    </a:cubicBezTo>
                    <a:cubicBezTo>
                      <a:pt x="44" y="1090"/>
                      <a:pt x="202" y="1361"/>
                      <a:pt x="388" y="1592"/>
                    </a:cubicBezTo>
                    <a:cubicBezTo>
                      <a:pt x="875" y="2192"/>
                      <a:pt x="1635" y="2589"/>
                      <a:pt x="2400" y="2589"/>
                    </a:cubicBezTo>
                    <a:cubicBezTo>
                      <a:pt x="2531" y="2589"/>
                      <a:pt x="2662" y="2577"/>
                      <a:pt x="2792" y="2553"/>
                    </a:cubicBezTo>
                    <a:cubicBezTo>
                      <a:pt x="3400" y="2441"/>
                      <a:pt x="3954" y="2031"/>
                      <a:pt x="4238" y="1482"/>
                    </a:cubicBezTo>
                    <a:cubicBezTo>
                      <a:pt x="4495" y="991"/>
                      <a:pt x="4647" y="127"/>
                      <a:pt x="3870" y="45"/>
                    </a:cubicBezTo>
                    <a:cubicBezTo>
                      <a:pt x="3838" y="42"/>
                      <a:pt x="3806" y="40"/>
                      <a:pt x="3775" y="40"/>
                    </a:cubicBezTo>
                    <a:cubicBezTo>
                      <a:pt x="3495" y="40"/>
                      <a:pt x="3221" y="158"/>
                      <a:pt x="2963" y="275"/>
                    </a:cubicBezTo>
                    <a:cubicBezTo>
                      <a:pt x="2707" y="391"/>
                      <a:pt x="2437" y="506"/>
                      <a:pt x="2160" y="506"/>
                    </a:cubicBezTo>
                    <a:cubicBezTo>
                      <a:pt x="2124" y="506"/>
                      <a:pt x="2089" y="504"/>
                      <a:pt x="2053" y="500"/>
                    </a:cubicBezTo>
                    <a:cubicBezTo>
                      <a:pt x="1765" y="469"/>
                      <a:pt x="1512" y="300"/>
                      <a:pt x="1254" y="166"/>
                    </a:cubicBezTo>
                    <a:cubicBezTo>
                      <a:pt x="1076" y="75"/>
                      <a:pt x="874" y="1"/>
                      <a:pt x="6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-163250" y="-854075"/>
                <a:ext cx="1960590" cy="5692186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62691" extrusionOk="0">
                    <a:moveTo>
                      <a:pt x="5543" y="6478"/>
                    </a:moveTo>
                    <a:cubicBezTo>
                      <a:pt x="5496" y="6478"/>
                      <a:pt x="5451" y="6508"/>
                      <a:pt x="5432" y="6554"/>
                    </a:cubicBezTo>
                    <a:cubicBezTo>
                      <a:pt x="5404" y="6617"/>
                      <a:pt x="5433" y="6689"/>
                      <a:pt x="5497" y="6715"/>
                    </a:cubicBezTo>
                    <a:lnTo>
                      <a:pt x="8165" y="7835"/>
                    </a:lnTo>
                    <a:cubicBezTo>
                      <a:pt x="8237" y="7775"/>
                      <a:pt x="8308" y="7716"/>
                      <a:pt x="8382" y="7660"/>
                    </a:cubicBezTo>
                    <a:lnTo>
                      <a:pt x="5591" y="6489"/>
                    </a:lnTo>
                    <a:cubicBezTo>
                      <a:pt x="5576" y="6482"/>
                      <a:pt x="5559" y="6478"/>
                      <a:pt x="5543" y="6478"/>
                    </a:cubicBezTo>
                    <a:close/>
                    <a:moveTo>
                      <a:pt x="13595" y="672"/>
                    </a:moveTo>
                    <a:cubicBezTo>
                      <a:pt x="13699" y="672"/>
                      <a:pt x="13801" y="679"/>
                      <a:pt x="13902" y="695"/>
                    </a:cubicBezTo>
                    <a:cubicBezTo>
                      <a:pt x="14395" y="771"/>
                      <a:pt x="14871" y="1102"/>
                      <a:pt x="15146" y="1558"/>
                    </a:cubicBezTo>
                    <a:cubicBezTo>
                      <a:pt x="15381" y="1943"/>
                      <a:pt x="15438" y="2361"/>
                      <a:pt x="15312" y="2737"/>
                    </a:cubicBezTo>
                    <a:lnTo>
                      <a:pt x="15206" y="3043"/>
                    </a:lnTo>
                    <a:lnTo>
                      <a:pt x="15488" y="2882"/>
                    </a:lnTo>
                    <a:cubicBezTo>
                      <a:pt x="16106" y="2528"/>
                      <a:pt x="16747" y="2164"/>
                      <a:pt x="17446" y="2060"/>
                    </a:cubicBezTo>
                    <a:cubicBezTo>
                      <a:pt x="17567" y="2042"/>
                      <a:pt x="17686" y="2033"/>
                      <a:pt x="17803" y="2033"/>
                    </a:cubicBezTo>
                    <a:cubicBezTo>
                      <a:pt x="18425" y="2033"/>
                      <a:pt x="18980" y="2282"/>
                      <a:pt x="19276" y="2711"/>
                    </a:cubicBezTo>
                    <a:cubicBezTo>
                      <a:pt x="19943" y="3677"/>
                      <a:pt x="19134" y="5005"/>
                      <a:pt x="18755" y="5529"/>
                    </a:cubicBezTo>
                    <a:cubicBezTo>
                      <a:pt x="18290" y="6169"/>
                      <a:pt x="16877" y="7589"/>
                      <a:pt x="15328" y="8714"/>
                    </a:cubicBezTo>
                    <a:cubicBezTo>
                      <a:pt x="15213" y="8614"/>
                      <a:pt x="15085" y="8525"/>
                      <a:pt x="14945" y="8454"/>
                    </a:cubicBezTo>
                    <a:cubicBezTo>
                      <a:pt x="14609" y="7952"/>
                      <a:pt x="14161" y="7539"/>
                      <a:pt x="13614" y="7236"/>
                    </a:cubicBezTo>
                    <a:lnTo>
                      <a:pt x="15566" y="5206"/>
                    </a:lnTo>
                    <a:cubicBezTo>
                      <a:pt x="15615" y="5157"/>
                      <a:pt x="15613" y="5079"/>
                      <a:pt x="15565" y="5033"/>
                    </a:cubicBezTo>
                    <a:cubicBezTo>
                      <a:pt x="15541" y="5008"/>
                      <a:pt x="15510" y="4997"/>
                      <a:pt x="15479" y="4997"/>
                    </a:cubicBezTo>
                    <a:cubicBezTo>
                      <a:pt x="15446" y="4997"/>
                      <a:pt x="15414" y="5010"/>
                      <a:pt x="15390" y="5035"/>
                    </a:cubicBezTo>
                    <a:lnTo>
                      <a:pt x="13387" y="7117"/>
                    </a:lnTo>
                    <a:lnTo>
                      <a:pt x="13268" y="7061"/>
                    </a:lnTo>
                    <a:cubicBezTo>
                      <a:pt x="13133" y="7000"/>
                      <a:pt x="12993" y="6950"/>
                      <a:pt x="12852" y="6903"/>
                    </a:cubicBezTo>
                    <a:lnTo>
                      <a:pt x="13114" y="3756"/>
                    </a:lnTo>
                    <a:cubicBezTo>
                      <a:pt x="13122" y="3689"/>
                      <a:pt x="13071" y="3629"/>
                      <a:pt x="13003" y="3624"/>
                    </a:cubicBezTo>
                    <a:cubicBezTo>
                      <a:pt x="12998" y="3623"/>
                      <a:pt x="12994" y="3623"/>
                      <a:pt x="12989" y="3623"/>
                    </a:cubicBezTo>
                    <a:cubicBezTo>
                      <a:pt x="12927" y="3623"/>
                      <a:pt x="12876" y="3672"/>
                      <a:pt x="12871" y="3735"/>
                    </a:cubicBezTo>
                    <a:lnTo>
                      <a:pt x="12612" y="6833"/>
                    </a:lnTo>
                    <a:cubicBezTo>
                      <a:pt x="12212" y="6727"/>
                      <a:pt x="11796" y="6676"/>
                      <a:pt x="11379" y="6676"/>
                    </a:cubicBezTo>
                    <a:cubicBezTo>
                      <a:pt x="11015" y="6676"/>
                      <a:pt x="10651" y="6715"/>
                      <a:pt x="10295" y="6792"/>
                    </a:cubicBezTo>
                    <a:cubicBezTo>
                      <a:pt x="10320" y="6093"/>
                      <a:pt x="10381" y="5392"/>
                      <a:pt x="10481" y="4700"/>
                    </a:cubicBezTo>
                    <a:cubicBezTo>
                      <a:pt x="10613" y="3793"/>
                      <a:pt x="10827" y="2755"/>
                      <a:pt x="11430" y="1904"/>
                    </a:cubicBezTo>
                    <a:cubicBezTo>
                      <a:pt x="11803" y="1379"/>
                      <a:pt x="12341" y="970"/>
                      <a:pt x="12900" y="786"/>
                    </a:cubicBezTo>
                    <a:cubicBezTo>
                      <a:pt x="13135" y="710"/>
                      <a:pt x="13368" y="672"/>
                      <a:pt x="13595" y="672"/>
                    </a:cubicBezTo>
                    <a:close/>
                    <a:moveTo>
                      <a:pt x="6902" y="240"/>
                    </a:moveTo>
                    <a:cubicBezTo>
                      <a:pt x="7861" y="240"/>
                      <a:pt x="8683" y="1206"/>
                      <a:pt x="9020" y="1666"/>
                    </a:cubicBezTo>
                    <a:cubicBezTo>
                      <a:pt x="9329" y="2093"/>
                      <a:pt x="9840" y="3030"/>
                      <a:pt x="10321" y="4146"/>
                    </a:cubicBezTo>
                    <a:cubicBezTo>
                      <a:pt x="10288" y="4324"/>
                      <a:pt x="10260" y="4497"/>
                      <a:pt x="10238" y="4663"/>
                    </a:cubicBezTo>
                    <a:cubicBezTo>
                      <a:pt x="10130" y="5388"/>
                      <a:pt x="10069" y="6119"/>
                      <a:pt x="10044" y="6851"/>
                    </a:cubicBezTo>
                    <a:cubicBezTo>
                      <a:pt x="9725" y="6937"/>
                      <a:pt x="9412" y="7056"/>
                      <a:pt x="9117" y="7204"/>
                    </a:cubicBezTo>
                    <a:lnTo>
                      <a:pt x="7726" y="4600"/>
                    </a:lnTo>
                    <a:cubicBezTo>
                      <a:pt x="7703" y="4557"/>
                      <a:pt x="7660" y="4533"/>
                      <a:pt x="7616" y="4533"/>
                    </a:cubicBezTo>
                    <a:cubicBezTo>
                      <a:pt x="7596" y="4533"/>
                      <a:pt x="7577" y="4538"/>
                      <a:pt x="7559" y="4548"/>
                    </a:cubicBezTo>
                    <a:cubicBezTo>
                      <a:pt x="7497" y="4581"/>
                      <a:pt x="7475" y="4655"/>
                      <a:pt x="7506" y="4717"/>
                    </a:cubicBezTo>
                    <a:lnTo>
                      <a:pt x="8901" y="7323"/>
                    </a:lnTo>
                    <a:cubicBezTo>
                      <a:pt x="8754" y="7407"/>
                      <a:pt x="8611" y="7500"/>
                      <a:pt x="8473" y="7602"/>
                    </a:cubicBezTo>
                    <a:cubicBezTo>
                      <a:pt x="8220" y="7790"/>
                      <a:pt x="7997" y="8000"/>
                      <a:pt x="7802" y="8227"/>
                    </a:cubicBezTo>
                    <a:cubicBezTo>
                      <a:pt x="7642" y="8253"/>
                      <a:pt x="7486" y="8296"/>
                      <a:pt x="7335" y="8355"/>
                    </a:cubicBezTo>
                    <a:cubicBezTo>
                      <a:pt x="7016" y="8484"/>
                      <a:pt x="6746" y="8686"/>
                      <a:pt x="6540" y="8932"/>
                    </a:cubicBezTo>
                    <a:cubicBezTo>
                      <a:pt x="6071" y="8943"/>
                      <a:pt x="5601" y="8975"/>
                      <a:pt x="5153" y="9014"/>
                    </a:cubicBezTo>
                    <a:cubicBezTo>
                      <a:pt x="4483" y="8645"/>
                      <a:pt x="3799" y="8177"/>
                      <a:pt x="3304" y="7511"/>
                    </a:cubicBezTo>
                    <a:cubicBezTo>
                      <a:pt x="2920" y="6993"/>
                      <a:pt x="2698" y="6357"/>
                      <a:pt x="2697" y="5765"/>
                    </a:cubicBezTo>
                    <a:cubicBezTo>
                      <a:pt x="2697" y="5407"/>
                      <a:pt x="2771" y="5076"/>
                      <a:pt x="2920" y="4786"/>
                    </a:cubicBezTo>
                    <a:cubicBezTo>
                      <a:pt x="3145" y="4341"/>
                      <a:pt x="3604" y="3990"/>
                      <a:pt x="4123" y="3869"/>
                    </a:cubicBezTo>
                    <a:cubicBezTo>
                      <a:pt x="4253" y="3839"/>
                      <a:pt x="4381" y="3826"/>
                      <a:pt x="4504" y="3826"/>
                    </a:cubicBezTo>
                    <a:cubicBezTo>
                      <a:pt x="4799" y="3826"/>
                      <a:pt x="5073" y="3912"/>
                      <a:pt x="5296" y="4079"/>
                    </a:cubicBezTo>
                    <a:lnTo>
                      <a:pt x="5556" y="4274"/>
                    </a:lnTo>
                    <a:lnTo>
                      <a:pt x="5556" y="4274"/>
                    </a:lnTo>
                    <a:lnTo>
                      <a:pt x="5491" y="3956"/>
                    </a:lnTo>
                    <a:cubicBezTo>
                      <a:pt x="5348" y="3259"/>
                      <a:pt x="5197" y="2536"/>
                      <a:pt x="5314" y="1839"/>
                    </a:cubicBezTo>
                    <a:cubicBezTo>
                      <a:pt x="5443" y="1078"/>
                      <a:pt x="5906" y="476"/>
                      <a:pt x="6499" y="299"/>
                    </a:cubicBezTo>
                    <a:cubicBezTo>
                      <a:pt x="6635" y="259"/>
                      <a:pt x="6770" y="240"/>
                      <a:pt x="6902" y="240"/>
                    </a:cubicBezTo>
                    <a:close/>
                    <a:moveTo>
                      <a:pt x="6874" y="11570"/>
                    </a:moveTo>
                    <a:cubicBezTo>
                      <a:pt x="6898" y="11589"/>
                      <a:pt x="6921" y="11607"/>
                      <a:pt x="6945" y="11624"/>
                    </a:cubicBezTo>
                    <a:cubicBezTo>
                      <a:pt x="6947" y="11630"/>
                      <a:pt x="6947" y="11637"/>
                      <a:pt x="6947" y="11644"/>
                    </a:cubicBezTo>
                    <a:cubicBezTo>
                      <a:pt x="6923" y="11620"/>
                      <a:pt x="6898" y="11596"/>
                      <a:pt x="6874" y="11570"/>
                    </a:cubicBezTo>
                    <a:close/>
                    <a:moveTo>
                      <a:pt x="13911" y="8451"/>
                    </a:moveTo>
                    <a:cubicBezTo>
                      <a:pt x="14223" y="8451"/>
                      <a:pt x="14534" y="8524"/>
                      <a:pt x="14804" y="8658"/>
                    </a:cubicBezTo>
                    <a:lnTo>
                      <a:pt x="14756" y="8658"/>
                    </a:lnTo>
                    <a:cubicBezTo>
                      <a:pt x="14352" y="8662"/>
                      <a:pt x="13994" y="8876"/>
                      <a:pt x="13759" y="9199"/>
                    </a:cubicBezTo>
                    <a:cubicBezTo>
                      <a:pt x="14090" y="9504"/>
                      <a:pt x="14416" y="9815"/>
                      <a:pt x="14741" y="10133"/>
                    </a:cubicBezTo>
                    <a:cubicBezTo>
                      <a:pt x="14354" y="10332"/>
                      <a:pt x="13967" y="10529"/>
                      <a:pt x="13586" y="10726"/>
                    </a:cubicBezTo>
                    <a:cubicBezTo>
                      <a:pt x="13787" y="11228"/>
                      <a:pt x="14220" y="11589"/>
                      <a:pt x="14722" y="11607"/>
                    </a:cubicBezTo>
                    <a:lnTo>
                      <a:pt x="14737" y="11607"/>
                    </a:lnTo>
                    <a:cubicBezTo>
                      <a:pt x="14485" y="11741"/>
                      <a:pt x="14222" y="11807"/>
                      <a:pt x="13959" y="11807"/>
                    </a:cubicBezTo>
                    <a:cubicBezTo>
                      <a:pt x="13693" y="11807"/>
                      <a:pt x="13428" y="11740"/>
                      <a:pt x="13174" y="11607"/>
                    </a:cubicBezTo>
                    <a:cubicBezTo>
                      <a:pt x="13103" y="11525"/>
                      <a:pt x="13003" y="11447"/>
                      <a:pt x="12852" y="11397"/>
                    </a:cubicBezTo>
                    <a:cubicBezTo>
                      <a:pt x="12712" y="11289"/>
                      <a:pt x="12579" y="11159"/>
                      <a:pt x="12452" y="11007"/>
                    </a:cubicBezTo>
                    <a:cubicBezTo>
                      <a:pt x="12324" y="10852"/>
                      <a:pt x="12229" y="10663"/>
                      <a:pt x="12175" y="10462"/>
                    </a:cubicBezTo>
                    <a:cubicBezTo>
                      <a:pt x="11978" y="9724"/>
                      <a:pt x="12439" y="8900"/>
                      <a:pt x="13224" y="8580"/>
                    </a:cubicBezTo>
                    <a:cubicBezTo>
                      <a:pt x="13441" y="8492"/>
                      <a:pt x="13676" y="8451"/>
                      <a:pt x="13911" y="8451"/>
                    </a:cubicBezTo>
                    <a:close/>
                    <a:moveTo>
                      <a:pt x="8120" y="8451"/>
                    </a:moveTo>
                    <a:cubicBezTo>
                      <a:pt x="8432" y="8451"/>
                      <a:pt x="8742" y="8524"/>
                      <a:pt x="9012" y="8658"/>
                    </a:cubicBezTo>
                    <a:lnTo>
                      <a:pt x="8964" y="8658"/>
                    </a:lnTo>
                    <a:cubicBezTo>
                      <a:pt x="8563" y="8662"/>
                      <a:pt x="8202" y="8876"/>
                      <a:pt x="7968" y="9199"/>
                    </a:cubicBezTo>
                    <a:cubicBezTo>
                      <a:pt x="8297" y="9504"/>
                      <a:pt x="8624" y="9815"/>
                      <a:pt x="8946" y="10133"/>
                    </a:cubicBezTo>
                    <a:cubicBezTo>
                      <a:pt x="8557" y="10332"/>
                      <a:pt x="8172" y="10529"/>
                      <a:pt x="7791" y="10726"/>
                    </a:cubicBezTo>
                    <a:cubicBezTo>
                      <a:pt x="7982" y="11206"/>
                      <a:pt x="8386" y="11555"/>
                      <a:pt x="8856" y="11602"/>
                    </a:cubicBezTo>
                    <a:cubicBezTo>
                      <a:pt x="8841" y="11626"/>
                      <a:pt x="8825" y="11648"/>
                      <a:pt x="8810" y="11672"/>
                    </a:cubicBezTo>
                    <a:cubicBezTo>
                      <a:pt x="8598" y="11764"/>
                      <a:pt x="8380" y="11810"/>
                      <a:pt x="8162" y="11810"/>
                    </a:cubicBezTo>
                    <a:cubicBezTo>
                      <a:pt x="7630" y="11810"/>
                      <a:pt x="7099" y="11539"/>
                      <a:pt x="6659" y="11010"/>
                    </a:cubicBezTo>
                    <a:cubicBezTo>
                      <a:pt x="6530" y="10854"/>
                      <a:pt x="6436" y="10666"/>
                      <a:pt x="6382" y="10464"/>
                    </a:cubicBezTo>
                    <a:cubicBezTo>
                      <a:pt x="6185" y="9729"/>
                      <a:pt x="6644" y="8904"/>
                      <a:pt x="7432" y="8580"/>
                    </a:cubicBezTo>
                    <a:cubicBezTo>
                      <a:pt x="7650" y="8492"/>
                      <a:pt x="7885" y="8451"/>
                      <a:pt x="8120" y="8451"/>
                    </a:cubicBezTo>
                    <a:close/>
                    <a:moveTo>
                      <a:pt x="11367" y="6924"/>
                    </a:moveTo>
                    <a:cubicBezTo>
                      <a:pt x="11370" y="6924"/>
                      <a:pt x="11373" y="6924"/>
                      <a:pt x="11376" y="6924"/>
                    </a:cubicBezTo>
                    <a:cubicBezTo>
                      <a:pt x="11997" y="6924"/>
                      <a:pt x="12614" y="7045"/>
                      <a:pt x="13175" y="7292"/>
                    </a:cubicBezTo>
                    <a:cubicBezTo>
                      <a:pt x="13713" y="7526"/>
                      <a:pt x="14163" y="7863"/>
                      <a:pt x="14516" y="8287"/>
                    </a:cubicBezTo>
                    <a:cubicBezTo>
                      <a:pt x="14324" y="8235"/>
                      <a:pt x="14124" y="8207"/>
                      <a:pt x="13922" y="8207"/>
                    </a:cubicBezTo>
                    <a:cubicBezTo>
                      <a:pt x="13654" y="8207"/>
                      <a:pt x="13385" y="8255"/>
                      <a:pt x="13133" y="8357"/>
                    </a:cubicBezTo>
                    <a:cubicBezTo>
                      <a:pt x="12237" y="8724"/>
                      <a:pt x="11710" y="9675"/>
                      <a:pt x="11941" y="10529"/>
                    </a:cubicBezTo>
                    <a:cubicBezTo>
                      <a:pt x="12002" y="10765"/>
                      <a:pt x="12114" y="10986"/>
                      <a:pt x="12264" y="11168"/>
                    </a:cubicBezTo>
                    <a:cubicBezTo>
                      <a:pt x="12320" y="11235"/>
                      <a:pt x="12378" y="11300"/>
                      <a:pt x="12439" y="11360"/>
                    </a:cubicBezTo>
                    <a:cubicBezTo>
                      <a:pt x="12164" y="11386"/>
                      <a:pt x="11904" y="11503"/>
                      <a:pt x="11684" y="11600"/>
                    </a:cubicBezTo>
                    <a:cubicBezTo>
                      <a:pt x="11642" y="11618"/>
                      <a:pt x="11597" y="11637"/>
                      <a:pt x="11556" y="11656"/>
                    </a:cubicBezTo>
                    <a:lnTo>
                      <a:pt x="11537" y="11656"/>
                    </a:lnTo>
                    <a:cubicBezTo>
                      <a:pt x="11539" y="11657"/>
                      <a:pt x="11539" y="11661"/>
                      <a:pt x="11541" y="11663"/>
                    </a:cubicBezTo>
                    <a:cubicBezTo>
                      <a:pt x="11325" y="11754"/>
                      <a:pt x="11130" y="11819"/>
                      <a:pt x="10937" y="11819"/>
                    </a:cubicBezTo>
                    <a:cubicBezTo>
                      <a:pt x="10905" y="11819"/>
                      <a:pt x="10874" y="11817"/>
                      <a:pt x="10842" y="11814"/>
                    </a:cubicBezTo>
                    <a:cubicBezTo>
                      <a:pt x="10636" y="11791"/>
                      <a:pt x="10446" y="11689"/>
                      <a:pt x="10247" y="11579"/>
                    </a:cubicBezTo>
                    <a:cubicBezTo>
                      <a:pt x="10191" y="11551"/>
                      <a:pt x="10137" y="11522"/>
                      <a:pt x="10082" y="11494"/>
                    </a:cubicBezTo>
                    <a:cubicBezTo>
                      <a:pt x="9938" y="11421"/>
                      <a:pt x="9803" y="11369"/>
                      <a:pt x="9674" y="11341"/>
                    </a:cubicBezTo>
                    <a:cubicBezTo>
                      <a:pt x="9987" y="11081"/>
                      <a:pt x="10199" y="10657"/>
                      <a:pt x="10217" y="10161"/>
                    </a:cubicBezTo>
                    <a:cubicBezTo>
                      <a:pt x="10230" y="9724"/>
                      <a:pt x="10083" y="9330"/>
                      <a:pt x="9836" y="9054"/>
                    </a:cubicBezTo>
                    <a:cubicBezTo>
                      <a:pt x="9487" y="8528"/>
                      <a:pt x="8832" y="8216"/>
                      <a:pt x="8159" y="8207"/>
                    </a:cubicBezTo>
                    <a:cubicBezTo>
                      <a:pt x="8299" y="8063"/>
                      <a:pt x="8455" y="7928"/>
                      <a:pt x="8622" y="7803"/>
                    </a:cubicBezTo>
                    <a:cubicBezTo>
                      <a:pt x="9399" y="7225"/>
                      <a:pt x="10382" y="6924"/>
                      <a:pt x="11367" y="6924"/>
                    </a:cubicBezTo>
                    <a:close/>
                    <a:moveTo>
                      <a:pt x="9888" y="12616"/>
                    </a:moveTo>
                    <a:cubicBezTo>
                      <a:pt x="9844" y="12616"/>
                      <a:pt x="9802" y="12643"/>
                      <a:pt x="9782" y="12687"/>
                    </a:cubicBezTo>
                    <a:cubicBezTo>
                      <a:pt x="9754" y="12751"/>
                      <a:pt x="9780" y="12823"/>
                      <a:pt x="9842" y="12851"/>
                    </a:cubicBezTo>
                    <a:cubicBezTo>
                      <a:pt x="10210" y="13020"/>
                      <a:pt x="10638" y="13106"/>
                      <a:pt x="11115" y="13106"/>
                    </a:cubicBezTo>
                    <a:cubicBezTo>
                      <a:pt x="11506" y="13106"/>
                      <a:pt x="11855" y="13043"/>
                      <a:pt x="12153" y="12918"/>
                    </a:cubicBezTo>
                    <a:cubicBezTo>
                      <a:pt x="12216" y="12892"/>
                      <a:pt x="12246" y="12819"/>
                      <a:pt x="12218" y="12758"/>
                    </a:cubicBezTo>
                    <a:cubicBezTo>
                      <a:pt x="12199" y="12711"/>
                      <a:pt x="12153" y="12683"/>
                      <a:pt x="12106" y="12683"/>
                    </a:cubicBezTo>
                    <a:cubicBezTo>
                      <a:pt x="12089" y="12683"/>
                      <a:pt x="12072" y="12686"/>
                      <a:pt x="12056" y="12693"/>
                    </a:cubicBezTo>
                    <a:cubicBezTo>
                      <a:pt x="11788" y="12805"/>
                      <a:pt x="11470" y="12862"/>
                      <a:pt x="11113" y="12862"/>
                    </a:cubicBezTo>
                    <a:cubicBezTo>
                      <a:pt x="10669" y="12862"/>
                      <a:pt x="10277" y="12782"/>
                      <a:pt x="9942" y="12630"/>
                    </a:cubicBezTo>
                    <a:cubicBezTo>
                      <a:pt x="9925" y="12620"/>
                      <a:pt x="9906" y="12616"/>
                      <a:pt x="9888" y="12616"/>
                    </a:cubicBezTo>
                    <a:close/>
                    <a:moveTo>
                      <a:pt x="9449" y="11561"/>
                    </a:moveTo>
                    <a:cubicBezTo>
                      <a:pt x="9598" y="11561"/>
                      <a:pt x="9773" y="11611"/>
                      <a:pt x="9970" y="11711"/>
                    </a:cubicBezTo>
                    <a:cubicBezTo>
                      <a:pt x="10024" y="11737"/>
                      <a:pt x="10074" y="11767"/>
                      <a:pt x="10128" y="11795"/>
                    </a:cubicBezTo>
                    <a:cubicBezTo>
                      <a:pt x="10340" y="11912"/>
                      <a:pt x="10558" y="12029"/>
                      <a:pt x="10812" y="12057"/>
                    </a:cubicBezTo>
                    <a:cubicBezTo>
                      <a:pt x="10852" y="12062"/>
                      <a:pt x="10892" y="12064"/>
                      <a:pt x="10932" y="12064"/>
                    </a:cubicBezTo>
                    <a:cubicBezTo>
                      <a:pt x="11244" y="12064"/>
                      <a:pt x="11540" y="11932"/>
                      <a:pt x="11783" y="11821"/>
                    </a:cubicBezTo>
                    <a:cubicBezTo>
                      <a:pt x="12018" y="11715"/>
                      <a:pt x="12282" y="11597"/>
                      <a:pt x="12543" y="11597"/>
                    </a:cubicBezTo>
                    <a:cubicBezTo>
                      <a:pt x="12571" y="11597"/>
                      <a:pt x="12599" y="11599"/>
                      <a:pt x="12627" y="11602"/>
                    </a:cubicBezTo>
                    <a:cubicBezTo>
                      <a:pt x="12666" y="11607"/>
                      <a:pt x="12701" y="11611"/>
                      <a:pt x="12737" y="11620"/>
                    </a:cubicBezTo>
                    <a:cubicBezTo>
                      <a:pt x="12824" y="11685"/>
                      <a:pt x="12913" y="11745"/>
                      <a:pt x="13003" y="11795"/>
                    </a:cubicBezTo>
                    <a:cubicBezTo>
                      <a:pt x="13010" y="11810"/>
                      <a:pt x="13019" y="11821"/>
                      <a:pt x="13027" y="11834"/>
                    </a:cubicBezTo>
                    <a:cubicBezTo>
                      <a:pt x="13170" y="12100"/>
                      <a:pt x="13062" y="12555"/>
                      <a:pt x="12900" y="12864"/>
                    </a:cubicBezTo>
                    <a:cubicBezTo>
                      <a:pt x="12634" y="13381"/>
                      <a:pt x="12114" y="13766"/>
                      <a:pt x="11541" y="13870"/>
                    </a:cubicBezTo>
                    <a:cubicBezTo>
                      <a:pt x="11423" y="13892"/>
                      <a:pt x="11302" y="13903"/>
                      <a:pt x="11180" y="13903"/>
                    </a:cubicBezTo>
                    <a:cubicBezTo>
                      <a:pt x="10476" y="13903"/>
                      <a:pt x="9737" y="13547"/>
                      <a:pt x="9254" y="12953"/>
                    </a:cubicBezTo>
                    <a:cubicBezTo>
                      <a:pt x="9042" y="12693"/>
                      <a:pt x="8931" y="12453"/>
                      <a:pt x="8916" y="12221"/>
                    </a:cubicBezTo>
                    <a:cubicBezTo>
                      <a:pt x="8908" y="12104"/>
                      <a:pt x="8931" y="11974"/>
                      <a:pt x="8985" y="11860"/>
                    </a:cubicBezTo>
                    <a:cubicBezTo>
                      <a:pt x="9141" y="11786"/>
                      <a:pt x="9291" y="11689"/>
                      <a:pt x="9436" y="11570"/>
                    </a:cubicBezTo>
                    <a:cubicBezTo>
                      <a:pt x="9440" y="11568"/>
                      <a:pt x="9442" y="11563"/>
                      <a:pt x="9448" y="11561"/>
                    </a:cubicBezTo>
                    <a:close/>
                    <a:moveTo>
                      <a:pt x="15368" y="11444"/>
                    </a:moveTo>
                    <a:cubicBezTo>
                      <a:pt x="15224" y="12327"/>
                      <a:pt x="14778" y="13163"/>
                      <a:pt x="14142" y="13805"/>
                    </a:cubicBezTo>
                    <a:cubicBezTo>
                      <a:pt x="14140" y="13803"/>
                      <a:pt x="14137" y="13803"/>
                      <a:pt x="14135" y="13801"/>
                    </a:cubicBezTo>
                    <a:cubicBezTo>
                      <a:pt x="14088" y="13850"/>
                      <a:pt x="14044" y="13896"/>
                      <a:pt x="13997" y="13944"/>
                    </a:cubicBezTo>
                    <a:cubicBezTo>
                      <a:pt x="13373" y="14526"/>
                      <a:pt x="12584" y="14926"/>
                      <a:pt x="11736" y="15021"/>
                    </a:cubicBezTo>
                    <a:cubicBezTo>
                      <a:pt x="11601" y="15036"/>
                      <a:pt x="11465" y="15044"/>
                      <a:pt x="11329" y="15044"/>
                    </a:cubicBezTo>
                    <a:cubicBezTo>
                      <a:pt x="9466" y="15044"/>
                      <a:pt x="7665" y="13617"/>
                      <a:pt x="7231" y="11806"/>
                    </a:cubicBezTo>
                    <a:lnTo>
                      <a:pt x="7231" y="11806"/>
                    </a:lnTo>
                    <a:cubicBezTo>
                      <a:pt x="7533" y="11970"/>
                      <a:pt x="7845" y="12052"/>
                      <a:pt x="8161" y="12052"/>
                    </a:cubicBezTo>
                    <a:cubicBezTo>
                      <a:pt x="8338" y="12052"/>
                      <a:pt x="8516" y="12026"/>
                      <a:pt x="8687" y="11974"/>
                    </a:cubicBezTo>
                    <a:lnTo>
                      <a:pt x="8687" y="11974"/>
                    </a:lnTo>
                    <a:cubicBezTo>
                      <a:pt x="8670" y="12057"/>
                      <a:pt x="8663" y="12146"/>
                      <a:pt x="8670" y="12238"/>
                    </a:cubicBezTo>
                    <a:cubicBezTo>
                      <a:pt x="8691" y="12520"/>
                      <a:pt x="8819" y="12806"/>
                      <a:pt x="9063" y="13106"/>
                    </a:cubicBezTo>
                    <a:cubicBezTo>
                      <a:pt x="9598" y="13766"/>
                      <a:pt x="10392" y="14149"/>
                      <a:pt x="11171" y="14149"/>
                    </a:cubicBezTo>
                    <a:cubicBezTo>
                      <a:pt x="11311" y="14149"/>
                      <a:pt x="11450" y="14138"/>
                      <a:pt x="11588" y="14112"/>
                    </a:cubicBezTo>
                    <a:cubicBezTo>
                      <a:pt x="12231" y="13991"/>
                      <a:pt x="12817" y="13558"/>
                      <a:pt x="13120" y="12976"/>
                    </a:cubicBezTo>
                    <a:cubicBezTo>
                      <a:pt x="13268" y="12693"/>
                      <a:pt x="13389" y="12280"/>
                      <a:pt x="13322" y="11940"/>
                    </a:cubicBezTo>
                    <a:lnTo>
                      <a:pt x="13322" y="11940"/>
                    </a:lnTo>
                    <a:cubicBezTo>
                      <a:pt x="13531" y="12014"/>
                      <a:pt x="13743" y="12052"/>
                      <a:pt x="13956" y="12052"/>
                    </a:cubicBezTo>
                    <a:cubicBezTo>
                      <a:pt x="14395" y="12052"/>
                      <a:pt x="14834" y="11894"/>
                      <a:pt x="15230" y="11570"/>
                    </a:cubicBezTo>
                    <a:cubicBezTo>
                      <a:pt x="15278" y="11531"/>
                      <a:pt x="15323" y="11488"/>
                      <a:pt x="15368" y="11444"/>
                    </a:cubicBezTo>
                    <a:close/>
                    <a:moveTo>
                      <a:pt x="17895" y="7700"/>
                    </a:moveTo>
                    <a:cubicBezTo>
                      <a:pt x="18356" y="7700"/>
                      <a:pt x="18825" y="7752"/>
                      <a:pt x="19281" y="7894"/>
                    </a:cubicBezTo>
                    <a:cubicBezTo>
                      <a:pt x="19897" y="8091"/>
                      <a:pt x="20449" y="8474"/>
                      <a:pt x="20799" y="8950"/>
                    </a:cubicBezTo>
                    <a:cubicBezTo>
                      <a:pt x="21007" y="9240"/>
                      <a:pt x="21142" y="9553"/>
                      <a:pt x="21193" y="9876"/>
                    </a:cubicBezTo>
                    <a:cubicBezTo>
                      <a:pt x="21273" y="10365"/>
                      <a:pt x="21107" y="10921"/>
                      <a:pt x="20759" y="11323"/>
                    </a:cubicBezTo>
                    <a:cubicBezTo>
                      <a:pt x="20470" y="11658"/>
                      <a:pt x="20092" y="11844"/>
                      <a:pt x="19709" y="11844"/>
                    </a:cubicBezTo>
                    <a:cubicBezTo>
                      <a:pt x="19702" y="11844"/>
                      <a:pt x="19694" y="11844"/>
                      <a:pt x="19687" y="11843"/>
                    </a:cubicBezTo>
                    <a:lnTo>
                      <a:pt x="19361" y="11840"/>
                    </a:lnTo>
                    <a:lnTo>
                      <a:pt x="19601" y="12057"/>
                    </a:lnTo>
                    <a:cubicBezTo>
                      <a:pt x="20129" y="12539"/>
                      <a:pt x="20672" y="13033"/>
                      <a:pt x="20988" y="13669"/>
                    </a:cubicBezTo>
                    <a:cubicBezTo>
                      <a:pt x="21330" y="14357"/>
                      <a:pt x="21312" y="15119"/>
                      <a:pt x="20936" y="15605"/>
                    </a:cubicBezTo>
                    <a:cubicBezTo>
                      <a:pt x="20576" y="16075"/>
                      <a:pt x="20014" y="16217"/>
                      <a:pt x="19466" y="16217"/>
                    </a:cubicBezTo>
                    <a:cubicBezTo>
                      <a:pt x="18925" y="16217"/>
                      <a:pt x="18399" y="16079"/>
                      <a:pt x="18093" y="15980"/>
                    </a:cubicBezTo>
                    <a:cubicBezTo>
                      <a:pt x="17396" y="15755"/>
                      <a:pt x="15806" y="14960"/>
                      <a:pt x="14345" y="13948"/>
                    </a:cubicBezTo>
                    <a:cubicBezTo>
                      <a:pt x="14893" y="13379"/>
                      <a:pt x="15306" y="12678"/>
                      <a:pt x="15513" y="11925"/>
                    </a:cubicBezTo>
                    <a:lnTo>
                      <a:pt x="17418" y="12851"/>
                    </a:lnTo>
                    <a:cubicBezTo>
                      <a:pt x="17435" y="12857"/>
                      <a:pt x="17454" y="12862"/>
                      <a:pt x="17472" y="12862"/>
                    </a:cubicBezTo>
                    <a:cubicBezTo>
                      <a:pt x="17519" y="12862"/>
                      <a:pt x="17563" y="12836"/>
                      <a:pt x="17584" y="12792"/>
                    </a:cubicBezTo>
                    <a:cubicBezTo>
                      <a:pt x="17612" y="12730"/>
                      <a:pt x="17586" y="12658"/>
                      <a:pt x="17526" y="12628"/>
                    </a:cubicBezTo>
                    <a:lnTo>
                      <a:pt x="15574" y="11680"/>
                    </a:lnTo>
                    <a:cubicBezTo>
                      <a:pt x="15611" y="11505"/>
                      <a:pt x="15637" y="11330"/>
                      <a:pt x="15650" y="11154"/>
                    </a:cubicBezTo>
                    <a:cubicBezTo>
                      <a:pt x="15786" y="10988"/>
                      <a:pt x="15890" y="10784"/>
                      <a:pt x="15949" y="10557"/>
                    </a:cubicBezTo>
                    <a:lnTo>
                      <a:pt x="18037" y="10066"/>
                    </a:lnTo>
                    <a:cubicBezTo>
                      <a:pt x="18103" y="10049"/>
                      <a:pt x="18143" y="9982"/>
                      <a:pt x="18129" y="9917"/>
                    </a:cubicBezTo>
                    <a:cubicBezTo>
                      <a:pt x="18114" y="9860"/>
                      <a:pt x="18061" y="9824"/>
                      <a:pt x="18005" y="9824"/>
                    </a:cubicBezTo>
                    <a:cubicBezTo>
                      <a:pt x="17997" y="9824"/>
                      <a:pt x="17988" y="9824"/>
                      <a:pt x="17980" y="9826"/>
                    </a:cubicBezTo>
                    <a:lnTo>
                      <a:pt x="16000" y="10295"/>
                    </a:lnTo>
                    <a:cubicBezTo>
                      <a:pt x="16005" y="10250"/>
                      <a:pt x="16009" y="10203"/>
                      <a:pt x="16011" y="10157"/>
                    </a:cubicBezTo>
                    <a:cubicBezTo>
                      <a:pt x="16028" y="9720"/>
                      <a:pt x="15881" y="9324"/>
                      <a:pt x="15632" y="9051"/>
                    </a:cubicBezTo>
                    <a:cubicBezTo>
                      <a:pt x="15594" y="8995"/>
                      <a:pt x="15553" y="8941"/>
                      <a:pt x="15509" y="8889"/>
                    </a:cubicBezTo>
                    <a:cubicBezTo>
                      <a:pt x="15996" y="8534"/>
                      <a:pt x="16470" y="8149"/>
                      <a:pt x="16907" y="7768"/>
                    </a:cubicBezTo>
                    <a:cubicBezTo>
                      <a:pt x="17227" y="7728"/>
                      <a:pt x="17559" y="7700"/>
                      <a:pt x="17895" y="7700"/>
                    </a:cubicBezTo>
                    <a:close/>
                    <a:moveTo>
                      <a:pt x="6363" y="9183"/>
                    </a:moveTo>
                    <a:lnTo>
                      <a:pt x="6363" y="9183"/>
                    </a:lnTo>
                    <a:cubicBezTo>
                      <a:pt x="6114" y="9590"/>
                      <a:pt x="6021" y="10073"/>
                      <a:pt x="6145" y="10527"/>
                    </a:cubicBezTo>
                    <a:cubicBezTo>
                      <a:pt x="6205" y="10763"/>
                      <a:pt x="6317" y="10984"/>
                      <a:pt x="6467" y="11165"/>
                    </a:cubicBezTo>
                    <a:cubicBezTo>
                      <a:pt x="6573" y="11291"/>
                      <a:pt x="6681" y="11403"/>
                      <a:pt x="6796" y="11503"/>
                    </a:cubicBezTo>
                    <a:lnTo>
                      <a:pt x="4729" y="11871"/>
                    </a:lnTo>
                    <a:cubicBezTo>
                      <a:pt x="4662" y="11884"/>
                      <a:pt x="4617" y="11946"/>
                      <a:pt x="4630" y="12014"/>
                    </a:cubicBezTo>
                    <a:cubicBezTo>
                      <a:pt x="4640" y="12073"/>
                      <a:pt x="4689" y="12116"/>
                      <a:pt x="4746" y="12116"/>
                    </a:cubicBezTo>
                    <a:cubicBezTo>
                      <a:pt x="4755" y="12116"/>
                      <a:pt x="4763" y="12115"/>
                      <a:pt x="4771" y="12113"/>
                    </a:cubicBezTo>
                    <a:lnTo>
                      <a:pt x="6964" y="11721"/>
                    </a:lnTo>
                    <a:cubicBezTo>
                      <a:pt x="7038" y="12089"/>
                      <a:pt x="7163" y="12442"/>
                      <a:pt x="7335" y="12773"/>
                    </a:cubicBezTo>
                    <a:lnTo>
                      <a:pt x="5861" y="14484"/>
                    </a:lnTo>
                    <a:cubicBezTo>
                      <a:pt x="5816" y="14536"/>
                      <a:pt x="5824" y="14614"/>
                      <a:pt x="5876" y="14658"/>
                    </a:cubicBezTo>
                    <a:cubicBezTo>
                      <a:pt x="5898" y="14679"/>
                      <a:pt x="5928" y="14688"/>
                      <a:pt x="5956" y="14688"/>
                    </a:cubicBezTo>
                    <a:cubicBezTo>
                      <a:pt x="5991" y="14688"/>
                      <a:pt x="6026" y="14675"/>
                      <a:pt x="6049" y="14647"/>
                    </a:cubicBezTo>
                    <a:lnTo>
                      <a:pt x="7462" y="13005"/>
                    </a:lnTo>
                    <a:cubicBezTo>
                      <a:pt x="7737" y="13468"/>
                      <a:pt x="8098" y="13883"/>
                      <a:pt x="8516" y="14229"/>
                    </a:cubicBezTo>
                    <a:cubicBezTo>
                      <a:pt x="8367" y="14716"/>
                      <a:pt x="8239" y="15209"/>
                      <a:pt x="8129" y="15683"/>
                    </a:cubicBezTo>
                    <a:cubicBezTo>
                      <a:pt x="7572" y="16207"/>
                      <a:pt x="6917" y="16711"/>
                      <a:pt x="6140" y="16973"/>
                    </a:cubicBezTo>
                    <a:cubicBezTo>
                      <a:pt x="5812" y="17083"/>
                      <a:pt x="5466" y="17138"/>
                      <a:pt x="5130" y="17138"/>
                    </a:cubicBezTo>
                    <a:cubicBezTo>
                      <a:pt x="4838" y="17138"/>
                      <a:pt x="4553" y="17097"/>
                      <a:pt x="4292" y="17012"/>
                    </a:cubicBezTo>
                    <a:cubicBezTo>
                      <a:pt x="3952" y="16901"/>
                      <a:pt x="3660" y="16728"/>
                      <a:pt x="3427" y="16497"/>
                    </a:cubicBezTo>
                    <a:cubicBezTo>
                      <a:pt x="3074" y="16146"/>
                      <a:pt x="2884" y="15599"/>
                      <a:pt x="2929" y="15069"/>
                    </a:cubicBezTo>
                    <a:cubicBezTo>
                      <a:pt x="2968" y="14619"/>
                      <a:pt x="3165" y="14247"/>
                      <a:pt x="3489" y="14019"/>
                    </a:cubicBezTo>
                    <a:lnTo>
                      <a:pt x="3753" y="13831"/>
                    </a:lnTo>
                    <a:lnTo>
                      <a:pt x="3431" y="13796"/>
                    </a:lnTo>
                    <a:cubicBezTo>
                      <a:pt x="2721" y="13719"/>
                      <a:pt x="1990" y="13638"/>
                      <a:pt x="1362" y="13310"/>
                    </a:cubicBezTo>
                    <a:cubicBezTo>
                      <a:pt x="681" y="12955"/>
                      <a:pt x="248" y="12325"/>
                      <a:pt x="265" y="11710"/>
                    </a:cubicBezTo>
                    <a:cubicBezTo>
                      <a:pt x="292" y="10533"/>
                      <a:pt x="1726" y="9936"/>
                      <a:pt x="2343" y="9733"/>
                    </a:cubicBezTo>
                    <a:cubicBezTo>
                      <a:pt x="3013" y="9517"/>
                      <a:pt x="4658" y="9240"/>
                      <a:pt x="6363" y="9183"/>
                    </a:cubicBezTo>
                    <a:close/>
                    <a:moveTo>
                      <a:pt x="14165" y="14125"/>
                    </a:moveTo>
                    <a:cubicBezTo>
                      <a:pt x="14572" y="14405"/>
                      <a:pt x="14988" y="14673"/>
                      <a:pt x="15392" y="14915"/>
                    </a:cubicBezTo>
                    <a:cubicBezTo>
                      <a:pt x="15717" y="15607"/>
                      <a:pt x="15994" y="16386"/>
                      <a:pt x="16005" y="17213"/>
                    </a:cubicBezTo>
                    <a:cubicBezTo>
                      <a:pt x="16011" y="17856"/>
                      <a:pt x="15816" y="18503"/>
                      <a:pt x="15472" y="18981"/>
                    </a:cubicBezTo>
                    <a:cubicBezTo>
                      <a:pt x="15260" y="19271"/>
                      <a:pt x="15003" y="19494"/>
                      <a:pt x="14713" y="19643"/>
                    </a:cubicBezTo>
                    <a:cubicBezTo>
                      <a:pt x="14481" y="19763"/>
                      <a:pt x="14210" y="19823"/>
                      <a:pt x="13934" y="19823"/>
                    </a:cubicBezTo>
                    <a:cubicBezTo>
                      <a:pt x="13686" y="19823"/>
                      <a:pt x="13435" y="19774"/>
                      <a:pt x="13203" y="19677"/>
                    </a:cubicBezTo>
                    <a:cubicBezTo>
                      <a:pt x="12789" y="19500"/>
                      <a:pt x="12493" y="19195"/>
                      <a:pt x="12378" y="18819"/>
                    </a:cubicBezTo>
                    <a:lnTo>
                      <a:pt x="12283" y="18509"/>
                    </a:lnTo>
                    <a:lnTo>
                      <a:pt x="12147" y="18805"/>
                    </a:lnTo>
                    <a:cubicBezTo>
                      <a:pt x="11855" y="19455"/>
                      <a:pt x="11550" y="20126"/>
                      <a:pt x="11047" y="20623"/>
                    </a:cubicBezTo>
                    <a:cubicBezTo>
                      <a:pt x="10636" y="21026"/>
                      <a:pt x="10123" y="21249"/>
                      <a:pt x="9647" y="21249"/>
                    </a:cubicBezTo>
                    <a:cubicBezTo>
                      <a:pt x="9487" y="21249"/>
                      <a:pt x="9332" y="21223"/>
                      <a:pt x="9185" y="21171"/>
                    </a:cubicBezTo>
                    <a:cubicBezTo>
                      <a:pt x="8075" y="20781"/>
                      <a:pt x="7951" y="19232"/>
                      <a:pt x="7949" y="18583"/>
                    </a:cubicBezTo>
                    <a:cubicBezTo>
                      <a:pt x="7951" y="17849"/>
                      <a:pt x="8213" y="16092"/>
                      <a:pt x="8724" y="14391"/>
                    </a:cubicBezTo>
                    <a:cubicBezTo>
                      <a:pt x="9377" y="14874"/>
                      <a:pt x="10154" y="15194"/>
                      <a:pt x="10954" y="15272"/>
                    </a:cubicBezTo>
                    <a:lnTo>
                      <a:pt x="10717" y="16971"/>
                    </a:lnTo>
                    <a:cubicBezTo>
                      <a:pt x="10708" y="17038"/>
                      <a:pt x="10755" y="17101"/>
                      <a:pt x="10823" y="17111"/>
                    </a:cubicBezTo>
                    <a:cubicBezTo>
                      <a:pt x="10827" y="17113"/>
                      <a:pt x="10835" y="17113"/>
                      <a:pt x="10840" y="17113"/>
                    </a:cubicBezTo>
                    <a:cubicBezTo>
                      <a:pt x="10900" y="17113"/>
                      <a:pt x="10952" y="17068"/>
                      <a:pt x="10961" y="17007"/>
                    </a:cubicBezTo>
                    <a:lnTo>
                      <a:pt x="11197" y="15290"/>
                    </a:lnTo>
                    <a:cubicBezTo>
                      <a:pt x="11244" y="15290"/>
                      <a:pt x="11292" y="15292"/>
                      <a:pt x="11338" y="15292"/>
                    </a:cubicBezTo>
                    <a:cubicBezTo>
                      <a:pt x="11482" y="15292"/>
                      <a:pt x="11623" y="15287"/>
                      <a:pt x="11764" y="15270"/>
                    </a:cubicBezTo>
                    <a:cubicBezTo>
                      <a:pt x="12041" y="15240"/>
                      <a:pt x="12313" y="15177"/>
                      <a:pt x="12573" y="15088"/>
                    </a:cubicBezTo>
                    <a:lnTo>
                      <a:pt x="13551" y="16702"/>
                    </a:lnTo>
                    <a:cubicBezTo>
                      <a:pt x="13574" y="16739"/>
                      <a:pt x="13615" y="16760"/>
                      <a:pt x="13657" y="16760"/>
                    </a:cubicBezTo>
                    <a:cubicBezTo>
                      <a:pt x="13678" y="16760"/>
                      <a:pt x="13700" y="16755"/>
                      <a:pt x="13720" y="16743"/>
                    </a:cubicBezTo>
                    <a:cubicBezTo>
                      <a:pt x="13780" y="16709"/>
                      <a:pt x="13798" y="16631"/>
                      <a:pt x="13763" y="16573"/>
                    </a:cubicBezTo>
                    <a:lnTo>
                      <a:pt x="12807" y="15000"/>
                    </a:lnTo>
                    <a:cubicBezTo>
                      <a:pt x="13307" y="14796"/>
                      <a:pt x="13769" y="14493"/>
                      <a:pt x="14165" y="14125"/>
                    </a:cubicBezTo>
                    <a:close/>
                    <a:moveTo>
                      <a:pt x="12246" y="19178"/>
                    </a:moveTo>
                    <a:lnTo>
                      <a:pt x="12246" y="19178"/>
                    </a:lnTo>
                    <a:cubicBezTo>
                      <a:pt x="12240" y="20115"/>
                      <a:pt x="12237" y="21049"/>
                      <a:pt x="12235" y="21978"/>
                    </a:cubicBezTo>
                    <a:cubicBezTo>
                      <a:pt x="12201" y="35135"/>
                      <a:pt x="12396" y="48449"/>
                      <a:pt x="12813" y="61555"/>
                    </a:cubicBezTo>
                    <a:cubicBezTo>
                      <a:pt x="12820" y="61784"/>
                      <a:pt x="12739" y="62005"/>
                      <a:pt x="12580" y="62172"/>
                    </a:cubicBezTo>
                    <a:cubicBezTo>
                      <a:pt x="12422" y="62339"/>
                      <a:pt x="12209" y="62436"/>
                      <a:pt x="11984" y="62444"/>
                    </a:cubicBezTo>
                    <a:lnTo>
                      <a:pt x="11950" y="62444"/>
                    </a:lnTo>
                    <a:cubicBezTo>
                      <a:pt x="11483" y="62444"/>
                      <a:pt x="11106" y="62077"/>
                      <a:pt x="11091" y="61609"/>
                    </a:cubicBezTo>
                    <a:cubicBezTo>
                      <a:pt x="10667" y="48248"/>
                      <a:pt x="10472" y="34692"/>
                      <a:pt x="10515" y="21287"/>
                    </a:cubicBezTo>
                    <a:cubicBezTo>
                      <a:pt x="10762" y="21170"/>
                      <a:pt x="11002" y="21006"/>
                      <a:pt x="11216" y="20796"/>
                    </a:cubicBezTo>
                    <a:cubicBezTo>
                      <a:pt x="11681" y="20340"/>
                      <a:pt x="11978" y="19760"/>
                      <a:pt x="12246" y="19178"/>
                    </a:cubicBezTo>
                    <a:close/>
                    <a:moveTo>
                      <a:pt x="6904" y="1"/>
                    </a:moveTo>
                    <a:cubicBezTo>
                      <a:pt x="6750" y="1"/>
                      <a:pt x="6591" y="23"/>
                      <a:pt x="6430" y="70"/>
                    </a:cubicBezTo>
                    <a:cubicBezTo>
                      <a:pt x="5749" y="271"/>
                      <a:pt x="5218" y="954"/>
                      <a:pt x="5076" y="1803"/>
                    </a:cubicBezTo>
                    <a:cubicBezTo>
                      <a:pt x="4967" y="2452"/>
                      <a:pt x="5069" y="3103"/>
                      <a:pt x="5197" y="3737"/>
                    </a:cubicBezTo>
                    <a:cubicBezTo>
                      <a:pt x="4987" y="3637"/>
                      <a:pt x="4753" y="3585"/>
                      <a:pt x="4506" y="3585"/>
                    </a:cubicBezTo>
                    <a:cubicBezTo>
                      <a:pt x="4365" y="3585"/>
                      <a:pt x="4220" y="3602"/>
                      <a:pt x="4072" y="3637"/>
                    </a:cubicBezTo>
                    <a:cubicBezTo>
                      <a:pt x="3487" y="3774"/>
                      <a:pt x="2962" y="4174"/>
                      <a:pt x="2706" y="4681"/>
                    </a:cubicBezTo>
                    <a:cubicBezTo>
                      <a:pt x="2540" y="5007"/>
                      <a:pt x="2457" y="5373"/>
                      <a:pt x="2457" y="5773"/>
                    </a:cubicBezTo>
                    <a:cubicBezTo>
                      <a:pt x="2459" y="6414"/>
                      <a:pt x="2698" y="7104"/>
                      <a:pt x="3115" y="7666"/>
                    </a:cubicBezTo>
                    <a:cubicBezTo>
                      <a:pt x="3555" y="8257"/>
                      <a:pt x="4150" y="8707"/>
                      <a:pt x="4736" y="9056"/>
                    </a:cubicBezTo>
                    <a:cubicBezTo>
                      <a:pt x="3650" y="9173"/>
                      <a:pt x="2730" y="9352"/>
                      <a:pt x="2265" y="9503"/>
                    </a:cubicBezTo>
                    <a:cubicBezTo>
                      <a:pt x="1601" y="9722"/>
                      <a:pt x="51" y="10375"/>
                      <a:pt x="19" y="11706"/>
                    </a:cubicBezTo>
                    <a:cubicBezTo>
                      <a:pt x="1" y="12416"/>
                      <a:pt x="484" y="13132"/>
                      <a:pt x="1248" y="13532"/>
                    </a:cubicBezTo>
                    <a:cubicBezTo>
                      <a:pt x="1832" y="13835"/>
                      <a:pt x="2483" y="13937"/>
                      <a:pt x="3124" y="14011"/>
                    </a:cubicBezTo>
                    <a:cubicBezTo>
                      <a:pt x="2873" y="14277"/>
                      <a:pt x="2717" y="14638"/>
                      <a:pt x="2682" y="15051"/>
                    </a:cubicBezTo>
                    <a:cubicBezTo>
                      <a:pt x="2631" y="15651"/>
                      <a:pt x="2849" y="16270"/>
                      <a:pt x="3251" y="16674"/>
                    </a:cubicBezTo>
                    <a:cubicBezTo>
                      <a:pt x="3511" y="16930"/>
                      <a:pt x="3834" y="17124"/>
                      <a:pt x="4214" y="17246"/>
                    </a:cubicBezTo>
                    <a:cubicBezTo>
                      <a:pt x="4500" y="17338"/>
                      <a:pt x="4811" y="17384"/>
                      <a:pt x="5128" y="17384"/>
                    </a:cubicBezTo>
                    <a:cubicBezTo>
                      <a:pt x="5495" y="17384"/>
                      <a:pt x="5863" y="17326"/>
                      <a:pt x="6216" y="17207"/>
                    </a:cubicBezTo>
                    <a:cubicBezTo>
                      <a:pt x="6917" y="16973"/>
                      <a:pt x="7527" y="16545"/>
                      <a:pt x="8042" y="16097"/>
                    </a:cubicBezTo>
                    <a:lnTo>
                      <a:pt x="8042" y="16097"/>
                    </a:lnTo>
                    <a:cubicBezTo>
                      <a:pt x="7815" y="17166"/>
                      <a:pt x="7702" y="18096"/>
                      <a:pt x="7702" y="18583"/>
                    </a:cubicBezTo>
                    <a:cubicBezTo>
                      <a:pt x="7704" y="19284"/>
                      <a:pt x="7847" y="20959"/>
                      <a:pt x="9102" y="21404"/>
                    </a:cubicBezTo>
                    <a:cubicBezTo>
                      <a:pt x="9273" y="21463"/>
                      <a:pt x="9457" y="21493"/>
                      <a:pt x="9643" y="21493"/>
                    </a:cubicBezTo>
                    <a:cubicBezTo>
                      <a:pt x="9849" y="21493"/>
                      <a:pt x="10061" y="21456"/>
                      <a:pt x="10269" y="21387"/>
                    </a:cubicBezTo>
                    <a:lnTo>
                      <a:pt x="10269" y="21387"/>
                    </a:lnTo>
                    <a:cubicBezTo>
                      <a:pt x="10230" y="34763"/>
                      <a:pt x="10426" y="48289"/>
                      <a:pt x="10849" y="61620"/>
                    </a:cubicBezTo>
                    <a:cubicBezTo>
                      <a:pt x="10868" y="62219"/>
                      <a:pt x="11353" y="62691"/>
                      <a:pt x="11952" y="62691"/>
                    </a:cubicBezTo>
                    <a:lnTo>
                      <a:pt x="11987" y="62691"/>
                    </a:lnTo>
                    <a:cubicBezTo>
                      <a:pt x="12599" y="62672"/>
                      <a:pt x="13077" y="62159"/>
                      <a:pt x="13058" y="61547"/>
                    </a:cubicBezTo>
                    <a:cubicBezTo>
                      <a:pt x="12644" y="48443"/>
                      <a:pt x="12447" y="35131"/>
                      <a:pt x="12480" y="21980"/>
                    </a:cubicBezTo>
                    <a:cubicBezTo>
                      <a:pt x="12482" y="21153"/>
                      <a:pt x="12486" y="20318"/>
                      <a:pt x="12489" y="19483"/>
                    </a:cubicBezTo>
                    <a:cubicBezTo>
                      <a:pt x="12653" y="19656"/>
                      <a:pt x="12861" y="19799"/>
                      <a:pt x="13105" y="19901"/>
                    </a:cubicBezTo>
                    <a:cubicBezTo>
                      <a:pt x="13367" y="20011"/>
                      <a:pt x="13652" y="20066"/>
                      <a:pt x="13933" y="20066"/>
                    </a:cubicBezTo>
                    <a:cubicBezTo>
                      <a:pt x="14248" y="20066"/>
                      <a:pt x="14557" y="19997"/>
                      <a:pt x="14825" y="19861"/>
                    </a:cubicBezTo>
                    <a:cubicBezTo>
                      <a:pt x="15150" y="19693"/>
                      <a:pt x="15434" y="19446"/>
                      <a:pt x="15669" y="19122"/>
                    </a:cubicBezTo>
                    <a:cubicBezTo>
                      <a:pt x="16046" y="18600"/>
                      <a:pt x="16256" y="17903"/>
                      <a:pt x="16251" y="17206"/>
                    </a:cubicBezTo>
                    <a:cubicBezTo>
                      <a:pt x="16243" y="16473"/>
                      <a:pt x="16028" y="15765"/>
                      <a:pt x="15762" y="15140"/>
                    </a:cubicBezTo>
                    <a:cubicBezTo>
                      <a:pt x="15689" y="15106"/>
                      <a:pt x="15622" y="15067"/>
                      <a:pt x="15563" y="15019"/>
                    </a:cubicBezTo>
                    <a:cubicBezTo>
                      <a:pt x="15555" y="15012"/>
                      <a:pt x="15546" y="15008"/>
                      <a:pt x="15539" y="15000"/>
                    </a:cubicBezTo>
                    <a:lnTo>
                      <a:pt x="15539" y="15000"/>
                    </a:lnTo>
                    <a:cubicBezTo>
                      <a:pt x="16570" y="15608"/>
                      <a:pt x="17517" y="16055"/>
                      <a:pt x="18017" y="16218"/>
                    </a:cubicBezTo>
                    <a:cubicBezTo>
                      <a:pt x="18339" y="16321"/>
                      <a:pt x="18891" y="16464"/>
                      <a:pt x="19464" y="16464"/>
                    </a:cubicBezTo>
                    <a:cubicBezTo>
                      <a:pt x="20075" y="16464"/>
                      <a:pt x="20713" y="16302"/>
                      <a:pt x="21131" y="15757"/>
                    </a:cubicBezTo>
                    <a:cubicBezTo>
                      <a:pt x="21563" y="15194"/>
                      <a:pt x="21592" y="14331"/>
                      <a:pt x="21206" y="13559"/>
                    </a:cubicBezTo>
                    <a:cubicBezTo>
                      <a:pt x="20912" y="12970"/>
                      <a:pt x="20447" y="12505"/>
                      <a:pt x="19971" y="12066"/>
                    </a:cubicBezTo>
                    <a:cubicBezTo>
                      <a:pt x="20332" y="12000"/>
                      <a:pt x="20668" y="11799"/>
                      <a:pt x="20940" y="11486"/>
                    </a:cubicBezTo>
                    <a:cubicBezTo>
                      <a:pt x="21336" y="11031"/>
                      <a:pt x="21524" y="10399"/>
                      <a:pt x="21433" y="9837"/>
                    </a:cubicBezTo>
                    <a:cubicBezTo>
                      <a:pt x="21375" y="9478"/>
                      <a:pt x="21228" y="9131"/>
                      <a:pt x="20994" y="8809"/>
                    </a:cubicBezTo>
                    <a:cubicBezTo>
                      <a:pt x="20614" y="8292"/>
                      <a:pt x="20016" y="7874"/>
                      <a:pt x="19350" y="7666"/>
                    </a:cubicBezTo>
                    <a:cubicBezTo>
                      <a:pt x="18869" y="7514"/>
                      <a:pt x="18368" y="7460"/>
                      <a:pt x="17882" y="7460"/>
                    </a:cubicBezTo>
                    <a:cubicBezTo>
                      <a:pt x="17657" y="7460"/>
                      <a:pt x="17435" y="7471"/>
                      <a:pt x="17219" y="7491"/>
                    </a:cubicBezTo>
                    <a:cubicBezTo>
                      <a:pt x="18028" y="6758"/>
                      <a:pt x="18668" y="6072"/>
                      <a:pt x="18956" y="5678"/>
                    </a:cubicBezTo>
                    <a:cubicBezTo>
                      <a:pt x="19365" y="5111"/>
                      <a:pt x="20235" y="3672"/>
                      <a:pt x="19480" y="2575"/>
                    </a:cubicBezTo>
                    <a:cubicBezTo>
                      <a:pt x="19141" y="2081"/>
                      <a:pt x="18506" y="1792"/>
                      <a:pt x="17804" y="1792"/>
                    </a:cubicBezTo>
                    <a:cubicBezTo>
                      <a:pt x="17675" y="1792"/>
                      <a:pt x="17544" y="1802"/>
                      <a:pt x="17413" y="1822"/>
                    </a:cubicBezTo>
                    <a:cubicBezTo>
                      <a:pt x="16762" y="1920"/>
                      <a:pt x="16176" y="2220"/>
                      <a:pt x="15611" y="2536"/>
                    </a:cubicBezTo>
                    <a:cubicBezTo>
                      <a:pt x="15659" y="2171"/>
                      <a:pt x="15572" y="1790"/>
                      <a:pt x="15358" y="1433"/>
                    </a:cubicBezTo>
                    <a:cubicBezTo>
                      <a:pt x="15046" y="918"/>
                      <a:pt x="14505" y="545"/>
                      <a:pt x="13941" y="455"/>
                    </a:cubicBezTo>
                    <a:cubicBezTo>
                      <a:pt x="13829" y="438"/>
                      <a:pt x="13715" y="429"/>
                      <a:pt x="13600" y="429"/>
                    </a:cubicBezTo>
                    <a:cubicBezTo>
                      <a:pt x="13347" y="429"/>
                      <a:pt x="13087" y="471"/>
                      <a:pt x="12826" y="556"/>
                    </a:cubicBezTo>
                    <a:cubicBezTo>
                      <a:pt x="12216" y="755"/>
                      <a:pt x="11634" y="1197"/>
                      <a:pt x="11231" y="1764"/>
                    </a:cubicBezTo>
                    <a:cubicBezTo>
                      <a:pt x="10803" y="2367"/>
                      <a:pt x="10561" y="3073"/>
                      <a:pt x="10407" y="3737"/>
                    </a:cubicBezTo>
                    <a:cubicBezTo>
                      <a:pt x="9961" y="2742"/>
                      <a:pt x="9505" y="1922"/>
                      <a:pt x="9219" y="1526"/>
                    </a:cubicBezTo>
                    <a:cubicBezTo>
                      <a:pt x="8858" y="1034"/>
                      <a:pt x="7974" y="1"/>
                      <a:pt x="6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449860" y="170530"/>
                <a:ext cx="788395" cy="109502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206" extrusionOk="0">
                    <a:moveTo>
                      <a:pt x="1445" y="1"/>
                    </a:moveTo>
                    <a:cubicBezTo>
                      <a:pt x="645" y="1"/>
                      <a:pt x="0" y="271"/>
                      <a:pt x="0" y="603"/>
                    </a:cubicBezTo>
                    <a:cubicBezTo>
                      <a:pt x="0" y="936"/>
                      <a:pt x="645" y="1206"/>
                      <a:pt x="1445" y="1206"/>
                    </a:cubicBezTo>
                    <a:cubicBezTo>
                      <a:pt x="2242" y="1206"/>
                      <a:pt x="2891" y="936"/>
                      <a:pt x="2891" y="603"/>
                    </a:cubicBezTo>
                    <a:cubicBezTo>
                      <a:pt x="2891" y="271"/>
                      <a:pt x="2244" y="1"/>
                      <a:pt x="1445" y="1"/>
                    </a:cubicBezTo>
                    <a:close/>
                    <a:moveTo>
                      <a:pt x="7236" y="1"/>
                    </a:moveTo>
                    <a:cubicBezTo>
                      <a:pt x="6439" y="1"/>
                      <a:pt x="5790" y="271"/>
                      <a:pt x="5790" y="603"/>
                    </a:cubicBezTo>
                    <a:cubicBezTo>
                      <a:pt x="5790" y="936"/>
                      <a:pt x="6439" y="1206"/>
                      <a:pt x="7236" y="1206"/>
                    </a:cubicBezTo>
                    <a:cubicBezTo>
                      <a:pt x="8036" y="1206"/>
                      <a:pt x="8683" y="936"/>
                      <a:pt x="8683" y="603"/>
                    </a:cubicBezTo>
                    <a:cubicBezTo>
                      <a:pt x="8683" y="271"/>
                      <a:pt x="8034" y="1"/>
                      <a:pt x="7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56" name="Google Shape;1056;p21"/>
          <p:cNvGrpSpPr/>
          <p:nvPr/>
        </p:nvGrpSpPr>
        <p:grpSpPr>
          <a:xfrm>
            <a:off x="8029169" y="2269089"/>
            <a:ext cx="1891711" cy="3328520"/>
            <a:chOff x="8029169" y="2269089"/>
            <a:chExt cx="1891711" cy="3328520"/>
          </a:xfrm>
        </p:grpSpPr>
        <p:grpSp>
          <p:nvGrpSpPr>
            <p:cNvPr id="1057" name="Google Shape;1057;p21"/>
            <p:cNvGrpSpPr/>
            <p:nvPr/>
          </p:nvGrpSpPr>
          <p:grpSpPr>
            <a:xfrm rot="-800725">
              <a:off x="8382245" y="2372248"/>
              <a:ext cx="1184240" cy="3122809"/>
              <a:chOff x="-115871" y="845044"/>
              <a:chExt cx="1533078" cy="4042684"/>
            </a:xfrm>
          </p:grpSpPr>
          <p:sp>
            <p:nvSpPr>
              <p:cNvPr id="1058" name="Google Shape;1058;p21"/>
              <p:cNvSpPr/>
              <p:nvPr/>
            </p:nvSpPr>
            <p:spPr>
              <a:xfrm>
                <a:off x="-115871" y="845044"/>
                <a:ext cx="1533078" cy="1499536"/>
              </a:xfrm>
              <a:custGeom>
                <a:avLst/>
                <a:gdLst/>
                <a:ahLst/>
                <a:cxnLst/>
                <a:rect l="l" t="t" r="r" b="b"/>
                <a:pathLst>
                  <a:path w="22762" h="22264" extrusionOk="0">
                    <a:moveTo>
                      <a:pt x="11703" y="16538"/>
                    </a:moveTo>
                    <a:lnTo>
                      <a:pt x="11703" y="16538"/>
                    </a:lnTo>
                    <a:cubicBezTo>
                      <a:pt x="11632" y="16851"/>
                      <a:pt x="11526" y="17165"/>
                      <a:pt x="11392" y="17473"/>
                    </a:cubicBezTo>
                    <a:cubicBezTo>
                      <a:pt x="11511" y="17167"/>
                      <a:pt x="11613" y="16854"/>
                      <a:pt x="11703" y="16538"/>
                    </a:cubicBezTo>
                    <a:close/>
                    <a:moveTo>
                      <a:pt x="11963" y="0"/>
                    </a:moveTo>
                    <a:cubicBezTo>
                      <a:pt x="11768" y="0"/>
                      <a:pt x="11571" y="25"/>
                      <a:pt x="11375" y="78"/>
                    </a:cubicBezTo>
                    <a:cubicBezTo>
                      <a:pt x="10232" y="385"/>
                      <a:pt x="9520" y="1487"/>
                      <a:pt x="9131" y="2629"/>
                    </a:cubicBezTo>
                    <a:cubicBezTo>
                      <a:pt x="8832" y="2343"/>
                      <a:pt x="8506" y="2092"/>
                      <a:pt x="8140" y="1891"/>
                    </a:cubicBezTo>
                    <a:cubicBezTo>
                      <a:pt x="7614" y="1599"/>
                      <a:pt x="6994" y="1444"/>
                      <a:pt x="6386" y="1444"/>
                    </a:cubicBezTo>
                    <a:cubicBezTo>
                      <a:pt x="5496" y="1444"/>
                      <a:pt x="4632" y="1777"/>
                      <a:pt x="4128" y="2501"/>
                    </a:cubicBezTo>
                    <a:cubicBezTo>
                      <a:pt x="3371" y="3579"/>
                      <a:pt x="3656" y="5074"/>
                      <a:pt x="4204" y="6271"/>
                    </a:cubicBezTo>
                    <a:cubicBezTo>
                      <a:pt x="4336" y="6561"/>
                      <a:pt x="4485" y="6846"/>
                      <a:pt x="4643" y="7121"/>
                    </a:cubicBezTo>
                    <a:lnTo>
                      <a:pt x="4645" y="7125"/>
                    </a:lnTo>
                    <a:cubicBezTo>
                      <a:pt x="5219" y="8116"/>
                      <a:pt x="5963" y="9012"/>
                      <a:pt x="6829" y="9757"/>
                    </a:cubicBezTo>
                    <a:cubicBezTo>
                      <a:pt x="6842" y="9769"/>
                      <a:pt x="6854" y="9776"/>
                      <a:pt x="6867" y="9787"/>
                    </a:cubicBezTo>
                    <a:cubicBezTo>
                      <a:pt x="7038" y="9328"/>
                      <a:pt x="7311" y="8910"/>
                      <a:pt x="7713" y="8562"/>
                    </a:cubicBezTo>
                    <a:cubicBezTo>
                      <a:pt x="7806" y="8484"/>
                      <a:pt x="7898" y="8422"/>
                      <a:pt x="7991" y="8372"/>
                    </a:cubicBezTo>
                    <a:cubicBezTo>
                      <a:pt x="8202" y="8144"/>
                      <a:pt x="8447" y="7930"/>
                      <a:pt x="8739" y="7744"/>
                    </a:cubicBezTo>
                    <a:cubicBezTo>
                      <a:pt x="8854" y="7669"/>
                      <a:pt x="8971" y="7621"/>
                      <a:pt x="9085" y="7580"/>
                    </a:cubicBezTo>
                    <a:cubicBezTo>
                      <a:pt x="9458" y="7370"/>
                      <a:pt x="9877" y="7246"/>
                      <a:pt x="10321" y="7208"/>
                    </a:cubicBezTo>
                    <a:cubicBezTo>
                      <a:pt x="10413" y="7201"/>
                      <a:pt x="10505" y="7197"/>
                      <a:pt x="10596" y="7197"/>
                    </a:cubicBezTo>
                    <a:cubicBezTo>
                      <a:pt x="10886" y="7197"/>
                      <a:pt x="11175" y="7231"/>
                      <a:pt x="11465" y="7266"/>
                    </a:cubicBezTo>
                    <a:cubicBezTo>
                      <a:pt x="11459" y="7117"/>
                      <a:pt x="11450" y="6967"/>
                      <a:pt x="11431" y="6814"/>
                    </a:cubicBezTo>
                    <a:cubicBezTo>
                      <a:pt x="11364" y="6284"/>
                      <a:pt x="11208" y="5751"/>
                      <a:pt x="10953" y="5251"/>
                    </a:cubicBezTo>
                    <a:cubicBezTo>
                      <a:pt x="10537" y="4442"/>
                      <a:pt x="10061" y="3631"/>
                      <a:pt x="9457" y="2956"/>
                    </a:cubicBezTo>
                    <a:lnTo>
                      <a:pt x="9457" y="2956"/>
                    </a:lnTo>
                    <a:cubicBezTo>
                      <a:pt x="10310" y="3717"/>
                      <a:pt x="10905" y="4758"/>
                      <a:pt x="11223" y="5847"/>
                    </a:cubicBezTo>
                    <a:cubicBezTo>
                      <a:pt x="11347" y="6275"/>
                      <a:pt x="11465" y="6771"/>
                      <a:pt x="11505" y="7268"/>
                    </a:cubicBezTo>
                    <a:lnTo>
                      <a:pt x="11515" y="7268"/>
                    </a:lnTo>
                    <a:cubicBezTo>
                      <a:pt x="11556" y="7223"/>
                      <a:pt x="11593" y="7177"/>
                      <a:pt x="11632" y="7130"/>
                    </a:cubicBezTo>
                    <a:lnTo>
                      <a:pt x="11632" y="7130"/>
                    </a:lnTo>
                    <a:cubicBezTo>
                      <a:pt x="11608" y="7177"/>
                      <a:pt x="11584" y="7227"/>
                      <a:pt x="11561" y="7273"/>
                    </a:cubicBezTo>
                    <a:cubicBezTo>
                      <a:pt x="11695" y="7288"/>
                      <a:pt x="11825" y="7305"/>
                      <a:pt x="11957" y="7322"/>
                    </a:cubicBezTo>
                    <a:cubicBezTo>
                      <a:pt x="12082" y="7285"/>
                      <a:pt x="12213" y="7265"/>
                      <a:pt x="12351" y="7265"/>
                    </a:cubicBezTo>
                    <a:cubicBezTo>
                      <a:pt x="12530" y="7265"/>
                      <a:pt x="12720" y="7300"/>
                      <a:pt x="12917" y="7378"/>
                    </a:cubicBezTo>
                    <a:cubicBezTo>
                      <a:pt x="13489" y="7601"/>
                      <a:pt x="14016" y="7926"/>
                      <a:pt x="14477" y="8328"/>
                    </a:cubicBezTo>
                    <a:cubicBezTo>
                      <a:pt x="15122" y="8895"/>
                      <a:pt x="15637" y="9616"/>
                      <a:pt x="15931" y="10447"/>
                    </a:cubicBezTo>
                    <a:cubicBezTo>
                      <a:pt x="16050" y="10780"/>
                      <a:pt x="16130" y="11128"/>
                      <a:pt x="16176" y="11485"/>
                    </a:cubicBezTo>
                    <a:cubicBezTo>
                      <a:pt x="16310" y="12526"/>
                      <a:pt x="16130" y="13623"/>
                      <a:pt x="15581" y="14497"/>
                    </a:cubicBezTo>
                    <a:cubicBezTo>
                      <a:pt x="15462" y="14753"/>
                      <a:pt x="15274" y="14982"/>
                      <a:pt x="15044" y="15181"/>
                    </a:cubicBezTo>
                    <a:cubicBezTo>
                      <a:pt x="14404" y="15733"/>
                      <a:pt x="13443" y="16068"/>
                      <a:pt x="12708" y="16209"/>
                    </a:cubicBezTo>
                    <a:cubicBezTo>
                      <a:pt x="12634" y="16224"/>
                      <a:pt x="12560" y="16231"/>
                      <a:pt x="12488" y="16231"/>
                    </a:cubicBezTo>
                    <a:cubicBezTo>
                      <a:pt x="12390" y="16231"/>
                      <a:pt x="12293" y="16218"/>
                      <a:pt x="12201" y="16194"/>
                    </a:cubicBezTo>
                    <a:cubicBezTo>
                      <a:pt x="12054" y="16218"/>
                      <a:pt x="11909" y="16235"/>
                      <a:pt x="11762" y="16244"/>
                    </a:cubicBezTo>
                    <a:cubicBezTo>
                      <a:pt x="11667" y="16250"/>
                      <a:pt x="11573" y="16253"/>
                      <a:pt x="11478" y="16253"/>
                    </a:cubicBezTo>
                    <a:cubicBezTo>
                      <a:pt x="10452" y="16253"/>
                      <a:pt x="9460" y="15912"/>
                      <a:pt x="8646" y="15272"/>
                    </a:cubicBezTo>
                    <a:cubicBezTo>
                      <a:pt x="8242" y="14956"/>
                      <a:pt x="7880" y="14571"/>
                      <a:pt x="7582" y="14110"/>
                    </a:cubicBezTo>
                    <a:cubicBezTo>
                      <a:pt x="7335" y="13727"/>
                      <a:pt x="7123" y="13290"/>
                      <a:pt x="6963" y="12829"/>
                    </a:cubicBezTo>
                    <a:cubicBezTo>
                      <a:pt x="6619" y="11840"/>
                      <a:pt x="6521" y="10737"/>
                      <a:pt x="6861" y="9798"/>
                    </a:cubicBezTo>
                    <a:cubicBezTo>
                      <a:pt x="6805" y="9750"/>
                      <a:pt x="6751" y="9703"/>
                      <a:pt x="6697" y="9653"/>
                    </a:cubicBezTo>
                    <a:cubicBezTo>
                      <a:pt x="6277" y="9397"/>
                      <a:pt x="5922" y="9023"/>
                      <a:pt x="5552" y="8584"/>
                    </a:cubicBezTo>
                    <a:cubicBezTo>
                      <a:pt x="4946" y="7863"/>
                      <a:pt x="4388" y="7078"/>
                      <a:pt x="4111" y="6167"/>
                    </a:cubicBezTo>
                    <a:cubicBezTo>
                      <a:pt x="4102" y="6134"/>
                      <a:pt x="4096" y="6104"/>
                      <a:pt x="4091" y="6070"/>
                    </a:cubicBezTo>
                    <a:cubicBezTo>
                      <a:pt x="4063" y="6011"/>
                      <a:pt x="4029" y="5950"/>
                      <a:pt x="4003" y="5888"/>
                    </a:cubicBezTo>
                    <a:cubicBezTo>
                      <a:pt x="3899" y="5882"/>
                      <a:pt x="3794" y="5879"/>
                      <a:pt x="3690" y="5879"/>
                    </a:cubicBezTo>
                    <a:cubicBezTo>
                      <a:pt x="3398" y="5879"/>
                      <a:pt x="3105" y="5904"/>
                      <a:pt x="2813" y="5959"/>
                    </a:cubicBezTo>
                    <a:cubicBezTo>
                      <a:pt x="1358" y="6243"/>
                      <a:pt x="0" y="7530"/>
                      <a:pt x="132" y="9008"/>
                    </a:cubicBezTo>
                    <a:cubicBezTo>
                      <a:pt x="236" y="10205"/>
                      <a:pt x="1227" y="11109"/>
                      <a:pt x="2302" y="11689"/>
                    </a:cubicBezTo>
                    <a:cubicBezTo>
                      <a:pt x="2280" y="11685"/>
                      <a:pt x="2259" y="11684"/>
                      <a:pt x="2235" y="11682"/>
                    </a:cubicBezTo>
                    <a:cubicBezTo>
                      <a:pt x="1912" y="11923"/>
                      <a:pt x="1612" y="12193"/>
                      <a:pt x="1354" y="12511"/>
                    </a:cubicBezTo>
                    <a:cubicBezTo>
                      <a:pt x="420" y="13664"/>
                      <a:pt x="208" y="15523"/>
                      <a:pt x="1259" y="16572"/>
                    </a:cubicBezTo>
                    <a:cubicBezTo>
                      <a:pt x="1835" y="17147"/>
                      <a:pt x="2635" y="17358"/>
                      <a:pt x="3462" y="17358"/>
                    </a:cubicBezTo>
                    <a:cubicBezTo>
                      <a:pt x="3840" y="17358"/>
                      <a:pt x="4224" y="17314"/>
                      <a:pt x="4595" y="17241"/>
                    </a:cubicBezTo>
                    <a:lnTo>
                      <a:pt x="4595" y="17241"/>
                    </a:lnTo>
                    <a:cubicBezTo>
                      <a:pt x="4496" y="17643"/>
                      <a:pt x="4438" y="18052"/>
                      <a:pt x="4448" y="18468"/>
                    </a:cubicBezTo>
                    <a:cubicBezTo>
                      <a:pt x="4476" y="19950"/>
                      <a:pt x="5507" y="21512"/>
                      <a:pt x="6984" y="21638"/>
                    </a:cubicBezTo>
                    <a:cubicBezTo>
                      <a:pt x="7054" y="21644"/>
                      <a:pt x="7123" y="21647"/>
                      <a:pt x="7192" y="21647"/>
                    </a:cubicBezTo>
                    <a:cubicBezTo>
                      <a:pt x="8418" y="21647"/>
                      <a:pt x="9488" y="20702"/>
                      <a:pt x="10211" y="19688"/>
                    </a:cubicBezTo>
                    <a:cubicBezTo>
                      <a:pt x="10265" y="19612"/>
                      <a:pt x="10319" y="19532"/>
                      <a:pt x="10369" y="19454"/>
                    </a:cubicBezTo>
                    <a:lnTo>
                      <a:pt x="10369" y="19454"/>
                    </a:lnTo>
                    <a:cubicBezTo>
                      <a:pt x="10288" y="19703"/>
                      <a:pt x="10156" y="19900"/>
                      <a:pt x="9981" y="20039"/>
                    </a:cubicBezTo>
                    <a:cubicBezTo>
                      <a:pt x="10163" y="20396"/>
                      <a:pt x="10379" y="20736"/>
                      <a:pt x="10645" y="21043"/>
                    </a:cubicBezTo>
                    <a:cubicBezTo>
                      <a:pt x="11285" y="21780"/>
                      <a:pt x="12282" y="22264"/>
                      <a:pt x="13235" y="22264"/>
                    </a:cubicBezTo>
                    <a:cubicBezTo>
                      <a:pt x="13729" y="22264"/>
                      <a:pt x="14211" y="22134"/>
                      <a:pt x="14625" y="21843"/>
                    </a:cubicBezTo>
                    <a:cubicBezTo>
                      <a:pt x="15596" y="21164"/>
                      <a:pt x="15890" y="19881"/>
                      <a:pt x="15864" y="18676"/>
                    </a:cubicBezTo>
                    <a:lnTo>
                      <a:pt x="15864" y="18676"/>
                    </a:lnTo>
                    <a:cubicBezTo>
                      <a:pt x="16243" y="18842"/>
                      <a:pt x="16635" y="18968"/>
                      <a:pt x="17046" y="19033"/>
                    </a:cubicBezTo>
                    <a:cubicBezTo>
                      <a:pt x="17223" y="19061"/>
                      <a:pt x="17404" y="19075"/>
                      <a:pt x="17586" y="19075"/>
                    </a:cubicBezTo>
                    <a:cubicBezTo>
                      <a:pt x="18908" y="19075"/>
                      <a:pt x="20275" y="18345"/>
                      <a:pt x="20610" y="17085"/>
                    </a:cubicBezTo>
                    <a:cubicBezTo>
                      <a:pt x="20951" y="15811"/>
                      <a:pt x="20173" y="14508"/>
                      <a:pt x="19249" y="13569"/>
                    </a:cubicBezTo>
                    <a:cubicBezTo>
                      <a:pt x="19024" y="13340"/>
                      <a:pt x="18790" y="13125"/>
                      <a:pt x="18547" y="12918"/>
                    </a:cubicBezTo>
                    <a:lnTo>
                      <a:pt x="18543" y="12918"/>
                    </a:lnTo>
                    <a:cubicBezTo>
                      <a:pt x="18074" y="12526"/>
                      <a:pt x="17565" y="12182"/>
                      <a:pt x="17035" y="11879"/>
                    </a:cubicBezTo>
                    <a:lnTo>
                      <a:pt x="17035" y="11879"/>
                    </a:lnTo>
                    <a:cubicBezTo>
                      <a:pt x="18071" y="12316"/>
                      <a:pt x="18900" y="13004"/>
                      <a:pt x="19597" y="13846"/>
                    </a:cubicBezTo>
                    <a:cubicBezTo>
                      <a:pt x="19967" y="13731"/>
                      <a:pt x="20319" y="13580"/>
                      <a:pt x="20655" y="13381"/>
                    </a:cubicBezTo>
                    <a:cubicBezTo>
                      <a:pt x="21925" y="12615"/>
                      <a:pt x="22762" y="10940"/>
                      <a:pt x="22131" y="9599"/>
                    </a:cubicBezTo>
                    <a:cubicBezTo>
                      <a:pt x="21633" y="8525"/>
                      <a:pt x="20423" y="8013"/>
                      <a:pt x="19229" y="7831"/>
                    </a:cubicBezTo>
                    <a:cubicBezTo>
                      <a:pt x="19458" y="7487"/>
                      <a:pt x="19649" y="7121"/>
                      <a:pt x="19787" y="6727"/>
                    </a:cubicBezTo>
                    <a:cubicBezTo>
                      <a:pt x="20270" y="5323"/>
                      <a:pt x="19833" y="3503"/>
                      <a:pt x="18487" y="2880"/>
                    </a:cubicBezTo>
                    <a:cubicBezTo>
                      <a:pt x="18144" y="2719"/>
                      <a:pt x="17781" y="2650"/>
                      <a:pt x="17414" y="2650"/>
                    </a:cubicBezTo>
                    <a:cubicBezTo>
                      <a:pt x="16504" y="2650"/>
                      <a:pt x="15560" y="3076"/>
                      <a:pt x="14787" y="3609"/>
                    </a:cubicBezTo>
                    <a:cubicBezTo>
                      <a:pt x="14525" y="3791"/>
                      <a:pt x="14272" y="3986"/>
                      <a:pt x="14025" y="4191"/>
                    </a:cubicBezTo>
                    <a:lnTo>
                      <a:pt x="14023" y="4193"/>
                    </a:lnTo>
                    <a:cubicBezTo>
                      <a:pt x="13196" y="4890"/>
                      <a:pt x="12480" y="5723"/>
                      <a:pt x="11911" y="6641"/>
                    </a:cubicBezTo>
                    <a:cubicBezTo>
                      <a:pt x="12227" y="5996"/>
                      <a:pt x="12686" y="5435"/>
                      <a:pt x="13173" y="4886"/>
                    </a:cubicBezTo>
                    <a:cubicBezTo>
                      <a:pt x="13735" y="4248"/>
                      <a:pt x="14348" y="3650"/>
                      <a:pt x="15120" y="3334"/>
                    </a:cubicBezTo>
                    <a:cubicBezTo>
                      <a:pt x="15073" y="2943"/>
                      <a:pt x="14986" y="2562"/>
                      <a:pt x="14843" y="2190"/>
                    </a:cubicBezTo>
                    <a:cubicBezTo>
                      <a:pt x="14384" y="994"/>
                      <a:pt x="13200" y="0"/>
                      <a:pt x="11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>
                <a:off x="119255" y="1127248"/>
                <a:ext cx="968462" cy="989880"/>
              </a:xfrm>
              <a:custGeom>
                <a:avLst/>
                <a:gdLst/>
                <a:ahLst/>
                <a:cxnLst/>
                <a:rect l="l" t="t" r="r" b="b"/>
                <a:pathLst>
                  <a:path w="14379" h="14697" extrusionOk="0">
                    <a:moveTo>
                      <a:pt x="10530" y="1"/>
                    </a:moveTo>
                    <a:cubicBezTo>
                      <a:pt x="9654" y="737"/>
                      <a:pt x="8901" y="1626"/>
                      <a:pt x="8318" y="2609"/>
                    </a:cubicBezTo>
                    <a:cubicBezTo>
                      <a:pt x="8266" y="2696"/>
                      <a:pt x="8219" y="2782"/>
                      <a:pt x="8176" y="2867"/>
                    </a:cubicBezTo>
                    <a:lnTo>
                      <a:pt x="8176" y="2867"/>
                    </a:lnTo>
                    <a:cubicBezTo>
                      <a:pt x="8602" y="2919"/>
                      <a:pt x="9020" y="3020"/>
                      <a:pt x="9420" y="3164"/>
                    </a:cubicBezTo>
                    <a:lnTo>
                      <a:pt x="9420" y="3164"/>
                    </a:lnTo>
                    <a:cubicBezTo>
                      <a:pt x="9416" y="2040"/>
                      <a:pt x="9893" y="903"/>
                      <a:pt x="10530" y="1"/>
                    </a:cubicBezTo>
                    <a:close/>
                    <a:moveTo>
                      <a:pt x="7488" y="3069"/>
                    </a:moveTo>
                    <a:cubicBezTo>
                      <a:pt x="9470" y="3070"/>
                      <a:pt x="11365" y="4182"/>
                      <a:pt x="12235" y="5865"/>
                    </a:cubicBezTo>
                    <a:cubicBezTo>
                      <a:pt x="12304" y="5995"/>
                      <a:pt x="12363" y="6129"/>
                      <a:pt x="12415" y="6259"/>
                    </a:cubicBezTo>
                    <a:cubicBezTo>
                      <a:pt x="12798" y="7244"/>
                      <a:pt x="12834" y="8356"/>
                      <a:pt x="12514" y="9383"/>
                    </a:cubicBezTo>
                    <a:cubicBezTo>
                      <a:pt x="12215" y="10349"/>
                      <a:pt x="11707" y="10913"/>
                      <a:pt x="10701" y="11389"/>
                    </a:cubicBezTo>
                    <a:cubicBezTo>
                      <a:pt x="9862" y="11787"/>
                      <a:pt x="8974" y="11982"/>
                      <a:pt x="8117" y="11982"/>
                    </a:cubicBezTo>
                    <a:cubicBezTo>
                      <a:pt x="6839" y="11982"/>
                      <a:pt x="5628" y="11548"/>
                      <a:pt x="4748" y="10710"/>
                    </a:cubicBezTo>
                    <a:cubicBezTo>
                      <a:pt x="4632" y="10600"/>
                      <a:pt x="4523" y="10487"/>
                      <a:pt x="4420" y="10370"/>
                    </a:cubicBezTo>
                    <a:lnTo>
                      <a:pt x="4420" y="10370"/>
                    </a:lnTo>
                    <a:cubicBezTo>
                      <a:pt x="4420" y="10369"/>
                      <a:pt x="4419" y="10369"/>
                      <a:pt x="4419" y="10368"/>
                    </a:cubicBezTo>
                    <a:cubicBezTo>
                      <a:pt x="4419" y="10368"/>
                      <a:pt x="4419" y="10368"/>
                      <a:pt x="4419" y="10368"/>
                    </a:cubicBezTo>
                    <a:lnTo>
                      <a:pt x="4419" y="10368"/>
                    </a:lnTo>
                    <a:cubicBezTo>
                      <a:pt x="3961" y="9849"/>
                      <a:pt x="3625" y="9260"/>
                      <a:pt x="3419" y="8647"/>
                    </a:cubicBezTo>
                    <a:lnTo>
                      <a:pt x="3419" y="8647"/>
                    </a:lnTo>
                    <a:cubicBezTo>
                      <a:pt x="3434" y="8647"/>
                      <a:pt x="3449" y="8646"/>
                      <a:pt x="3465" y="8646"/>
                    </a:cubicBezTo>
                    <a:cubicBezTo>
                      <a:pt x="3335" y="8263"/>
                      <a:pt x="3238" y="7865"/>
                      <a:pt x="3188" y="7468"/>
                    </a:cubicBezTo>
                    <a:cubicBezTo>
                      <a:pt x="3187" y="7468"/>
                      <a:pt x="3187" y="7468"/>
                      <a:pt x="3187" y="7468"/>
                    </a:cubicBezTo>
                    <a:lnTo>
                      <a:pt x="3187" y="7468"/>
                    </a:lnTo>
                    <a:cubicBezTo>
                      <a:pt x="3148" y="6810"/>
                      <a:pt x="3259" y="6154"/>
                      <a:pt x="3532" y="5551"/>
                    </a:cubicBezTo>
                    <a:cubicBezTo>
                      <a:pt x="4227" y="4019"/>
                      <a:pt x="5620" y="3117"/>
                      <a:pt x="7351" y="3070"/>
                    </a:cubicBezTo>
                    <a:cubicBezTo>
                      <a:pt x="7397" y="3069"/>
                      <a:pt x="7442" y="3069"/>
                      <a:pt x="7488" y="3069"/>
                    </a:cubicBezTo>
                    <a:close/>
                    <a:moveTo>
                      <a:pt x="7492" y="2825"/>
                    </a:moveTo>
                    <a:cubicBezTo>
                      <a:pt x="7444" y="2825"/>
                      <a:pt x="7395" y="2826"/>
                      <a:pt x="7347" y="2827"/>
                    </a:cubicBezTo>
                    <a:cubicBezTo>
                      <a:pt x="5898" y="2864"/>
                      <a:pt x="4674" y="3471"/>
                      <a:pt x="3862" y="4525"/>
                    </a:cubicBezTo>
                    <a:lnTo>
                      <a:pt x="3862" y="4525"/>
                    </a:lnTo>
                    <a:cubicBezTo>
                      <a:pt x="2835" y="4292"/>
                      <a:pt x="1880" y="3668"/>
                      <a:pt x="1148" y="2931"/>
                    </a:cubicBezTo>
                    <a:lnTo>
                      <a:pt x="1148" y="2931"/>
                    </a:lnTo>
                    <a:cubicBezTo>
                      <a:pt x="1711" y="3903"/>
                      <a:pt x="2435" y="4781"/>
                      <a:pt x="3279" y="5518"/>
                    </a:cubicBezTo>
                    <a:lnTo>
                      <a:pt x="3279" y="5518"/>
                    </a:lnTo>
                    <a:cubicBezTo>
                      <a:pt x="2996" y="6172"/>
                      <a:pt x="2891" y="6881"/>
                      <a:pt x="2949" y="7588"/>
                    </a:cubicBezTo>
                    <a:lnTo>
                      <a:pt x="2949" y="7588"/>
                    </a:lnTo>
                    <a:cubicBezTo>
                      <a:pt x="2233" y="7921"/>
                      <a:pt x="1415" y="8063"/>
                      <a:pt x="621" y="8063"/>
                    </a:cubicBezTo>
                    <a:cubicBezTo>
                      <a:pt x="412" y="8063"/>
                      <a:pt x="204" y="8054"/>
                      <a:pt x="1" y="8035"/>
                    </a:cubicBezTo>
                    <a:lnTo>
                      <a:pt x="1" y="8035"/>
                    </a:lnTo>
                    <a:cubicBezTo>
                      <a:pt x="1013" y="8401"/>
                      <a:pt x="2084" y="8609"/>
                      <a:pt x="3158" y="8644"/>
                    </a:cubicBezTo>
                    <a:lnTo>
                      <a:pt x="3158" y="8644"/>
                    </a:lnTo>
                    <a:cubicBezTo>
                      <a:pt x="3381" y="9348"/>
                      <a:pt x="3766" y="10023"/>
                      <a:pt x="4302" y="10610"/>
                    </a:cubicBezTo>
                    <a:lnTo>
                      <a:pt x="4302" y="10610"/>
                    </a:lnTo>
                    <a:cubicBezTo>
                      <a:pt x="3866" y="11443"/>
                      <a:pt x="3162" y="12155"/>
                      <a:pt x="2407" y="12681"/>
                    </a:cubicBezTo>
                    <a:cubicBezTo>
                      <a:pt x="3341" y="12340"/>
                      <a:pt x="4226" y="11859"/>
                      <a:pt x="5023" y="11263"/>
                    </a:cubicBezTo>
                    <a:lnTo>
                      <a:pt x="5023" y="11263"/>
                    </a:lnTo>
                    <a:cubicBezTo>
                      <a:pt x="5711" y="11766"/>
                      <a:pt x="6535" y="12078"/>
                      <a:pt x="7411" y="12187"/>
                    </a:cubicBezTo>
                    <a:lnTo>
                      <a:pt x="7411" y="12187"/>
                    </a:lnTo>
                    <a:cubicBezTo>
                      <a:pt x="7537" y="13019"/>
                      <a:pt x="7450" y="13903"/>
                      <a:pt x="7235" y="14696"/>
                    </a:cubicBezTo>
                    <a:lnTo>
                      <a:pt x="7235" y="14696"/>
                    </a:lnTo>
                    <a:cubicBezTo>
                      <a:pt x="7677" y="13922"/>
                      <a:pt x="8020" y="13089"/>
                      <a:pt x="8251" y="12230"/>
                    </a:cubicBezTo>
                    <a:lnTo>
                      <a:pt x="8251" y="12230"/>
                    </a:lnTo>
                    <a:cubicBezTo>
                      <a:pt x="9104" y="12211"/>
                      <a:pt x="9979" y="12008"/>
                      <a:pt x="10811" y="11614"/>
                    </a:cubicBezTo>
                    <a:cubicBezTo>
                      <a:pt x="10917" y="11564"/>
                      <a:pt x="11018" y="11512"/>
                      <a:pt x="11114" y="11460"/>
                    </a:cubicBezTo>
                    <a:lnTo>
                      <a:pt x="11114" y="11460"/>
                    </a:lnTo>
                    <a:cubicBezTo>
                      <a:pt x="11575" y="11954"/>
                      <a:pt x="11949" y="12541"/>
                      <a:pt x="12224" y="13137"/>
                    </a:cubicBezTo>
                    <a:cubicBezTo>
                      <a:pt x="12101" y="12445"/>
                      <a:pt x="11901" y="11770"/>
                      <a:pt x="11641" y="11119"/>
                    </a:cubicBezTo>
                    <a:lnTo>
                      <a:pt x="11641" y="11119"/>
                    </a:lnTo>
                    <a:cubicBezTo>
                      <a:pt x="12190" y="10698"/>
                      <a:pt x="12531" y="10176"/>
                      <a:pt x="12754" y="9457"/>
                    </a:cubicBezTo>
                    <a:cubicBezTo>
                      <a:pt x="13088" y="8377"/>
                      <a:pt x="13051" y="7211"/>
                      <a:pt x="12648" y="6172"/>
                    </a:cubicBezTo>
                    <a:cubicBezTo>
                      <a:pt x="12594" y="6030"/>
                      <a:pt x="12529" y="5891"/>
                      <a:pt x="12456" y="5751"/>
                    </a:cubicBezTo>
                    <a:cubicBezTo>
                      <a:pt x="12294" y="5438"/>
                      <a:pt x="12098" y="5144"/>
                      <a:pt x="11874" y="4872"/>
                    </a:cubicBezTo>
                    <a:lnTo>
                      <a:pt x="11874" y="4872"/>
                    </a:lnTo>
                    <a:cubicBezTo>
                      <a:pt x="12568" y="4224"/>
                      <a:pt x="13479" y="3780"/>
                      <a:pt x="14379" y="3543"/>
                    </a:cubicBezTo>
                    <a:lnTo>
                      <a:pt x="14379" y="3543"/>
                    </a:lnTo>
                    <a:cubicBezTo>
                      <a:pt x="13261" y="3544"/>
                      <a:pt x="12142" y="3731"/>
                      <a:pt x="11083" y="4092"/>
                    </a:cubicBezTo>
                    <a:lnTo>
                      <a:pt x="11083" y="4092"/>
                    </a:lnTo>
                    <a:cubicBezTo>
                      <a:pt x="10590" y="3696"/>
                      <a:pt x="10025" y="3381"/>
                      <a:pt x="9420" y="3164"/>
                    </a:cubicBezTo>
                    <a:lnTo>
                      <a:pt x="9420" y="3164"/>
                    </a:lnTo>
                    <a:cubicBezTo>
                      <a:pt x="9420" y="3174"/>
                      <a:pt x="9420" y="3185"/>
                      <a:pt x="9420" y="3195"/>
                    </a:cubicBezTo>
                    <a:cubicBezTo>
                      <a:pt x="9223" y="3117"/>
                      <a:pt x="9034" y="3083"/>
                      <a:pt x="8854" y="3083"/>
                    </a:cubicBezTo>
                    <a:cubicBezTo>
                      <a:pt x="8716" y="3083"/>
                      <a:pt x="8584" y="3103"/>
                      <a:pt x="8459" y="3139"/>
                    </a:cubicBezTo>
                    <a:cubicBezTo>
                      <a:pt x="8332" y="3122"/>
                      <a:pt x="8199" y="3106"/>
                      <a:pt x="8067" y="3089"/>
                    </a:cubicBezTo>
                    <a:cubicBezTo>
                      <a:pt x="8101" y="3016"/>
                      <a:pt x="8137" y="2942"/>
                      <a:pt x="8176" y="2867"/>
                    </a:cubicBezTo>
                    <a:lnTo>
                      <a:pt x="8176" y="2867"/>
                    </a:lnTo>
                    <a:cubicBezTo>
                      <a:pt x="7950" y="2839"/>
                      <a:pt x="7721" y="2825"/>
                      <a:pt x="7492" y="2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617592" y="2281995"/>
                <a:ext cx="136389" cy="260573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688" extrusionOk="0">
                    <a:moveTo>
                      <a:pt x="0" y="0"/>
                    </a:moveTo>
                    <a:lnTo>
                      <a:pt x="127" y="38688"/>
                    </a:lnTo>
                    <a:lnTo>
                      <a:pt x="2025" y="38668"/>
                    </a:lnTo>
                    <a:lnTo>
                      <a:pt x="1309" y="798"/>
                    </a:lnTo>
                    <a:cubicBezTo>
                      <a:pt x="989" y="733"/>
                      <a:pt x="677" y="556"/>
                      <a:pt x="431" y="366"/>
                    </a:cubicBezTo>
                    <a:cubicBezTo>
                      <a:pt x="314" y="277"/>
                      <a:pt x="219" y="166"/>
                      <a:pt x="100" y="82"/>
                    </a:cubicBezTo>
                    <a:cubicBezTo>
                      <a:pt x="65" y="56"/>
                      <a:pt x="32" y="2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1" name="Google Shape;1061;p21"/>
              <p:cNvSpPr/>
              <p:nvPr/>
            </p:nvSpPr>
            <p:spPr>
              <a:xfrm>
                <a:off x="972941" y="1615549"/>
                <a:ext cx="159895" cy="99816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482" extrusionOk="0">
                    <a:moveTo>
                      <a:pt x="1" y="0"/>
                    </a:moveTo>
                    <a:cubicBezTo>
                      <a:pt x="40" y="290"/>
                      <a:pt x="58" y="586"/>
                      <a:pt x="47" y="881"/>
                    </a:cubicBezTo>
                    <a:cubicBezTo>
                      <a:pt x="854" y="915"/>
                      <a:pt x="1663" y="1147"/>
                      <a:pt x="2373" y="1482"/>
                    </a:cubicBezTo>
                    <a:cubicBezTo>
                      <a:pt x="1655" y="883"/>
                      <a:pt x="852" y="38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320031" y="1325532"/>
                <a:ext cx="672043" cy="616612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9155" extrusionOk="0">
                    <a:moveTo>
                      <a:pt x="4508" y="1"/>
                    </a:moveTo>
                    <a:cubicBezTo>
                      <a:pt x="2848" y="1"/>
                      <a:pt x="1247" y="787"/>
                      <a:pt x="445" y="2555"/>
                    </a:cubicBezTo>
                    <a:cubicBezTo>
                      <a:pt x="90" y="3332"/>
                      <a:pt x="0" y="4146"/>
                      <a:pt x="118" y="4931"/>
                    </a:cubicBezTo>
                    <a:cubicBezTo>
                      <a:pt x="281" y="6030"/>
                      <a:pt x="854" y="7069"/>
                      <a:pt x="1683" y="7857"/>
                    </a:cubicBezTo>
                    <a:cubicBezTo>
                      <a:pt x="2619" y="8746"/>
                      <a:pt x="3867" y="9154"/>
                      <a:pt x="5135" y="9154"/>
                    </a:cubicBezTo>
                    <a:cubicBezTo>
                      <a:pt x="6042" y="9154"/>
                      <a:pt x="6958" y="8946"/>
                      <a:pt x="7778" y="8556"/>
                    </a:cubicBezTo>
                    <a:cubicBezTo>
                      <a:pt x="8773" y="8084"/>
                      <a:pt x="9334" y="7511"/>
                      <a:pt x="9656" y="6474"/>
                    </a:cubicBezTo>
                    <a:cubicBezTo>
                      <a:pt x="9977" y="5435"/>
                      <a:pt x="9946" y="4286"/>
                      <a:pt x="9552" y="3269"/>
                    </a:cubicBezTo>
                    <a:cubicBezTo>
                      <a:pt x="9500" y="3133"/>
                      <a:pt x="9436" y="2995"/>
                      <a:pt x="9366" y="2860"/>
                    </a:cubicBezTo>
                    <a:cubicBezTo>
                      <a:pt x="9243" y="2623"/>
                      <a:pt x="9102" y="2398"/>
                      <a:pt x="8945" y="2188"/>
                    </a:cubicBezTo>
                    <a:lnTo>
                      <a:pt x="8945" y="2186"/>
                    </a:lnTo>
                    <a:cubicBezTo>
                      <a:pt x="7908" y="796"/>
                      <a:pt x="6178" y="1"/>
                      <a:pt x="4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327911" y="1472898"/>
                <a:ext cx="664163" cy="469245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6967" extrusionOk="0">
                    <a:moveTo>
                      <a:pt x="8828" y="0"/>
                    </a:moveTo>
                    <a:lnTo>
                      <a:pt x="8828" y="0"/>
                    </a:lnTo>
                    <a:cubicBezTo>
                      <a:pt x="8903" y="125"/>
                      <a:pt x="8968" y="249"/>
                      <a:pt x="9020" y="374"/>
                    </a:cubicBezTo>
                    <a:cubicBezTo>
                      <a:pt x="9501" y="1512"/>
                      <a:pt x="9660" y="2834"/>
                      <a:pt x="9195" y="3975"/>
                    </a:cubicBezTo>
                    <a:cubicBezTo>
                      <a:pt x="8562" y="5530"/>
                      <a:pt x="6871" y="6362"/>
                      <a:pt x="5174" y="6362"/>
                    </a:cubicBezTo>
                    <a:cubicBezTo>
                      <a:pt x="4472" y="6362"/>
                      <a:pt x="3769" y="6220"/>
                      <a:pt x="3139" y="5928"/>
                    </a:cubicBezTo>
                    <a:cubicBezTo>
                      <a:pt x="1752" y="5286"/>
                      <a:pt x="713" y="4111"/>
                      <a:pt x="1" y="2743"/>
                    </a:cubicBezTo>
                    <a:lnTo>
                      <a:pt x="1" y="2743"/>
                    </a:lnTo>
                    <a:cubicBezTo>
                      <a:pt x="164" y="3842"/>
                      <a:pt x="737" y="4881"/>
                      <a:pt x="1566" y="5669"/>
                    </a:cubicBezTo>
                    <a:cubicBezTo>
                      <a:pt x="2502" y="6558"/>
                      <a:pt x="3750" y="6966"/>
                      <a:pt x="5018" y="6966"/>
                    </a:cubicBezTo>
                    <a:cubicBezTo>
                      <a:pt x="5925" y="6966"/>
                      <a:pt x="6841" y="6758"/>
                      <a:pt x="7661" y="6368"/>
                    </a:cubicBezTo>
                    <a:cubicBezTo>
                      <a:pt x="8656" y="5896"/>
                      <a:pt x="9217" y="5323"/>
                      <a:pt x="9539" y="4286"/>
                    </a:cubicBezTo>
                    <a:cubicBezTo>
                      <a:pt x="9860" y="3247"/>
                      <a:pt x="9829" y="2098"/>
                      <a:pt x="9435" y="1081"/>
                    </a:cubicBezTo>
                    <a:cubicBezTo>
                      <a:pt x="9383" y="945"/>
                      <a:pt x="9319" y="807"/>
                      <a:pt x="9249" y="672"/>
                    </a:cubicBezTo>
                    <a:cubicBezTo>
                      <a:pt x="9126" y="435"/>
                      <a:pt x="8985" y="210"/>
                      <a:pt x="8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462009" y="1565170"/>
                <a:ext cx="407954" cy="266312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3954" extrusionOk="0">
                    <a:moveTo>
                      <a:pt x="4510" y="1"/>
                    </a:moveTo>
                    <a:cubicBezTo>
                      <a:pt x="4260" y="1"/>
                      <a:pt x="4030" y="52"/>
                      <a:pt x="3864" y="101"/>
                    </a:cubicBezTo>
                    <a:cubicBezTo>
                      <a:pt x="3861" y="101"/>
                      <a:pt x="3853" y="105"/>
                      <a:pt x="3850" y="107"/>
                    </a:cubicBezTo>
                    <a:cubicBezTo>
                      <a:pt x="3822" y="116"/>
                      <a:pt x="3790" y="125"/>
                      <a:pt x="3762" y="134"/>
                    </a:cubicBezTo>
                    <a:cubicBezTo>
                      <a:pt x="3582" y="200"/>
                      <a:pt x="3414" y="293"/>
                      <a:pt x="3251" y="384"/>
                    </a:cubicBezTo>
                    <a:cubicBezTo>
                      <a:pt x="3022" y="514"/>
                      <a:pt x="2805" y="635"/>
                      <a:pt x="2557" y="668"/>
                    </a:cubicBezTo>
                    <a:cubicBezTo>
                      <a:pt x="2487" y="678"/>
                      <a:pt x="2416" y="682"/>
                      <a:pt x="2345" y="682"/>
                    </a:cubicBezTo>
                    <a:cubicBezTo>
                      <a:pt x="2212" y="682"/>
                      <a:pt x="2077" y="668"/>
                      <a:pt x="1938" y="650"/>
                    </a:cubicBezTo>
                    <a:lnTo>
                      <a:pt x="1786" y="629"/>
                    </a:lnTo>
                    <a:cubicBezTo>
                      <a:pt x="1650" y="610"/>
                      <a:pt x="1512" y="590"/>
                      <a:pt x="1377" y="581"/>
                    </a:cubicBezTo>
                    <a:cubicBezTo>
                      <a:pt x="1324" y="577"/>
                      <a:pt x="1271" y="575"/>
                      <a:pt x="1220" y="575"/>
                    </a:cubicBezTo>
                    <a:cubicBezTo>
                      <a:pt x="747" y="575"/>
                      <a:pt x="372" y="737"/>
                      <a:pt x="179" y="1031"/>
                    </a:cubicBezTo>
                    <a:cubicBezTo>
                      <a:pt x="142" y="1086"/>
                      <a:pt x="114" y="1144"/>
                      <a:pt x="90" y="1207"/>
                    </a:cubicBezTo>
                    <a:cubicBezTo>
                      <a:pt x="1" y="1453"/>
                      <a:pt x="10" y="1763"/>
                      <a:pt x="118" y="2081"/>
                    </a:cubicBezTo>
                    <a:cubicBezTo>
                      <a:pt x="272" y="2527"/>
                      <a:pt x="572" y="2933"/>
                      <a:pt x="986" y="3251"/>
                    </a:cubicBezTo>
                    <a:cubicBezTo>
                      <a:pt x="1200" y="3416"/>
                      <a:pt x="1438" y="3554"/>
                      <a:pt x="1695" y="3658"/>
                    </a:cubicBezTo>
                    <a:cubicBezTo>
                      <a:pt x="2154" y="3846"/>
                      <a:pt x="2691" y="3953"/>
                      <a:pt x="3227" y="3953"/>
                    </a:cubicBezTo>
                    <a:cubicBezTo>
                      <a:pt x="4058" y="3953"/>
                      <a:pt x="4893" y="3693"/>
                      <a:pt x="5441" y="3072"/>
                    </a:cubicBezTo>
                    <a:cubicBezTo>
                      <a:pt x="5599" y="2894"/>
                      <a:pt x="5729" y="2689"/>
                      <a:pt x="5826" y="2462"/>
                    </a:cubicBezTo>
                    <a:cubicBezTo>
                      <a:pt x="6010" y="2035"/>
                      <a:pt x="6057" y="1577"/>
                      <a:pt x="5952" y="1165"/>
                    </a:cubicBezTo>
                    <a:cubicBezTo>
                      <a:pt x="5902" y="947"/>
                      <a:pt x="5796" y="737"/>
                      <a:pt x="5659" y="560"/>
                    </a:cubicBezTo>
                    <a:cubicBezTo>
                      <a:pt x="5647" y="544"/>
                      <a:pt x="5634" y="527"/>
                      <a:pt x="5620" y="510"/>
                    </a:cubicBezTo>
                    <a:cubicBezTo>
                      <a:pt x="5482" y="348"/>
                      <a:pt x="5322" y="222"/>
                      <a:pt x="5142" y="134"/>
                    </a:cubicBezTo>
                    <a:cubicBezTo>
                      <a:pt x="4935" y="35"/>
                      <a:pt x="4716" y="1"/>
                      <a:pt x="4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708585" y="1425617"/>
                <a:ext cx="158144" cy="1288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1913" extrusionOk="0">
                    <a:moveTo>
                      <a:pt x="1065" y="1"/>
                    </a:moveTo>
                    <a:cubicBezTo>
                      <a:pt x="963" y="1"/>
                      <a:pt x="859" y="19"/>
                      <a:pt x="758" y="59"/>
                    </a:cubicBezTo>
                    <a:cubicBezTo>
                      <a:pt x="254" y="262"/>
                      <a:pt x="96" y="842"/>
                      <a:pt x="6" y="1387"/>
                    </a:cubicBezTo>
                    <a:cubicBezTo>
                      <a:pt x="1" y="1453"/>
                      <a:pt x="47" y="1517"/>
                      <a:pt x="114" y="1528"/>
                    </a:cubicBezTo>
                    <a:cubicBezTo>
                      <a:pt x="120" y="1529"/>
                      <a:pt x="126" y="1529"/>
                      <a:pt x="132" y="1529"/>
                    </a:cubicBezTo>
                    <a:cubicBezTo>
                      <a:pt x="192" y="1529"/>
                      <a:pt x="245" y="1487"/>
                      <a:pt x="255" y="1426"/>
                    </a:cubicBezTo>
                    <a:cubicBezTo>
                      <a:pt x="332" y="951"/>
                      <a:pt x="462" y="444"/>
                      <a:pt x="852" y="290"/>
                    </a:cubicBezTo>
                    <a:cubicBezTo>
                      <a:pt x="925" y="260"/>
                      <a:pt x="1000" y="247"/>
                      <a:pt x="1075" y="247"/>
                    </a:cubicBezTo>
                    <a:cubicBezTo>
                      <a:pt x="1358" y="247"/>
                      <a:pt x="1636" y="436"/>
                      <a:pt x="1789" y="661"/>
                    </a:cubicBezTo>
                    <a:cubicBezTo>
                      <a:pt x="2011" y="983"/>
                      <a:pt x="2066" y="1398"/>
                      <a:pt x="2094" y="1799"/>
                    </a:cubicBezTo>
                    <a:cubicBezTo>
                      <a:pt x="2098" y="1864"/>
                      <a:pt x="2152" y="1913"/>
                      <a:pt x="2217" y="1913"/>
                    </a:cubicBezTo>
                    <a:lnTo>
                      <a:pt x="2226" y="1913"/>
                    </a:lnTo>
                    <a:cubicBezTo>
                      <a:pt x="2293" y="1909"/>
                      <a:pt x="2347" y="1848"/>
                      <a:pt x="2340" y="1781"/>
                    </a:cubicBezTo>
                    <a:cubicBezTo>
                      <a:pt x="2310" y="1346"/>
                      <a:pt x="2245" y="894"/>
                      <a:pt x="1992" y="522"/>
                    </a:cubicBezTo>
                    <a:cubicBezTo>
                      <a:pt x="1797" y="238"/>
                      <a:pt x="1437" y="1"/>
                      <a:pt x="10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408464" y="1459360"/>
                <a:ext cx="155584" cy="136321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024" extrusionOk="0">
                    <a:moveTo>
                      <a:pt x="1185" y="0"/>
                    </a:moveTo>
                    <a:cubicBezTo>
                      <a:pt x="782" y="0"/>
                      <a:pt x="409" y="290"/>
                      <a:pt x="232" y="616"/>
                    </a:cubicBezTo>
                    <a:cubicBezTo>
                      <a:pt x="19" y="1010"/>
                      <a:pt x="0" y="1467"/>
                      <a:pt x="13" y="1903"/>
                    </a:cubicBezTo>
                    <a:cubicBezTo>
                      <a:pt x="15" y="1970"/>
                      <a:pt x="71" y="2023"/>
                      <a:pt x="136" y="2023"/>
                    </a:cubicBezTo>
                    <a:lnTo>
                      <a:pt x="140" y="2023"/>
                    </a:lnTo>
                    <a:cubicBezTo>
                      <a:pt x="208" y="2022"/>
                      <a:pt x="264" y="1966"/>
                      <a:pt x="260" y="1895"/>
                    </a:cubicBezTo>
                    <a:cubicBezTo>
                      <a:pt x="249" y="1494"/>
                      <a:pt x="264" y="1075"/>
                      <a:pt x="452" y="733"/>
                    </a:cubicBezTo>
                    <a:cubicBezTo>
                      <a:pt x="589" y="477"/>
                      <a:pt x="877" y="245"/>
                      <a:pt x="1182" y="245"/>
                    </a:cubicBezTo>
                    <a:cubicBezTo>
                      <a:pt x="1236" y="245"/>
                      <a:pt x="1290" y="253"/>
                      <a:pt x="1344" y="268"/>
                    </a:cubicBezTo>
                    <a:cubicBezTo>
                      <a:pt x="1748" y="385"/>
                      <a:pt x="1928" y="876"/>
                      <a:pt x="2053" y="1341"/>
                    </a:cubicBezTo>
                    <a:cubicBezTo>
                      <a:pt x="2068" y="1397"/>
                      <a:pt x="2117" y="1433"/>
                      <a:pt x="2170" y="1433"/>
                    </a:cubicBezTo>
                    <a:cubicBezTo>
                      <a:pt x="2181" y="1433"/>
                      <a:pt x="2192" y="1432"/>
                      <a:pt x="2203" y="1428"/>
                    </a:cubicBezTo>
                    <a:cubicBezTo>
                      <a:pt x="2268" y="1410"/>
                      <a:pt x="2309" y="1343"/>
                      <a:pt x="2293" y="1278"/>
                    </a:cubicBezTo>
                    <a:cubicBezTo>
                      <a:pt x="2151" y="746"/>
                      <a:pt x="1937" y="181"/>
                      <a:pt x="1413" y="32"/>
                    </a:cubicBezTo>
                    <a:cubicBezTo>
                      <a:pt x="1337" y="10"/>
                      <a:pt x="1260" y="0"/>
                      <a:pt x="1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375260" y="1517822"/>
                <a:ext cx="549529" cy="301807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4481" extrusionOk="0">
                    <a:moveTo>
                      <a:pt x="6898" y="1"/>
                    </a:moveTo>
                    <a:cubicBezTo>
                      <a:pt x="6534" y="1"/>
                      <a:pt x="6259" y="104"/>
                      <a:pt x="6233" y="272"/>
                    </a:cubicBezTo>
                    <a:cubicBezTo>
                      <a:pt x="6197" y="492"/>
                      <a:pt x="6592" y="735"/>
                      <a:pt x="7116" y="817"/>
                    </a:cubicBezTo>
                    <a:cubicBezTo>
                      <a:pt x="7235" y="836"/>
                      <a:pt x="7350" y="845"/>
                      <a:pt x="7457" y="845"/>
                    </a:cubicBezTo>
                    <a:cubicBezTo>
                      <a:pt x="7822" y="845"/>
                      <a:pt x="8096" y="741"/>
                      <a:pt x="8124" y="572"/>
                    </a:cubicBezTo>
                    <a:cubicBezTo>
                      <a:pt x="8159" y="354"/>
                      <a:pt x="7763" y="111"/>
                      <a:pt x="7240" y="29"/>
                    </a:cubicBezTo>
                    <a:cubicBezTo>
                      <a:pt x="7121" y="10"/>
                      <a:pt x="7006" y="1"/>
                      <a:pt x="6898" y="1"/>
                    </a:cubicBezTo>
                    <a:close/>
                    <a:moveTo>
                      <a:pt x="703" y="664"/>
                    </a:moveTo>
                    <a:cubicBezTo>
                      <a:pt x="338" y="664"/>
                      <a:pt x="63" y="768"/>
                      <a:pt x="36" y="938"/>
                    </a:cubicBezTo>
                    <a:cubicBezTo>
                      <a:pt x="0" y="1154"/>
                      <a:pt x="396" y="1397"/>
                      <a:pt x="919" y="1481"/>
                    </a:cubicBezTo>
                    <a:cubicBezTo>
                      <a:pt x="1038" y="1500"/>
                      <a:pt x="1153" y="1509"/>
                      <a:pt x="1261" y="1509"/>
                    </a:cubicBezTo>
                    <a:cubicBezTo>
                      <a:pt x="1626" y="1509"/>
                      <a:pt x="1901" y="1405"/>
                      <a:pt x="1928" y="1237"/>
                    </a:cubicBezTo>
                    <a:cubicBezTo>
                      <a:pt x="1962" y="1022"/>
                      <a:pt x="1568" y="776"/>
                      <a:pt x="1045" y="692"/>
                    </a:cubicBezTo>
                    <a:cubicBezTo>
                      <a:pt x="926" y="673"/>
                      <a:pt x="811" y="664"/>
                      <a:pt x="703" y="664"/>
                    </a:cubicBezTo>
                    <a:close/>
                    <a:moveTo>
                      <a:pt x="4637" y="2682"/>
                    </a:moveTo>
                    <a:cubicBezTo>
                      <a:pt x="4065" y="2682"/>
                      <a:pt x="3487" y="2832"/>
                      <a:pt x="3009" y="3139"/>
                    </a:cubicBezTo>
                    <a:cubicBezTo>
                      <a:pt x="2734" y="3318"/>
                      <a:pt x="2518" y="3530"/>
                      <a:pt x="2350" y="3805"/>
                    </a:cubicBezTo>
                    <a:cubicBezTo>
                      <a:pt x="2557" y="3965"/>
                      <a:pt x="2789" y="4095"/>
                      <a:pt x="3031" y="4195"/>
                    </a:cubicBezTo>
                    <a:cubicBezTo>
                      <a:pt x="3478" y="4378"/>
                      <a:pt x="3995" y="4481"/>
                      <a:pt x="4510" y="4481"/>
                    </a:cubicBezTo>
                    <a:cubicBezTo>
                      <a:pt x="5318" y="4481"/>
                      <a:pt x="6120" y="4229"/>
                      <a:pt x="6638" y="3643"/>
                    </a:cubicBezTo>
                    <a:cubicBezTo>
                      <a:pt x="6614" y="3617"/>
                      <a:pt x="6590" y="3591"/>
                      <a:pt x="6567" y="3569"/>
                    </a:cubicBezTo>
                    <a:cubicBezTo>
                      <a:pt x="6359" y="3348"/>
                      <a:pt x="6149" y="3123"/>
                      <a:pt x="5885" y="2968"/>
                    </a:cubicBezTo>
                    <a:cubicBezTo>
                      <a:pt x="5628" y="2818"/>
                      <a:pt x="5331" y="2743"/>
                      <a:pt x="5033" y="2706"/>
                    </a:cubicBezTo>
                    <a:cubicBezTo>
                      <a:pt x="4902" y="2690"/>
                      <a:pt x="4770" y="2682"/>
                      <a:pt x="4637" y="2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477567" y="1579314"/>
                <a:ext cx="357979" cy="133493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1982" extrusionOk="0">
                    <a:moveTo>
                      <a:pt x="4296" y="0"/>
                    </a:moveTo>
                    <a:cubicBezTo>
                      <a:pt x="4086" y="0"/>
                      <a:pt x="3872" y="39"/>
                      <a:pt x="3678" y="99"/>
                    </a:cubicBezTo>
                    <a:cubicBezTo>
                      <a:pt x="3654" y="109"/>
                      <a:pt x="3626" y="118"/>
                      <a:pt x="3598" y="127"/>
                    </a:cubicBezTo>
                    <a:cubicBezTo>
                      <a:pt x="3172" y="276"/>
                      <a:pt x="2823" y="601"/>
                      <a:pt x="2367" y="666"/>
                    </a:cubicBezTo>
                    <a:cubicBezTo>
                      <a:pt x="2292" y="676"/>
                      <a:pt x="2216" y="681"/>
                      <a:pt x="2141" y="681"/>
                    </a:cubicBezTo>
                    <a:cubicBezTo>
                      <a:pt x="2007" y="681"/>
                      <a:pt x="1874" y="667"/>
                      <a:pt x="1741" y="650"/>
                    </a:cubicBezTo>
                    <a:cubicBezTo>
                      <a:pt x="1731" y="650"/>
                      <a:pt x="1724" y="650"/>
                      <a:pt x="1715" y="648"/>
                    </a:cubicBezTo>
                    <a:cubicBezTo>
                      <a:pt x="1531" y="622"/>
                      <a:pt x="1345" y="592"/>
                      <a:pt x="1162" y="577"/>
                    </a:cubicBezTo>
                    <a:cubicBezTo>
                      <a:pt x="1114" y="574"/>
                      <a:pt x="1066" y="572"/>
                      <a:pt x="1017" y="572"/>
                    </a:cubicBezTo>
                    <a:cubicBezTo>
                      <a:pt x="653" y="572"/>
                      <a:pt x="273" y="675"/>
                      <a:pt x="77" y="973"/>
                    </a:cubicBezTo>
                    <a:cubicBezTo>
                      <a:pt x="43" y="1020"/>
                      <a:pt x="19" y="1070"/>
                      <a:pt x="0" y="1124"/>
                    </a:cubicBezTo>
                    <a:cubicBezTo>
                      <a:pt x="145" y="1442"/>
                      <a:pt x="181" y="1786"/>
                      <a:pt x="567" y="1936"/>
                    </a:cubicBezTo>
                    <a:cubicBezTo>
                      <a:pt x="646" y="1967"/>
                      <a:pt x="729" y="1982"/>
                      <a:pt x="812" y="1982"/>
                    </a:cubicBezTo>
                    <a:cubicBezTo>
                      <a:pt x="1090" y="1982"/>
                      <a:pt x="1372" y="1819"/>
                      <a:pt x="1534" y="1583"/>
                    </a:cubicBezTo>
                    <a:cubicBezTo>
                      <a:pt x="1661" y="1395"/>
                      <a:pt x="1724" y="1172"/>
                      <a:pt x="1741" y="945"/>
                    </a:cubicBezTo>
                    <a:cubicBezTo>
                      <a:pt x="1785" y="1168"/>
                      <a:pt x="1888" y="1377"/>
                      <a:pt x="2047" y="1536"/>
                    </a:cubicBezTo>
                    <a:cubicBezTo>
                      <a:pt x="2225" y="1716"/>
                      <a:pt x="2478" y="1821"/>
                      <a:pt x="2727" y="1821"/>
                    </a:cubicBezTo>
                    <a:cubicBezTo>
                      <a:pt x="2845" y="1821"/>
                      <a:pt x="2962" y="1797"/>
                      <a:pt x="3070" y="1747"/>
                    </a:cubicBezTo>
                    <a:cubicBezTo>
                      <a:pt x="3334" y="1624"/>
                      <a:pt x="3514" y="1364"/>
                      <a:pt x="3611" y="1088"/>
                    </a:cubicBezTo>
                    <a:cubicBezTo>
                      <a:pt x="3659" y="958"/>
                      <a:pt x="3691" y="821"/>
                      <a:pt x="3706" y="685"/>
                    </a:cubicBezTo>
                    <a:cubicBezTo>
                      <a:pt x="3741" y="858"/>
                      <a:pt x="3814" y="1016"/>
                      <a:pt x="3951" y="1133"/>
                    </a:cubicBezTo>
                    <a:cubicBezTo>
                      <a:pt x="4071" y="1235"/>
                      <a:pt x="4224" y="1282"/>
                      <a:pt x="4380" y="1282"/>
                    </a:cubicBezTo>
                    <a:cubicBezTo>
                      <a:pt x="4551" y="1282"/>
                      <a:pt x="4726" y="1226"/>
                      <a:pt x="4866" y="1126"/>
                    </a:cubicBezTo>
                    <a:cubicBezTo>
                      <a:pt x="5087" y="968"/>
                      <a:pt x="5231" y="724"/>
                      <a:pt x="5314" y="464"/>
                    </a:cubicBezTo>
                    <a:cubicBezTo>
                      <a:pt x="5193" y="322"/>
                      <a:pt x="5048" y="202"/>
                      <a:pt x="4877" y="122"/>
                    </a:cubicBezTo>
                    <a:cubicBezTo>
                      <a:pt x="4699" y="36"/>
                      <a:pt x="4499" y="0"/>
                      <a:pt x="4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69" name="Google Shape;1069;p21"/>
            <p:cNvSpPr/>
            <p:nvPr/>
          </p:nvSpPr>
          <p:spPr>
            <a:xfrm rot="-800787">
              <a:off x="8374937" y="2365261"/>
              <a:ext cx="1200174" cy="3136175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0" name="Google Shape;1070;p21"/>
          <p:cNvGrpSpPr/>
          <p:nvPr/>
        </p:nvGrpSpPr>
        <p:grpSpPr>
          <a:xfrm rot="-2084599">
            <a:off x="394064" y="4397442"/>
            <a:ext cx="324215" cy="625374"/>
            <a:chOff x="5966450" y="2934100"/>
            <a:chExt cx="566954" cy="1109041"/>
          </a:xfrm>
        </p:grpSpPr>
        <p:sp>
          <p:nvSpPr>
            <p:cNvPr id="1071" name="Google Shape;1071;p21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 rot="-2084599">
            <a:off x="8392864" y="170542"/>
            <a:ext cx="324215" cy="625374"/>
            <a:chOff x="5966450" y="2934100"/>
            <a:chExt cx="566954" cy="1109041"/>
          </a:xfrm>
        </p:grpSpPr>
        <p:sp>
          <p:nvSpPr>
            <p:cNvPr id="1075" name="Google Shape;1075;p21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3_1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2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0" name="Google Shape;1080;p22"/>
          <p:cNvSpPr txBox="1"/>
          <p:nvPr>
            <p:ph type="subTitle" idx="1"/>
          </p:nvPr>
        </p:nvSpPr>
        <p:spPr>
          <a:xfrm>
            <a:off x="718889" y="1979068"/>
            <a:ext cx="2473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1" name="Google Shape;1081;p22"/>
          <p:cNvSpPr txBox="1"/>
          <p:nvPr>
            <p:ph type="subTitle" idx="2"/>
          </p:nvPr>
        </p:nvSpPr>
        <p:spPr>
          <a:xfrm>
            <a:off x="718895" y="2276600"/>
            <a:ext cx="24732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2" name="Google Shape;1082;p22"/>
          <p:cNvSpPr txBox="1"/>
          <p:nvPr>
            <p:ph type="subTitle" idx="3"/>
          </p:nvPr>
        </p:nvSpPr>
        <p:spPr>
          <a:xfrm>
            <a:off x="4232157" y="1979066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3" name="Google Shape;1083;p22"/>
          <p:cNvSpPr txBox="1"/>
          <p:nvPr>
            <p:ph type="subTitle" idx="4"/>
          </p:nvPr>
        </p:nvSpPr>
        <p:spPr>
          <a:xfrm>
            <a:off x="4232164" y="2276599"/>
            <a:ext cx="24690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4" name="Google Shape;1084;p22"/>
          <p:cNvSpPr txBox="1"/>
          <p:nvPr>
            <p:ph type="subTitle" idx="5"/>
          </p:nvPr>
        </p:nvSpPr>
        <p:spPr>
          <a:xfrm>
            <a:off x="2454924" y="3599630"/>
            <a:ext cx="2473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5" name="Google Shape;1085;p22"/>
          <p:cNvSpPr txBox="1"/>
          <p:nvPr>
            <p:ph type="subTitle" idx="6"/>
          </p:nvPr>
        </p:nvSpPr>
        <p:spPr>
          <a:xfrm>
            <a:off x="2454924" y="3892710"/>
            <a:ext cx="24732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6" name="Google Shape;1086;p22"/>
          <p:cNvSpPr txBox="1"/>
          <p:nvPr>
            <p:ph type="subTitle" idx="7"/>
          </p:nvPr>
        </p:nvSpPr>
        <p:spPr>
          <a:xfrm>
            <a:off x="5968192" y="3599633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7" name="Google Shape;1087;p22"/>
          <p:cNvSpPr txBox="1"/>
          <p:nvPr>
            <p:ph type="subTitle" idx="8"/>
          </p:nvPr>
        </p:nvSpPr>
        <p:spPr>
          <a:xfrm>
            <a:off x="5968192" y="3893964"/>
            <a:ext cx="24690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88" name="Google Shape;1088;p22"/>
          <p:cNvGrpSpPr/>
          <p:nvPr/>
        </p:nvGrpSpPr>
        <p:grpSpPr>
          <a:xfrm flipH="1">
            <a:off x="-57982" y="3560042"/>
            <a:ext cx="2672625" cy="1643360"/>
            <a:chOff x="771923" y="81703"/>
            <a:chExt cx="4429275" cy="2723499"/>
          </a:xfrm>
        </p:grpSpPr>
        <p:sp>
          <p:nvSpPr>
            <p:cNvPr id="1089" name="Google Shape;1089;p22"/>
            <p:cNvSpPr/>
            <p:nvPr/>
          </p:nvSpPr>
          <p:spPr>
            <a:xfrm>
              <a:off x="785806" y="105290"/>
              <a:ext cx="4405689" cy="2690209"/>
            </a:xfrm>
            <a:custGeom>
              <a:avLst/>
              <a:gdLst/>
              <a:ahLst/>
              <a:cxnLst/>
              <a:rect l="l" t="t" r="r" b="b"/>
              <a:pathLst>
                <a:path w="32688" h="19960" extrusionOk="0">
                  <a:moveTo>
                    <a:pt x="32529" y="1"/>
                  </a:moveTo>
                  <a:cubicBezTo>
                    <a:pt x="31499" y="1068"/>
                    <a:pt x="30837" y="2496"/>
                    <a:pt x="30755" y="3981"/>
                  </a:cubicBezTo>
                  <a:cubicBezTo>
                    <a:pt x="30201" y="3710"/>
                    <a:pt x="29586" y="3578"/>
                    <a:pt x="28970" y="3578"/>
                  </a:cubicBezTo>
                  <a:cubicBezTo>
                    <a:pt x="28134" y="3578"/>
                    <a:pt x="27297" y="3822"/>
                    <a:pt x="26610" y="4299"/>
                  </a:cubicBezTo>
                  <a:cubicBezTo>
                    <a:pt x="25416" y="5127"/>
                    <a:pt x="24721" y="6624"/>
                    <a:pt x="24861" y="8071"/>
                  </a:cubicBezTo>
                  <a:cubicBezTo>
                    <a:pt x="23706" y="7161"/>
                    <a:pt x="22235" y="6696"/>
                    <a:pt x="20766" y="6696"/>
                  </a:cubicBezTo>
                  <a:cubicBezTo>
                    <a:pt x="19598" y="6696"/>
                    <a:pt x="18431" y="6991"/>
                    <a:pt x="17427" y="7590"/>
                  </a:cubicBezTo>
                  <a:cubicBezTo>
                    <a:pt x="16085" y="8390"/>
                    <a:pt x="15083" y="9708"/>
                    <a:pt x="14583" y="11188"/>
                  </a:cubicBezTo>
                  <a:cubicBezTo>
                    <a:pt x="14475" y="11507"/>
                    <a:pt x="14393" y="11835"/>
                    <a:pt x="14331" y="12166"/>
                  </a:cubicBezTo>
                  <a:cubicBezTo>
                    <a:pt x="14240" y="12686"/>
                    <a:pt x="14208" y="13218"/>
                    <a:pt x="14244" y="13743"/>
                  </a:cubicBezTo>
                  <a:cubicBezTo>
                    <a:pt x="14259" y="13948"/>
                    <a:pt x="14283" y="14154"/>
                    <a:pt x="14319" y="14355"/>
                  </a:cubicBezTo>
                  <a:cubicBezTo>
                    <a:pt x="13944" y="13961"/>
                    <a:pt x="13401" y="13751"/>
                    <a:pt x="12860" y="13751"/>
                  </a:cubicBezTo>
                  <a:cubicBezTo>
                    <a:pt x="12537" y="13751"/>
                    <a:pt x="12215" y="13826"/>
                    <a:pt x="11930" y="13981"/>
                  </a:cubicBezTo>
                  <a:cubicBezTo>
                    <a:pt x="11170" y="14395"/>
                    <a:pt x="10748" y="15352"/>
                    <a:pt x="10954" y="16194"/>
                  </a:cubicBezTo>
                  <a:cubicBezTo>
                    <a:pt x="10594" y="15507"/>
                    <a:pt x="9815" y="15092"/>
                    <a:pt x="9047" y="15092"/>
                  </a:cubicBezTo>
                  <a:cubicBezTo>
                    <a:pt x="8761" y="15092"/>
                    <a:pt x="8477" y="15149"/>
                    <a:pt x="8216" y="15271"/>
                  </a:cubicBezTo>
                  <a:cubicBezTo>
                    <a:pt x="7253" y="15720"/>
                    <a:pt x="6763" y="16979"/>
                    <a:pt x="7169" y="17962"/>
                  </a:cubicBezTo>
                  <a:cubicBezTo>
                    <a:pt x="6356" y="17352"/>
                    <a:pt x="5338" y="17033"/>
                    <a:pt x="4322" y="17033"/>
                  </a:cubicBezTo>
                  <a:cubicBezTo>
                    <a:pt x="3747" y="17033"/>
                    <a:pt x="3173" y="17135"/>
                    <a:pt x="2638" y="17345"/>
                  </a:cubicBezTo>
                  <a:cubicBezTo>
                    <a:pt x="1452" y="17808"/>
                    <a:pt x="485" y="18786"/>
                    <a:pt x="1" y="19960"/>
                  </a:cubicBezTo>
                  <a:lnTo>
                    <a:pt x="32687" y="19960"/>
                  </a:lnTo>
                  <a:lnTo>
                    <a:pt x="32687" y="12300"/>
                  </a:lnTo>
                  <a:cubicBezTo>
                    <a:pt x="32633" y="12297"/>
                    <a:pt x="32582" y="12292"/>
                    <a:pt x="32529" y="12289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771923" y="81703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1" name="Google Shape;1091;p22"/>
          <p:cNvGrpSpPr/>
          <p:nvPr/>
        </p:nvGrpSpPr>
        <p:grpSpPr>
          <a:xfrm rot="-385392">
            <a:off x="436339" y="3228634"/>
            <a:ext cx="1504089" cy="3930335"/>
            <a:chOff x="-125300" y="836221"/>
            <a:chExt cx="1553687" cy="4059941"/>
          </a:xfrm>
        </p:grpSpPr>
        <p:sp>
          <p:nvSpPr>
            <p:cNvPr id="1092" name="Google Shape;1092;p22"/>
            <p:cNvSpPr/>
            <p:nvPr/>
          </p:nvSpPr>
          <p:spPr>
            <a:xfrm>
              <a:off x="-115871" y="845044"/>
              <a:ext cx="1533078" cy="1499536"/>
            </a:xfrm>
            <a:custGeom>
              <a:avLst/>
              <a:gdLst/>
              <a:ahLst/>
              <a:cxnLst/>
              <a:rect l="l" t="t" r="r" b="b"/>
              <a:pathLst>
                <a:path w="22762" h="22264" extrusionOk="0">
                  <a:moveTo>
                    <a:pt x="11703" y="16538"/>
                  </a:moveTo>
                  <a:lnTo>
                    <a:pt x="11703" y="16538"/>
                  </a:lnTo>
                  <a:cubicBezTo>
                    <a:pt x="11632" y="16851"/>
                    <a:pt x="11526" y="17165"/>
                    <a:pt x="11392" y="17473"/>
                  </a:cubicBezTo>
                  <a:cubicBezTo>
                    <a:pt x="11511" y="17167"/>
                    <a:pt x="11613" y="16854"/>
                    <a:pt x="11703" y="16538"/>
                  </a:cubicBezTo>
                  <a:close/>
                  <a:moveTo>
                    <a:pt x="11963" y="0"/>
                  </a:moveTo>
                  <a:cubicBezTo>
                    <a:pt x="11768" y="0"/>
                    <a:pt x="11571" y="25"/>
                    <a:pt x="11375" y="78"/>
                  </a:cubicBezTo>
                  <a:cubicBezTo>
                    <a:pt x="10232" y="385"/>
                    <a:pt x="9520" y="1487"/>
                    <a:pt x="9131" y="2629"/>
                  </a:cubicBezTo>
                  <a:cubicBezTo>
                    <a:pt x="8832" y="2343"/>
                    <a:pt x="8506" y="2092"/>
                    <a:pt x="8140" y="1891"/>
                  </a:cubicBezTo>
                  <a:cubicBezTo>
                    <a:pt x="7614" y="1599"/>
                    <a:pt x="6994" y="1444"/>
                    <a:pt x="6386" y="1444"/>
                  </a:cubicBezTo>
                  <a:cubicBezTo>
                    <a:pt x="5496" y="1444"/>
                    <a:pt x="4632" y="1777"/>
                    <a:pt x="4128" y="2501"/>
                  </a:cubicBezTo>
                  <a:cubicBezTo>
                    <a:pt x="3371" y="3579"/>
                    <a:pt x="3656" y="5074"/>
                    <a:pt x="4204" y="6271"/>
                  </a:cubicBezTo>
                  <a:cubicBezTo>
                    <a:pt x="4336" y="6561"/>
                    <a:pt x="4485" y="6846"/>
                    <a:pt x="4643" y="7121"/>
                  </a:cubicBezTo>
                  <a:lnTo>
                    <a:pt x="4645" y="7125"/>
                  </a:lnTo>
                  <a:cubicBezTo>
                    <a:pt x="5219" y="8116"/>
                    <a:pt x="5963" y="9012"/>
                    <a:pt x="6829" y="9757"/>
                  </a:cubicBezTo>
                  <a:cubicBezTo>
                    <a:pt x="6842" y="9769"/>
                    <a:pt x="6854" y="9776"/>
                    <a:pt x="6867" y="9787"/>
                  </a:cubicBezTo>
                  <a:cubicBezTo>
                    <a:pt x="7038" y="9328"/>
                    <a:pt x="7311" y="8910"/>
                    <a:pt x="7713" y="8562"/>
                  </a:cubicBezTo>
                  <a:cubicBezTo>
                    <a:pt x="7806" y="8484"/>
                    <a:pt x="7898" y="8422"/>
                    <a:pt x="7991" y="8372"/>
                  </a:cubicBezTo>
                  <a:cubicBezTo>
                    <a:pt x="8202" y="8144"/>
                    <a:pt x="8447" y="7930"/>
                    <a:pt x="8739" y="7744"/>
                  </a:cubicBezTo>
                  <a:cubicBezTo>
                    <a:pt x="8854" y="7669"/>
                    <a:pt x="8971" y="7621"/>
                    <a:pt x="9085" y="7580"/>
                  </a:cubicBezTo>
                  <a:cubicBezTo>
                    <a:pt x="9458" y="7370"/>
                    <a:pt x="9877" y="7246"/>
                    <a:pt x="10321" y="7208"/>
                  </a:cubicBezTo>
                  <a:cubicBezTo>
                    <a:pt x="10413" y="7201"/>
                    <a:pt x="10505" y="7197"/>
                    <a:pt x="10596" y="7197"/>
                  </a:cubicBezTo>
                  <a:cubicBezTo>
                    <a:pt x="10886" y="7197"/>
                    <a:pt x="11175" y="7231"/>
                    <a:pt x="11465" y="7266"/>
                  </a:cubicBezTo>
                  <a:cubicBezTo>
                    <a:pt x="11459" y="7117"/>
                    <a:pt x="11450" y="6967"/>
                    <a:pt x="11431" y="6814"/>
                  </a:cubicBezTo>
                  <a:cubicBezTo>
                    <a:pt x="11364" y="6284"/>
                    <a:pt x="11208" y="5751"/>
                    <a:pt x="10953" y="5251"/>
                  </a:cubicBezTo>
                  <a:cubicBezTo>
                    <a:pt x="10537" y="4442"/>
                    <a:pt x="10061" y="3631"/>
                    <a:pt x="9457" y="2956"/>
                  </a:cubicBezTo>
                  <a:lnTo>
                    <a:pt x="9457" y="2956"/>
                  </a:lnTo>
                  <a:cubicBezTo>
                    <a:pt x="10310" y="3717"/>
                    <a:pt x="10905" y="4758"/>
                    <a:pt x="11223" y="5847"/>
                  </a:cubicBezTo>
                  <a:cubicBezTo>
                    <a:pt x="11347" y="6275"/>
                    <a:pt x="11465" y="6771"/>
                    <a:pt x="11505" y="7268"/>
                  </a:cubicBezTo>
                  <a:lnTo>
                    <a:pt x="11515" y="7268"/>
                  </a:lnTo>
                  <a:cubicBezTo>
                    <a:pt x="11556" y="7223"/>
                    <a:pt x="11593" y="7177"/>
                    <a:pt x="11632" y="7130"/>
                  </a:cubicBezTo>
                  <a:lnTo>
                    <a:pt x="11632" y="7130"/>
                  </a:lnTo>
                  <a:cubicBezTo>
                    <a:pt x="11608" y="7177"/>
                    <a:pt x="11584" y="7227"/>
                    <a:pt x="11561" y="7273"/>
                  </a:cubicBezTo>
                  <a:cubicBezTo>
                    <a:pt x="11695" y="7288"/>
                    <a:pt x="11825" y="7305"/>
                    <a:pt x="11957" y="7322"/>
                  </a:cubicBezTo>
                  <a:cubicBezTo>
                    <a:pt x="12082" y="7285"/>
                    <a:pt x="12213" y="7265"/>
                    <a:pt x="12351" y="7265"/>
                  </a:cubicBezTo>
                  <a:cubicBezTo>
                    <a:pt x="12530" y="7265"/>
                    <a:pt x="12720" y="7300"/>
                    <a:pt x="12917" y="7378"/>
                  </a:cubicBezTo>
                  <a:cubicBezTo>
                    <a:pt x="13489" y="7601"/>
                    <a:pt x="14016" y="7926"/>
                    <a:pt x="14477" y="8328"/>
                  </a:cubicBezTo>
                  <a:cubicBezTo>
                    <a:pt x="15122" y="8895"/>
                    <a:pt x="15637" y="9616"/>
                    <a:pt x="15931" y="10447"/>
                  </a:cubicBezTo>
                  <a:cubicBezTo>
                    <a:pt x="16050" y="10780"/>
                    <a:pt x="16130" y="11128"/>
                    <a:pt x="16176" y="11485"/>
                  </a:cubicBezTo>
                  <a:cubicBezTo>
                    <a:pt x="16310" y="12526"/>
                    <a:pt x="16130" y="13623"/>
                    <a:pt x="15581" y="14497"/>
                  </a:cubicBezTo>
                  <a:cubicBezTo>
                    <a:pt x="15462" y="14753"/>
                    <a:pt x="15274" y="14982"/>
                    <a:pt x="15044" y="15181"/>
                  </a:cubicBezTo>
                  <a:cubicBezTo>
                    <a:pt x="14404" y="15733"/>
                    <a:pt x="13443" y="16068"/>
                    <a:pt x="12708" y="16209"/>
                  </a:cubicBezTo>
                  <a:cubicBezTo>
                    <a:pt x="12634" y="16224"/>
                    <a:pt x="12560" y="16231"/>
                    <a:pt x="12488" y="16231"/>
                  </a:cubicBezTo>
                  <a:cubicBezTo>
                    <a:pt x="12390" y="16231"/>
                    <a:pt x="12293" y="16218"/>
                    <a:pt x="12201" y="16194"/>
                  </a:cubicBezTo>
                  <a:cubicBezTo>
                    <a:pt x="12054" y="16218"/>
                    <a:pt x="11909" y="16235"/>
                    <a:pt x="11762" y="16244"/>
                  </a:cubicBezTo>
                  <a:cubicBezTo>
                    <a:pt x="11667" y="16250"/>
                    <a:pt x="11573" y="16253"/>
                    <a:pt x="11478" y="16253"/>
                  </a:cubicBezTo>
                  <a:cubicBezTo>
                    <a:pt x="10452" y="16253"/>
                    <a:pt x="9460" y="15912"/>
                    <a:pt x="8646" y="15272"/>
                  </a:cubicBezTo>
                  <a:cubicBezTo>
                    <a:pt x="8242" y="14956"/>
                    <a:pt x="7880" y="14571"/>
                    <a:pt x="7582" y="14110"/>
                  </a:cubicBezTo>
                  <a:cubicBezTo>
                    <a:pt x="7335" y="13727"/>
                    <a:pt x="7123" y="13290"/>
                    <a:pt x="6963" y="12829"/>
                  </a:cubicBezTo>
                  <a:cubicBezTo>
                    <a:pt x="6619" y="11840"/>
                    <a:pt x="6521" y="10737"/>
                    <a:pt x="6861" y="9798"/>
                  </a:cubicBezTo>
                  <a:cubicBezTo>
                    <a:pt x="6805" y="9750"/>
                    <a:pt x="6751" y="9703"/>
                    <a:pt x="6697" y="9653"/>
                  </a:cubicBezTo>
                  <a:cubicBezTo>
                    <a:pt x="6277" y="9397"/>
                    <a:pt x="5922" y="9023"/>
                    <a:pt x="5552" y="8584"/>
                  </a:cubicBezTo>
                  <a:cubicBezTo>
                    <a:pt x="4946" y="7863"/>
                    <a:pt x="4388" y="7078"/>
                    <a:pt x="4111" y="6167"/>
                  </a:cubicBezTo>
                  <a:cubicBezTo>
                    <a:pt x="4102" y="6134"/>
                    <a:pt x="4096" y="6104"/>
                    <a:pt x="4091" y="6070"/>
                  </a:cubicBezTo>
                  <a:cubicBezTo>
                    <a:pt x="4063" y="6011"/>
                    <a:pt x="4029" y="5950"/>
                    <a:pt x="4003" y="5888"/>
                  </a:cubicBezTo>
                  <a:cubicBezTo>
                    <a:pt x="3899" y="5882"/>
                    <a:pt x="3794" y="5879"/>
                    <a:pt x="3690" y="5879"/>
                  </a:cubicBezTo>
                  <a:cubicBezTo>
                    <a:pt x="3398" y="5879"/>
                    <a:pt x="3105" y="5904"/>
                    <a:pt x="2813" y="5959"/>
                  </a:cubicBezTo>
                  <a:cubicBezTo>
                    <a:pt x="1358" y="6243"/>
                    <a:pt x="0" y="7530"/>
                    <a:pt x="132" y="9008"/>
                  </a:cubicBezTo>
                  <a:cubicBezTo>
                    <a:pt x="236" y="10205"/>
                    <a:pt x="1227" y="11109"/>
                    <a:pt x="2302" y="11689"/>
                  </a:cubicBezTo>
                  <a:cubicBezTo>
                    <a:pt x="2280" y="11685"/>
                    <a:pt x="2259" y="11684"/>
                    <a:pt x="2235" y="11682"/>
                  </a:cubicBezTo>
                  <a:cubicBezTo>
                    <a:pt x="1912" y="11923"/>
                    <a:pt x="1612" y="12193"/>
                    <a:pt x="1354" y="12511"/>
                  </a:cubicBezTo>
                  <a:cubicBezTo>
                    <a:pt x="420" y="13664"/>
                    <a:pt x="208" y="15523"/>
                    <a:pt x="1259" y="16572"/>
                  </a:cubicBezTo>
                  <a:cubicBezTo>
                    <a:pt x="1835" y="17147"/>
                    <a:pt x="2635" y="17358"/>
                    <a:pt x="3462" y="17358"/>
                  </a:cubicBezTo>
                  <a:cubicBezTo>
                    <a:pt x="3840" y="17358"/>
                    <a:pt x="4224" y="17314"/>
                    <a:pt x="4595" y="17241"/>
                  </a:cubicBezTo>
                  <a:lnTo>
                    <a:pt x="4595" y="17241"/>
                  </a:lnTo>
                  <a:cubicBezTo>
                    <a:pt x="4496" y="17643"/>
                    <a:pt x="4438" y="18052"/>
                    <a:pt x="4448" y="18468"/>
                  </a:cubicBezTo>
                  <a:cubicBezTo>
                    <a:pt x="4476" y="19950"/>
                    <a:pt x="5507" y="21512"/>
                    <a:pt x="6984" y="21638"/>
                  </a:cubicBezTo>
                  <a:cubicBezTo>
                    <a:pt x="7054" y="21644"/>
                    <a:pt x="7123" y="21647"/>
                    <a:pt x="7192" y="21647"/>
                  </a:cubicBezTo>
                  <a:cubicBezTo>
                    <a:pt x="8418" y="21647"/>
                    <a:pt x="9488" y="20702"/>
                    <a:pt x="10211" y="19688"/>
                  </a:cubicBezTo>
                  <a:cubicBezTo>
                    <a:pt x="10265" y="19612"/>
                    <a:pt x="10319" y="19532"/>
                    <a:pt x="10369" y="19454"/>
                  </a:cubicBezTo>
                  <a:lnTo>
                    <a:pt x="10369" y="19454"/>
                  </a:lnTo>
                  <a:cubicBezTo>
                    <a:pt x="10288" y="19703"/>
                    <a:pt x="10156" y="19900"/>
                    <a:pt x="9981" y="20039"/>
                  </a:cubicBezTo>
                  <a:cubicBezTo>
                    <a:pt x="10163" y="20396"/>
                    <a:pt x="10379" y="20736"/>
                    <a:pt x="10645" y="21043"/>
                  </a:cubicBezTo>
                  <a:cubicBezTo>
                    <a:pt x="11285" y="21780"/>
                    <a:pt x="12282" y="22264"/>
                    <a:pt x="13235" y="22264"/>
                  </a:cubicBezTo>
                  <a:cubicBezTo>
                    <a:pt x="13729" y="22264"/>
                    <a:pt x="14211" y="22134"/>
                    <a:pt x="14625" y="21843"/>
                  </a:cubicBezTo>
                  <a:cubicBezTo>
                    <a:pt x="15596" y="21164"/>
                    <a:pt x="15890" y="19881"/>
                    <a:pt x="15864" y="18676"/>
                  </a:cubicBezTo>
                  <a:lnTo>
                    <a:pt x="15864" y="18676"/>
                  </a:lnTo>
                  <a:cubicBezTo>
                    <a:pt x="16243" y="18842"/>
                    <a:pt x="16635" y="18968"/>
                    <a:pt x="17046" y="19033"/>
                  </a:cubicBezTo>
                  <a:cubicBezTo>
                    <a:pt x="17223" y="19061"/>
                    <a:pt x="17404" y="19075"/>
                    <a:pt x="17586" y="19075"/>
                  </a:cubicBezTo>
                  <a:cubicBezTo>
                    <a:pt x="18908" y="19075"/>
                    <a:pt x="20275" y="18345"/>
                    <a:pt x="20610" y="17085"/>
                  </a:cubicBezTo>
                  <a:cubicBezTo>
                    <a:pt x="20951" y="15811"/>
                    <a:pt x="20173" y="14508"/>
                    <a:pt x="19249" y="13569"/>
                  </a:cubicBezTo>
                  <a:cubicBezTo>
                    <a:pt x="19024" y="13340"/>
                    <a:pt x="18790" y="13125"/>
                    <a:pt x="18547" y="12918"/>
                  </a:cubicBezTo>
                  <a:lnTo>
                    <a:pt x="18543" y="12918"/>
                  </a:lnTo>
                  <a:cubicBezTo>
                    <a:pt x="18074" y="12526"/>
                    <a:pt x="17565" y="12182"/>
                    <a:pt x="17035" y="11879"/>
                  </a:cubicBezTo>
                  <a:lnTo>
                    <a:pt x="17035" y="11879"/>
                  </a:lnTo>
                  <a:cubicBezTo>
                    <a:pt x="18071" y="12316"/>
                    <a:pt x="18900" y="13004"/>
                    <a:pt x="19597" y="13846"/>
                  </a:cubicBezTo>
                  <a:cubicBezTo>
                    <a:pt x="19967" y="13731"/>
                    <a:pt x="20319" y="13580"/>
                    <a:pt x="20655" y="13381"/>
                  </a:cubicBezTo>
                  <a:cubicBezTo>
                    <a:pt x="21925" y="12615"/>
                    <a:pt x="22762" y="10940"/>
                    <a:pt x="22131" y="9599"/>
                  </a:cubicBezTo>
                  <a:cubicBezTo>
                    <a:pt x="21633" y="8525"/>
                    <a:pt x="20423" y="8013"/>
                    <a:pt x="19229" y="7831"/>
                  </a:cubicBezTo>
                  <a:cubicBezTo>
                    <a:pt x="19458" y="7487"/>
                    <a:pt x="19649" y="7121"/>
                    <a:pt x="19787" y="6727"/>
                  </a:cubicBezTo>
                  <a:cubicBezTo>
                    <a:pt x="20270" y="5323"/>
                    <a:pt x="19833" y="3503"/>
                    <a:pt x="18487" y="2880"/>
                  </a:cubicBezTo>
                  <a:cubicBezTo>
                    <a:pt x="18144" y="2719"/>
                    <a:pt x="17781" y="2650"/>
                    <a:pt x="17414" y="2650"/>
                  </a:cubicBezTo>
                  <a:cubicBezTo>
                    <a:pt x="16504" y="2650"/>
                    <a:pt x="15560" y="3076"/>
                    <a:pt x="14787" y="3609"/>
                  </a:cubicBezTo>
                  <a:cubicBezTo>
                    <a:pt x="14525" y="3791"/>
                    <a:pt x="14272" y="3986"/>
                    <a:pt x="14025" y="4191"/>
                  </a:cubicBezTo>
                  <a:lnTo>
                    <a:pt x="14023" y="4193"/>
                  </a:lnTo>
                  <a:cubicBezTo>
                    <a:pt x="13196" y="4890"/>
                    <a:pt x="12480" y="5723"/>
                    <a:pt x="11911" y="6641"/>
                  </a:cubicBezTo>
                  <a:cubicBezTo>
                    <a:pt x="12227" y="5996"/>
                    <a:pt x="12686" y="5435"/>
                    <a:pt x="13173" y="4886"/>
                  </a:cubicBezTo>
                  <a:cubicBezTo>
                    <a:pt x="13735" y="4248"/>
                    <a:pt x="14348" y="3650"/>
                    <a:pt x="15120" y="3334"/>
                  </a:cubicBezTo>
                  <a:cubicBezTo>
                    <a:pt x="15073" y="2943"/>
                    <a:pt x="14986" y="2562"/>
                    <a:pt x="14843" y="2190"/>
                  </a:cubicBezTo>
                  <a:cubicBezTo>
                    <a:pt x="14384" y="994"/>
                    <a:pt x="13200" y="0"/>
                    <a:pt x="1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119255" y="1127248"/>
              <a:ext cx="968462" cy="989880"/>
            </a:xfrm>
            <a:custGeom>
              <a:avLst/>
              <a:gdLst/>
              <a:ahLst/>
              <a:cxnLst/>
              <a:rect l="l" t="t" r="r" b="b"/>
              <a:pathLst>
                <a:path w="14379" h="14697" extrusionOk="0">
                  <a:moveTo>
                    <a:pt x="10530" y="1"/>
                  </a:moveTo>
                  <a:cubicBezTo>
                    <a:pt x="9654" y="737"/>
                    <a:pt x="8901" y="1626"/>
                    <a:pt x="8318" y="2609"/>
                  </a:cubicBezTo>
                  <a:cubicBezTo>
                    <a:pt x="8266" y="2696"/>
                    <a:pt x="8219" y="2782"/>
                    <a:pt x="8176" y="2867"/>
                  </a:cubicBezTo>
                  <a:lnTo>
                    <a:pt x="8176" y="2867"/>
                  </a:lnTo>
                  <a:cubicBezTo>
                    <a:pt x="8602" y="2919"/>
                    <a:pt x="9020" y="3020"/>
                    <a:pt x="9420" y="3164"/>
                  </a:cubicBezTo>
                  <a:lnTo>
                    <a:pt x="9420" y="3164"/>
                  </a:lnTo>
                  <a:cubicBezTo>
                    <a:pt x="9416" y="2040"/>
                    <a:pt x="9893" y="903"/>
                    <a:pt x="10530" y="1"/>
                  </a:cubicBezTo>
                  <a:close/>
                  <a:moveTo>
                    <a:pt x="7488" y="3069"/>
                  </a:moveTo>
                  <a:cubicBezTo>
                    <a:pt x="9470" y="3070"/>
                    <a:pt x="11365" y="4182"/>
                    <a:pt x="12235" y="5865"/>
                  </a:cubicBezTo>
                  <a:cubicBezTo>
                    <a:pt x="12304" y="5995"/>
                    <a:pt x="12363" y="6129"/>
                    <a:pt x="12415" y="6259"/>
                  </a:cubicBezTo>
                  <a:cubicBezTo>
                    <a:pt x="12798" y="7244"/>
                    <a:pt x="12834" y="8356"/>
                    <a:pt x="12514" y="9383"/>
                  </a:cubicBezTo>
                  <a:cubicBezTo>
                    <a:pt x="12215" y="10349"/>
                    <a:pt x="11707" y="10913"/>
                    <a:pt x="10701" y="11389"/>
                  </a:cubicBezTo>
                  <a:cubicBezTo>
                    <a:pt x="9862" y="11787"/>
                    <a:pt x="8974" y="11982"/>
                    <a:pt x="8117" y="11982"/>
                  </a:cubicBezTo>
                  <a:cubicBezTo>
                    <a:pt x="6839" y="11982"/>
                    <a:pt x="5628" y="11548"/>
                    <a:pt x="4748" y="10710"/>
                  </a:cubicBezTo>
                  <a:cubicBezTo>
                    <a:pt x="4632" y="10600"/>
                    <a:pt x="4523" y="10487"/>
                    <a:pt x="4420" y="10370"/>
                  </a:cubicBezTo>
                  <a:lnTo>
                    <a:pt x="4420" y="10370"/>
                  </a:lnTo>
                  <a:cubicBezTo>
                    <a:pt x="4420" y="10369"/>
                    <a:pt x="4419" y="10369"/>
                    <a:pt x="4419" y="10368"/>
                  </a:cubicBezTo>
                  <a:cubicBezTo>
                    <a:pt x="4419" y="10368"/>
                    <a:pt x="4419" y="10368"/>
                    <a:pt x="4419" y="10368"/>
                  </a:cubicBezTo>
                  <a:lnTo>
                    <a:pt x="4419" y="10368"/>
                  </a:lnTo>
                  <a:cubicBezTo>
                    <a:pt x="3961" y="9849"/>
                    <a:pt x="3625" y="9260"/>
                    <a:pt x="3419" y="8647"/>
                  </a:cubicBezTo>
                  <a:lnTo>
                    <a:pt x="3419" y="8647"/>
                  </a:lnTo>
                  <a:cubicBezTo>
                    <a:pt x="3434" y="8647"/>
                    <a:pt x="3449" y="8646"/>
                    <a:pt x="3465" y="8646"/>
                  </a:cubicBezTo>
                  <a:cubicBezTo>
                    <a:pt x="3335" y="8263"/>
                    <a:pt x="3238" y="7865"/>
                    <a:pt x="3188" y="7468"/>
                  </a:cubicBezTo>
                  <a:cubicBezTo>
                    <a:pt x="3187" y="7468"/>
                    <a:pt x="3187" y="7468"/>
                    <a:pt x="3187" y="7468"/>
                  </a:cubicBezTo>
                  <a:lnTo>
                    <a:pt x="3187" y="7468"/>
                  </a:lnTo>
                  <a:cubicBezTo>
                    <a:pt x="3148" y="6810"/>
                    <a:pt x="3259" y="6154"/>
                    <a:pt x="3532" y="5551"/>
                  </a:cubicBezTo>
                  <a:cubicBezTo>
                    <a:pt x="4227" y="4019"/>
                    <a:pt x="5620" y="3117"/>
                    <a:pt x="7351" y="3070"/>
                  </a:cubicBezTo>
                  <a:cubicBezTo>
                    <a:pt x="7397" y="3069"/>
                    <a:pt x="7442" y="3069"/>
                    <a:pt x="7488" y="3069"/>
                  </a:cubicBezTo>
                  <a:close/>
                  <a:moveTo>
                    <a:pt x="7492" y="2825"/>
                  </a:moveTo>
                  <a:cubicBezTo>
                    <a:pt x="7444" y="2825"/>
                    <a:pt x="7395" y="2826"/>
                    <a:pt x="7347" y="2827"/>
                  </a:cubicBezTo>
                  <a:cubicBezTo>
                    <a:pt x="5898" y="2864"/>
                    <a:pt x="4674" y="3471"/>
                    <a:pt x="3862" y="4525"/>
                  </a:cubicBezTo>
                  <a:lnTo>
                    <a:pt x="3862" y="4525"/>
                  </a:lnTo>
                  <a:cubicBezTo>
                    <a:pt x="2835" y="4292"/>
                    <a:pt x="1880" y="3668"/>
                    <a:pt x="1148" y="2931"/>
                  </a:cubicBezTo>
                  <a:lnTo>
                    <a:pt x="1148" y="2931"/>
                  </a:lnTo>
                  <a:cubicBezTo>
                    <a:pt x="1711" y="3903"/>
                    <a:pt x="2435" y="4781"/>
                    <a:pt x="3279" y="5518"/>
                  </a:cubicBezTo>
                  <a:lnTo>
                    <a:pt x="3279" y="5518"/>
                  </a:lnTo>
                  <a:cubicBezTo>
                    <a:pt x="2996" y="6172"/>
                    <a:pt x="2891" y="6881"/>
                    <a:pt x="2949" y="7588"/>
                  </a:cubicBezTo>
                  <a:lnTo>
                    <a:pt x="2949" y="7588"/>
                  </a:lnTo>
                  <a:cubicBezTo>
                    <a:pt x="2233" y="7921"/>
                    <a:pt x="1415" y="8063"/>
                    <a:pt x="621" y="8063"/>
                  </a:cubicBezTo>
                  <a:cubicBezTo>
                    <a:pt x="412" y="8063"/>
                    <a:pt x="204" y="8054"/>
                    <a:pt x="1" y="8035"/>
                  </a:cubicBezTo>
                  <a:lnTo>
                    <a:pt x="1" y="8035"/>
                  </a:lnTo>
                  <a:cubicBezTo>
                    <a:pt x="1013" y="8401"/>
                    <a:pt x="2084" y="8609"/>
                    <a:pt x="3158" y="8644"/>
                  </a:cubicBezTo>
                  <a:lnTo>
                    <a:pt x="3158" y="8644"/>
                  </a:lnTo>
                  <a:cubicBezTo>
                    <a:pt x="3381" y="9348"/>
                    <a:pt x="3766" y="10023"/>
                    <a:pt x="4302" y="10610"/>
                  </a:cubicBezTo>
                  <a:lnTo>
                    <a:pt x="4302" y="10610"/>
                  </a:lnTo>
                  <a:cubicBezTo>
                    <a:pt x="3866" y="11443"/>
                    <a:pt x="3162" y="12155"/>
                    <a:pt x="2407" y="12681"/>
                  </a:cubicBezTo>
                  <a:cubicBezTo>
                    <a:pt x="3341" y="12340"/>
                    <a:pt x="4226" y="11859"/>
                    <a:pt x="5023" y="11263"/>
                  </a:cubicBezTo>
                  <a:lnTo>
                    <a:pt x="5023" y="11263"/>
                  </a:lnTo>
                  <a:cubicBezTo>
                    <a:pt x="5711" y="11766"/>
                    <a:pt x="6535" y="12078"/>
                    <a:pt x="7411" y="12187"/>
                  </a:cubicBezTo>
                  <a:lnTo>
                    <a:pt x="7411" y="12187"/>
                  </a:lnTo>
                  <a:cubicBezTo>
                    <a:pt x="7537" y="13019"/>
                    <a:pt x="7450" y="13903"/>
                    <a:pt x="7235" y="14696"/>
                  </a:cubicBezTo>
                  <a:lnTo>
                    <a:pt x="7235" y="14696"/>
                  </a:lnTo>
                  <a:cubicBezTo>
                    <a:pt x="7677" y="13922"/>
                    <a:pt x="8020" y="13089"/>
                    <a:pt x="8251" y="12230"/>
                  </a:cubicBezTo>
                  <a:lnTo>
                    <a:pt x="8251" y="12230"/>
                  </a:lnTo>
                  <a:cubicBezTo>
                    <a:pt x="9104" y="12211"/>
                    <a:pt x="9979" y="12008"/>
                    <a:pt x="10811" y="11614"/>
                  </a:cubicBezTo>
                  <a:cubicBezTo>
                    <a:pt x="10917" y="11564"/>
                    <a:pt x="11018" y="11512"/>
                    <a:pt x="11114" y="11460"/>
                  </a:cubicBezTo>
                  <a:lnTo>
                    <a:pt x="11114" y="11460"/>
                  </a:lnTo>
                  <a:cubicBezTo>
                    <a:pt x="11575" y="11954"/>
                    <a:pt x="11949" y="12541"/>
                    <a:pt x="12224" y="13137"/>
                  </a:cubicBezTo>
                  <a:cubicBezTo>
                    <a:pt x="12101" y="12445"/>
                    <a:pt x="11901" y="11770"/>
                    <a:pt x="11641" y="11119"/>
                  </a:cubicBezTo>
                  <a:lnTo>
                    <a:pt x="11641" y="11119"/>
                  </a:lnTo>
                  <a:cubicBezTo>
                    <a:pt x="12190" y="10698"/>
                    <a:pt x="12531" y="10176"/>
                    <a:pt x="12754" y="9457"/>
                  </a:cubicBezTo>
                  <a:cubicBezTo>
                    <a:pt x="13088" y="8377"/>
                    <a:pt x="13051" y="7211"/>
                    <a:pt x="12648" y="6172"/>
                  </a:cubicBezTo>
                  <a:cubicBezTo>
                    <a:pt x="12594" y="6030"/>
                    <a:pt x="12529" y="5891"/>
                    <a:pt x="12456" y="5751"/>
                  </a:cubicBezTo>
                  <a:cubicBezTo>
                    <a:pt x="12294" y="5438"/>
                    <a:pt x="12098" y="5144"/>
                    <a:pt x="11874" y="4872"/>
                  </a:cubicBezTo>
                  <a:lnTo>
                    <a:pt x="11874" y="4872"/>
                  </a:lnTo>
                  <a:cubicBezTo>
                    <a:pt x="12568" y="4224"/>
                    <a:pt x="13479" y="3780"/>
                    <a:pt x="14379" y="3543"/>
                  </a:cubicBezTo>
                  <a:lnTo>
                    <a:pt x="14379" y="3543"/>
                  </a:lnTo>
                  <a:cubicBezTo>
                    <a:pt x="13261" y="3544"/>
                    <a:pt x="12142" y="3731"/>
                    <a:pt x="11083" y="4092"/>
                  </a:cubicBezTo>
                  <a:lnTo>
                    <a:pt x="11083" y="4092"/>
                  </a:lnTo>
                  <a:cubicBezTo>
                    <a:pt x="10590" y="3696"/>
                    <a:pt x="10025" y="3381"/>
                    <a:pt x="9420" y="3164"/>
                  </a:cubicBezTo>
                  <a:lnTo>
                    <a:pt x="9420" y="3164"/>
                  </a:lnTo>
                  <a:cubicBezTo>
                    <a:pt x="9420" y="3174"/>
                    <a:pt x="9420" y="3185"/>
                    <a:pt x="9420" y="3195"/>
                  </a:cubicBezTo>
                  <a:cubicBezTo>
                    <a:pt x="9223" y="3117"/>
                    <a:pt x="9034" y="3083"/>
                    <a:pt x="8854" y="3083"/>
                  </a:cubicBezTo>
                  <a:cubicBezTo>
                    <a:pt x="8716" y="3083"/>
                    <a:pt x="8584" y="3103"/>
                    <a:pt x="8459" y="3139"/>
                  </a:cubicBezTo>
                  <a:cubicBezTo>
                    <a:pt x="8332" y="3122"/>
                    <a:pt x="8199" y="3106"/>
                    <a:pt x="8067" y="3089"/>
                  </a:cubicBezTo>
                  <a:cubicBezTo>
                    <a:pt x="8101" y="3016"/>
                    <a:pt x="8137" y="2942"/>
                    <a:pt x="8176" y="2867"/>
                  </a:cubicBezTo>
                  <a:lnTo>
                    <a:pt x="8176" y="2867"/>
                  </a:lnTo>
                  <a:cubicBezTo>
                    <a:pt x="7950" y="2839"/>
                    <a:pt x="7721" y="2825"/>
                    <a:pt x="7492" y="2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617592" y="2281995"/>
              <a:ext cx="136389" cy="2605734"/>
            </a:xfrm>
            <a:custGeom>
              <a:avLst/>
              <a:gdLst/>
              <a:ahLst/>
              <a:cxnLst/>
              <a:rect l="l" t="t" r="r" b="b"/>
              <a:pathLst>
                <a:path w="2025" h="38688" extrusionOk="0">
                  <a:moveTo>
                    <a:pt x="0" y="0"/>
                  </a:moveTo>
                  <a:lnTo>
                    <a:pt x="127" y="38688"/>
                  </a:lnTo>
                  <a:lnTo>
                    <a:pt x="2025" y="38668"/>
                  </a:lnTo>
                  <a:lnTo>
                    <a:pt x="1309" y="798"/>
                  </a:lnTo>
                  <a:cubicBezTo>
                    <a:pt x="989" y="733"/>
                    <a:pt x="677" y="556"/>
                    <a:pt x="431" y="366"/>
                  </a:cubicBezTo>
                  <a:cubicBezTo>
                    <a:pt x="314" y="277"/>
                    <a:pt x="219" y="166"/>
                    <a:pt x="100" y="82"/>
                  </a:cubicBezTo>
                  <a:cubicBezTo>
                    <a:pt x="65" y="56"/>
                    <a:pt x="32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972941" y="1615549"/>
              <a:ext cx="159895" cy="99816"/>
            </a:xfrm>
            <a:custGeom>
              <a:avLst/>
              <a:gdLst/>
              <a:ahLst/>
              <a:cxnLst/>
              <a:rect l="l" t="t" r="r" b="b"/>
              <a:pathLst>
                <a:path w="2374" h="1482" extrusionOk="0">
                  <a:moveTo>
                    <a:pt x="1" y="0"/>
                  </a:moveTo>
                  <a:cubicBezTo>
                    <a:pt x="40" y="290"/>
                    <a:pt x="58" y="586"/>
                    <a:pt x="47" y="881"/>
                  </a:cubicBezTo>
                  <a:cubicBezTo>
                    <a:pt x="854" y="915"/>
                    <a:pt x="1663" y="1147"/>
                    <a:pt x="2373" y="1482"/>
                  </a:cubicBezTo>
                  <a:cubicBezTo>
                    <a:pt x="1655" y="883"/>
                    <a:pt x="852" y="38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20031" y="1325532"/>
              <a:ext cx="672043" cy="616612"/>
            </a:xfrm>
            <a:custGeom>
              <a:avLst/>
              <a:gdLst/>
              <a:ahLst/>
              <a:cxnLst/>
              <a:rect l="l" t="t" r="r" b="b"/>
              <a:pathLst>
                <a:path w="9978" h="9155" extrusionOk="0">
                  <a:moveTo>
                    <a:pt x="4508" y="1"/>
                  </a:moveTo>
                  <a:cubicBezTo>
                    <a:pt x="2848" y="1"/>
                    <a:pt x="1247" y="787"/>
                    <a:pt x="445" y="2555"/>
                  </a:cubicBezTo>
                  <a:cubicBezTo>
                    <a:pt x="90" y="3332"/>
                    <a:pt x="0" y="4146"/>
                    <a:pt x="118" y="4931"/>
                  </a:cubicBezTo>
                  <a:cubicBezTo>
                    <a:pt x="281" y="6030"/>
                    <a:pt x="854" y="7069"/>
                    <a:pt x="1683" y="7857"/>
                  </a:cubicBezTo>
                  <a:cubicBezTo>
                    <a:pt x="2619" y="8746"/>
                    <a:pt x="3867" y="9154"/>
                    <a:pt x="5135" y="9154"/>
                  </a:cubicBezTo>
                  <a:cubicBezTo>
                    <a:pt x="6042" y="9154"/>
                    <a:pt x="6958" y="8946"/>
                    <a:pt x="7778" y="8556"/>
                  </a:cubicBezTo>
                  <a:cubicBezTo>
                    <a:pt x="8773" y="8084"/>
                    <a:pt x="9334" y="7511"/>
                    <a:pt x="9656" y="6474"/>
                  </a:cubicBezTo>
                  <a:cubicBezTo>
                    <a:pt x="9977" y="5435"/>
                    <a:pt x="9946" y="4286"/>
                    <a:pt x="9552" y="3269"/>
                  </a:cubicBezTo>
                  <a:cubicBezTo>
                    <a:pt x="9500" y="3133"/>
                    <a:pt x="9436" y="2995"/>
                    <a:pt x="9366" y="2860"/>
                  </a:cubicBezTo>
                  <a:cubicBezTo>
                    <a:pt x="9243" y="2623"/>
                    <a:pt x="9102" y="2398"/>
                    <a:pt x="8945" y="2188"/>
                  </a:cubicBezTo>
                  <a:lnTo>
                    <a:pt x="8945" y="2186"/>
                  </a:lnTo>
                  <a:cubicBezTo>
                    <a:pt x="7908" y="796"/>
                    <a:pt x="6178" y="1"/>
                    <a:pt x="4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27911" y="1472898"/>
              <a:ext cx="664163" cy="469245"/>
            </a:xfrm>
            <a:custGeom>
              <a:avLst/>
              <a:gdLst/>
              <a:ahLst/>
              <a:cxnLst/>
              <a:rect l="l" t="t" r="r" b="b"/>
              <a:pathLst>
                <a:path w="9861" h="6967" extrusionOk="0">
                  <a:moveTo>
                    <a:pt x="8828" y="0"/>
                  </a:moveTo>
                  <a:lnTo>
                    <a:pt x="8828" y="0"/>
                  </a:lnTo>
                  <a:cubicBezTo>
                    <a:pt x="8903" y="125"/>
                    <a:pt x="8968" y="249"/>
                    <a:pt x="9020" y="374"/>
                  </a:cubicBezTo>
                  <a:cubicBezTo>
                    <a:pt x="9501" y="1512"/>
                    <a:pt x="9660" y="2834"/>
                    <a:pt x="9195" y="3975"/>
                  </a:cubicBezTo>
                  <a:cubicBezTo>
                    <a:pt x="8562" y="5530"/>
                    <a:pt x="6871" y="6362"/>
                    <a:pt x="5174" y="6362"/>
                  </a:cubicBezTo>
                  <a:cubicBezTo>
                    <a:pt x="4472" y="6362"/>
                    <a:pt x="3769" y="6220"/>
                    <a:pt x="3139" y="5928"/>
                  </a:cubicBezTo>
                  <a:cubicBezTo>
                    <a:pt x="1752" y="5286"/>
                    <a:pt x="713" y="4111"/>
                    <a:pt x="1" y="2743"/>
                  </a:cubicBezTo>
                  <a:lnTo>
                    <a:pt x="1" y="2743"/>
                  </a:lnTo>
                  <a:cubicBezTo>
                    <a:pt x="164" y="3842"/>
                    <a:pt x="737" y="4881"/>
                    <a:pt x="1566" y="5669"/>
                  </a:cubicBezTo>
                  <a:cubicBezTo>
                    <a:pt x="2502" y="6558"/>
                    <a:pt x="3750" y="6966"/>
                    <a:pt x="5018" y="6966"/>
                  </a:cubicBezTo>
                  <a:cubicBezTo>
                    <a:pt x="5925" y="6966"/>
                    <a:pt x="6841" y="6758"/>
                    <a:pt x="7661" y="6368"/>
                  </a:cubicBezTo>
                  <a:cubicBezTo>
                    <a:pt x="8656" y="5896"/>
                    <a:pt x="9217" y="5323"/>
                    <a:pt x="9539" y="4286"/>
                  </a:cubicBezTo>
                  <a:cubicBezTo>
                    <a:pt x="9860" y="3247"/>
                    <a:pt x="9829" y="2098"/>
                    <a:pt x="9435" y="1081"/>
                  </a:cubicBezTo>
                  <a:cubicBezTo>
                    <a:pt x="9383" y="945"/>
                    <a:pt x="9319" y="807"/>
                    <a:pt x="9249" y="672"/>
                  </a:cubicBezTo>
                  <a:cubicBezTo>
                    <a:pt x="9126" y="435"/>
                    <a:pt x="8985" y="210"/>
                    <a:pt x="8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-125300" y="836221"/>
              <a:ext cx="1553687" cy="4059941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462009" y="1565170"/>
              <a:ext cx="407954" cy="266312"/>
            </a:xfrm>
            <a:custGeom>
              <a:avLst/>
              <a:gdLst/>
              <a:ahLst/>
              <a:cxnLst/>
              <a:rect l="l" t="t" r="r" b="b"/>
              <a:pathLst>
                <a:path w="6057" h="3954" extrusionOk="0">
                  <a:moveTo>
                    <a:pt x="4510" y="1"/>
                  </a:moveTo>
                  <a:cubicBezTo>
                    <a:pt x="4260" y="1"/>
                    <a:pt x="4030" y="52"/>
                    <a:pt x="3864" y="101"/>
                  </a:cubicBezTo>
                  <a:cubicBezTo>
                    <a:pt x="3861" y="101"/>
                    <a:pt x="3853" y="105"/>
                    <a:pt x="3850" y="107"/>
                  </a:cubicBezTo>
                  <a:cubicBezTo>
                    <a:pt x="3822" y="116"/>
                    <a:pt x="3790" y="125"/>
                    <a:pt x="3762" y="134"/>
                  </a:cubicBezTo>
                  <a:cubicBezTo>
                    <a:pt x="3582" y="200"/>
                    <a:pt x="3414" y="293"/>
                    <a:pt x="3251" y="384"/>
                  </a:cubicBezTo>
                  <a:cubicBezTo>
                    <a:pt x="3022" y="514"/>
                    <a:pt x="2805" y="635"/>
                    <a:pt x="2557" y="668"/>
                  </a:cubicBezTo>
                  <a:cubicBezTo>
                    <a:pt x="2487" y="678"/>
                    <a:pt x="2416" y="682"/>
                    <a:pt x="2345" y="682"/>
                  </a:cubicBezTo>
                  <a:cubicBezTo>
                    <a:pt x="2212" y="682"/>
                    <a:pt x="2077" y="668"/>
                    <a:pt x="1938" y="650"/>
                  </a:cubicBezTo>
                  <a:lnTo>
                    <a:pt x="1786" y="629"/>
                  </a:lnTo>
                  <a:cubicBezTo>
                    <a:pt x="1650" y="610"/>
                    <a:pt x="1512" y="590"/>
                    <a:pt x="1377" y="581"/>
                  </a:cubicBezTo>
                  <a:cubicBezTo>
                    <a:pt x="1324" y="577"/>
                    <a:pt x="1271" y="575"/>
                    <a:pt x="1220" y="575"/>
                  </a:cubicBezTo>
                  <a:cubicBezTo>
                    <a:pt x="747" y="575"/>
                    <a:pt x="372" y="737"/>
                    <a:pt x="179" y="1031"/>
                  </a:cubicBezTo>
                  <a:cubicBezTo>
                    <a:pt x="142" y="1086"/>
                    <a:pt x="114" y="1144"/>
                    <a:pt x="90" y="1207"/>
                  </a:cubicBezTo>
                  <a:cubicBezTo>
                    <a:pt x="1" y="1453"/>
                    <a:pt x="10" y="1763"/>
                    <a:pt x="118" y="2081"/>
                  </a:cubicBezTo>
                  <a:cubicBezTo>
                    <a:pt x="272" y="2527"/>
                    <a:pt x="572" y="2933"/>
                    <a:pt x="986" y="3251"/>
                  </a:cubicBezTo>
                  <a:cubicBezTo>
                    <a:pt x="1200" y="3416"/>
                    <a:pt x="1438" y="3554"/>
                    <a:pt x="1695" y="3658"/>
                  </a:cubicBezTo>
                  <a:cubicBezTo>
                    <a:pt x="2154" y="3846"/>
                    <a:pt x="2691" y="3953"/>
                    <a:pt x="3227" y="3953"/>
                  </a:cubicBezTo>
                  <a:cubicBezTo>
                    <a:pt x="4058" y="3953"/>
                    <a:pt x="4893" y="3693"/>
                    <a:pt x="5441" y="3072"/>
                  </a:cubicBezTo>
                  <a:cubicBezTo>
                    <a:pt x="5599" y="2894"/>
                    <a:pt x="5729" y="2689"/>
                    <a:pt x="5826" y="2462"/>
                  </a:cubicBezTo>
                  <a:cubicBezTo>
                    <a:pt x="6010" y="2035"/>
                    <a:pt x="6057" y="1577"/>
                    <a:pt x="5952" y="1165"/>
                  </a:cubicBezTo>
                  <a:cubicBezTo>
                    <a:pt x="5902" y="947"/>
                    <a:pt x="5796" y="737"/>
                    <a:pt x="5659" y="560"/>
                  </a:cubicBezTo>
                  <a:cubicBezTo>
                    <a:pt x="5647" y="544"/>
                    <a:pt x="5634" y="527"/>
                    <a:pt x="5620" y="510"/>
                  </a:cubicBezTo>
                  <a:cubicBezTo>
                    <a:pt x="5482" y="348"/>
                    <a:pt x="5322" y="222"/>
                    <a:pt x="5142" y="134"/>
                  </a:cubicBezTo>
                  <a:cubicBezTo>
                    <a:pt x="4935" y="35"/>
                    <a:pt x="4716" y="1"/>
                    <a:pt x="4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708585" y="1425617"/>
              <a:ext cx="158144" cy="128845"/>
            </a:xfrm>
            <a:custGeom>
              <a:avLst/>
              <a:gdLst/>
              <a:ahLst/>
              <a:cxnLst/>
              <a:rect l="l" t="t" r="r" b="b"/>
              <a:pathLst>
                <a:path w="2348" h="1913" extrusionOk="0">
                  <a:moveTo>
                    <a:pt x="1065" y="1"/>
                  </a:moveTo>
                  <a:cubicBezTo>
                    <a:pt x="963" y="1"/>
                    <a:pt x="859" y="19"/>
                    <a:pt x="758" y="59"/>
                  </a:cubicBezTo>
                  <a:cubicBezTo>
                    <a:pt x="254" y="262"/>
                    <a:pt x="96" y="842"/>
                    <a:pt x="6" y="1387"/>
                  </a:cubicBezTo>
                  <a:cubicBezTo>
                    <a:pt x="1" y="1453"/>
                    <a:pt x="47" y="1517"/>
                    <a:pt x="114" y="1528"/>
                  </a:cubicBezTo>
                  <a:cubicBezTo>
                    <a:pt x="120" y="1529"/>
                    <a:pt x="126" y="1529"/>
                    <a:pt x="132" y="1529"/>
                  </a:cubicBezTo>
                  <a:cubicBezTo>
                    <a:pt x="192" y="1529"/>
                    <a:pt x="245" y="1487"/>
                    <a:pt x="255" y="1426"/>
                  </a:cubicBezTo>
                  <a:cubicBezTo>
                    <a:pt x="332" y="951"/>
                    <a:pt x="462" y="444"/>
                    <a:pt x="852" y="290"/>
                  </a:cubicBezTo>
                  <a:cubicBezTo>
                    <a:pt x="925" y="260"/>
                    <a:pt x="1000" y="247"/>
                    <a:pt x="1075" y="247"/>
                  </a:cubicBezTo>
                  <a:cubicBezTo>
                    <a:pt x="1358" y="247"/>
                    <a:pt x="1636" y="436"/>
                    <a:pt x="1789" y="661"/>
                  </a:cubicBezTo>
                  <a:cubicBezTo>
                    <a:pt x="2011" y="983"/>
                    <a:pt x="2066" y="1398"/>
                    <a:pt x="2094" y="1799"/>
                  </a:cubicBezTo>
                  <a:cubicBezTo>
                    <a:pt x="2098" y="1864"/>
                    <a:pt x="2152" y="1913"/>
                    <a:pt x="2217" y="1913"/>
                  </a:cubicBezTo>
                  <a:lnTo>
                    <a:pt x="2226" y="1913"/>
                  </a:lnTo>
                  <a:cubicBezTo>
                    <a:pt x="2293" y="1909"/>
                    <a:pt x="2347" y="1848"/>
                    <a:pt x="2340" y="1781"/>
                  </a:cubicBezTo>
                  <a:cubicBezTo>
                    <a:pt x="2310" y="1346"/>
                    <a:pt x="2245" y="894"/>
                    <a:pt x="1992" y="522"/>
                  </a:cubicBezTo>
                  <a:cubicBezTo>
                    <a:pt x="1797" y="238"/>
                    <a:pt x="1437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408464" y="1459360"/>
              <a:ext cx="155584" cy="136321"/>
            </a:xfrm>
            <a:custGeom>
              <a:avLst/>
              <a:gdLst/>
              <a:ahLst/>
              <a:cxnLst/>
              <a:rect l="l" t="t" r="r" b="b"/>
              <a:pathLst>
                <a:path w="2310" h="2024" extrusionOk="0">
                  <a:moveTo>
                    <a:pt x="1185" y="0"/>
                  </a:moveTo>
                  <a:cubicBezTo>
                    <a:pt x="782" y="0"/>
                    <a:pt x="409" y="290"/>
                    <a:pt x="232" y="616"/>
                  </a:cubicBezTo>
                  <a:cubicBezTo>
                    <a:pt x="19" y="1010"/>
                    <a:pt x="0" y="1467"/>
                    <a:pt x="13" y="1903"/>
                  </a:cubicBezTo>
                  <a:cubicBezTo>
                    <a:pt x="15" y="1970"/>
                    <a:pt x="71" y="2023"/>
                    <a:pt x="136" y="2023"/>
                  </a:cubicBezTo>
                  <a:lnTo>
                    <a:pt x="140" y="2023"/>
                  </a:lnTo>
                  <a:cubicBezTo>
                    <a:pt x="208" y="2022"/>
                    <a:pt x="264" y="1966"/>
                    <a:pt x="260" y="1895"/>
                  </a:cubicBezTo>
                  <a:cubicBezTo>
                    <a:pt x="249" y="1494"/>
                    <a:pt x="264" y="1075"/>
                    <a:pt x="452" y="733"/>
                  </a:cubicBezTo>
                  <a:cubicBezTo>
                    <a:pt x="589" y="477"/>
                    <a:pt x="877" y="245"/>
                    <a:pt x="1182" y="245"/>
                  </a:cubicBezTo>
                  <a:cubicBezTo>
                    <a:pt x="1236" y="245"/>
                    <a:pt x="1290" y="253"/>
                    <a:pt x="1344" y="268"/>
                  </a:cubicBezTo>
                  <a:cubicBezTo>
                    <a:pt x="1748" y="385"/>
                    <a:pt x="1928" y="876"/>
                    <a:pt x="2053" y="1341"/>
                  </a:cubicBezTo>
                  <a:cubicBezTo>
                    <a:pt x="2068" y="1397"/>
                    <a:pt x="2117" y="1433"/>
                    <a:pt x="2170" y="1433"/>
                  </a:cubicBezTo>
                  <a:cubicBezTo>
                    <a:pt x="2181" y="1433"/>
                    <a:pt x="2192" y="1432"/>
                    <a:pt x="2203" y="1428"/>
                  </a:cubicBezTo>
                  <a:cubicBezTo>
                    <a:pt x="2268" y="1410"/>
                    <a:pt x="2309" y="1343"/>
                    <a:pt x="2293" y="1278"/>
                  </a:cubicBezTo>
                  <a:cubicBezTo>
                    <a:pt x="2151" y="746"/>
                    <a:pt x="1937" y="181"/>
                    <a:pt x="1413" y="32"/>
                  </a:cubicBezTo>
                  <a:cubicBezTo>
                    <a:pt x="1337" y="10"/>
                    <a:pt x="1260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75260" y="1517822"/>
              <a:ext cx="549529" cy="301807"/>
            </a:xfrm>
            <a:custGeom>
              <a:avLst/>
              <a:gdLst/>
              <a:ahLst/>
              <a:cxnLst/>
              <a:rect l="l" t="t" r="r" b="b"/>
              <a:pathLst>
                <a:path w="8159" h="4481" extrusionOk="0">
                  <a:moveTo>
                    <a:pt x="6898" y="1"/>
                  </a:moveTo>
                  <a:cubicBezTo>
                    <a:pt x="6534" y="1"/>
                    <a:pt x="6259" y="104"/>
                    <a:pt x="6233" y="272"/>
                  </a:cubicBezTo>
                  <a:cubicBezTo>
                    <a:pt x="6197" y="492"/>
                    <a:pt x="6592" y="735"/>
                    <a:pt x="7116" y="817"/>
                  </a:cubicBezTo>
                  <a:cubicBezTo>
                    <a:pt x="7235" y="836"/>
                    <a:pt x="7350" y="845"/>
                    <a:pt x="7457" y="845"/>
                  </a:cubicBezTo>
                  <a:cubicBezTo>
                    <a:pt x="7822" y="845"/>
                    <a:pt x="8096" y="741"/>
                    <a:pt x="8124" y="572"/>
                  </a:cubicBezTo>
                  <a:cubicBezTo>
                    <a:pt x="8159" y="354"/>
                    <a:pt x="7763" y="111"/>
                    <a:pt x="7240" y="29"/>
                  </a:cubicBezTo>
                  <a:cubicBezTo>
                    <a:pt x="7121" y="10"/>
                    <a:pt x="7006" y="1"/>
                    <a:pt x="6898" y="1"/>
                  </a:cubicBezTo>
                  <a:close/>
                  <a:moveTo>
                    <a:pt x="703" y="664"/>
                  </a:moveTo>
                  <a:cubicBezTo>
                    <a:pt x="338" y="664"/>
                    <a:pt x="63" y="768"/>
                    <a:pt x="36" y="938"/>
                  </a:cubicBezTo>
                  <a:cubicBezTo>
                    <a:pt x="0" y="1154"/>
                    <a:pt x="396" y="1397"/>
                    <a:pt x="919" y="1481"/>
                  </a:cubicBezTo>
                  <a:cubicBezTo>
                    <a:pt x="1038" y="1500"/>
                    <a:pt x="1153" y="1509"/>
                    <a:pt x="1261" y="1509"/>
                  </a:cubicBezTo>
                  <a:cubicBezTo>
                    <a:pt x="1626" y="1509"/>
                    <a:pt x="1901" y="1405"/>
                    <a:pt x="1928" y="1237"/>
                  </a:cubicBezTo>
                  <a:cubicBezTo>
                    <a:pt x="1962" y="1022"/>
                    <a:pt x="1568" y="776"/>
                    <a:pt x="1045" y="692"/>
                  </a:cubicBezTo>
                  <a:cubicBezTo>
                    <a:pt x="926" y="673"/>
                    <a:pt x="811" y="664"/>
                    <a:pt x="703" y="664"/>
                  </a:cubicBezTo>
                  <a:close/>
                  <a:moveTo>
                    <a:pt x="4637" y="2682"/>
                  </a:moveTo>
                  <a:cubicBezTo>
                    <a:pt x="4065" y="2682"/>
                    <a:pt x="3487" y="2832"/>
                    <a:pt x="3009" y="3139"/>
                  </a:cubicBezTo>
                  <a:cubicBezTo>
                    <a:pt x="2734" y="3318"/>
                    <a:pt x="2518" y="3530"/>
                    <a:pt x="2350" y="3805"/>
                  </a:cubicBezTo>
                  <a:cubicBezTo>
                    <a:pt x="2557" y="3965"/>
                    <a:pt x="2789" y="4095"/>
                    <a:pt x="3031" y="4195"/>
                  </a:cubicBezTo>
                  <a:cubicBezTo>
                    <a:pt x="3478" y="4378"/>
                    <a:pt x="3995" y="4481"/>
                    <a:pt x="4510" y="4481"/>
                  </a:cubicBezTo>
                  <a:cubicBezTo>
                    <a:pt x="5318" y="4481"/>
                    <a:pt x="6120" y="4229"/>
                    <a:pt x="6638" y="3643"/>
                  </a:cubicBezTo>
                  <a:cubicBezTo>
                    <a:pt x="6614" y="3617"/>
                    <a:pt x="6590" y="3591"/>
                    <a:pt x="6567" y="3569"/>
                  </a:cubicBezTo>
                  <a:cubicBezTo>
                    <a:pt x="6359" y="3348"/>
                    <a:pt x="6149" y="3123"/>
                    <a:pt x="5885" y="2968"/>
                  </a:cubicBezTo>
                  <a:cubicBezTo>
                    <a:pt x="5628" y="2818"/>
                    <a:pt x="5331" y="2743"/>
                    <a:pt x="5033" y="2706"/>
                  </a:cubicBezTo>
                  <a:cubicBezTo>
                    <a:pt x="4902" y="2690"/>
                    <a:pt x="4770" y="2682"/>
                    <a:pt x="4637" y="2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477567" y="1579314"/>
              <a:ext cx="357979" cy="133493"/>
            </a:xfrm>
            <a:custGeom>
              <a:avLst/>
              <a:gdLst/>
              <a:ahLst/>
              <a:cxnLst/>
              <a:rect l="l" t="t" r="r" b="b"/>
              <a:pathLst>
                <a:path w="5315" h="1982" extrusionOk="0">
                  <a:moveTo>
                    <a:pt x="4296" y="0"/>
                  </a:moveTo>
                  <a:cubicBezTo>
                    <a:pt x="4086" y="0"/>
                    <a:pt x="3872" y="39"/>
                    <a:pt x="3678" y="99"/>
                  </a:cubicBezTo>
                  <a:cubicBezTo>
                    <a:pt x="3654" y="109"/>
                    <a:pt x="3626" y="118"/>
                    <a:pt x="3598" y="127"/>
                  </a:cubicBezTo>
                  <a:cubicBezTo>
                    <a:pt x="3172" y="276"/>
                    <a:pt x="2823" y="601"/>
                    <a:pt x="2367" y="666"/>
                  </a:cubicBezTo>
                  <a:cubicBezTo>
                    <a:pt x="2292" y="676"/>
                    <a:pt x="2216" y="681"/>
                    <a:pt x="2141" y="681"/>
                  </a:cubicBezTo>
                  <a:cubicBezTo>
                    <a:pt x="2007" y="681"/>
                    <a:pt x="1874" y="667"/>
                    <a:pt x="1741" y="650"/>
                  </a:cubicBezTo>
                  <a:cubicBezTo>
                    <a:pt x="1731" y="650"/>
                    <a:pt x="1724" y="650"/>
                    <a:pt x="1715" y="648"/>
                  </a:cubicBezTo>
                  <a:cubicBezTo>
                    <a:pt x="1531" y="622"/>
                    <a:pt x="1345" y="592"/>
                    <a:pt x="1162" y="577"/>
                  </a:cubicBezTo>
                  <a:cubicBezTo>
                    <a:pt x="1114" y="574"/>
                    <a:pt x="1066" y="572"/>
                    <a:pt x="1017" y="572"/>
                  </a:cubicBezTo>
                  <a:cubicBezTo>
                    <a:pt x="653" y="572"/>
                    <a:pt x="273" y="675"/>
                    <a:pt x="77" y="973"/>
                  </a:cubicBezTo>
                  <a:cubicBezTo>
                    <a:pt x="43" y="1020"/>
                    <a:pt x="19" y="1070"/>
                    <a:pt x="0" y="1124"/>
                  </a:cubicBezTo>
                  <a:cubicBezTo>
                    <a:pt x="145" y="1442"/>
                    <a:pt x="181" y="1786"/>
                    <a:pt x="567" y="1936"/>
                  </a:cubicBezTo>
                  <a:cubicBezTo>
                    <a:pt x="646" y="1967"/>
                    <a:pt x="729" y="1982"/>
                    <a:pt x="812" y="1982"/>
                  </a:cubicBezTo>
                  <a:cubicBezTo>
                    <a:pt x="1090" y="1982"/>
                    <a:pt x="1372" y="1819"/>
                    <a:pt x="1534" y="1583"/>
                  </a:cubicBezTo>
                  <a:cubicBezTo>
                    <a:pt x="1661" y="1395"/>
                    <a:pt x="1724" y="1172"/>
                    <a:pt x="1741" y="945"/>
                  </a:cubicBezTo>
                  <a:cubicBezTo>
                    <a:pt x="1785" y="1168"/>
                    <a:pt x="1888" y="1377"/>
                    <a:pt x="2047" y="1536"/>
                  </a:cubicBezTo>
                  <a:cubicBezTo>
                    <a:pt x="2225" y="1716"/>
                    <a:pt x="2478" y="1821"/>
                    <a:pt x="2727" y="1821"/>
                  </a:cubicBezTo>
                  <a:cubicBezTo>
                    <a:pt x="2845" y="1821"/>
                    <a:pt x="2962" y="1797"/>
                    <a:pt x="3070" y="1747"/>
                  </a:cubicBezTo>
                  <a:cubicBezTo>
                    <a:pt x="3334" y="1624"/>
                    <a:pt x="3514" y="1364"/>
                    <a:pt x="3611" y="1088"/>
                  </a:cubicBezTo>
                  <a:cubicBezTo>
                    <a:pt x="3659" y="958"/>
                    <a:pt x="3691" y="821"/>
                    <a:pt x="3706" y="685"/>
                  </a:cubicBezTo>
                  <a:cubicBezTo>
                    <a:pt x="3741" y="858"/>
                    <a:pt x="3814" y="1016"/>
                    <a:pt x="3951" y="1133"/>
                  </a:cubicBezTo>
                  <a:cubicBezTo>
                    <a:pt x="4071" y="1235"/>
                    <a:pt x="4224" y="1282"/>
                    <a:pt x="4380" y="1282"/>
                  </a:cubicBezTo>
                  <a:cubicBezTo>
                    <a:pt x="4551" y="1282"/>
                    <a:pt x="4726" y="1226"/>
                    <a:pt x="4866" y="1126"/>
                  </a:cubicBezTo>
                  <a:cubicBezTo>
                    <a:pt x="5087" y="968"/>
                    <a:pt x="5231" y="724"/>
                    <a:pt x="5314" y="464"/>
                  </a:cubicBezTo>
                  <a:cubicBezTo>
                    <a:pt x="5193" y="322"/>
                    <a:pt x="5048" y="202"/>
                    <a:pt x="4877" y="122"/>
                  </a:cubicBezTo>
                  <a:cubicBezTo>
                    <a:pt x="4699" y="36"/>
                    <a:pt x="4499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4" name="Google Shape;1104;p22"/>
          <p:cNvGrpSpPr/>
          <p:nvPr/>
        </p:nvGrpSpPr>
        <p:grpSpPr>
          <a:xfrm flipH="1">
            <a:off x="7262126" y="228224"/>
            <a:ext cx="412331" cy="311270"/>
            <a:chOff x="4597367" y="2133019"/>
            <a:chExt cx="763717" cy="576533"/>
          </a:xfrm>
        </p:grpSpPr>
        <p:sp>
          <p:nvSpPr>
            <p:cNvPr id="1105" name="Google Shape;1105;p22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5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3"/>
          <p:cNvSpPr/>
          <p:nvPr/>
        </p:nvSpPr>
        <p:spPr>
          <a:xfrm flipH="1">
            <a:off x="829552" y="874686"/>
            <a:ext cx="790144" cy="636500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1" name="Google Shape;1111;p23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2" name="Google Shape;1112;p23"/>
          <p:cNvSpPr txBox="1"/>
          <p:nvPr>
            <p:ph type="title" idx="2" hasCustomPrompt="1"/>
          </p:nvPr>
        </p:nvSpPr>
        <p:spPr>
          <a:xfrm>
            <a:off x="3900115" y="1625608"/>
            <a:ext cx="138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3" name="Google Shape;1113;p23"/>
          <p:cNvSpPr txBox="1"/>
          <p:nvPr>
            <p:ph type="subTitle" idx="1"/>
          </p:nvPr>
        </p:nvSpPr>
        <p:spPr>
          <a:xfrm>
            <a:off x="5328218" y="1625608"/>
            <a:ext cx="2737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4" name="Google Shape;1114;p23"/>
          <p:cNvSpPr txBox="1"/>
          <p:nvPr>
            <p:ph type="subTitle" idx="3"/>
          </p:nvPr>
        </p:nvSpPr>
        <p:spPr>
          <a:xfrm>
            <a:off x="1719942" y="1625600"/>
            <a:ext cx="1295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115" name="Google Shape;1115;p23"/>
          <p:cNvSpPr txBox="1"/>
          <p:nvPr>
            <p:ph type="title" idx="4" hasCustomPrompt="1"/>
          </p:nvPr>
        </p:nvSpPr>
        <p:spPr>
          <a:xfrm>
            <a:off x="3900115" y="2333302"/>
            <a:ext cx="138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6" name="Google Shape;1116;p23"/>
          <p:cNvSpPr txBox="1"/>
          <p:nvPr>
            <p:ph type="subTitle" idx="5"/>
          </p:nvPr>
        </p:nvSpPr>
        <p:spPr>
          <a:xfrm>
            <a:off x="5328218" y="2333302"/>
            <a:ext cx="2737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23"/>
          <p:cNvSpPr txBox="1"/>
          <p:nvPr>
            <p:ph type="subTitle" idx="6"/>
          </p:nvPr>
        </p:nvSpPr>
        <p:spPr>
          <a:xfrm>
            <a:off x="1719942" y="2333300"/>
            <a:ext cx="1295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118" name="Google Shape;1118;p23"/>
          <p:cNvSpPr txBox="1"/>
          <p:nvPr>
            <p:ph type="title" idx="7" hasCustomPrompt="1"/>
          </p:nvPr>
        </p:nvSpPr>
        <p:spPr>
          <a:xfrm>
            <a:off x="3900115" y="3040996"/>
            <a:ext cx="138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9" name="Google Shape;1119;p23"/>
          <p:cNvSpPr txBox="1"/>
          <p:nvPr>
            <p:ph type="subTitle" idx="8"/>
          </p:nvPr>
        </p:nvSpPr>
        <p:spPr>
          <a:xfrm>
            <a:off x="5328218" y="3040996"/>
            <a:ext cx="2737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23"/>
          <p:cNvSpPr txBox="1"/>
          <p:nvPr>
            <p:ph type="subTitle" idx="9"/>
          </p:nvPr>
        </p:nvSpPr>
        <p:spPr>
          <a:xfrm>
            <a:off x="1719942" y="3041000"/>
            <a:ext cx="1295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121" name="Google Shape;1121;p23"/>
          <p:cNvSpPr txBox="1"/>
          <p:nvPr>
            <p:ph type="title" idx="13" hasCustomPrompt="1"/>
          </p:nvPr>
        </p:nvSpPr>
        <p:spPr>
          <a:xfrm>
            <a:off x="3900115" y="3748690"/>
            <a:ext cx="138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2" name="Google Shape;1122;p23"/>
          <p:cNvSpPr txBox="1"/>
          <p:nvPr>
            <p:ph type="subTitle" idx="14"/>
          </p:nvPr>
        </p:nvSpPr>
        <p:spPr>
          <a:xfrm>
            <a:off x="5328218" y="3748690"/>
            <a:ext cx="2737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23"/>
          <p:cNvSpPr txBox="1"/>
          <p:nvPr>
            <p:ph type="subTitle" idx="15"/>
          </p:nvPr>
        </p:nvSpPr>
        <p:spPr>
          <a:xfrm>
            <a:off x="1719942" y="3748699"/>
            <a:ext cx="1295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124" name="Google Shape;1124;p23"/>
          <p:cNvSpPr/>
          <p:nvPr/>
        </p:nvSpPr>
        <p:spPr>
          <a:xfrm>
            <a:off x="8072023" y="1943174"/>
            <a:ext cx="1078562" cy="868882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5" name="Google Shape;1125;p23"/>
          <p:cNvGrpSpPr/>
          <p:nvPr/>
        </p:nvGrpSpPr>
        <p:grpSpPr>
          <a:xfrm flipH="1">
            <a:off x="-93854" y="249833"/>
            <a:ext cx="1244813" cy="1563816"/>
            <a:chOff x="5063550" y="3127589"/>
            <a:chExt cx="1474897" cy="1853083"/>
          </a:xfrm>
        </p:grpSpPr>
        <p:sp>
          <p:nvSpPr>
            <p:cNvPr id="1126" name="Google Shape;1126;p23"/>
            <p:cNvSpPr/>
            <p:nvPr/>
          </p:nvSpPr>
          <p:spPr>
            <a:xfrm rot="-668586">
              <a:off x="5395604" y="3252243"/>
              <a:ext cx="531959" cy="523663"/>
            </a:xfrm>
            <a:custGeom>
              <a:avLst/>
              <a:gdLst/>
              <a:ahLst/>
              <a:cxnLst/>
              <a:rect l="l" t="t" r="r" b="b"/>
              <a:pathLst>
                <a:path w="10709" h="10542" extrusionOk="0">
                  <a:moveTo>
                    <a:pt x="5345" y="1"/>
                  </a:moveTo>
                  <a:cubicBezTo>
                    <a:pt x="5057" y="1145"/>
                    <a:pt x="4904" y="2280"/>
                    <a:pt x="4797" y="3411"/>
                  </a:cubicBezTo>
                  <a:cubicBezTo>
                    <a:pt x="4728" y="4195"/>
                    <a:pt x="4679" y="4982"/>
                    <a:pt x="4649" y="5766"/>
                  </a:cubicBezTo>
                  <a:cubicBezTo>
                    <a:pt x="3655" y="6013"/>
                    <a:pt x="2846" y="6839"/>
                    <a:pt x="2580" y="7879"/>
                  </a:cubicBezTo>
                  <a:cubicBezTo>
                    <a:pt x="2447" y="8393"/>
                    <a:pt x="2446" y="8926"/>
                    <a:pt x="2459" y="9473"/>
                  </a:cubicBezTo>
                  <a:cubicBezTo>
                    <a:pt x="2472" y="9470"/>
                    <a:pt x="2485" y="9470"/>
                    <a:pt x="2496" y="9470"/>
                  </a:cubicBezTo>
                  <a:cubicBezTo>
                    <a:pt x="2740" y="9470"/>
                    <a:pt x="2983" y="9472"/>
                    <a:pt x="3226" y="9472"/>
                  </a:cubicBezTo>
                  <a:cubicBezTo>
                    <a:pt x="3348" y="9472"/>
                    <a:pt x="3469" y="9471"/>
                    <a:pt x="3591" y="9470"/>
                  </a:cubicBezTo>
                  <a:lnTo>
                    <a:pt x="3670" y="9470"/>
                  </a:lnTo>
                  <a:lnTo>
                    <a:pt x="3615" y="9475"/>
                  </a:lnTo>
                  <a:cubicBezTo>
                    <a:pt x="3210" y="9482"/>
                    <a:pt x="2835" y="9485"/>
                    <a:pt x="2497" y="9485"/>
                  </a:cubicBezTo>
                  <a:cubicBezTo>
                    <a:pt x="1312" y="9485"/>
                    <a:pt x="581" y="9448"/>
                    <a:pt x="569" y="9447"/>
                  </a:cubicBezTo>
                  <a:cubicBezTo>
                    <a:pt x="560" y="9447"/>
                    <a:pt x="552" y="9447"/>
                    <a:pt x="543" y="9447"/>
                  </a:cubicBezTo>
                  <a:cubicBezTo>
                    <a:pt x="263" y="9447"/>
                    <a:pt x="29" y="9665"/>
                    <a:pt x="15" y="9948"/>
                  </a:cubicBezTo>
                  <a:cubicBezTo>
                    <a:pt x="1" y="10239"/>
                    <a:pt x="224" y="10488"/>
                    <a:pt x="515" y="10503"/>
                  </a:cubicBezTo>
                  <a:cubicBezTo>
                    <a:pt x="565" y="10505"/>
                    <a:pt x="1295" y="10542"/>
                    <a:pt x="2479" y="10542"/>
                  </a:cubicBezTo>
                  <a:cubicBezTo>
                    <a:pt x="3267" y="10542"/>
                    <a:pt x="4256" y="10525"/>
                    <a:pt x="5379" y="10471"/>
                  </a:cubicBezTo>
                  <a:cubicBezTo>
                    <a:pt x="8241" y="10334"/>
                    <a:pt x="10213" y="9646"/>
                    <a:pt x="10294" y="9617"/>
                  </a:cubicBezTo>
                  <a:cubicBezTo>
                    <a:pt x="10565" y="9518"/>
                    <a:pt x="10709" y="9217"/>
                    <a:pt x="10611" y="8942"/>
                  </a:cubicBezTo>
                  <a:cubicBezTo>
                    <a:pt x="10535" y="8724"/>
                    <a:pt x="10330" y="8590"/>
                    <a:pt x="10112" y="8590"/>
                  </a:cubicBezTo>
                  <a:cubicBezTo>
                    <a:pt x="10054" y="8590"/>
                    <a:pt x="9996" y="8599"/>
                    <a:pt x="9938" y="8619"/>
                  </a:cubicBezTo>
                  <a:cubicBezTo>
                    <a:pt x="9925" y="8625"/>
                    <a:pt x="7724" y="9039"/>
                    <a:pt x="7647" y="9039"/>
                  </a:cubicBezTo>
                  <a:cubicBezTo>
                    <a:pt x="7644" y="9039"/>
                    <a:pt x="7645" y="9038"/>
                    <a:pt x="7649" y="9037"/>
                  </a:cubicBezTo>
                  <a:cubicBezTo>
                    <a:pt x="7813" y="8982"/>
                    <a:pt x="7976" y="8936"/>
                    <a:pt x="8144" y="8896"/>
                  </a:cubicBezTo>
                  <a:cubicBezTo>
                    <a:pt x="8016" y="8278"/>
                    <a:pt x="7777" y="7495"/>
                    <a:pt x="7706" y="7330"/>
                  </a:cubicBezTo>
                  <a:cubicBezTo>
                    <a:pt x="7414" y="6659"/>
                    <a:pt x="6841" y="6103"/>
                    <a:pt x="6152" y="5850"/>
                  </a:cubicBezTo>
                  <a:cubicBezTo>
                    <a:pt x="6138" y="5844"/>
                    <a:pt x="6124" y="5838"/>
                    <a:pt x="6109" y="5836"/>
                  </a:cubicBezTo>
                  <a:cubicBezTo>
                    <a:pt x="6207" y="4004"/>
                    <a:pt x="6387" y="2151"/>
                    <a:pt x="6848" y="407"/>
                  </a:cubicBezTo>
                  <a:lnTo>
                    <a:pt x="6046" y="191"/>
                  </a:lnTo>
                  <a:lnTo>
                    <a:pt x="53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23"/>
            <p:cNvSpPr/>
            <p:nvPr/>
          </p:nvSpPr>
          <p:spPr>
            <a:xfrm rot="-668586">
              <a:off x="5800370" y="3861738"/>
              <a:ext cx="24738" cy="79528"/>
            </a:xfrm>
            <a:custGeom>
              <a:avLst/>
              <a:gdLst/>
              <a:ahLst/>
              <a:cxnLst/>
              <a:rect l="l" t="t" r="r" b="b"/>
              <a:pathLst>
                <a:path w="498" h="1601" extrusionOk="0">
                  <a:moveTo>
                    <a:pt x="368" y="1"/>
                  </a:moveTo>
                  <a:cubicBezTo>
                    <a:pt x="250" y="105"/>
                    <a:pt x="127" y="207"/>
                    <a:pt x="0" y="306"/>
                  </a:cubicBezTo>
                  <a:cubicBezTo>
                    <a:pt x="81" y="387"/>
                    <a:pt x="147" y="483"/>
                    <a:pt x="173" y="580"/>
                  </a:cubicBezTo>
                  <a:cubicBezTo>
                    <a:pt x="208" y="711"/>
                    <a:pt x="240" y="843"/>
                    <a:pt x="267" y="974"/>
                  </a:cubicBezTo>
                  <a:cubicBezTo>
                    <a:pt x="313" y="1085"/>
                    <a:pt x="345" y="1196"/>
                    <a:pt x="372" y="1329"/>
                  </a:cubicBezTo>
                  <a:cubicBezTo>
                    <a:pt x="388" y="1402"/>
                    <a:pt x="397" y="1480"/>
                    <a:pt x="398" y="1558"/>
                  </a:cubicBezTo>
                  <a:cubicBezTo>
                    <a:pt x="433" y="1569"/>
                    <a:pt x="464" y="1583"/>
                    <a:pt x="497" y="1601"/>
                  </a:cubicBezTo>
                  <a:cubicBezTo>
                    <a:pt x="497" y="1075"/>
                    <a:pt x="487" y="545"/>
                    <a:pt x="376" y="30"/>
                  </a:cubicBezTo>
                  <a:cubicBezTo>
                    <a:pt x="375" y="20"/>
                    <a:pt x="372" y="9"/>
                    <a:pt x="368" y="1"/>
                  </a:cubicBezTo>
                  <a:close/>
                </a:path>
              </a:pathLst>
            </a:custGeom>
            <a:solidFill>
              <a:srgbClr val="A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23"/>
            <p:cNvSpPr/>
            <p:nvPr/>
          </p:nvSpPr>
          <p:spPr>
            <a:xfrm rot="-668586">
              <a:off x="5683637" y="3710517"/>
              <a:ext cx="50270" cy="30053"/>
            </a:xfrm>
            <a:custGeom>
              <a:avLst/>
              <a:gdLst/>
              <a:ahLst/>
              <a:cxnLst/>
              <a:rect l="l" t="t" r="r" b="b"/>
              <a:pathLst>
                <a:path w="1012" h="605" extrusionOk="0">
                  <a:moveTo>
                    <a:pt x="1007" y="0"/>
                  </a:moveTo>
                  <a:cubicBezTo>
                    <a:pt x="932" y="36"/>
                    <a:pt x="856" y="69"/>
                    <a:pt x="778" y="104"/>
                  </a:cubicBezTo>
                  <a:cubicBezTo>
                    <a:pt x="577" y="196"/>
                    <a:pt x="366" y="277"/>
                    <a:pt x="166" y="376"/>
                  </a:cubicBezTo>
                  <a:cubicBezTo>
                    <a:pt x="109" y="412"/>
                    <a:pt x="55" y="449"/>
                    <a:pt x="1" y="491"/>
                  </a:cubicBezTo>
                  <a:cubicBezTo>
                    <a:pt x="286" y="529"/>
                    <a:pt x="575" y="546"/>
                    <a:pt x="856" y="583"/>
                  </a:cubicBezTo>
                  <a:cubicBezTo>
                    <a:pt x="908" y="589"/>
                    <a:pt x="961" y="596"/>
                    <a:pt x="1012" y="605"/>
                  </a:cubicBezTo>
                  <a:cubicBezTo>
                    <a:pt x="1009" y="403"/>
                    <a:pt x="1009" y="202"/>
                    <a:pt x="1007" y="0"/>
                  </a:cubicBezTo>
                  <a:close/>
                </a:path>
              </a:pathLst>
            </a:custGeom>
            <a:solidFill>
              <a:srgbClr val="9B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23"/>
            <p:cNvSpPr/>
            <p:nvPr/>
          </p:nvSpPr>
          <p:spPr>
            <a:xfrm rot="-668586">
              <a:off x="5269536" y="3724583"/>
              <a:ext cx="1167140" cy="1144538"/>
            </a:xfrm>
            <a:custGeom>
              <a:avLst/>
              <a:gdLst/>
              <a:ahLst/>
              <a:cxnLst/>
              <a:rect l="l" t="t" r="r" b="b"/>
              <a:pathLst>
                <a:path w="23496" h="23041" extrusionOk="0">
                  <a:moveTo>
                    <a:pt x="15106" y="0"/>
                  </a:moveTo>
                  <a:cubicBezTo>
                    <a:pt x="15098" y="4"/>
                    <a:pt x="15089" y="7"/>
                    <a:pt x="15079" y="9"/>
                  </a:cubicBezTo>
                  <a:cubicBezTo>
                    <a:pt x="14759" y="107"/>
                    <a:pt x="14429" y="181"/>
                    <a:pt x="14100" y="243"/>
                  </a:cubicBezTo>
                  <a:cubicBezTo>
                    <a:pt x="13833" y="294"/>
                    <a:pt x="13564" y="344"/>
                    <a:pt x="13293" y="360"/>
                  </a:cubicBezTo>
                  <a:cubicBezTo>
                    <a:pt x="13162" y="368"/>
                    <a:pt x="13030" y="370"/>
                    <a:pt x="12899" y="370"/>
                  </a:cubicBezTo>
                  <a:cubicBezTo>
                    <a:pt x="12789" y="370"/>
                    <a:pt x="12679" y="369"/>
                    <a:pt x="12570" y="369"/>
                  </a:cubicBezTo>
                  <a:cubicBezTo>
                    <a:pt x="12548" y="369"/>
                    <a:pt x="12526" y="369"/>
                    <a:pt x="12504" y="369"/>
                  </a:cubicBezTo>
                  <a:cubicBezTo>
                    <a:pt x="12230" y="369"/>
                    <a:pt x="11961" y="389"/>
                    <a:pt x="11690" y="419"/>
                  </a:cubicBezTo>
                  <a:cubicBezTo>
                    <a:pt x="11153" y="481"/>
                    <a:pt x="10619" y="552"/>
                    <a:pt x="10078" y="566"/>
                  </a:cubicBezTo>
                  <a:cubicBezTo>
                    <a:pt x="9545" y="580"/>
                    <a:pt x="9011" y="584"/>
                    <a:pt x="8478" y="584"/>
                  </a:cubicBezTo>
                  <a:cubicBezTo>
                    <a:pt x="7896" y="584"/>
                    <a:pt x="7314" y="579"/>
                    <a:pt x="6732" y="577"/>
                  </a:cubicBezTo>
                  <a:cubicBezTo>
                    <a:pt x="6702" y="581"/>
                    <a:pt x="6671" y="582"/>
                    <a:pt x="6641" y="582"/>
                  </a:cubicBezTo>
                  <a:cubicBezTo>
                    <a:pt x="6550" y="582"/>
                    <a:pt x="6462" y="568"/>
                    <a:pt x="6375" y="539"/>
                  </a:cubicBezTo>
                  <a:cubicBezTo>
                    <a:pt x="5550" y="1093"/>
                    <a:pt x="4777" y="1776"/>
                    <a:pt x="4084" y="2556"/>
                  </a:cubicBezTo>
                  <a:cubicBezTo>
                    <a:pt x="2113" y="4781"/>
                    <a:pt x="1080" y="7809"/>
                    <a:pt x="1280" y="10773"/>
                  </a:cubicBezTo>
                  <a:cubicBezTo>
                    <a:pt x="1404" y="12608"/>
                    <a:pt x="1974" y="14392"/>
                    <a:pt x="2045" y="16228"/>
                  </a:cubicBezTo>
                  <a:cubicBezTo>
                    <a:pt x="2065" y="16745"/>
                    <a:pt x="2033" y="17273"/>
                    <a:pt x="1944" y="17793"/>
                  </a:cubicBezTo>
                  <a:cubicBezTo>
                    <a:pt x="1724" y="19065"/>
                    <a:pt x="1152" y="20259"/>
                    <a:pt x="109" y="20954"/>
                  </a:cubicBezTo>
                  <a:cubicBezTo>
                    <a:pt x="30" y="21009"/>
                    <a:pt x="0" y="21113"/>
                    <a:pt x="50" y="21195"/>
                  </a:cubicBezTo>
                  <a:cubicBezTo>
                    <a:pt x="530" y="21959"/>
                    <a:pt x="1442" y="22353"/>
                    <a:pt x="2348" y="22353"/>
                  </a:cubicBezTo>
                  <a:cubicBezTo>
                    <a:pt x="3202" y="22353"/>
                    <a:pt x="4050" y="22003"/>
                    <a:pt x="4528" y="21284"/>
                  </a:cubicBezTo>
                  <a:cubicBezTo>
                    <a:pt x="4971" y="22288"/>
                    <a:pt x="6070" y="22820"/>
                    <a:pt x="7155" y="22820"/>
                  </a:cubicBezTo>
                  <a:cubicBezTo>
                    <a:pt x="8036" y="22820"/>
                    <a:pt x="8907" y="22469"/>
                    <a:pt x="9411" y="21735"/>
                  </a:cubicBezTo>
                  <a:cubicBezTo>
                    <a:pt x="9865" y="22532"/>
                    <a:pt x="10773" y="23041"/>
                    <a:pt x="11686" y="23041"/>
                  </a:cubicBezTo>
                  <a:cubicBezTo>
                    <a:pt x="11797" y="23041"/>
                    <a:pt x="11908" y="23033"/>
                    <a:pt x="12019" y="23018"/>
                  </a:cubicBezTo>
                  <a:cubicBezTo>
                    <a:pt x="13038" y="22875"/>
                    <a:pt x="13933" y="22069"/>
                    <a:pt x="14177" y="21069"/>
                  </a:cubicBezTo>
                  <a:cubicBezTo>
                    <a:pt x="14471" y="21827"/>
                    <a:pt x="15265" y="22357"/>
                    <a:pt x="16074" y="22357"/>
                  </a:cubicBezTo>
                  <a:cubicBezTo>
                    <a:pt x="16134" y="22357"/>
                    <a:pt x="16194" y="22354"/>
                    <a:pt x="16254" y="22348"/>
                  </a:cubicBezTo>
                  <a:cubicBezTo>
                    <a:pt x="17246" y="22249"/>
                    <a:pt x="17801" y="21461"/>
                    <a:pt x="18014" y="20558"/>
                  </a:cubicBezTo>
                  <a:cubicBezTo>
                    <a:pt x="18456" y="21246"/>
                    <a:pt x="19226" y="21715"/>
                    <a:pt x="20040" y="21788"/>
                  </a:cubicBezTo>
                  <a:cubicBezTo>
                    <a:pt x="20120" y="21795"/>
                    <a:pt x="20200" y="21799"/>
                    <a:pt x="20278" y="21799"/>
                  </a:cubicBezTo>
                  <a:cubicBezTo>
                    <a:pt x="21036" y="21799"/>
                    <a:pt x="21708" y="21466"/>
                    <a:pt x="22242" y="20930"/>
                  </a:cubicBezTo>
                  <a:cubicBezTo>
                    <a:pt x="22351" y="20822"/>
                    <a:pt x="23496" y="19511"/>
                    <a:pt x="23228" y="19421"/>
                  </a:cubicBezTo>
                  <a:cubicBezTo>
                    <a:pt x="20260" y="18430"/>
                    <a:pt x="20669" y="15662"/>
                    <a:pt x="21075" y="13161"/>
                  </a:cubicBezTo>
                  <a:cubicBezTo>
                    <a:pt x="21180" y="12527"/>
                    <a:pt x="21283" y="11909"/>
                    <a:pt x="21332" y="11345"/>
                  </a:cubicBezTo>
                  <a:cubicBezTo>
                    <a:pt x="21720" y="6748"/>
                    <a:pt x="19124" y="2558"/>
                    <a:pt x="15342" y="145"/>
                  </a:cubicBezTo>
                  <a:cubicBezTo>
                    <a:pt x="15263" y="95"/>
                    <a:pt x="15185" y="48"/>
                    <a:pt x="15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23"/>
            <p:cNvSpPr/>
            <p:nvPr/>
          </p:nvSpPr>
          <p:spPr>
            <a:xfrm rot="-668586">
              <a:off x="5447204" y="4046436"/>
              <a:ext cx="731201" cy="97858"/>
            </a:xfrm>
            <a:custGeom>
              <a:avLst/>
              <a:gdLst/>
              <a:ahLst/>
              <a:cxnLst/>
              <a:rect l="l" t="t" r="r" b="b"/>
              <a:pathLst>
                <a:path w="14720" h="1970" extrusionOk="0">
                  <a:moveTo>
                    <a:pt x="13101" y="1"/>
                  </a:moveTo>
                  <a:cubicBezTo>
                    <a:pt x="13038" y="1"/>
                    <a:pt x="12975" y="3"/>
                    <a:pt x="12910" y="6"/>
                  </a:cubicBezTo>
                  <a:cubicBezTo>
                    <a:pt x="11956" y="60"/>
                    <a:pt x="11207" y="519"/>
                    <a:pt x="11236" y="1032"/>
                  </a:cubicBezTo>
                  <a:cubicBezTo>
                    <a:pt x="11263" y="1509"/>
                    <a:pt x="11959" y="1864"/>
                    <a:pt x="12827" y="1864"/>
                  </a:cubicBezTo>
                  <a:cubicBezTo>
                    <a:pt x="12889" y="1864"/>
                    <a:pt x="12953" y="1862"/>
                    <a:pt x="13017" y="1858"/>
                  </a:cubicBezTo>
                  <a:cubicBezTo>
                    <a:pt x="13970" y="1802"/>
                    <a:pt x="14719" y="1343"/>
                    <a:pt x="14690" y="832"/>
                  </a:cubicBezTo>
                  <a:cubicBezTo>
                    <a:pt x="14663" y="355"/>
                    <a:pt x="13968" y="1"/>
                    <a:pt x="13101" y="1"/>
                  </a:cubicBezTo>
                  <a:close/>
                  <a:moveTo>
                    <a:pt x="1662" y="112"/>
                  </a:moveTo>
                  <a:cubicBezTo>
                    <a:pt x="760" y="112"/>
                    <a:pt x="36" y="490"/>
                    <a:pt x="18" y="980"/>
                  </a:cubicBezTo>
                  <a:cubicBezTo>
                    <a:pt x="0" y="1491"/>
                    <a:pt x="759" y="1933"/>
                    <a:pt x="1714" y="1968"/>
                  </a:cubicBezTo>
                  <a:cubicBezTo>
                    <a:pt x="1754" y="1969"/>
                    <a:pt x="1793" y="1970"/>
                    <a:pt x="1832" y="1970"/>
                  </a:cubicBezTo>
                  <a:cubicBezTo>
                    <a:pt x="2734" y="1970"/>
                    <a:pt x="3459" y="1594"/>
                    <a:pt x="3477" y="1102"/>
                  </a:cubicBezTo>
                  <a:cubicBezTo>
                    <a:pt x="3494" y="591"/>
                    <a:pt x="2735" y="147"/>
                    <a:pt x="1780" y="114"/>
                  </a:cubicBezTo>
                  <a:cubicBezTo>
                    <a:pt x="1741" y="113"/>
                    <a:pt x="1701" y="112"/>
                    <a:pt x="1662" y="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23"/>
            <p:cNvSpPr/>
            <p:nvPr/>
          </p:nvSpPr>
          <p:spPr>
            <a:xfrm rot="-668586">
              <a:off x="5331607" y="4358273"/>
              <a:ext cx="1166891" cy="504936"/>
            </a:xfrm>
            <a:custGeom>
              <a:avLst/>
              <a:gdLst/>
              <a:ahLst/>
              <a:cxnLst/>
              <a:rect l="l" t="t" r="r" b="b"/>
              <a:pathLst>
                <a:path w="23491" h="10165" extrusionOk="0">
                  <a:moveTo>
                    <a:pt x="21103" y="1"/>
                  </a:moveTo>
                  <a:cubicBezTo>
                    <a:pt x="21098" y="31"/>
                    <a:pt x="21094" y="60"/>
                    <a:pt x="21090" y="90"/>
                  </a:cubicBezTo>
                  <a:lnTo>
                    <a:pt x="21090" y="90"/>
                  </a:lnTo>
                  <a:lnTo>
                    <a:pt x="21103" y="1"/>
                  </a:lnTo>
                  <a:close/>
                  <a:moveTo>
                    <a:pt x="13909" y="4534"/>
                  </a:moveTo>
                  <a:cubicBezTo>
                    <a:pt x="13908" y="4549"/>
                    <a:pt x="13907" y="4564"/>
                    <a:pt x="13907" y="4578"/>
                  </a:cubicBezTo>
                  <a:lnTo>
                    <a:pt x="13907" y="4578"/>
                  </a:lnTo>
                  <a:cubicBezTo>
                    <a:pt x="13908" y="4564"/>
                    <a:pt x="13908" y="4549"/>
                    <a:pt x="13909" y="4534"/>
                  </a:cubicBezTo>
                  <a:close/>
                  <a:moveTo>
                    <a:pt x="21090" y="90"/>
                  </a:moveTo>
                  <a:lnTo>
                    <a:pt x="20493" y="4023"/>
                  </a:lnTo>
                  <a:cubicBezTo>
                    <a:pt x="20442" y="4361"/>
                    <a:pt x="20380" y="4721"/>
                    <a:pt x="20151" y="4976"/>
                  </a:cubicBezTo>
                  <a:cubicBezTo>
                    <a:pt x="19967" y="5181"/>
                    <a:pt x="19744" y="5268"/>
                    <a:pt x="19512" y="5268"/>
                  </a:cubicBezTo>
                  <a:cubicBezTo>
                    <a:pt x="18733" y="5268"/>
                    <a:pt x="17854" y="4290"/>
                    <a:pt x="18009" y="3551"/>
                  </a:cubicBezTo>
                  <a:lnTo>
                    <a:pt x="18009" y="3551"/>
                  </a:lnTo>
                  <a:cubicBezTo>
                    <a:pt x="17767" y="4700"/>
                    <a:pt x="16815" y="5958"/>
                    <a:pt x="15546" y="6020"/>
                  </a:cubicBezTo>
                  <a:cubicBezTo>
                    <a:pt x="15524" y="6021"/>
                    <a:pt x="15502" y="6022"/>
                    <a:pt x="15479" y="6022"/>
                  </a:cubicBezTo>
                  <a:cubicBezTo>
                    <a:pt x="14683" y="6022"/>
                    <a:pt x="13883" y="5367"/>
                    <a:pt x="13907" y="4578"/>
                  </a:cubicBezTo>
                  <a:lnTo>
                    <a:pt x="13907" y="4578"/>
                  </a:lnTo>
                  <a:cubicBezTo>
                    <a:pt x="13839" y="5680"/>
                    <a:pt x="12841" y="6648"/>
                    <a:pt x="11739" y="6677"/>
                  </a:cubicBezTo>
                  <a:cubicBezTo>
                    <a:pt x="11723" y="6677"/>
                    <a:pt x="11707" y="6677"/>
                    <a:pt x="11691" y="6677"/>
                  </a:cubicBezTo>
                  <a:cubicBezTo>
                    <a:pt x="10589" y="6677"/>
                    <a:pt x="9561" y="5745"/>
                    <a:pt x="9462" y="4645"/>
                  </a:cubicBezTo>
                  <a:cubicBezTo>
                    <a:pt x="9253" y="5820"/>
                    <a:pt x="8116" y="6750"/>
                    <a:pt x="6930" y="6750"/>
                  </a:cubicBezTo>
                  <a:cubicBezTo>
                    <a:pt x="6872" y="6750"/>
                    <a:pt x="6813" y="6748"/>
                    <a:pt x="6755" y="6743"/>
                  </a:cubicBezTo>
                  <a:cubicBezTo>
                    <a:pt x="5755" y="6668"/>
                    <a:pt x="4864" y="5919"/>
                    <a:pt x="4537" y="4981"/>
                  </a:cubicBezTo>
                  <a:cubicBezTo>
                    <a:pt x="4436" y="5405"/>
                    <a:pt x="4069" y="5801"/>
                    <a:pt x="3620" y="5873"/>
                  </a:cubicBezTo>
                  <a:cubicBezTo>
                    <a:pt x="3553" y="5884"/>
                    <a:pt x="3486" y="5889"/>
                    <a:pt x="3420" y="5889"/>
                  </a:cubicBezTo>
                  <a:cubicBezTo>
                    <a:pt x="2812" y="5889"/>
                    <a:pt x="2240" y="5460"/>
                    <a:pt x="1935" y="4916"/>
                  </a:cubicBezTo>
                  <a:cubicBezTo>
                    <a:pt x="1717" y="6180"/>
                    <a:pt x="1150" y="7368"/>
                    <a:pt x="119" y="8067"/>
                  </a:cubicBezTo>
                  <a:cubicBezTo>
                    <a:pt x="27" y="8130"/>
                    <a:pt x="1" y="8252"/>
                    <a:pt x="61" y="8346"/>
                  </a:cubicBezTo>
                  <a:cubicBezTo>
                    <a:pt x="546" y="9092"/>
                    <a:pt x="1447" y="9476"/>
                    <a:pt x="2342" y="9476"/>
                  </a:cubicBezTo>
                  <a:cubicBezTo>
                    <a:pt x="3196" y="9476"/>
                    <a:pt x="4044" y="9126"/>
                    <a:pt x="4520" y="8408"/>
                  </a:cubicBezTo>
                  <a:cubicBezTo>
                    <a:pt x="4964" y="9412"/>
                    <a:pt x="6064" y="9944"/>
                    <a:pt x="7149" y="9944"/>
                  </a:cubicBezTo>
                  <a:cubicBezTo>
                    <a:pt x="8030" y="9944"/>
                    <a:pt x="8901" y="9593"/>
                    <a:pt x="9404" y="8859"/>
                  </a:cubicBezTo>
                  <a:cubicBezTo>
                    <a:pt x="9859" y="9656"/>
                    <a:pt x="10768" y="10164"/>
                    <a:pt x="11682" y="10164"/>
                  </a:cubicBezTo>
                  <a:cubicBezTo>
                    <a:pt x="11792" y="10164"/>
                    <a:pt x="11903" y="10157"/>
                    <a:pt x="12012" y="10142"/>
                  </a:cubicBezTo>
                  <a:cubicBezTo>
                    <a:pt x="13030" y="10001"/>
                    <a:pt x="13926" y="9194"/>
                    <a:pt x="14171" y="8195"/>
                  </a:cubicBezTo>
                  <a:cubicBezTo>
                    <a:pt x="14464" y="8952"/>
                    <a:pt x="15259" y="9481"/>
                    <a:pt x="16067" y="9481"/>
                  </a:cubicBezTo>
                  <a:cubicBezTo>
                    <a:pt x="16127" y="9481"/>
                    <a:pt x="16187" y="9478"/>
                    <a:pt x="16247" y="9472"/>
                  </a:cubicBezTo>
                  <a:cubicBezTo>
                    <a:pt x="17241" y="9374"/>
                    <a:pt x="17794" y="8586"/>
                    <a:pt x="18007" y="7683"/>
                  </a:cubicBezTo>
                  <a:cubicBezTo>
                    <a:pt x="18449" y="8370"/>
                    <a:pt x="19218" y="8838"/>
                    <a:pt x="20033" y="8913"/>
                  </a:cubicBezTo>
                  <a:cubicBezTo>
                    <a:pt x="20113" y="8920"/>
                    <a:pt x="20191" y="8924"/>
                    <a:pt x="20269" y="8924"/>
                  </a:cubicBezTo>
                  <a:cubicBezTo>
                    <a:pt x="21028" y="8924"/>
                    <a:pt x="21702" y="8592"/>
                    <a:pt x="22235" y="8054"/>
                  </a:cubicBezTo>
                  <a:cubicBezTo>
                    <a:pt x="22346" y="7943"/>
                    <a:pt x="23491" y="6632"/>
                    <a:pt x="23223" y="6540"/>
                  </a:cubicBezTo>
                  <a:cubicBezTo>
                    <a:pt x="20252" y="5548"/>
                    <a:pt x="20663" y="2782"/>
                    <a:pt x="21070" y="279"/>
                  </a:cubicBezTo>
                  <a:cubicBezTo>
                    <a:pt x="21075" y="215"/>
                    <a:pt x="21081" y="153"/>
                    <a:pt x="21090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23"/>
            <p:cNvSpPr/>
            <p:nvPr/>
          </p:nvSpPr>
          <p:spPr>
            <a:xfrm rot="-668586">
              <a:off x="5554345" y="3264833"/>
              <a:ext cx="245091" cy="461422"/>
            </a:xfrm>
            <a:custGeom>
              <a:avLst/>
              <a:gdLst/>
              <a:ahLst/>
              <a:cxnLst/>
              <a:rect l="l" t="t" r="r" b="b"/>
              <a:pathLst>
                <a:path w="4934" h="9289" extrusionOk="0">
                  <a:moveTo>
                    <a:pt x="2575" y="0"/>
                  </a:moveTo>
                  <a:lnTo>
                    <a:pt x="2575" y="0"/>
                  </a:lnTo>
                  <a:cubicBezTo>
                    <a:pt x="2680" y="1020"/>
                    <a:pt x="2683" y="2052"/>
                    <a:pt x="2587" y="3072"/>
                  </a:cubicBezTo>
                  <a:cubicBezTo>
                    <a:pt x="2513" y="3834"/>
                    <a:pt x="2414" y="4685"/>
                    <a:pt x="2199" y="5481"/>
                  </a:cubicBezTo>
                  <a:cubicBezTo>
                    <a:pt x="2206" y="5481"/>
                    <a:pt x="2215" y="5480"/>
                    <a:pt x="2222" y="5477"/>
                  </a:cubicBezTo>
                  <a:cubicBezTo>
                    <a:pt x="2294" y="5466"/>
                    <a:pt x="2369" y="5460"/>
                    <a:pt x="2443" y="5460"/>
                  </a:cubicBezTo>
                  <a:cubicBezTo>
                    <a:pt x="2512" y="5460"/>
                    <a:pt x="2582" y="5465"/>
                    <a:pt x="2650" y="5475"/>
                  </a:cubicBezTo>
                  <a:cubicBezTo>
                    <a:pt x="2748" y="3701"/>
                    <a:pt x="2931" y="1905"/>
                    <a:pt x="3377" y="216"/>
                  </a:cubicBezTo>
                  <a:lnTo>
                    <a:pt x="2575" y="0"/>
                  </a:lnTo>
                  <a:close/>
                  <a:moveTo>
                    <a:pt x="2889" y="5531"/>
                  </a:moveTo>
                  <a:lnTo>
                    <a:pt x="2889" y="5531"/>
                  </a:lnTo>
                  <a:cubicBezTo>
                    <a:pt x="3197" y="6182"/>
                    <a:pt x="3292" y="6969"/>
                    <a:pt x="2975" y="7615"/>
                  </a:cubicBezTo>
                  <a:cubicBezTo>
                    <a:pt x="2566" y="8448"/>
                    <a:pt x="1168" y="9139"/>
                    <a:pt x="0" y="9283"/>
                  </a:cubicBezTo>
                  <a:cubicBezTo>
                    <a:pt x="183" y="9287"/>
                    <a:pt x="366" y="9289"/>
                    <a:pt x="549" y="9289"/>
                  </a:cubicBezTo>
                  <a:cubicBezTo>
                    <a:pt x="2021" y="9289"/>
                    <a:pt x="3488" y="9154"/>
                    <a:pt x="4934" y="8871"/>
                  </a:cubicBezTo>
                  <a:cubicBezTo>
                    <a:pt x="4839" y="8239"/>
                    <a:pt x="4525" y="7203"/>
                    <a:pt x="4443" y="7013"/>
                  </a:cubicBezTo>
                  <a:cubicBezTo>
                    <a:pt x="4151" y="6341"/>
                    <a:pt x="3576" y="5785"/>
                    <a:pt x="2889" y="5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23"/>
            <p:cNvSpPr/>
            <p:nvPr/>
          </p:nvSpPr>
          <p:spPr>
            <a:xfrm rot="-668586">
              <a:off x="5212560" y="3225693"/>
              <a:ext cx="1176876" cy="1656875"/>
            </a:xfrm>
            <a:custGeom>
              <a:avLst/>
              <a:gdLst/>
              <a:ahLst/>
              <a:cxnLst/>
              <a:rect l="l" t="t" r="r" b="b"/>
              <a:pathLst>
                <a:path w="23692" h="33355" extrusionOk="0">
                  <a:moveTo>
                    <a:pt x="11297" y="392"/>
                  </a:moveTo>
                  <a:lnTo>
                    <a:pt x="12493" y="715"/>
                  </a:lnTo>
                  <a:cubicBezTo>
                    <a:pt x="12075" y="2360"/>
                    <a:pt x="11898" y="4112"/>
                    <a:pt x="11801" y="5819"/>
                  </a:cubicBezTo>
                  <a:cubicBezTo>
                    <a:pt x="11796" y="5818"/>
                    <a:pt x="11790" y="5817"/>
                    <a:pt x="11784" y="5817"/>
                  </a:cubicBezTo>
                  <a:cubicBezTo>
                    <a:pt x="11561" y="5759"/>
                    <a:pt x="11336" y="5732"/>
                    <a:pt x="11114" y="5732"/>
                  </a:cubicBezTo>
                  <a:cubicBezTo>
                    <a:pt x="10959" y="5732"/>
                    <a:pt x="10805" y="5745"/>
                    <a:pt x="10654" y="5771"/>
                  </a:cubicBezTo>
                  <a:cubicBezTo>
                    <a:pt x="10685" y="5029"/>
                    <a:pt x="10730" y="4316"/>
                    <a:pt x="10790" y="3622"/>
                  </a:cubicBezTo>
                  <a:cubicBezTo>
                    <a:pt x="10911" y="2339"/>
                    <a:pt x="11068" y="1334"/>
                    <a:pt x="11297" y="392"/>
                  </a:cubicBezTo>
                  <a:close/>
                  <a:moveTo>
                    <a:pt x="18058" y="13603"/>
                  </a:moveTo>
                  <a:cubicBezTo>
                    <a:pt x="17973" y="13604"/>
                    <a:pt x="17900" y="13672"/>
                    <a:pt x="17897" y="13760"/>
                  </a:cubicBezTo>
                  <a:cubicBezTo>
                    <a:pt x="17893" y="14235"/>
                    <a:pt x="17619" y="14654"/>
                    <a:pt x="17276" y="14713"/>
                  </a:cubicBezTo>
                  <a:cubicBezTo>
                    <a:pt x="17271" y="14716"/>
                    <a:pt x="17266" y="14716"/>
                    <a:pt x="17261" y="14718"/>
                  </a:cubicBezTo>
                  <a:cubicBezTo>
                    <a:pt x="17223" y="14667"/>
                    <a:pt x="17183" y="14618"/>
                    <a:pt x="17140" y="14572"/>
                  </a:cubicBezTo>
                  <a:cubicBezTo>
                    <a:pt x="16868" y="14273"/>
                    <a:pt x="16441" y="14026"/>
                    <a:pt x="15997" y="14026"/>
                  </a:cubicBezTo>
                  <a:cubicBezTo>
                    <a:pt x="15876" y="14026"/>
                    <a:pt x="15754" y="14045"/>
                    <a:pt x="15633" y="14085"/>
                  </a:cubicBezTo>
                  <a:cubicBezTo>
                    <a:pt x="15044" y="14286"/>
                    <a:pt x="14779" y="14900"/>
                    <a:pt x="14674" y="15250"/>
                  </a:cubicBezTo>
                  <a:cubicBezTo>
                    <a:pt x="14614" y="15445"/>
                    <a:pt x="14573" y="15645"/>
                    <a:pt x="14533" y="15839"/>
                  </a:cubicBezTo>
                  <a:cubicBezTo>
                    <a:pt x="14477" y="16110"/>
                    <a:pt x="14425" y="16366"/>
                    <a:pt x="14329" y="16610"/>
                  </a:cubicBezTo>
                  <a:cubicBezTo>
                    <a:pt x="14296" y="16692"/>
                    <a:pt x="14336" y="16784"/>
                    <a:pt x="14417" y="16816"/>
                  </a:cubicBezTo>
                  <a:cubicBezTo>
                    <a:pt x="14437" y="16823"/>
                    <a:pt x="14455" y="16827"/>
                    <a:pt x="14476" y="16827"/>
                  </a:cubicBezTo>
                  <a:cubicBezTo>
                    <a:pt x="14539" y="16827"/>
                    <a:pt x="14598" y="16790"/>
                    <a:pt x="14624" y="16726"/>
                  </a:cubicBezTo>
                  <a:cubicBezTo>
                    <a:pt x="14729" y="16456"/>
                    <a:pt x="14789" y="16175"/>
                    <a:pt x="14844" y="15901"/>
                  </a:cubicBezTo>
                  <a:cubicBezTo>
                    <a:pt x="14883" y="15714"/>
                    <a:pt x="14923" y="15523"/>
                    <a:pt x="14978" y="15340"/>
                  </a:cubicBezTo>
                  <a:cubicBezTo>
                    <a:pt x="15066" y="15049"/>
                    <a:pt x="15281" y="14539"/>
                    <a:pt x="15736" y="14385"/>
                  </a:cubicBezTo>
                  <a:cubicBezTo>
                    <a:pt x="15824" y="14354"/>
                    <a:pt x="15914" y="14341"/>
                    <a:pt x="16004" y="14341"/>
                  </a:cubicBezTo>
                  <a:cubicBezTo>
                    <a:pt x="16347" y="14341"/>
                    <a:pt x="16687" y="14543"/>
                    <a:pt x="16906" y="14782"/>
                  </a:cubicBezTo>
                  <a:cubicBezTo>
                    <a:pt x="17223" y="15131"/>
                    <a:pt x="17393" y="15596"/>
                    <a:pt x="17557" y="16044"/>
                  </a:cubicBezTo>
                  <a:cubicBezTo>
                    <a:pt x="17581" y="16107"/>
                    <a:pt x="17643" y="16147"/>
                    <a:pt x="17707" y="16147"/>
                  </a:cubicBezTo>
                  <a:cubicBezTo>
                    <a:pt x="17725" y="16147"/>
                    <a:pt x="17743" y="16144"/>
                    <a:pt x="17760" y="16137"/>
                  </a:cubicBezTo>
                  <a:cubicBezTo>
                    <a:pt x="17842" y="16107"/>
                    <a:pt x="17886" y="16016"/>
                    <a:pt x="17854" y="15934"/>
                  </a:cubicBezTo>
                  <a:cubicBezTo>
                    <a:pt x="17811" y="15819"/>
                    <a:pt x="17768" y="15700"/>
                    <a:pt x="17723" y="15583"/>
                  </a:cubicBezTo>
                  <a:cubicBezTo>
                    <a:pt x="17930" y="15580"/>
                    <a:pt x="18138" y="15515"/>
                    <a:pt x="18321" y="15390"/>
                  </a:cubicBezTo>
                  <a:cubicBezTo>
                    <a:pt x="18637" y="15177"/>
                    <a:pt x="18861" y="14813"/>
                    <a:pt x="18933" y="14389"/>
                  </a:cubicBezTo>
                  <a:cubicBezTo>
                    <a:pt x="18947" y="14303"/>
                    <a:pt x="18889" y="14221"/>
                    <a:pt x="18803" y="14206"/>
                  </a:cubicBezTo>
                  <a:cubicBezTo>
                    <a:pt x="18794" y="14205"/>
                    <a:pt x="18785" y="14204"/>
                    <a:pt x="18776" y="14204"/>
                  </a:cubicBezTo>
                  <a:cubicBezTo>
                    <a:pt x="18700" y="14204"/>
                    <a:pt x="18633" y="14258"/>
                    <a:pt x="18620" y="14336"/>
                  </a:cubicBezTo>
                  <a:cubicBezTo>
                    <a:pt x="18562" y="14674"/>
                    <a:pt x="18390" y="14962"/>
                    <a:pt x="18145" y="15128"/>
                  </a:cubicBezTo>
                  <a:cubicBezTo>
                    <a:pt x="18008" y="15219"/>
                    <a:pt x="17861" y="15266"/>
                    <a:pt x="17713" y="15266"/>
                  </a:cubicBezTo>
                  <a:cubicBezTo>
                    <a:pt x="17669" y="15266"/>
                    <a:pt x="17624" y="15261"/>
                    <a:pt x="17580" y="15253"/>
                  </a:cubicBezTo>
                  <a:cubicBezTo>
                    <a:pt x="17540" y="15165"/>
                    <a:pt x="17494" y="15080"/>
                    <a:pt x="17446" y="14997"/>
                  </a:cubicBezTo>
                  <a:cubicBezTo>
                    <a:pt x="17883" y="14853"/>
                    <a:pt x="18205" y="14346"/>
                    <a:pt x="18214" y="13763"/>
                  </a:cubicBezTo>
                  <a:cubicBezTo>
                    <a:pt x="18217" y="13676"/>
                    <a:pt x="18146" y="13604"/>
                    <a:pt x="18058" y="13603"/>
                  </a:cubicBezTo>
                  <a:close/>
                  <a:moveTo>
                    <a:pt x="6303" y="13920"/>
                  </a:moveTo>
                  <a:cubicBezTo>
                    <a:pt x="6215" y="13920"/>
                    <a:pt x="6145" y="13992"/>
                    <a:pt x="6146" y="14080"/>
                  </a:cubicBezTo>
                  <a:cubicBezTo>
                    <a:pt x="6153" y="14663"/>
                    <a:pt x="6478" y="15170"/>
                    <a:pt x="6915" y="15314"/>
                  </a:cubicBezTo>
                  <a:cubicBezTo>
                    <a:pt x="6866" y="15397"/>
                    <a:pt x="6822" y="15484"/>
                    <a:pt x="6780" y="15570"/>
                  </a:cubicBezTo>
                  <a:cubicBezTo>
                    <a:pt x="6736" y="15578"/>
                    <a:pt x="6692" y="15582"/>
                    <a:pt x="6648" y="15582"/>
                  </a:cubicBezTo>
                  <a:cubicBezTo>
                    <a:pt x="6501" y="15582"/>
                    <a:pt x="6355" y="15536"/>
                    <a:pt x="6218" y="15445"/>
                  </a:cubicBezTo>
                  <a:cubicBezTo>
                    <a:pt x="5976" y="15279"/>
                    <a:pt x="5801" y="14991"/>
                    <a:pt x="5743" y="14653"/>
                  </a:cubicBezTo>
                  <a:cubicBezTo>
                    <a:pt x="5730" y="14575"/>
                    <a:pt x="5663" y="14521"/>
                    <a:pt x="5587" y="14521"/>
                  </a:cubicBezTo>
                  <a:cubicBezTo>
                    <a:pt x="5578" y="14521"/>
                    <a:pt x="5569" y="14522"/>
                    <a:pt x="5560" y="14523"/>
                  </a:cubicBezTo>
                  <a:cubicBezTo>
                    <a:pt x="5474" y="14538"/>
                    <a:pt x="5416" y="14620"/>
                    <a:pt x="5431" y="14706"/>
                  </a:cubicBezTo>
                  <a:cubicBezTo>
                    <a:pt x="5504" y="15129"/>
                    <a:pt x="5726" y="15495"/>
                    <a:pt x="6043" y="15707"/>
                  </a:cubicBezTo>
                  <a:cubicBezTo>
                    <a:pt x="6225" y="15832"/>
                    <a:pt x="6433" y="15898"/>
                    <a:pt x="6640" y="15900"/>
                  </a:cubicBezTo>
                  <a:cubicBezTo>
                    <a:pt x="6593" y="16021"/>
                    <a:pt x="6548" y="16139"/>
                    <a:pt x="6506" y="16254"/>
                  </a:cubicBezTo>
                  <a:cubicBezTo>
                    <a:pt x="6478" y="16338"/>
                    <a:pt x="6519" y="16427"/>
                    <a:pt x="6603" y="16459"/>
                  </a:cubicBezTo>
                  <a:cubicBezTo>
                    <a:pt x="6620" y="16465"/>
                    <a:pt x="6638" y="16468"/>
                    <a:pt x="6656" y="16468"/>
                  </a:cubicBezTo>
                  <a:cubicBezTo>
                    <a:pt x="6721" y="16468"/>
                    <a:pt x="6782" y="16428"/>
                    <a:pt x="6806" y="16362"/>
                  </a:cubicBezTo>
                  <a:cubicBezTo>
                    <a:pt x="6970" y="15914"/>
                    <a:pt x="7138" y="15452"/>
                    <a:pt x="7457" y="15101"/>
                  </a:cubicBezTo>
                  <a:cubicBezTo>
                    <a:pt x="7676" y="14860"/>
                    <a:pt x="8017" y="14660"/>
                    <a:pt x="8361" y="14660"/>
                  </a:cubicBezTo>
                  <a:cubicBezTo>
                    <a:pt x="8450" y="14660"/>
                    <a:pt x="8540" y="14674"/>
                    <a:pt x="8628" y="14703"/>
                  </a:cubicBezTo>
                  <a:cubicBezTo>
                    <a:pt x="9081" y="14857"/>
                    <a:pt x="9297" y="15368"/>
                    <a:pt x="9381" y="15656"/>
                  </a:cubicBezTo>
                  <a:cubicBezTo>
                    <a:pt x="9437" y="15838"/>
                    <a:pt x="9477" y="16031"/>
                    <a:pt x="9515" y="16218"/>
                  </a:cubicBezTo>
                  <a:cubicBezTo>
                    <a:pt x="9571" y="16492"/>
                    <a:pt x="9628" y="16772"/>
                    <a:pt x="9736" y="17043"/>
                  </a:cubicBezTo>
                  <a:cubicBezTo>
                    <a:pt x="9761" y="17107"/>
                    <a:pt x="9821" y="17144"/>
                    <a:pt x="9883" y="17144"/>
                  </a:cubicBezTo>
                  <a:cubicBezTo>
                    <a:pt x="9903" y="17144"/>
                    <a:pt x="9924" y="17140"/>
                    <a:pt x="9944" y="17132"/>
                  </a:cubicBezTo>
                  <a:cubicBezTo>
                    <a:pt x="10024" y="17101"/>
                    <a:pt x="10063" y="17007"/>
                    <a:pt x="10032" y="16927"/>
                  </a:cubicBezTo>
                  <a:cubicBezTo>
                    <a:pt x="9934" y="16683"/>
                    <a:pt x="9882" y="16427"/>
                    <a:pt x="9826" y="16156"/>
                  </a:cubicBezTo>
                  <a:cubicBezTo>
                    <a:pt x="9787" y="15963"/>
                    <a:pt x="9745" y="15762"/>
                    <a:pt x="9686" y="15567"/>
                  </a:cubicBezTo>
                  <a:cubicBezTo>
                    <a:pt x="9581" y="15217"/>
                    <a:pt x="9314" y="14602"/>
                    <a:pt x="8725" y="14402"/>
                  </a:cubicBezTo>
                  <a:cubicBezTo>
                    <a:pt x="8605" y="14361"/>
                    <a:pt x="8482" y="14343"/>
                    <a:pt x="8361" y="14343"/>
                  </a:cubicBezTo>
                  <a:cubicBezTo>
                    <a:pt x="7917" y="14343"/>
                    <a:pt x="7490" y="14590"/>
                    <a:pt x="7219" y="14889"/>
                  </a:cubicBezTo>
                  <a:cubicBezTo>
                    <a:pt x="7176" y="14935"/>
                    <a:pt x="7137" y="14984"/>
                    <a:pt x="7100" y="15034"/>
                  </a:cubicBezTo>
                  <a:cubicBezTo>
                    <a:pt x="7095" y="15033"/>
                    <a:pt x="7090" y="15030"/>
                    <a:pt x="7085" y="15030"/>
                  </a:cubicBezTo>
                  <a:cubicBezTo>
                    <a:pt x="6737" y="14971"/>
                    <a:pt x="6470" y="14561"/>
                    <a:pt x="6463" y="14077"/>
                  </a:cubicBezTo>
                  <a:cubicBezTo>
                    <a:pt x="6462" y="13990"/>
                    <a:pt x="6391" y="13920"/>
                    <a:pt x="6305" y="13920"/>
                  </a:cubicBezTo>
                  <a:close/>
                  <a:moveTo>
                    <a:pt x="15040" y="17363"/>
                  </a:moveTo>
                  <a:cubicBezTo>
                    <a:pt x="15011" y="17363"/>
                    <a:pt x="14981" y="17371"/>
                    <a:pt x="14955" y="17389"/>
                  </a:cubicBezTo>
                  <a:cubicBezTo>
                    <a:pt x="14043" y="18007"/>
                    <a:pt x="12940" y="18317"/>
                    <a:pt x="11838" y="18317"/>
                  </a:cubicBezTo>
                  <a:cubicBezTo>
                    <a:pt x="10790" y="18317"/>
                    <a:pt x="9742" y="18037"/>
                    <a:pt x="8859" y="17474"/>
                  </a:cubicBezTo>
                  <a:cubicBezTo>
                    <a:pt x="8833" y="17457"/>
                    <a:pt x="8803" y="17449"/>
                    <a:pt x="8774" y="17449"/>
                  </a:cubicBezTo>
                  <a:cubicBezTo>
                    <a:pt x="8721" y="17449"/>
                    <a:pt x="8670" y="17474"/>
                    <a:pt x="8640" y="17521"/>
                  </a:cubicBezTo>
                  <a:cubicBezTo>
                    <a:pt x="8593" y="17596"/>
                    <a:pt x="8615" y="17694"/>
                    <a:pt x="8688" y="17742"/>
                  </a:cubicBezTo>
                  <a:cubicBezTo>
                    <a:pt x="9621" y="18338"/>
                    <a:pt x="10729" y="18634"/>
                    <a:pt x="11837" y="18634"/>
                  </a:cubicBezTo>
                  <a:cubicBezTo>
                    <a:pt x="13001" y="18634"/>
                    <a:pt x="14167" y="18306"/>
                    <a:pt x="15131" y="17654"/>
                  </a:cubicBezTo>
                  <a:cubicBezTo>
                    <a:pt x="15203" y="17603"/>
                    <a:pt x="15222" y="17504"/>
                    <a:pt x="15173" y="17432"/>
                  </a:cubicBezTo>
                  <a:cubicBezTo>
                    <a:pt x="15141" y="17387"/>
                    <a:pt x="15091" y="17363"/>
                    <a:pt x="15040" y="17363"/>
                  </a:cubicBezTo>
                  <a:close/>
                  <a:moveTo>
                    <a:pt x="13113" y="19057"/>
                  </a:moveTo>
                  <a:cubicBezTo>
                    <a:pt x="13097" y="19057"/>
                    <a:pt x="13080" y="19060"/>
                    <a:pt x="13063" y="19065"/>
                  </a:cubicBezTo>
                  <a:cubicBezTo>
                    <a:pt x="12677" y="19179"/>
                    <a:pt x="12269" y="19236"/>
                    <a:pt x="11862" y="19236"/>
                  </a:cubicBezTo>
                  <a:cubicBezTo>
                    <a:pt x="11481" y="19236"/>
                    <a:pt x="11100" y="19186"/>
                    <a:pt x="10737" y="19087"/>
                  </a:cubicBezTo>
                  <a:cubicBezTo>
                    <a:pt x="10723" y="19082"/>
                    <a:pt x="10708" y="19080"/>
                    <a:pt x="10694" y="19080"/>
                  </a:cubicBezTo>
                  <a:cubicBezTo>
                    <a:pt x="10625" y="19080"/>
                    <a:pt x="10562" y="19127"/>
                    <a:pt x="10543" y="19198"/>
                  </a:cubicBezTo>
                  <a:cubicBezTo>
                    <a:pt x="10520" y="19281"/>
                    <a:pt x="10570" y="19369"/>
                    <a:pt x="10654" y="19392"/>
                  </a:cubicBezTo>
                  <a:cubicBezTo>
                    <a:pt x="11045" y="19500"/>
                    <a:pt x="11456" y="19555"/>
                    <a:pt x="11863" y="19555"/>
                  </a:cubicBezTo>
                  <a:cubicBezTo>
                    <a:pt x="12303" y="19555"/>
                    <a:pt x="12740" y="19491"/>
                    <a:pt x="13156" y="19369"/>
                  </a:cubicBezTo>
                  <a:cubicBezTo>
                    <a:pt x="13241" y="19343"/>
                    <a:pt x="13289" y="19255"/>
                    <a:pt x="13264" y="19170"/>
                  </a:cubicBezTo>
                  <a:cubicBezTo>
                    <a:pt x="13246" y="19102"/>
                    <a:pt x="13184" y="19057"/>
                    <a:pt x="13113" y="19057"/>
                  </a:cubicBezTo>
                  <a:close/>
                  <a:moveTo>
                    <a:pt x="18835" y="24479"/>
                  </a:moveTo>
                  <a:cubicBezTo>
                    <a:pt x="18769" y="24479"/>
                    <a:pt x="18706" y="24522"/>
                    <a:pt x="18686" y="24591"/>
                  </a:cubicBezTo>
                  <a:cubicBezTo>
                    <a:pt x="18205" y="26153"/>
                    <a:pt x="17976" y="27774"/>
                    <a:pt x="18004" y="29409"/>
                  </a:cubicBezTo>
                  <a:cubicBezTo>
                    <a:pt x="18005" y="29497"/>
                    <a:pt x="18076" y="29566"/>
                    <a:pt x="18162" y="29566"/>
                  </a:cubicBezTo>
                  <a:lnTo>
                    <a:pt x="18166" y="29566"/>
                  </a:lnTo>
                  <a:cubicBezTo>
                    <a:pt x="18254" y="29564"/>
                    <a:pt x="18325" y="29492"/>
                    <a:pt x="18322" y="29405"/>
                  </a:cubicBezTo>
                  <a:cubicBezTo>
                    <a:pt x="18296" y="27803"/>
                    <a:pt x="18521" y="26216"/>
                    <a:pt x="18990" y="24684"/>
                  </a:cubicBezTo>
                  <a:cubicBezTo>
                    <a:pt x="19016" y="24599"/>
                    <a:pt x="18969" y="24511"/>
                    <a:pt x="18884" y="24487"/>
                  </a:cubicBezTo>
                  <a:cubicBezTo>
                    <a:pt x="18868" y="24481"/>
                    <a:pt x="18851" y="24479"/>
                    <a:pt x="18835" y="24479"/>
                  </a:cubicBezTo>
                  <a:close/>
                  <a:moveTo>
                    <a:pt x="14235" y="27512"/>
                  </a:moveTo>
                  <a:cubicBezTo>
                    <a:pt x="14232" y="27512"/>
                    <a:pt x="14229" y="27512"/>
                    <a:pt x="14226" y="27512"/>
                  </a:cubicBezTo>
                  <a:cubicBezTo>
                    <a:pt x="14139" y="27515"/>
                    <a:pt x="14072" y="27590"/>
                    <a:pt x="14075" y="27678"/>
                  </a:cubicBezTo>
                  <a:lnTo>
                    <a:pt x="14186" y="30025"/>
                  </a:lnTo>
                  <a:cubicBezTo>
                    <a:pt x="14189" y="30109"/>
                    <a:pt x="14260" y="30176"/>
                    <a:pt x="14345" y="30176"/>
                  </a:cubicBezTo>
                  <a:lnTo>
                    <a:pt x="14352" y="30176"/>
                  </a:lnTo>
                  <a:cubicBezTo>
                    <a:pt x="14440" y="30172"/>
                    <a:pt x="14506" y="30099"/>
                    <a:pt x="14503" y="30011"/>
                  </a:cubicBezTo>
                  <a:lnTo>
                    <a:pt x="14393" y="27664"/>
                  </a:lnTo>
                  <a:cubicBezTo>
                    <a:pt x="14389" y="27578"/>
                    <a:pt x="14320" y="27512"/>
                    <a:pt x="14235" y="27512"/>
                  </a:cubicBezTo>
                  <a:close/>
                  <a:moveTo>
                    <a:pt x="4028" y="24382"/>
                  </a:moveTo>
                  <a:cubicBezTo>
                    <a:pt x="4012" y="24382"/>
                    <a:pt x="3997" y="24384"/>
                    <a:pt x="3982" y="24389"/>
                  </a:cubicBezTo>
                  <a:cubicBezTo>
                    <a:pt x="3898" y="24416"/>
                    <a:pt x="3854" y="24506"/>
                    <a:pt x="3881" y="24589"/>
                  </a:cubicBezTo>
                  <a:cubicBezTo>
                    <a:pt x="4490" y="26447"/>
                    <a:pt x="4690" y="28453"/>
                    <a:pt x="4461" y="30394"/>
                  </a:cubicBezTo>
                  <a:cubicBezTo>
                    <a:pt x="4451" y="30480"/>
                    <a:pt x="4515" y="30560"/>
                    <a:pt x="4601" y="30571"/>
                  </a:cubicBezTo>
                  <a:cubicBezTo>
                    <a:pt x="4605" y="30572"/>
                    <a:pt x="4613" y="30572"/>
                    <a:pt x="4618" y="30572"/>
                  </a:cubicBezTo>
                  <a:cubicBezTo>
                    <a:pt x="4698" y="30572"/>
                    <a:pt x="4767" y="30513"/>
                    <a:pt x="4775" y="30431"/>
                  </a:cubicBezTo>
                  <a:cubicBezTo>
                    <a:pt x="5012" y="28447"/>
                    <a:pt x="4804" y="26392"/>
                    <a:pt x="4181" y="24491"/>
                  </a:cubicBezTo>
                  <a:cubicBezTo>
                    <a:pt x="4157" y="24424"/>
                    <a:pt x="4094" y="24382"/>
                    <a:pt x="4028" y="24382"/>
                  </a:cubicBezTo>
                  <a:close/>
                  <a:moveTo>
                    <a:pt x="9483" y="27217"/>
                  </a:moveTo>
                  <a:cubicBezTo>
                    <a:pt x="9394" y="27219"/>
                    <a:pt x="9326" y="27291"/>
                    <a:pt x="9327" y="27378"/>
                  </a:cubicBezTo>
                  <a:lnTo>
                    <a:pt x="9407" y="30706"/>
                  </a:lnTo>
                  <a:cubicBezTo>
                    <a:pt x="9408" y="30793"/>
                    <a:pt x="9479" y="30862"/>
                    <a:pt x="9565" y="30862"/>
                  </a:cubicBezTo>
                  <a:lnTo>
                    <a:pt x="9569" y="30862"/>
                  </a:lnTo>
                  <a:cubicBezTo>
                    <a:pt x="9657" y="30860"/>
                    <a:pt x="9725" y="30788"/>
                    <a:pt x="9723" y="30701"/>
                  </a:cubicBezTo>
                  <a:lnTo>
                    <a:pt x="9644" y="27371"/>
                  </a:lnTo>
                  <a:cubicBezTo>
                    <a:pt x="9641" y="27285"/>
                    <a:pt x="9566" y="27217"/>
                    <a:pt x="9483" y="27217"/>
                  </a:cubicBezTo>
                  <a:close/>
                  <a:moveTo>
                    <a:pt x="15150" y="10259"/>
                  </a:moveTo>
                  <a:cubicBezTo>
                    <a:pt x="15246" y="10314"/>
                    <a:pt x="15344" y="10374"/>
                    <a:pt x="15439" y="10435"/>
                  </a:cubicBezTo>
                  <a:cubicBezTo>
                    <a:pt x="19450" y="12991"/>
                    <a:pt x="21716" y="17226"/>
                    <a:pt x="21356" y="21486"/>
                  </a:cubicBezTo>
                  <a:cubicBezTo>
                    <a:pt x="21309" y="22027"/>
                    <a:pt x="21214" y="22612"/>
                    <a:pt x="21113" y="23231"/>
                  </a:cubicBezTo>
                  <a:lnTo>
                    <a:pt x="21104" y="23292"/>
                  </a:lnTo>
                  <a:cubicBezTo>
                    <a:pt x="20717" y="25671"/>
                    <a:pt x="20236" y="28627"/>
                    <a:pt x="23279" y="29697"/>
                  </a:cubicBezTo>
                  <a:cubicBezTo>
                    <a:pt x="23165" y="29982"/>
                    <a:pt x="22479" y="30806"/>
                    <a:pt x="22311" y="30976"/>
                  </a:cubicBezTo>
                  <a:cubicBezTo>
                    <a:pt x="21774" y="31517"/>
                    <a:pt x="21137" y="31799"/>
                    <a:pt x="20458" y="31799"/>
                  </a:cubicBezTo>
                  <a:cubicBezTo>
                    <a:pt x="20385" y="31799"/>
                    <a:pt x="20311" y="31796"/>
                    <a:pt x="20237" y="31789"/>
                  </a:cubicBezTo>
                  <a:cubicBezTo>
                    <a:pt x="19477" y="31719"/>
                    <a:pt x="18744" y="31277"/>
                    <a:pt x="18329" y="30632"/>
                  </a:cubicBezTo>
                  <a:lnTo>
                    <a:pt x="18126" y="30316"/>
                  </a:lnTo>
                  <a:lnTo>
                    <a:pt x="18041" y="30680"/>
                  </a:lnTo>
                  <a:cubicBezTo>
                    <a:pt x="17907" y="31256"/>
                    <a:pt x="17516" y="32239"/>
                    <a:pt x="16421" y="32348"/>
                  </a:cubicBezTo>
                  <a:cubicBezTo>
                    <a:pt x="16366" y="32354"/>
                    <a:pt x="16310" y="32356"/>
                    <a:pt x="16255" y="32356"/>
                  </a:cubicBezTo>
                  <a:cubicBezTo>
                    <a:pt x="15511" y="32356"/>
                    <a:pt x="14778" y="31870"/>
                    <a:pt x="14509" y="31172"/>
                  </a:cubicBezTo>
                  <a:lnTo>
                    <a:pt x="14326" y="30701"/>
                  </a:lnTo>
                  <a:lnTo>
                    <a:pt x="14206" y="31192"/>
                  </a:lnTo>
                  <a:cubicBezTo>
                    <a:pt x="13976" y="32133"/>
                    <a:pt x="13142" y="32885"/>
                    <a:pt x="12180" y="33019"/>
                  </a:cubicBezTo>
                  <a:cubicBezTo>
                    <a:pt x="12076" y="33033"/>
                    <a:pt x="11972" y="33040"/>
                    <a:pt x="11868" y="33040"/>
                  </a:cubicBezTo>
                  <a:cubicBezTo>
                    <a:pt x="11008" y="33040"/>
                    <a:pt x="10160" y="32565"/>
                    <a:pt x="9731" y="31812"/>
                  </a:cubicBezTo>
                  <a:lnTo>
                    <a:pt x="9605" y="31593"/>
                  </a:lnTo>
                  <a:lnTo>
                    <a:pt x="9461" y="31802"/>
                  </a:lnTo>
                  <a:cubicBezTo>
                    <a:pt x="9021" y="32443"/>
                    <a:pt x="8227" y="32819"/>
                    <a:pt x="7337" y="32819"/>
                  </a:cubicBezTo>
                  <a:cubicBezTo>
                    <a:pt x="7241" y="32819"/>
                    <a:pt x="7143" y="32815"/>
                    <a:pt x="7045" y="32806"/>
                  </a:cubicBezTo>
                  <a:cubicBezTo>
                    <a:pt x="6043" y="32714"/>
                    <a:pt x="5202" y="32167"/>
                    <a:pt x="4853" y="31377"/>
                  </a:cubicBezTo>
                  <a:lnTo>
                    <a:pt x="4735" y="31112"/>
                  </a:lnTo>
                  <a:lnTo>
                    <a:pt x="4575" y="31353"/>
                  </a:lnTo>
                  <a:cubicBezTo>
                    <a:pt x="4159" y="31983"/>
                    <a:pt x="3393" y="32350"/>
                    <a:pt x="2517" y="32350"/>
                  </a:cubicBezTo>
                  <a:cubicBezTo>
                    <a:pt x="2509" y="32350"/>
                    <a:pt x="2500" y="32350"/>
                    <a:pt x="2491" y="32349"/>
                  </a:cubicBezTo>
                  <a:cubicBezTo>
                    <a:pt x="1593" y="32338"/>
                    <a:pt x="778" y="31922"/>
                    <a:pt x="364" y="31265"/>
                  </a:cubicBezTo>
                  <a:cubicBezTo>
                    <a:pt x="363" y="31262"/>
                    <a:pt x="367" y="31249"/>
                    <a:pt x="377" y="31242"/>
                  </a:cubicBezTo>
                  <a:cubicBezTo>
                    <a:pt x="1627" y="30407"/>
                    <a:pt x="2103" y="29004"/>
                    <a:pt x="2280" y="27976"/>
                  </a:cubicBezTo>
                  <a:cubicBezTo>
                    <a:pt x="2370" y="27461"/>
                    <a:pt x="2405" y="26922"/>
                    <a:pt x="2385" y="26376"/>
                  </a:cubicBezTo>
                  <a:cubicBezTo>
                    <a:pt x="2347" y="25395"/>
                    <a:pt x="2167" y="24419"/>
                    <a:pt x="1992" y="23474"/>
                  </a:cubicBezTo>
                  <a:cubicBezTo>
                    <a:pt x="1838" y="22639"/>
                    <a:pt x="1676" y="21775"/>
                    <a:pt x="1620" y="20918"/>
                  </a:cubicBezTo>
                  <a:cubicBezTo>
                    <a:pt x="1421" y="17978"/>
                    <a:pt x="2428" y="15026"/>
                    <a:pt x="4385" y="12818"/>
                  </a:cubicBezTo>
                  <a:cubicBezTo>
                    <a:pt x="5071" y="12045"/>
                    <a:pt x="5805" y="11392"/>
                    <a:pt x="6570" y="10867"/>
                  </a:cubicBezTo>
                  <a:cubicBezTo>
                    <a:pt x="6879" y="10880"/>
                    <a:pt x="7488" y="10896"/>
                    <a:pt x="8314" y="10896"/>
                  </a:cubicBezTo>
                  <a:cubicBezTo>
                    <a:pt x="9104" y="10896"/>
                    <a:pt x="10096" y="10880"/>
                    <a:pt x="11220" y="10825"/>
                  </a:cubicBezTo>
                  <a:cubicBezTo>
                    <a:pt x="12893" y="10746"/>
                    <a:pt x="14273" y="10477"/>
                    <a:pt x="15150" y="10259"/>
                  </a:cubicBezTo>
                  <a:close/>
                  <a:moveTo>
                    <a:pt x="11068" y="0"/>
                  </a:moveTo>
                  <a:lnTo>
                    <a:pt x="11028" y="156"/>
                  </a:lnTo>
                  <a:cubicBezTo>
                    <a:pt x="10776" y="1161"/>
                    <a:pt x="10606" y="2219"/>
                    <a:pt x="10477" y="3590"/>
                  </a:cubicBezTo>
                  <a:cubicBezTo>
                    <a:pt x="10412" y="4316"/>
                    <a:pt x="10364" y="5063"/>
                    <a:pt x="10333" y="5843"/>
                  </a:cubicBezTo>
                  <a:cubicBezTo>
                    <a:pt x="9360" y="6131"/>
                    <a:pt x="8543" y="6938"/>
                    <a:pt x="8262" y="8033"/>
                  </a:cubicBezTo>
                  <a:cubicBezTo>
                    <a:pt x="8139" y="8507"/>
                    <a:pt x="8125" y="8976"/>
                    <a:pt x="8132" y="9519"/>
                  </a:cubicBezTo>
                  <a:cubicBezTo>
                    <a:pt x="7072" y="9515"/>
                    <a:pt x="6420" y="9483"/>
                    <a:pt x="6411" y="9483"/>
                  </a:cubicBezTo>
                  <a:cubicBezTo>
                    <a:pt x="6400" y="9482"/>
                    <a:pt x="6388" y="9482"/>
                    <a:pt x="6377" y="9482"/>
                  </a:cubicBezTo>
                  <a:cubicBezTo>
                    <a:pt x="6015" y="9482"/>
                    <a:pt x="5709" y="9768"/>
                    <a:pt x="5691" y="10132"/>
                  </a:cubicBezTo>
                  <a:cubicBezTo>
                    <a:pt x="5683" y="10315"/>
                    <a:pt x="5743" y="10492"/>
                    <a:pt x="5865" y="10628"/>
                  </a:cubicBezTo>
                  <a:cubicBezTo>
                    <a:pt x="5935" y="10703"/>
                    <a:pt x="6017" y="10762"/>
                    <a:pt x="6109" y="10801"/>
                  </a:cubicBezTo>
                  <a:cubicBezTo>
                    <a:pt x="5425" y="11305"/>
                    <a:pt x="4767" y="11905"/>
                    <a:pt x="4147" y="12604"/>
                  </a:cubicBezTo>
                  <a:cubicBezTo>
                    <a:pt x="2134" y="14876"/>
                    <a:pt x="1097" y="17912"/>
                    <a:pt x="1303" y="20936"/>
                  </a:cubicBezTo>
                  <a:cubicBezTo>
                    <a:pt x="1362" y="21811"/>
                    <a:pt x="1524" y="22684"/>
                    <a:pt x="1679" y="23531"/>
                  </a:cubicBezTo>
                  <a:cubicBezTo>
                    <a:pt x="1852" y="24462"/>
                    <a:pt x="2031" y="25427"/>
                    <a:pt x="2067" y="26385"/>
                  </a:cubicBezTo>
                  <a:cubicBezTo>
                    <a:pt x="2085" y="26909"/>
                    <a:pt x="2054" y="27425"/>
                    <a:pt x="1967" y="27918"/>
                  </a:cubicBezTo>
                  <a:cubicBezTo>
                    <a:pt x="1800" y="28885"/>
                    <a:pt x="1357" y="30201"/>
                    <a:pt x="202" y="30976"/>
                  </a:cubicBezTo>
                  <a:cubicBezTo>
                    <a:pt x="46" y="31078"/>
                    <a:pt x="0" y="31280"/>
                    <a:pt x="95" y="31431"/>
                  </a:cubicBezTo>
                  <a:cubicBezTo>
                    <a:pt x="565" y="32178"/>
                    <a:pt x="1479" y="32649"/>
                    <a:pt x="2486" y="32663"/>
                  </a:cubicBezTo>
                  <a:cubicBezTo>
                    <a:pt x="2503" y="32664"/>
                    <a:pt x="2521" y="32664"/>
                    <a:pt x="2539" y="32664"/>
                  </a:cubicBezTo>
                  <a:cubicBezTo>
                    <a:pt x="3406" y="32664"/>
                    <a:pt x="4189" y="32320"/>
                    <a:pt x="4682" y="31737"/>
                  </a:cubicBezTo>
                  <a:cubicBezTo>
                    <a:pt x="5128" y="32504"/>
                    <a:pt x="5999" y="33026"/>
                    <a:pt x="7016" y="33120"/>
                  </a:cubicBezTo>
                  <a:cubicBezTo>
                    <a:pt x="7124" y="33130"/>
                    <a:pt x="7231" y="33135"/>
                    <a:pt x="7336" y="33135"/>
                  </a:cubicBezTo>
                  <a:cubicBezTo>
                    <a:pt x="8241" y="33135"/>
                    <a:pt x="9064" y="32782"/>
                    <a:pt x="9579" y="32167"/>
                  </a:cubicBezTo>
                  <a:cubicBezTo>
                    <a:pt x="10092" y="32900"/>
                    <a:pt x="10973" y="33355"/>
                    <a:pt x="11868" y="33355"/>
                  </a:cubicBezTo>
                  <a:cubicBezTo>
                    <a:pt x="11986" y="33355"/>
                    <a:pt x="12105" y="33347"/>
                    <a:pt x="12222" y="33332"/>
                  </a:cubicBezTo>
                  <a:cubicBezTo>
                    <a:pt x="13178" y="33199"/>
                    <a:pt x="14022" y="32524"/>
                    <a:pt x="14389" y="31640"/>
                  </a:cubicBezTo>
                  <a:cubicBezTo>
                    <a:pt x="14786" y="32262"/>
                    <a:pt x="15511" y="32673"/>
                    <a:pt x="16251" y="32673"/>
                  </a:cubicBezTo>
                  <a:cubicBezTo>
                    <a:pt x="16317" y="32673"/>
                    <a:pt x="16384" y="32670"/>
                    <a:pt x="16450" y="32663"/>
                  </a:cubicBezTo>
                  <a:cubicBezTo>
                    <a:pt x="17300" y="32580"/>
                    <a:pt x="17946" y="32005"/>
                    <a:pt x="18257" y="31071"/>
                  </a:cubicBezTo>
                  <a:cubicBezTo>
                    <a:pt x="18740" y="31648"/>
                    <a:pt x="19460" y="32036"/>
                    <a:pt x="20207" y="32105"/>
                  </a:cubicBezTo>
                  <a:cubicBezTo>
                    <a:pt x="20292" y="32112"/>
                    <a:pt x="20376" y="32116"/>
                    <a:pt x="20460" y="32116"/>
                  </a:cubicBezTo>
                  <a:cubicBezTo>
                    <a:pt x="21225" y="32116"/>
                    <a:pt x="21936" y="31803"/>
                    <a:pt x="22534" y="31200"/>
                  </a:cubicBezTo>
                  <a:cubicBezTo>
                    <a:pt x="22566" y="31169"/>
                    <a:pt x="23692" y="29955"/>
                    <a:pt x="23604" y="29580"/>
                  </a:cubicBezTo>
                  <a:cubicBezTo>
                    <a:pt x="23585" y="29505"/>
                    <a:pt x="23535" y="29449"/>
                    <a:pt x="23462" y="29423"/>
                  </a:cubicBezTo>
                  <a:cubicBezTo>
                    <a:pt x="20581" y="28463"/>
                    <a:pt x="21025" y="25741"/>
                    <a:pt x="21415" y="23339"/>
                  </a:cubicBezTo>
                  <a:lnTo>
                    <a:pt x="21424" y="23280"/>
                  </a:lnTo>
                  <a:cubicBezTo>
                    <a:pt x="21526" y="22655"/>
                    <a:pt x="21624" y="22065"/>
                    <a:pt x="21670" y="21510"/>
                  </a:cubicBezTo>
                  <a:cubicBezTo>
                    <a:pt x="22042" y="17132"/>
                    <a:pt x="19719" y="12786"/>
                    <a:pt x="15607" y="10167"/>
                  </a:cubicBezTo>
                  <a:lnTo>
                    <a:pt x="15576" y="10145"/>
                  </a:lnTo>
                  <a:cubicBezTo>
                    <a:pt x="15943" y="10043"/>
                    <a:pt x="16155" y="9968"/>
                    <a:pt x="16181" y="9960"/>
                  </a:cubicBezTo>
                  <a:cubicBezTo>
                    <a:pt x="16536" y="9834"/>
                    <a:pt x="16723" y="9440"/>
                    <a:pt x="16598" y="9083"/>
                  </a:cubicBezTo>
                  <a:cubicBezTo>
                    <a:pt x="16498" y="8802"/>
                    <a:pt x="16234" y="8626"/>
                    <a:pt x="15950" y="8626"/>
                  </a:cubicBezTo>
                  <a:cubicBezTo>
                    <a:pt x="15874" y="8626"/>
                    <a:pt x="15797" y="8638"/>
                    <a:pt x="15721" y="8665"/>
                  </a:cubicBezTo>
                  <a:cubicBezTo>
                    <a:pt x="15711" y="8669"/>
                    <a:pt x="14561" y="9073"/>
                    <a:pt x="12756" y="9309"/>
                  </a:cubicBezTo>
                  <a:lnTo>
                    <a:pt x="12798" y="9623"/>
                  </a:lnTo>
                  <a:cubicBezTo>
                    <a:pt x="14643" y="9381"/>
                    <a:pt x="15816" y="8967"/>
                    <a:pt x="15828" y="8965"/>
                  </a:cubicBezTo>
                  <a:cubicBezTo>
                    <a:pt x="15869" y="8950"/>
                    <a:pt x="15911" y="8943"/>
                    <a:pt x="15952" y="8943"/>
                  </a:cubicBezTo>
                  <a:cubicBezTo>
                    <a:pt x="16104" y="8943"/>
                    <a:pt x="16245" y="9038"/>
                    <a:pt x="16299" y="9189"/>
                  </a:cubicBezTo>
                  <a:cubicBezTo>
                    <a:pt x="16368" y="9382"/>
                    <a:pt x="16267" y="9592"/>
                    <a:pt x="16074" y="9660"/>
                  </a:cubicBezTo>
                  <a:cubicBezTo>
                    <a:pt x="15992" y="9690"/>
                    <a:pt x="14031" y="10371"/>
                    <a:pt x="11204" y="10507"/>
                  </a:cubicBezTo>
                  <a:cubicBezTo>
                    <a:pt x="10086" y="10560"/>
                    <a:pt x="9100" y="10576"/>
                    <a:pt x="8314" y="10576"/>
                  </a:cubicBezTo>
                  <a:cubicBezTo>
                    <a:pt x="7135" y="10576"/>
                    <a:pt x="6405" y="10540"/>
                    <a:pt x="6355" y="10537"/>
                  </a:cubicBezTo>
                  <a:cubicBezTo>
                    <a:pt x="6257" y="10531"/>
                    <a:pt x="6166" y="10488"/>
                    <a:pt x="6100" y="10415"/>
                  </a:cubicBezTo>
                  <a:cubicBezTo>
                    <a:pt x="6034" y="10341"/>
                    <a:pt x="6001" y="10248"/>
                    <a:pt x="6007" y="10148"/>
                  </a:cubicBezTo>
                  <a:cubicBezTo>
                    <a:pt x="6016" y="9953"/>
                    <a:pt x="6182" y="9799"/>
                    <a:pt x="6377" y="9799"/>
                  </a:cubicBezTo>
                  <a:cubicBezTo>
                    <a:pt x="6383" y="9799"/>
                    <a:pt x="6389" y="9799"/>
                    <a:pt x="6395" y="9800"/>
                  </a:cubicBezTo>
                  <a:cubicBezTo>
                    <a:pt x="6405" y="9800"/>
                    <a:pt x="7146" y="9836"/>
                    <a:pt x="8332" y="9836"/>
                  </a:cubicBezTo>
                  <a:cubicBezTo>
                    <a:pt x="8671" y="9836"/>
                    <a:pt x="9046" y="9833"/>
                    <a:pt x="9451" y="9826"/>
                  </a:cubicBezTo>
                  <a:lnTo>
                    <a:pt x="9447" y="9509"/>
                  </a:lnTo>
                  <a:cubicBezTo>
                    <a:pt x="9090" y="9516"/>
                    <a:pt x="8756" y="9520"/>
                    <a:pt x="8450" y="9520"/>
                  </a:cubicBezTo>
                  <a:cubicBezTo>
                    <a:pt x="8442" y="9002"/>
                    <a:pt x="8456" y="8554"/>
                    <a:pt x="8570" y="8115"/>
                  </a:cubicBezTo>
                  <a:cubicBezTo>
                    <a:pt x="8887" y="6879"/>
                    <a:pt x="9960" y="6048"/>
                    <a:pt x="11112" y="6048"/>
                  </a:cubicBezTo>
                  <a:cubicBezTo>
                    <a:pt x="11307" y="6048"/>
                    <a:pt x="11508" y="6071"/>
                    <a:pt x="11705" y="6122"/>
                  </a:cubicBezTo>
                  <a:cubicBezTo>
                    <a:pt x="11783" y="6142"/>
                    <a:pt x="11860" y="6167"/>
                    <a:pt x="11934" y="6194"/>
                  </a:cubicBezTo>
                  <a:cubicBezTo>
                    <a:pt x="12570" y="6430"/>
                    <a:pt x="13119" y="6951"/>
                    <a:pt x="13397" y="7591"/>
                  </a:cubicBezTo>
                  <a:cubicBezTo>
                    <a:pt x="13460" y="7736"/>
                    <a:pt x="13702" y="8514"/>
                    <a:pt x="13828" y="9130"/>
                  </a:cubicBezTo>
                  <a:cubicBezTo>
                    <a:pt x="13907" y="9109"/>
                    <a:pt x="13986" y="9090"/>
                    <a:pt x="14067" y="9070"/>
                  </a:cubicBezTo>
                  <a:cubicBezTo>
                    <a:pt x="14091" y="9065"/>
                    <a:pt x="14114" y="9061"/>
                    <a:pt x="14139" y="9060"/>
                  </a:cubicBezTo>
                  <a:cubicBezTo>
                    <a:pt x="14012" y="8436"/>
                    <a:pt x="13770" y="7644"/>
                    <a:pt x="13691" y="7463"/>
                  </a:cubicBezTo>
                  <a:cubicBezTo>
                    <a:pt x="13388" y="6770"/>
                    <a:pt x="12804" y="6197"/>
                    <a:pt x="12114" y="5922"/>
                  </a:cubicBezTo>
                  <a:cubicBezTo>
                    <a:pt x="12212" y="4150"/>
                    <a:pt x="12393" y="2333"/>
                    <a:pt x="12840" y="643"/>
                  </a:cubicBezTo>
                  <a:lnTo>
                    <a:pt x="12879" y="490"/>
                  </a:lnTo>
                  <a:lnTo>
                    <a:pt x="11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4" name="Google Shape;1134;p23"/>
          <p:cNvGrpSpPr/>
          <p:nvPr/>
        </p:nvGrpSpPr>
        <p:grpSpPr>
          <a:xfrm rot="-851596" flipH="1">
            <a:off x="7484759" y="2444405"/>
            <a:ext cx="1891761" cy="3328609"/>
            <a:chOff x="8029169" y="2269089"/>
            <a:chExt cx="1891711" cy="3328520"/>
          </a:xfrm>
        </p:grpSpPr>
        <p:grpSp>
          <p:nvGrpSpPr>
            <p:cNvPr id="1135" name="Google Shape;1135;p23"/>
            <p:cNvGrpSpPr/>
            <p:nvPr/>
          </p:nvGrpSpPr>
          <p:grpSpPr>
            <a:xfrm rot="-800725">
              <a:off x="8382245" y="2372248"/>
              <a:ext cx="1184240" cy="3122809"/>
              <a:chOff x="-115871" y="845044"/>
              <a:chExt cx="1533078" cy="4042684"/>
            </a:xfrm>
          </p:grpSpPr>
          <p:sp>
            <p:nvSpPr>
              <p:cNvPr id="1136" name="Google Shape;1136;p23"/>
              <p:cNvSpPr/>
              <p:nvPr/>
            </p:nvSpPr>
            <p:spPr>
              <a:xfrm>
                <a:off x="-115871" y="845044"/>
                <a:ext cx="1533078" cy="1499536"/>
              </a:xfrm>
              <a:custGeom>
                <a:avLst/>
                <a:gdLst/>
                <a:ahLst/>
                <a:cxnLst/>
                <a:rect l="l" t="t" r="r" b="b"/>
                <a:pathLst>
                  <a:path w="22762" h="22264" extrusionOk="0">
                    <a:moveTo>
                      <a:pt x="11703" y="16538"/>
                    </a:moveTo>
                    <a:lnTo>
                      <a:pt x="11703" y="16538"/>
                    </a:lnTo>
                    <a:cubicBezTo>
                      <a:pt x="11632" y="16851"/>
                      <a:pt x="11526" y="17165"/>
                      <a:pt x="11392" y="17473"/>
                    </a:cubicBezTo>
                    <a:cubicBezTo>
                      <a:pt x="11511" y="17167"/>
                      <a:pt x="11613" y="16854"/>
                      <a:pt x="11703" y="16538"/>
                    </a:cubicBezTo>
                    <a:close/>
                    <a:moveTo>
                      <a:pt x="11963" y="0"/>
                    </a:moveTo>
                    <a:cubicBezTo>
                      <a:pt x="11768" y="0"/>
                      <a:pt x="11571" y="25"/>
                      <a:pt x="11375" y="78"/>
                    </a:cubicBezTo>
                    <a:cubicBezTo>
                      <a:pt x="10232" y="385"/>
                      <a:pt x="9520" y="1487"/>
                      <a:pt x="9131" y="2629"/>
                    </a:cubicBezTo>
                    <a:cubicBezTo>
                      <a:pt x="8832" y="2343"/>
                      <a:pt x="8506" y="2092"/>
                      <a:pt x="8140" y="1891"/>
                    </a:cubicBezTo>
                    <a:cubicBezTo>
                      <a:pt x="7614" y="1599"/>
                      <a:pt x="6994" y="1444"/>
                      <a:pt x="6386" y="1444"/>
                    </a:cubicBezTo>
                    <a:cubicBezTo>
                      <a:pt x="5496" y="1444"/>
                      <a:pt x="4632" y="1777"/>
                      <a:pt x="4128" y="2501"/>
                    </a:cubicBezTo>
                    <a:cubicBezTo>
                      <a:pt x="3371" y="3579"/>
                      <a:pt x="3656" y="5074"/>
                      <a:pt x="4204" y="6271"/>
                    </a:cubicBezTo>
                    <a:cubicBezTo>
                      <a:pt x="4336" y="6561"/>
                      <a:pt x="4485" y="6846"/>
                      <a:pt x="4643" y="7121"/>
                    </a:cubicBezTo>
                    <a:lnTo>
                      <a:pt x="4645" y="7125"/>
                    </a:lnTo>
                    <a:cubicBezTo>
                      <a:pt x="5219" y="8116"/>
                      <a:pt x="5963" y="9012"/>
                      <a:pt x="6829" y="9757"/>
                    </a:cubicBezTo>
                    <a:cubicBezTo>
                      <a:pt x="6842" y="9769"/>
                      <a:pt x="6854" y="9776"/>
                      <a:pt x="6867" y="9787"/>
                    </a:cubicBezTo>
                    <a:cubicBezTo>
                      <a:pt x="7038" y="9328"/>
                      <a:pt x="7311" y="8910"/>
                      <a:pt x="7713" y="8562"/>
                    </a:cubicBezTo>
                    <a:cubicBezTo>
                      <a:pt x="7806" y="8484"/>
                      <a:pt x="7898" y="8422"/>
                      <a:pt x="7991" y="8372"/>
                    </a:cubicBezTo>
                    <a:cubicBezTo>
                      <a:pt x="8202" y="8144"/>
                      <a:pt x="8447" y="7930"/>
                      <a:pt x="8739" y="7744"/>
                    </a:cubicBezTo>
                    <a:cubicBezTo>
                      <a:pt x="8854" y="7669"/>
                      <a:pt x="8971" y="7621"/>
                      <a:pt x="9085" y="7580"/>
                    </a:cubicBezTo>
                    <a:cubicBezTo>
                      <a:pt x="9458" y="7370"/>
                      <a:pt x="9877" y="7246"/>
                      <a:pt x="10321" y="7208"/>
                    </a:cubicBezTo>
                    <a:cubicBezTo>
                      <a:pt x="10413" y="7201"/>
                      <a:pt x="10505" y="7197"/>
                      <a:pt x="10596" y="7197"/>
                    </a:cubicBezTo>
                    <a:cubicBezTo>
                      <a:pt x="10886" y="7197"/>
                      <a:pt x="11175" y="7231"/>
                      <a:pt x="11465" y="7266"/>
                    </a:cubicBezTo>
                    <a:cubicBezTo>
                      <a:pt x="11459" y="7117"/>
                      <a:pt x="11450" y="6967"/>
                      <a:pt x="11431" y="6814"/>
                    </a:cubicBezTo>
                    <a:cubicBezTo>
                      <a:pt x="11364" y="6284"/>
                      <a:pt x="11208" y="5751"/>
                      <a:pt x="10953" y="5251"/>
                    </a:cubicBezTo>
                    <a:cubicBezTo>
                      <a:pt x="10537" y="4442"/>
                      <a:pt x="10061" y="3631"/>
                      <a:pt x="9457" y="2956"/>
                    </a:cubicBezTo>
                    <a:lnTo>
                      <a:pt x="9457" y="2956"/>
                    </a:lnTo>
                    <a:cubicBezTo>
                      <a:pt x="10310" y="3717"/>
                      <a:pt x="10905" y="4758"/>
                      <a:pt x="11223" y="5847"/>
                    </a:cubicBezTo>
                    <a:cubicBezTo>
                      <a:pt x="11347" y="6275"/>
                      <a:pt x="11465" y="6771"/>
                      <a:pt x="11505" y="7268"/>
                    </a:cubicBezTo>
                    <a:lnTo>
                      <a:pt x="11515" y="7268"/>
                    </a:lnTo>
                    <a:cubicBezTo>
                      <a:pt x="11556" y="7223"/>
                      <a:pt x="11593" y="7177"/>
                      <a:pt x="11632" y="7130"/>
                    </a:cubicBezTo>
                    <a:lnTo>
                      <a:pt x="11632" y="7130"/>
                    </a:lnTo>
                    <a:cubicBezTo>
                      <a:pt x="11608" y="7177"/>
                      <a:pt x="11584" y="7227"/>
                      <a:pt x="11561" y="7273"/>
                    </a:cubicBezTo>
                    <a:cubicBezTo>
                      <a:pt x="11695" y="7288"/>
                      <a:pt x="11825" y="7305"/>
                      <a:pt x="11957" y="7322"/>
                    </a:cubicBezTo>
                    <a:cubicBezTo>
                      <a:pt x="12082" y="7285"/>
                      <a:pt x="12213" y="7265"/>
                      <a:pt x="12351" y="7265"/>
                    </a:cubicBezTo>
                    <a:cubicBezTo>
                      <a:pt x="12530" y="7265"/>
                      <a:pt x="12720" y="7300"/>
                      <a:pt x="12917" y="7378"/>
                    </a:cubicBezTo>
                    <a:cubicBezTo>
                      <a:pt x="13489" y="7601"/>
                      <a:pt x="14016" y="7926"/>
                      <a:pt x="14477" y="8328"/>
                    </a:cubicBezTo>
                    <a:cubicBezTo>
                      <a:pt x="15122" y="8895"/>
                      <a:pt x="15637" y="9616"/>
                      <a:pt x="15931" y="10447"/>
                    </a:cubicBezTo>
                    <a:cubicBezTo>
                      <a:pt x="16050" y="10780"/>
                      <a:pt x="16130" y="11128"/>
                      <a:pt x="16176" y="11485"/>
                    </a:cubicBezTo>
                    <a:cubicBezTo>
                      <a:pt x="16310" y="12526"/>
                      <a:pt x="16130" y="13623"/>
                      <a:pt x="15581" y="14497"/>
                    </a:cubicBezTo>
                    <a:cubicBezTo>
                      <a:pt x="15462" y="14753"/>
                      <a:pt x="15274" y="14982"/>
                      <a:pt x="15044" y="15181"/>
                    </a:cubicBezTo>
                    <a:cubicBezTo>
                      <a:pt x="14404" y="15733"/>
                      <a:pt x="13443" y="16068"/>
                      <a:pt x="12708" y="16209"/>
                    </a:cubicBezTo>
                    <a:cubicBezTo>
                      <a:pt x="12634" y="16224"/>
                      <a:pt x="12560" y="16231"/>
                      <a:pt x="12488" y="16231"/>
                    </a:cubicBezTo>
                    <a:cubicBezTo>
                      <a:pt x="12390" y="16231"/>
                      <a:pt x="12293" y="16218"/>
                      <a:pt x="12201" y="16194"/>
                    </a:cubicBezTo>
                    <a:cubicBezTo>
                      <a:pt x="12054" y="16218"/>
                      <a:pt x="11909" y="16235"/>
                      <a:pt x="11762" y="16244"/>
                    </a:cubicBezTo>
                    <a:cubicBezTo>
                      <a:pt x="11667" y="16250"/>
                      <a:pt x="11573" y="16253"/>
                      <a:pt x="11478" y="16253"/>
                    </a:cubicBezTo>
                    <a:cubicBezTo>
                      <a:pt x="10452" y="16253"/>
                      <a:pt x="9460" y="15912"/>
                      <a:pt x="8646" y="15272"/>
                    </a:cubicBezTo>
                    <a:cubicBezTo>
                      <a:pt x="8242" y="14956"/>
                      <a:pt x="7880" y="14571"/>
                      <a:pt x="7582" y="14110"/>
                    </a:cubicBezTo>
                    <a:cubicBezTo>
                      <a:pt x="7335" y="13727"/>
                      <a:pt x="7123" y="13290"/>
                      <a:pt x="6963" y="12829"/>
                    </a:cubicBezTo>
                    <a:cubicBezTo>
                      <a:pt x="6619" y="11840"/>
                      <a:pt x="6521" y="10737"/>
                      <a:pt x="6861" y="9798"/>
                    </a:cubicBezTo>
                    <a:cubicBezTo>
                      <a:pt x="6805" y="9750"/>
                      <a:pt x="6751" y="9703"/>
                      <a:pt x="6697" y="9653"/>
                    </a:cubicBezTo>
                    <a:cubicBezTo>
                      <a:pt x="6277" y="9397"/>
                      <a:pt x="5922" y="9023"/>
                      <a:pt x="5552" y="8584"/>
                    </a:cubicBezTo>
                    <a:cubicBezTo>
                      <a:pt x="4946" y="7863"/>
                      <a:pt x="4388" y="7078"/>
                      <a:pt x="4111" y="6167"/>
                    </a:cubicBezTo>
                    <a:cubicBezTo>
                      <a:pt x="4102" y="6134"/>
                      <a:pt x="4096" y="6104"/>
                      <a:pt x="4091" y="6070"/>
                    </a:cubicBezTo>
                    <a:cubicBezTo>
                      <a:pt x="4063" y="6011"/>
                      <a:pt x="4029" y="5950"/>
                      <a:pt x="4003" y="5888"/>
                    </a:cubicBezTo>
                    <a:cubicBezTo>
                      <a:pt x="3899" y="5882"/>
                      <a:pt x="3794" y="5879"/>
                      <a:pt x="3690" y="5879"/>
                    </a:cubicBezTo>
                    <a:cubicBezTo>
                      <a:pt x="3398" y="5879"/>
                      <a:pt x="3105" y="5904"/>
                      <a:pt x="2813" y="5959"/>
                    </a:cubicBezTo>
                    <a:cubicBezTo>
                      <a:pt x="1358" y="6243"/>
                      <a:pt x="0" y="7530"/>
                      <a:pt x="132" y="9008"/>
                    </a:cubicBezTo>
                    <a:cubicBezTo>
                      <a:pt x="236" y="10205"/>
                      <a:pt x="1227" y="11109"/>
                      <a:pt x="2302" y="11689"/>
                    </a:cubicBezTo>
                    <a:cubicBezTo>
                      <a:pt x="2280" y="11685"/>
                      <a:pt x="2259" y="11684"/>
                      <a:pt x="2235" y="11682"/>
                    </a:cubicBezTo>
                    <a:cubicBezTo>
                      <a:pt x="1912" y="11923"/>
                      <a:pt x="1612" y="12193"/>
                      <a:pt x="1354" y="12511"/>
                    </a:cubicBezTo>
                    <a:cubicBezTo>
                      <a:pt x="420" y="13664"/>
                      <a:pt x="208" y="15523"/>
                      <a:pt x="1259" y="16572"/>
                    </a:cubicBezTo>
                    <a:cubicBezTo>
                      <a:pt x="1835" y="17147"/>
                      <a:pt x="2635" y="17358"/>
                      <a:pt x="3462" y="17358"/>
                    </a:cubicBezTo>
                    <a:cubicBezTo>
                      <a:pt x="3840" y="17358"/>
                      <a:pt x="4224" y="17314"/>
                      <a:pt x="4595" y="17241"/>
                    </a:cubicBezTo>
                    <a:lnTo>
                      <a:pt x="4595" y="17241"/>
                    </a:lnTo>
                    <a:cubicBezTo>
                      <a:pt x="4496" y="17643"/>
                      <a:pt x="4438" y="18052"/>
                      <a:pt x="4448" y="18468"/>
                    </a:cubicBezTo>
                    <a:cubicBezTo>
                      <a:pt x="4476" y="19950"/>
                      <a:pt x="5507" y="21512"/>
                      <a:pt x="6984" y="21638"/>
                    </a:cubicBezTo>
                    <a:cubicBezTo>
                      <a:pt x="7054" y="21644"/>
                      <a:pt x="7123" y="21647"/>
                      <a:pt x="7192" y="21647"/>
                    </a:cubicBezTo>
                    <a:cubicBezTo>
                      <a:pt x="8418" y="21647"/>
                      <a:pt x="9488" y="20702"/>
                      <a:pt x="10211" y="19688"/>
                    </a:cubicBezTo>
                    <a:cubicBezTo>
                      <a:pt x="10265" y="19612"/>
                      <a:pt x="10319" y="19532"/>
                      <a:pt x="10369" y="19454"/>
                    </a:cubicBezTo>
                    <a:lnTo>
                      <a:pt x="10369" y="19454"/>
                    </a:lnTo>
                    <a:cubicBezTo>
                      <a:pt x="10288" y="19703"/>
                      <a:pt x="10156" y="19900"/>
                      <a:pt x="9981" y="20039"/>
                    </a:cubicBezTo>
                    <a:cubicBezTo>
                      <a:pt x="10163" y="20396"/>
                      <a:pt x="10379" y="20736"/>
                      <a:pt x="10645" y="21043"/>
                    </a:cubicBezTo>
                    <a:cubicBezTo>
                      <a:pt x="11285" y="21780"/>
                      <a:pt x="12282" y="22264"/>
                      <a:pt x="13235" y="22264"/>
                    </a:cubicBezTo>
                    <a:cubicBezTo>
                      <a:pt x="13729" y="22264"/>
                      <a:pt x="14211" y="22134"/>
                      <a:pt x="14625" y="21843"/>
                    </a:cubicBezTo>
                    <a:cubicBezTo>
                      <a:pt x="15596" y="21164"/>
                      <a:pt x="15890" y="19881"/>
                      <a:pt x="15864" y="18676"/>
                    </a:cubicBezTo>
                    <a:lnTo>
                      <a:pt x="15864" y="18676"/>
                    </a:lnTo>
                    <a:cubicBezTo>
                      <a:pt x="16243" y="18842"/>
                      <a:pt x="16635" y="18968"/>
                      <a:pt x="17046" y="19033"/>
                    </a:cubicBezTo>
                    <a:cubicBezTo>
                      <a:pt x="17223" y="19061"/>
                      <a:pt x="17404" y="19075"/>
                      <a:pt x="17586" y="19075"/>
                    </a:cubicBezTo>
                    <a:cubicBezTo>
                      <a:pt x="18908" y="19075"/>
                      <a:pt x="20275" y="18345"/>
                      <a:pt x="20610" y="17085"/>
                    </a:cubicBezTo>
                    <a:cubicBezTo>
                      <a:pt x="20951" y="15811"/>
                      <a:pt x="20173" y="14508"/>
                      <a:pt x="19249" y="13569"/>
                    </a:cubicBezTo>
                    <a:cubicBezTo>
                      <a:pt x="19024" y="13340"/>
                      <a:pt x="18790" y="13125"/>
                      <a:pt x="18547" y="12918"/>
                    </a:cubicBezTo>
                    <a:lnTo>
                      <a:pt x="18543" y="12918"/>
                    </a:lnTo>
                    <a:cubicBezTo>
                      <a:pt x="18074" y="12526"/>
                      <a:pt x="17565" y="12182"/>
                      <a:pt x="17035" y="11879"/>
                    </a:cubicBezTo>
                    <a:lnTo>
                      <a:pt x="17035" y="11879"/>
                    </a:lnTo>
                    <a:cubicBezTo>
                      <a:pt x="18071" y="12316"/>
                      <a:pt x="18900" y="13004"/>
                      <a:pt x="19597" y="13846"/>
                    </a:cubicBezTo>
                    <a:cubicBezTo>
                      <a:pt x="19967" y="13731"/>
                      <a:pt x="20319" y="13580"/>
                      <a:pt x="20655" y="13381"/>
                    </a:cubicBezTo>
                    <a:cubicBezTo>
                      <a:pt x="21925" y="12615"/>
                      <a:pt x="22762" y="10940"/>
                      <a:pt x="22131" y="9599"/>
                    </a:cubicBezTo>
                    <a:cubicBezTo>
                      <a:pt x="21633" y="8525"/>
                      <a:pt x="20423" y="8013"/>
                      <a:pt x="19229" y="7831"/>
                    </a:cubicBezTo>
                    <a:cubicBezTo>
                      <a:pt x="19458" y="7487"/>
                      <a:pt x="19649" y="7121"/>
                      <a:pt x="19787" y="6727"/>
                    </a:cubicBezTo>
                    <a:cubicBezTo>
                      <a:pt x="20270" y="5323"/>
                      <a:pt x="19833" y="3503"/>
                      <a:pt x="18487" y="2880"/>
                    </a:cubicBezTo>
                    <a:cubicBezTo>
                      <a:pt x="18144" y="2719"/>
                      <a:pt x="17781" y="2650"/>
                      <a:pt x="17414" y="2650"/>
                    </a:cubicBezTo>
                    <a:cubicBezTo>
                      <a:pt x="16504" y="2650"/>
                      <a:pt x="15560" y="3076"/>
                      <a:pt x="14787" y="3609"/>
                    </a:cubicBezTo>
                    <a:cubicBezTo>
                      <a:pt x="14525" y="3791"/>
                      <a:pt x="14272" y="3986"/>
                      <a:pt x="14025" y="4191"/>
                    </a:cubicBezTo>
                    <a:lnTo>
                      <a:pt x="14023" y="4193"/>
                    </a:lnTo>
                    <a:cubicBezTo>
                      <a:pt x="13196" y="4890"/>
                      <a:pt x="12480" y="5723"/>
                      <a:pt x="11911" y="6641"/>
                    </a:cubicBezTo>
                    <a:cubicBezTo>
                      <a:pt x="12227" y="5996"/>
                      <a:pt x="12686" y="5435"/>
                      <a:pt x="13173" y="4886"/>
                    </a:cubicBezTo>
                    <a:cubicBezTo>
                      <a:pt x="13735" y="4248"/>
                      <a:pt x="14348" y="3650"/>
                      <a:pt x="15120" y="3334"/>
                    </a:cubicBezTo>
                    <a:cubicBezTo>
                      <a:pt x="15073" y="2943"/>
                      <a:pt x="14986" y="2562"/>
                      <a:pt x="14843" y="2190"/>
                    </a:cubicBezTo>
                    <a:cubicBezTo>
                      <a:pt x="14384" y="994"/>
                      <a:pt x="13200" y="0"/>
                      <a:pt x="11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7" name="Google Shape;1137;p23"/>
              <p:cNvSpPr/>
              <p:nvPr/>
            </p:nvSpPr>
            <p:spPr>
              <a:xfrm>
                <a:off x="119255" y="1127248"/>
                <a:ext cx="968462" cy="989880"/>
              </a:xfrm>
              <a:custGeom>
                <a:avLst/>
                <a:gdLst/>
                <a:ahLst/>
                <a:cxnLst/>
                <a:rect l="l" t="t" r="r" b="b"/>
                <a:pathLst>
                  <a:path w="14379" h="14697" extrusionOk="0">
                    <a:moveTo>
                      <a:pt x="10530" y="1"/>
                    </a:moveTo>
                    <a:cubicBezTo>
                      <a:pt x="9654" y="737"/>
                      <a:pt x="8901" y="1626"/>
                      <a:pt x="8318" y="2609"/>
                    </a:cubicBezTo>
                    <a:cubicBezTo>
                      <a:pt x="8266" y="2696"/>
                      <a:pt x="8219" y="2782"/>
                      <a:pt x="8176" y="2867"/>
                    </a:cubicBezTo>
                    <a:lnTo>
                      <a:pt x="8176" y="2867"/>
                    </a:lnTo>
                    <a:cubicBezTo>
                      <a:pt x="8602" y="2919"/>
                      <a:pt x="9020" y="3020"/>
                      <a:pt x="9420" y="3164"/>
                    </a:cubicBezTo>
                    <a:lnTo>
                      <a:pt x="9420" y="3164"/>
                    </a:lnTo>
                    <a:cubicBezTo>
                      <a:pt x="9416" y="2040"/>
                      <a:pt x="9893" y="903"/>
                      <a:pt x="10530" y="1"/>
                    </a:cubicBezTo>
                    <a:close/>
                    <a:moveTo>
                      <a:pt x="7488" y="3069"/>
                    </a:moveTo>
                    <a:cubicBezTo>
                      <a:pt x="9470" y="3070"/>
                      <a:pt x="11365" y="4182"/>
                      <a:pt x="12235" y="5865"/>
                    </a:cubicBezTo>
                    <a:cubicBezTo>
                      <a:pt x="12304" y="5995"/>
                      <a:pt x="12363" y="6129"/>
                      <a:pt x="12415" y="6259"/>
                    </a:cubicBezTo>
                    <a:cubicBezTo>
                      <a:pt x="12798" y="7244"/>
                      <a:pt x="12834" y="8356"/>
                      <a:pt x="12514" y="9383"/>
                    </a:cubicBezTo>
                    <a:cubicBezTo>
                      <a:pt x="12215" y="10349"/>
                      <a:pt x="11707" y="10913"/>
                      <a:pt x="10701" y="11389"/>
                    </a:cubicBezTo>
                    <a:cubicBezTo>
                      <a:pt x="9862" y="11787"/>
                      <a:pt x="8974" y="11982"/>
                      <a:pt x="8117" y="11982"/>
                    </a:cubicBezTo>
                    <a:cubicBezTo>
                      <a:pt x="6839" y="11982"/>
                      <a:pt x="5628" y="11548"/>
                      <a:pt x="4748" y="10710"/>
                    </a:cubicBezTo>
                    <a:cubicBezTo>
                      <a:pt x="4632" y="10600"/>
                      <a:pt x="4523" y="10487"/>
                      <a:pt x="4420" y="10370"/>
                    </a:cubicBezTo>
                    <a:lnTo>
                      <a:pt x="4420" y="10370"/>
                    </a:lnTo>
                    <a:cubicBezTo>
                      <a:pt x="4420" y="10369"/>
                      <a:pt x="4419" y="10369"/>
                      <a:pt x="4419" y="10368"/>
                    </a:cubicBezTo>
                    <a:cubicBezTo>
                      <a:pt x="4419" y="10368"/>
                      <a:pt x="4419" y="10368"/>
                      <a:pt x="4419" y="10368"/>
                    </a:cubicBezTo>
                    <a:lnTo>
                      <a:pt x="4419" y="10368"/>
                    </a:lnTo>
                    <a:cubicBezTo>
                      <a:pt x="3961" y="9849"/>
                      <a:pt x="3625" y="9260"/>
                      <a:pt x="3419" y="8647"/>
                    </a:cubicBezTo>
                    <a:lnTo>
                      <a:pt x="3419" y="8647"/>
                    </a:lnTo>
                    <a:cubicBezTo>
                      <a:pt x="3434" y="8647"/>
                      <a:pt x="3449" y="8646"/>
                      <a:pt x="3465" y="8646"/>
                    </a:cubicBezTo>
                    <a:cubicBezTo>
                      <a:pt x="3335" y="8263"/>
                      <a:pt x="3238" y="7865"/>
                      <a:pt x="3188" y="7468"/>
                    </a:cubicBezTo>
                    <a:cubicBezTo>
                      <a:pt x="3187" y="7468"/>
                      <a:pt x="3187" y="7468"/>
                      <a:pt x="3187" y="7468"/>
                    </a:cubicBezTo>
                    <a:lnTo>
                      <a:pt x="3187" y="7468"/>
                    </a:lnTo>
                    <a:cubicBezTo>
                      <a:pt x="3148" y="6810"/>
                      <a:pt x="3259" y="6154"/>
                      <a:pt x="3532" y="5551"/>
                    </a:cubicBezTo>
                    <a:cubicBezTo>
                      <a:pt x="4227" y="4019"/>
                      <a:pt x="5620" y="3117"/>
                      <a:pt x="7351" y="3070"/>
                    </a:cubicBezTo>
                    <a:cubicBezTo>
                      <a:pt x="7397" y="3069"/>
                      <a:pt x="7442" y="3069"/>
                      <a:pt x="7488" y="3069"/>
                    </a:cubicBezTo>
                    <a:close/>
                    <a:moveTo>
                      <a:pt x="7492" y="2825"/>
                    </a:moveTo>
                    <a:cubicBezTo>
                      <a:pt x="7444" y="2825"/>
                      <a:pt x="7395" y="2826"/>
                      <a:pt x="7347" y="2827"/>
                    </a:cubicBezTo>
                    <a:cubicBezTo>
                      <a:pt x="5898" y="2864"/>
                      <a:pt x="4674" y="3471"/>
                      <a:pt x="3862" y="4525"/>
                    </a:cubicBezTo>
                    <a:lnTo>
                      <a:pt x="3862" y="4525"/>
                    </a:lnTo>
                    <a:cubicBezTo>
                      <a:pt x="2835" y="4292"/>
                      <a:pt x="1880" y="3668"/>
                      <a:pt x="1148" y="2931"/>
                    </a:cubicBezTo>
                    <a:lnTo>
                      <a:pt x="1148" y="2931"/>
                    </a:lnTo>
                    <a:cubicBezTo>
                      <a:pt x="1711" y="3903"/>
                      <a:pt x="2435" y="4781"/>
                      <a:pt x="3279" y="5518"/>
                    </a:cubicBezTo>
                    <a:lnTo>
                      <a:pt x="3279" y="5518"/>
                    </a:lnTo>
                    <a:cubicBezTo>
                      <a:pt x="2996" y="6172"/>
                      <a:pt x="2891" y="6881"/>
                      <a:pt x="2949" y="7588"/>
                    </a:cubicBezTo>
                    <a:lnTo>
                      <a:pt x="2949" y="7588"/>
                    </a:lnTo>
                    <a:cubicBezTo>
                      <a:pt x="2233" y="7921"/>
                      <a:pt x="1415" y="8063"/>
                      <a:pt x="621" y="8063"/>
                    </a:cubicBezTo>
                    <a:cubicBezTo>
                      <a:pt x="412" y="8063"/>
                      <a:pt x="204" y="8054"/>
                      <a:pt x="1" y="8035"/>
                    </a:cubicBezTo>
                    <a:lnTo>
                      <a:pt x="1" y="8035"/>
                    </a:lnTo>
                    <a:cubicBezTo>
                      <a:pt x="1013" y="8401"/>
                      <a:pt x="2084" y="8609"/>
                      <a:pt x="3158" y="8644"/>
                    </a:cubicBezTo>
                    <a:lnTo>
                      <a:pt x="3158" y="8644"/>
                    </a:lnTo>
                    <a:cubicBezTo>
                      <a:pt x="3381" y="9348"/>
                      <a:pt x="3766" y="10023"/>
                      <a:pt x="4302" y="10610"/>
                    </a:cubicBezTo>
                    <a:lnTo>
                      <a:pt x="4302" y="10610"/>
                    </a:lnTo>
                    <a:cubicBezTo>
                      <a:pt x="3866" y="11443"/>
                      <a:pt x="3162" y="12155"/>
                      <a:pt x="2407" y="12681"/>
                    </a:cubicBezTo>
                    <a:cubicBezTo>
                      <a:pt x="3341" y="12340"/>
                      <a:pt x="4226" y="11859"/>
                      <a:pt x="5023" y="11263"/>
                    </a:cubicBezTo>
                    <a:lnTo>
                      <a:pt x="5023" y="11263"/>
                    </a:lnTo>
                    <a:cubicBezTo>
                      <a:pt x="5711" y="11766"/>
                      <a:pt x="6535" y="12078"/>
                      <a:pt x="7411" y="12187"/>
                    </a:cubicBezTo>
                    <a:lnTo>
                      <a:pt x="7411" y="12187"/>
                    </a:lnTo>
                    <a:cubicBezTo>
                      <a:pt x="7537" y="13019"/>
                      <a:pt x="7450" y="13903"/>
                      <a:pt x="7235" y="14696"/>
                    </a:cubicBezTo>
                    <a:lnTo>
                      <a:pt x="7235" y="14696"/>
                    </a:lnTo>
                    <a:cubicBezTo>
                      <a:pt x="7677" y="13922"/>
                      <a:pt x="8020" y="13089"/>
                      <a:pt x="8251" y="12230"/>
                    </a:cubicBezTo>
                    <a:lnTo>
                      <a:pt x="8251" y="12230"/>
                    </a:lnTo>
                    <a:cubicBezTo>
                      <a:pt x="9104" y="12211"/>
                      <a:pt x="9979" y="12008"/>
                      <a:pt x="10811" y="11614"/>
                    </a:cubicBezTo>
                    <a:cubicBezTo>
                      <a:pt x="10917" y="11564"/>
                      <a:pt x="11018" y="11512"/>
                      <a:pt x="11114" y="11460"/>
                    </a:cubicBezTo>
                    <a:lnTo>
                      <a:pt x="11114" y="11460"/>
                    </a:lnTo>
                    <a:cubicBezTo>
                      <a:pt x="11575" y="11954"/>
                      <a:pt x="11949" y="12541"/>
                      <a:pt x="12224" y="13137"/>
                    </a:cubicBezTo>
                    <a:cubicBezTo>
                      <a:pt x="12101" y="12445"/>
                      <a:pt x="11901" y="11770"/>
                      <a:pt x="11641" y="11119"/>
                    </a:cubicBezTo>
                    <a:lnTo>
                      <a:pt x="11641" y="11119"/>
                    </a:lnTo>
                    <a:cubicBezTo>
                      <a:pt x="12190" y="10698"/>
                      <a:pt x="12531" y="10176"/>
                      <a:pt x="12754" y="9457"/>
                    </a:cubicBezTo>
                    <a:cubicBezTo>
                      <a:pt x="13088" y="8377"/>
                      <a:pt x="13051" y="7211"/>
                      <a:pt x="12648" y="6172"/>
                    </a:cubicBezTo>
                    <a:cubicBezTo>
                      <a:pt x="12594" y="6030"/>
                      <a:pt x="12529" y="5891"/>
                      <a:pt x="12456" y="5751"/>
                    </a:cubicBezTo>
                    <a:cubicBezTo>
                      <a:pt x="12294" y="5438"/>
                      <a:pt x="12098" y="5144"/>
                      <a:pt x="11874" y="4872"/>
                    </a:cubicBezTo>
                    <a:lnTo>
                      <a:pt x="11874" y="4872"/>
                    </a:lnTo>
                    <a:cubicBezTo>
                      <a:pt x="12568" y="4224"/>
                      <a:pt x="13479" y="3780"/>
                      <a:pt x="14379" y="3543"/>
                    </a:cubicBezTo>
                    <a:lnTo>
                      <a:pt x="14379" y="3543"/>
                    </a:lnTo>
                    <a:cubicBezTo>
                      <a:pt x="13261" y="3544"/>
                      <a:pt x="12142" y="3731"/>
                      <a:pt x="11083" y="4092"/>
                    </a:cubicBezTo>
                    <a:lnTo>
                      <a:pt x="11083" y="4092"/>
                    </a:lnTo>
                    <a:cubicBezTo>
                      <a:pt x="10590" y="3696"/>
                      <a:pt x="10025" y="3381"/>
                      <a:pt x="9420" y="3164"/>
                    </a:cubicBezTo>
                    <a:lnTo>
                      <a:pt x="9420" y="3164"/>
                    </a:lnTo>
                    <a:cubicBezTo>
                      <a:pt x="9420" y="3174"/>
                      <a:pt x="9420" y="3185"/>
                      <a:pt x="9420" y="3195"/>
                    </a:cubicBezTo>
                    <a:cubicBezTo>
                      <a:pt x="9223" y="3117"/>
                      <a:pt x="9034" y="3083"/>
                      <a:pt x="8854" y="3083"/>
                    </a:cubicBezTo>
                    <a:cubicBezTo>
                      <a:pt x="8716" y="3083"/>
                      <a:pt x="8584" y="3103"/>
                      <a:pt x="8459" y="3139"/>
                    </a:cubicBezTo>
                    <a:cubicBezTo>
                      <a:pt x="8332" y="3122"/>
                      <a:pt x="8199" y="3106"/>
                      <a:pt x="8067" y="3089"/>
                    </a:cubicBezTo>
                    <a:cubicBezTo>
                      <a:pt x="8101" y="3016"/>
                      <a:pt x="8137" y="2942"/>
                      <a:pt x="8176" y="2867"/>
                    </a:cubicBezTo>
                    <a:lnTo>
                      <a:pt x="8176" y="2867"/>
                    </a:lnTo>
                    <a:cubicBezTo>
                      <a:pt x="7950" y="2839"/>
                      <a:pt x="7721" y="2825"/>
                      <a:pt x="7492" y="2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8" name="Google Shape;1138;p23"/>
              <p:cNvSpPr/>
              <p:nvPr/>
            </p:nvSpPr>
            <p:spPr>
              <a:xfrm>
                <a:off x="617592" y="2281995"/>
                <a:ext cx="136389" cy="260573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688" extrusionOk="0">
                    <a:moveTo>
                      <a:pt x="0" y="0"/>
                    </a:moveTo>
                    <a:lnTo>
                      <a:pt x="127" y="38688"/>
                    </a:lnTo>
                    <a:lnTo>
                      <a:pt x="2025" y="38668"/>
                    </a:lnTo>
                    <a:lnTo>
                      <a:pt x="1309" y="798"/>
                    </a:lnTo>
                    <a:cubicBezTo>
                      <a:pt x="989" y="733"/>
                      <a:pt x="677" y="556"/>
                      <a:pt x="431" y="366"/>
                    </a:cubicBezTo>
                    <a:cubicBezTo>
                      <a:pt x="314" y="277"/>
                      <a:pt x="219" y="166"/>
                      <a:pt x="100" y="82"/>
                    </a:cubicBezTo>
                    <a:cubicBezTo>
                      <a:pt x="65" y="56"/>
                      <a:pt x="32" y="2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9" name="Google Shape;1139;p23"/>
              <p:cNvSpPr/>
              <p:nvPr/>
            </p:nvSpPr>
            <p:spPr>
              <a:xfrm>
                <a:off x="972941" y="1615549"/>
                <a:ext cx="159895" cy="99816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482" extrusionOk="0">
                    <a:moveTo>
                      <a:pt x="1" y="0"/>
                    </a:moveTo>
                    <a:cubicBezTo>
                      <a:pt x="40" y="290"/>
                      <a:pt x="58" y="586"/>
                      <a:pt x="47" y="881"/>
                    </a:cubicBezTo>
                    <a:cubicBezTo>
                      <a:pt x="854" y="915"/>
                      <a:pt x="1663" y="1147"/>
                      <a:pt x="2373" y="1482"/>
                    </a:cubicBezTo>
                    <a:cubicBezTo>
                      <a:pt x="1655" y="883"/>
                      <a:pt x="852" y="38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0" name="Google Shape;1140;p23"/>
              <p:cNvSpPr/>
              <p:nvPr/>
            </p:nvSpPr>
            <p:spPr>
              <a:xfrm>
                <a:off x="320031" y="1325532"/>
                <a:ext cx="672043" cy="616612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9155" extrusionOk="0">
                    <a:moveTo>
                      <a:pt x="4508" y="1"/>
                    </a:moveTo>
                    <a:cubicBezTo>
                      <a:pt x="2848" y="1"/>
                      <a:pt x="1247" y="787"/>
                      <a:pt x="445" y="2555"/>
                    </a:cubicBezTo>
                    <a:cubicBezTo>
                      <a:pt x="90" y="3332"/>
                      <a:pt x="0" y="4146"/>
                      <a:pt x="118" y="4931"/>
                    </a:cubicBezTo>
                    <a:cubicBezTo>
                      <a:pt x="281" y="6030"/>
                      <a:pt x="854" y="7069"/>
                      <a:pt x="1683" y="7857"/>
                    </a:cubicBezTo>
                    <a:cubicBezTo>
                      <a:pt x="2619" y="8746"/>
                      <a:pt x="3867" y="9154"/>
                      <a:pt x="5135" y="9154"/>
                    </a:cubicBezTo>
                    <a:cubicBezTo>
                      <a:pt x="6042" y="9154"/>
                      <a:pt x="6958" y="8946"/>
                      <a:pt x="7778" y="8556"/>
                    </a:cubicBezTo>
                    <a:cubicBezTo>
                      <a:pt x="8773" y="8084"/>
                      <a:pt x="9334" y="7511"/>
                      <a:pt x="9656" y="6474"/>
                    </a:cubicBezTo>
                    <a:cubicBezTo>
                      <a:pt x="9977" y="5435"/>
                      <a:pt x="9946" y="4286"/>
                      <a:pt x="9552" y="3269"/>
                    </a:cubicBezTo>
                    <a:cubicBezTo>
                      <a:pt x="9500" y="3133"/>
                      <a:pt x="9436" y="2995"/>
                      <a:pt x="9366" y="2860"/>
                    </a:cubicBezTo>
                    <a:cubicBezTo>
                      <a:pt x="9243" y="2623"/>
                      <a:pt x="9102" y="2398"/>
                      <a:pt x="8945" y="2188"/>
                    </a:cubicBezTo>
                    <a:lnTo>
                      <a:pt x="8945" y="2186"/>
                    </a:lnTo>
                    <a:cubicBezTo>
                      <a:pt x="7908" y="796"/>
                      <a:pt x="6178" y="1"/>
                      <a:pt x="4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1" name="Google Shape;1141;p23"/>
              <p:cNvSpPr/>
              <p:nvPr/>
            </p:nvSpPr>
            <p:spPr>
              <a:xfrm>
                <a:off x="327911" y="1472898"/>
                <a:ext cx="664163" cy="469245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6967" extrusionOk="0">
                    <a:moveTo>
                      <a:pt x="8828" y="0"/>
                    </a:moveTo>
                    <a:lnTo>
                      <a:pt x="8828" y="0"/>
                    </a:lnTo>
                    <a:cubicBezTo>
                      <a:pt x="8903" y="125"/>
                      <a:pt x="8968" y="249"/>
                      <a:pt x="9020" y="374"/>
                    </a:cubicBezTo>
                    <a:cubicBezTo>
                      <a:pt x="9501" y="1512"/>
                      <a:pt x="9660" y="2834"/>
                      <a:pt x="9195" y="3975"/>
                    </a:cubicBezTo>
                    <a:cubicBezTo>
                      <a:pt x="8562" y="5530"/>
                      <a:pt x="6871" y="6362"/>
                      <a:pt x="5174" y="6362"/>
                    </a:cubicBezTo>
                    <a:cubicBezTo>
                      <a:pt x="4472" y="6362"/>
                      <a:pt x="3769" y="6220"/>
                      <a:pt x="3139" y="5928"/>
                    </a:cubicBezTo>
                    <a:cubicBezTo>
                      <a:pt x="1752" y="5286"/>
                      <a:pt x="713" y="4111"/>
                      <a:pt x="1" y="2743"/>
                    </a:cubicBezTo>
                    <a:lnTo>
                      <a:pt x="1" y="2743"/>
                    </a:lnTo>
                    <a:cubicBezTo>
                      <a:pt x="164" y="3842"/>
                      <a:pt x="737" y="4881"/>
                      <a:pt x="1566" y="5669"/>
                    </a:cubicBezTo>
                    <a:cubicBezTo>
                      <a:pt x="2502" y="6558"/>
                      <a:pt x="3750" y="6966"/>
                      <a:pt x="5018" y="6966"/>
                    </a:cubicBezTo>
                    <a:cubicBezTo>
                      <a:pt x="5925" y="6966"/>
                      <a:pt x="6841" y="6758"/>
                      <a:pt x="7661" y="6368"/>
                    </a:cubicBezTo>
                    <a:cubicBezTo>
                      <a:pt x="8656" y="5896"/>
                      <a:pt x="9217" y="5323"/>
                      <a:pt x="9539" y="4286"/>
                    </a:cubicBezTo>
                    <a:cubicBezTo>
                      <a:pt x="9860" y="3247"/>
                      <a:pt x="9829" y="2098"/>
                      <a:pt x="9435" y="1081"/>
                    </a:cubicBezTo>
                    <a:cubicBezTo>
                      <a:pt x="9383" y="945"/>
                      <a:pt x="9319" y="807"/>
                      <a:pt x="9249" y="672"/>
                    </a:cubicBezTo>
                    <a:cubicBezTo>
                      <a:pt x="9126" y="435"/>
                      <a:pt x="8985" y="210"/>
                      <a:pt x="8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2" name="Google Shape;1142;p23"/>
              <p:cNvSpPr/>
              <p:nvPr/>
            </p:nvSpPr>
            <p:spPr>
              <a:xfrm>
                <a:off x="462009" y="1565170"/>
                <a:ext cx="407954" cy="266312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3954" extrusionOk="0">
                    <a:moveTo>
                      <a:pt x="4510" y="1"/>
                    </a:moveTo>
                    <a:cubicBezTo>
                      <a:pt x="4260" y="1"/>
                      <a:pt x="4030" y="52"/>
                      <a:pt x="3864" y="101"/>
                    </a:cubicBezTo>
                    <a:cubicBezTo>
                      <a:pt x="3861" y="101"/>
                      <a:pt x="3853" y="105"/>
                      <a:pt x="3850" y="107"/>
                    </a:cubicBezTo>
                    <a:cubicBezTo>
                      <a:pt x="3822" y="116"/>
                      <a:pt x="3790" y="125"/>
                      <a:pt x="3762" y="134"/>
                    </a:cubicBezTo>
                    <a:cubicBezTo>
                      <a:pt x="3582" y="200"/>
                      <a:pt x="3414" y="293"/>
                      <a:pt x="3251" y="384"/>
                    </a:cubicBezTo>
                    <a:cubicBezTo>
                      <a:pt x="3022" y="514"/>
                      <a:pt x="2805" y="635"/>
                      <a:pt x="2557" y="668"/>
                    </a:cubicBezTo>
                    <a:cubicBezTo>
                      <a:pt x="2487" y="678"/>
                      <a:pt x="2416" y="682"/>
                      <a:pt x="2345" y="682"/>
                    </a:cubicBezTo>
                    <a:cubicBezTo>
                      <a:pt x="2212" y="682"/>
                      <a:pt x="2077" y="668"/>
                      <a:pt x="1938" y="650"/>
                    </a:cubicBezTo>
                    <a:lnTo>
                      <a:pt x="1786" y="629"/>
                    </a:lnTo>
                    <a:cubicBezTo>
                      <a:pt x="1650" y="610"/>
                      <a:pt x="1512" y="590"/>
                      <a:pt x="1377" y="581"/>
                    </a:cubicBezTo>
                    <a:cubicBezTo>
                      <a:pt x="1324" y="577"/>
                      <a:pt x="1271" y="575"/>
                      <a:pt x="1220" y="575"/>
                    </a:cubicBezTo>
                    <a:cubicBezTo>
                      <a:pt x="747" y="575"/>
                      <a:pt x="372" y="737"/>
                      <a:pt x="179" y="1031"/>
                    </a:cubicBezTo>
                    <a:cubicBezTo>
                      <a:pt x="142" y="1086"/>
                      <a:pt x="114" y="1144"/>
                      <a:pt x="90" y="1207"/>
                    </a:cubicBezTo>
                    <a:cubicBezTo>
                      <a:pt x="1" y="1453"/>
                      <a:pt x="10" y="1763"/>
                      <a:pt x="118" y="2081"/>
                    </a:cubicBezTo>
                    <a:cubicBezTo>
                      <a:pt x="272" y="2527"/>
                      <a:pt x="572" y="2933"/>
                      <a:pt x="986" y="3251"/>
                    </a:cubicBezTo>
                    <a:cubicBezTo>
                      <a:pt x="1200" y="3416"/>
                      <a:pt x="1438" y="3554"/>
                      <a:pt x="1695" y="3658"/>
                    </a:cubicBezTo>
                    <a:cubicBezTo>
                      <a:pt x="2154" y="3846"/>
                      <a:pt x="2691" y="3953"/>
                      <a:pt x="3227" y="3953"/>
                    </a:cubicBezTo>
                    <a:cubicBezTo>
                      <a:pt x="4058" y="3953"/>
                      <a:pt x="4893" y="3693"/>
                      <a:pt x="5441" y="3072"/>
                    </a:cubicBezTo>
                    <a:cubicBezTo>
                      <a:pt x="5599" y="2894"/>
                      <a:pt x="5729" y="2689"/>
                      <a:pt x="5826" y="2462"/>
                    </a:cubicBezTo>
                    <a:cubicBezTo>
                      <a:pt x="6010" y="2035"/>
                      <a:pt x="6057" y="1577"/>
                      <a:pt x="5952" y="1165"/>
                    </a:cubicBezTo>
                    <a:cubicBezTo>
                      <a:pt x="5902" y="947"/>
                      <a:pt x="5796" y="737"/>
                      <a:pt x="5659" y="560"/>
                    </a:cubicBezTo>
                    <a:cubicBezTo>
                      <a:pt x="5647" y="544"/>
                      <a:pt x="5634" y="527"/>
                      <a:pt x="5620" y="510"/>
                    </a:cubicBezTo>
                    <a:cubicBezTo>
                      <a:pt x="5482" y="348"/>
                      <a:pt x="5322" y="222"/>
                      <a:pt x="5142" y="134"/>
                    </a:cubicBezTo>
                    <a:cubicBezTo>
                      <a:pt x="4935" y="35"/>
                      <a:pt x="4716" y="1"/>
                      <a:pt x="4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3" name="Google Shape;1143;p23"/>
              <p:cNvSpPr/>
              <p:nvPr/>
            </p:nvSpPr>
            <p:spPr>
              <a:xfrm>
                <a:off x="708585" y="1425617"/>
                <a:ext cx="158144" cy="1288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1913" extrusionOk="0">
                    <a:moveTo>
                      <a:pt x="1065" y="1"/>
                    </a:moveTo>
                    <a:cubicBezTo>
                      <a:pt x="963" y="1"/>
                      <a:pt x="859" y="19"/>
                      <a:pt x="758" y="59"/>
                    </a:cubicBezTo>
                    <a:cubicBezTo>
                      <a:pt x="254" y="262"/>
                      <a:pt x="96" y="842"/>
                      <a:pt x="6" y="1387"/>
                    </a:cubicBezTo>
                    <a:cubicBezTo>
                      <a:pt x="1" y="1453"/>
                      <a:pt x="47" y="1517"/>
                      <a:pt x="114" y="1528"/>
                    </a:cubicBezTo>
                    <a:cubicBezTo>
                      <a:pt x="120" y="1529"/>
                      <a:pt x="126" y="1529"/>
                      <a:pt x="132" y="1529"/>
                    </a:cubicBezTo>
                    <a:cubicBezTo>
                      <a:pt x="192" y="1529"/>
                      <a:pt x="245" y="1487"/>
                      <a:pt x="255" y="1426"/>
                    </a:cubicBezTo>
                    <a:cubicBezTo>
                      <a:pt x="332" y="951"/>
                      <a:pt x="462" y="444"/>
                      <a:pt x="852" y="290"/>
                    </a:cubicBezTo>
                    <a:cubicBezTo>
                      <a:pt x="925" y="260"/>
                      <a:pt x="1000" y="247"/>
                      <a:pt x="1075" y="247"/>
                    </a:cubicBezTo>
                    <a:cubicBezTo>
                      <a:pt x="1358" y="247"/>
                      <a:pt x="1636" y="436"/>
                      <a:pt x="1789" y="661"/>
                    </a:cubicBezTo>
                    <a:cubicBezTo>
                      <a:pt x="2011" y="983"/>
                      <a:pt x="2066" y="1398"/>
                      <a:pt x="2094" y="1799"/>
                    </a:cubicBezTo>
                    <a:cubicBezTo>
                      <a:pt x="2098" y="1864"/>
                      <a:pt x="2152" y="1913"/>
                      <a:pt x="2217" y="1913"/>
                    </a:cubicBezTo>
                    <a:lnTo>
                      <a:pt x="2226" y="1913"/>
                    </a:lnTo>
                    <a:cubicBezTo>
                      <a:pt x="2293" y="1909"/>
                      <a:pt x="2347" y="1848"/>
                      <a:pt x="2340" y="1781"/>
                    </a:cubicBezTo>
                    <a:cubicBezTo>
                      <a:pt x="2310" y="1346"/>
                      <a:pt x="2245" y="894"/>
                      <a:pt x="1992" y="522"/>
                    </a:cubicBezTo>
                    <a:cubicBezTo>
                      <a:pt x="1797" y="238"/>
                      <a:pt x="1437" y="1"/>
                      <a:pt x="10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4" name="Google Shape;1144;p23"/>
              <p:cNvSpPr/>
              <p:nvPr/>
            </p:nvSpPr>
            <p:spPr>
              <a:xfrm>
                <a:off x="408464" y="1459360"/>
                <a:ext cx="155584" cy="136321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024" extrusionOk="0">
                    <a:moveTo>
                      <a:pt x="1185" y="0"/>
                    </a:moveTo>
                    <a:cubicBezTo>
                      <a:pt x="782" y="0"/>
                      <a:pt x="409" y="290"/>
                      <a:pt x="232" y="616"/>
                    </a:cubicBezTo>
                    <a:cubicBezTo>
                      <a:pt x="19" y="1010"/>
                      <a:pt x="0" y="1467"/>
                      <a:pt x="13" y="1903"/>
                    </a:cubicBezTo>
                    <a:cubicBezTo>
                      <a:pt x="15" y="1970"/>
                      <a:pt x="71" y="2023"/>
                      <a:pt x="136" y="2023"/>
                    </a:cubicBezTo>
                    <a:lnTo>
                      <a:pt x="140" y="2023"/>
                    </a:lnTo>
                    <a:cubicBezTo>
                      <a:pt x="208" y="2022"/>
                      <a:pt x="264" y="1966"/>
                      <a:pt x="260" y="1895"/>
                    </a:cubicBezTo>
                    <a:cubicBezTo>
                      <a:pt x="249" y="1494"/>
                      <a:pt x="264" y="1075"/>
                      <a:pt x="452" y="733"/>
                    </a:cubicBezTo>
                    <a:cubicBezTo>
                      <a:pt x="589" y="477"/>
                      <a:pt x="877" y="245"/>
                      <a:pt x="1182" y="245"/>
                    </a:cubicBezTo>
                    <a:cubicBezTo>
                      <a:pt x="1236" y="245"/>
                      <a:pt x="1290" y="253"/>
                      <a:pt x="1344" y="268"/>
                    </a:cubicBezTo>
                    <a:cubicBezTo>
                      <a:pt x="1748" y="385"/>
                      <a:pt x="1928" y="876"/>
                      <a:pt x="2053" y="1341"/>
                    </a:cubicBezTo>
                    <a:cubicBezTo>
                      <a:pt x="2068" y="1397"/>
                      <a:pt x="2117" y="1433"/>
                      <a:pt x="2170" y="1433"/>
                    </a:cubicBezTo>
                    <a:cubicBezTo>
                      <a:pt x="2181" y="1433"/>
                      <a:pt x="2192" y="1432"/>
                      <a:pt x="2203" y="1428"/>
                    </a:cubicBezTo>
                    <a:cubicBezTo>
                      <a:pt x="2268" y="1410"/>
                      <a:pt x="2309" y="1343"/>
                      <a:pt x="2293" y="1278"/>
                    </a:cubicBezTo>
                    <a:cubicBezTo>
                      <a:pt x="2151" y="746"/>
                      <a:pt x="1937" y="181"/>
                      <a:pt x="1413" y="32"/>
                    </a:cubicBezTo>
                    <a:cubicBezTo>
                      <a:pt x="1337" y="10"/>
                      <a:pt x="1260" y="0"/>
                      <a:pt x="1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5" name="Google Shape;1145;p23"/>
              <p:cNvSpPr/>
              <p:nvPr/>
            </p:nvSpPr>
            <p:spPr>
              <a:xfrm>
                <a:off x="375260" y="1517822"/>
                <a:ext cx="549529" cy="301807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4481" extrusionOk="0">
                    <a:moveTo>
                      <a:pt x="6898" y="1"/>
                    </a:moveTo>
                    <a:cubicBezTo>
                      <a:pt x="6534" y="1"/>
                      <a:pt x="6259" y="104"/>
                      <a:pt x="6233" y="272"/>
                    </a:cubicBezTo>
                    <a:cubicBezTo>
                      <a:pt x="6197" y="492"/>
                      <a:pt x="6592" y="735"/>
                      <a:pt x="7116" y="817"/>
                    </a:cubicBezTo>
                    <a:cubicBezTo>
                      <a:pt x="7235" y="836"/>
                      <a:pt x="7350" y="845"/>
                      <a:pt x="7457" y="845"/>
                    </a:cubicBezTo>
                    <a:cubicBezTo>
                      <a:pt x="7822" y="845"/>
                      <a:pt x="8096" y="741"/>
                      <a:pt x="8124" y="572"/>
                    </a:cubicBezTo>
                    <a:cubicBezTo>
                      <a:pt x="8159" y="354"/>
                      <a:pt x="7763" y="111"/>
                      <a:pt x="7240" y="29"/>
                    </a:cubicBezTo>
                    <a:cubicBezTo>
                      <a:pt x="7121" y="10"/>
                      <a:pt x="7006" y="1"/>
                      <a:pt x="6898" y="1"/>
                    </a:cubicBezTo>
                    <a:close/>
                    <a:moveTo>
                      <a:pt x="703" y="664"/>
                    </a:moveTo>
                    <a:cubicBezTo>
                      <a:pt x="338" y="664"/>
                      <a:pt x="63" y="768"/>
                      <a:pt x="36" y="938"/>
                    </a:cubicBezTo>
                    <a:cubicBezTo>
                      <a:pt x="0" y="1154"/>
                      <a:pt x="396" y="1397"/>
                      <a:pt x="919" y="1481"/>
                    </a:cubicBezTo>
                    <a:cubicBezTo>
                      <a:pt x="1038" y="1500"/>
                      <a:pt x="1153" y="1509"/>
                      <a:pt x="1261" y="1509"/>
                    </a:cubicBezTo>
                    <a:cubicBezTo>
                      <a:pt x="1626" y="1509"/>
                      <a:pt x="1901" y="1405"/>
                      <a:pt x="1928" y="1237"/>
                    </a:cubicBezTo>
                    <a:cubicBezTo>
                      <a:pt x="1962" y="1022"/>
                      <a:pt x="1568" y="776"/>
                      <a:pt x="1045" y="692"/>
                    </a:cubicBezTo>
                    <a:cubicBezTo>
                      <a:pt x="926" y="673"/>
                      <a:pt x="811" y="664"/>
                      <a:pt x="703" y="664"/>
                    </a:cubicBezTo>
                    <a:close/>
                    <a:moveTo>
                      <a:pt x="4637" y="2682"/>
                    </a:moveTo>
                    <a:cubicBezTo>
                      <a:pt x="4065" y="2682"/>
                      <a:pt x="3487" y="2832"/>
                      <a:pt x="3009" y="3139"/>
                    </a:cubicBezTo>
                    <a:cubicBezTo>
                      <a:pt x="2734" y="3318"/>
                      <a:pt x="2518" y="3530"/>
                      <a:pt x="2350" y="3805"/>
                    </a:cubicBezTo>
                    <a:cubicBezTo>
                      <a:pt x="2557" y="3965"/>
                      <a:pt x="2789" y="4095"/>
                      <a:pt x="3031" y="4195"/>
                    </a:cubicBezTo>
                    <a:cubicBezTo>
                      <a:pt x="3478" y="4378"/>
                      <a:pt x="3995" y="4481"/>
                      <a:pt x="4510" y="4481"/>
                    </a:cubicBezTo>
                    <a:cubicBezTo>
                      <a:pt x="5318" y="4481"/>
                      <a:pt x="6120" y="4229"/>
                      <a:pt x="6638" y="3643"/>
                    </a:cubicBezTo>
                    <a:cubicBezTo>
                      <a:pt x="6614" y="3617"/>
                      <a:pt x="6590" y="3591"/>
                      <a:pt x="6567" y="3569"/>
                    </a:cubicBezTo>
                    <a:cubicBezTo>
                      <a:pt x="6359" y="3348"/>
                      <a:pt x="6149" y="3123"/>
                      <a:pt x="5885" y="2968"/>
                    </a:cubicBezTo>
                    <a:cubicBezTo>
                      <a:pt x="5628" y="2818"/>
                      <a:pt x="5331" y="2743"/>
                      <a:pt x="5033" y="2706"/>
                    </a:cubicBezTo>
                    <a:cubicBezTo>
                      <a:pt x="4902" y="2690"/>
                      <a:pt x="4770" y="2682"/>
                      <a:pt x="4637" y="2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6" name="Google Shape;1146;p23"/>
              <p:cNvSpPr/>
              <p:nvPr/>
            </p:nvSpPr>
            <p:spPr>
              <a:xfrm>
                <a:off x="477567" y="1579314"/>
                <a:ext cx="357979" cy="133493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1982" extrusionOk="0">
                    <a:moveTo>
                      <a:pt x="4296" y="0"/>
                    </a:moveTo>
                    <a:cubicBezTo>
                      <a:pt x="4086" y="0"/>
                      <a:pt x="3872" y="39"/>
                      <a:pt x="3678" y="99"/>
                    </a:cubicBezTo>
                    <a:cubicBezTo>
                      <a:pt x="3654" y="109"/>
                      <a:pt x="3626" y="118"/>
                      <a:pt x="3598" y="127"/>
                    </a:cubicBezTo>
                    <a:cubicBezTo>
                      <a:pt x="3172" y="276"/>
                      <a:pt x="2823" y="601"/>
                      <a:pt x="2367" y="666"/>
                    </a:cubicBezTo>
                    <a:cubicBezTo>
                      <a:pt x="2292" y="676"/>
                      <a:pt x="2216" y="681"/>
                      <a:pt x="2141" y="681"/>
                    </a:cubicBezTo>
                    <a:cubicBezTo>
                      <a:pt x="2007" y="681"/>
                      <a:pt x="1874" y="667"/>
                      <a:pt x="1741" y="650"/>
                    </a:cubicBezTo>
                    <a:cubicBezTo>
                      <a:pt x="1731" y="650"/>
                      <a:pt x="1724" y="650"/>
                      <a:pt x="1715" y="648"/>
                    </a:cubicBezTo>
                    <a:cubicBezTo>
                      <a:pt x="1531" y="622"/>
                      <a:pt x="1345" y="592"/>
                      <a:pt x="1162" y="577"/>
                    </a:cubicBezTo>
                    <a:cubicBezTo>
                      <a:pt x="1114" y="574"/>
                      <a:pt x="1066" y="572"/>
                      <a:pt x="1017" y="572"/>
                    </a:cubicBezTo>
                    <a:cubicBezTo>
                      <a:pt x="653" y="572"/>
                      <a:pt x="273" y="675"/>
                      <a:pt x="77" y="973"/>
                    </a:cubicBezTo>
                    <a:cubicBezTo>
                      <a:pt x="43" y="1020"/>
                      <a:pt x="19" y="1070"/>
                      <a:pt x="0" y="1124"/>
                    </a:cubicBezTo>
                    <a:cubicBezTo>
                      <a:pt x="145" y="1442"/>
                      <a:pt x="181" y="1786"/>
                      <a:pt x="567" y="1936"/>
                    </a:cubicBezTo>
                    <a:cubicBezTo>
                      <a:pt x="646" y="1967"/>
                      <a:pt x="729" y="1982"/>
                      <a:pt x="812" y="1982"/>
                    </a:cubicBezTo>
                    <a:cubicBezTo>
                      <a:pt x="1090" y="1982"/>
                      <a:pt x="1372" y="1819"/>
                      <a:pt x="1534" y="1583"/>
                    </a:cubicBezTo>
                    <a:cubicBezTo>
                      <a:pt x="1661" y="1395"/>
                      <a:pt x="1724" y="1172"/>
                      <a:pt x="1741" y="945"/>
                    </a:cubicBezTo>
                    <a:cubicBezTo>
                      <a:pt x="1785" y="1168"/>
                      <a:pt x="1888" y="1377"/>
                      <a:pt x="2047" y="1536"/>
                    </a:cubicBezTo>
                    <a:cubicBezTo>
                      <a:pt x="2225" y="1716"/>
                      <a:pt x="2478" y="1821"/>
                      <a:pt x="2727" y="1821"/>
                    </a:cubicBezTo>
                    <a:cubicBezTo>
                      <a:pt x="2845" y="1821"/>
                      <a:pt x="2962" y="1797"/>
                      <a:pt x="3070" y="1747"/>
                    </a:cubicBezTo>
                    <a:cubicBezTo>
                      <a:pt x="3334" y="1624"/>
                      <a:pt x="3514" y="1364"/>
                      <a:pt x="3611" y="1088"/>
                    </a:cubicBezTo>
                    <a:cubicBezTo>
                      <a:pt x="3659" y="958"/>
                      <a:pt x="3691" y="821"/>
                      <a:pt x="3706" y="685"/>
                    </a:cubicBezTo>
                    <a:cubicBezTo>
                      <a:pt x="3741" y="858"/>
                      <a:pt x="3814" y="1016"/>
                      <a:pt x="3951" y="1133"/>
                    </a:cubicBezTo>
                    <a:cubicBezTo>
                      <a:pt x="4071" y="1235"/>
                      <a:pt x="4224" y="1282"/>
                      <a:pt x="4380" y="1282"/>
                    </a:cubicBezTo>
                    <a:cubicBezTo>
                      <a:pt x="4551" y="1282"/>
                      <a:pt x="4726" y="1226"/>
                      <a:pt x="4866" y="1126"/>
                    </a:cubicBezTo>
                    <a:cubicBezTo>
                      <a:pt x="5087" y="968"/>
                      <a:pt x="5231" y="724"/>
                      <a:pt x="5314" y="464"/>
                    </a:cubicBezTo>
                    <a:cubicBezTo>
                      <a:pt x="5193" y="322"/>
                      <a:pt x="5048" y="202"/>
                      <a:pt x="4877" y="122"/>
                    </a:cubicBezTo>
                    <a:cubicBezTo>
                      <a:pt x="4699" y="36"/>
                      <a:pt x="4499" y="0"/>
                      <a:pt x="4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47" name="Google Shape;1147;p23"/>
            <p:cNvSpPr/>
            <p:nvPr/>
          </p:nvSpPr>
          <p:spPr>
            <a:xfrm rot="-800787">
              <a:off x="8374937" y="2365261"/>
              <a:ext cx="1200174" cy="3136175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8" name="Google Shape;1148;p23"/>
          <p:cNvGrpSpPr/>
          <p:nvPr/>
        </p:nvGrpSpPr>
        <p:grpSpPr>
          <a:xfrm rot="-160388" flipH="1">
            <a:off x="7512035" y="4565518"/>
            <a:ext cx="342813" cy="661190"/>
            <a:chOff x="5966450" y="2934100"/>
            <a:chExt cx="566954" cy="1109041"/>
          </a:xfrm>
        </p:grpSpPr>
        <p:sp>
          <p:nvSpPr>
            <p:cNvPr id="1149" name="Google Shape;1149;p2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2" name="Google Shape;1152;p23"/>
          <p:cNvGrpSpPr/>
          <p:nvPr/>
        </p:nvGrpSpPr>
        <p:grpSpPr>
          <a:xfrm>
            <a:off x="501045" y="4602981"/>
            <a:ext cx="420568" cy="669312"/>
            <a:chOff x="4646820" y="2866093"/>
            <a:chExt cx="743973" cy="1183993"/>
          </a:xfrm>
        </p:grpSpPr>
        <p:sp>
          <p:nvSpPr>
            <p:cNvPr id="1153" name="Google Shape;1153;p23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23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23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3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23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23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3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3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1" name="Google Shape;1161;p23"/>
          <p:cNvGrpSpPr/>
          <p:nvPr/>
        </p:nvGrpSpPr>
        <p:grpSpPr>
          <a:xfrm rot="160196">
            <a:off x="123489" y="4355266"/>
            <a:ext cx="435724" cy="840513"/>
            <a:chOff x="5966450" y="2934100"/>
            <a:chExt cx="566954" cy="1109041"/>
          </a:xfrm>
        </p:grpSpPr>
        <p:sp>
          <p:nvSpPr>
            <p:cNvPr id="1162" name="Google Shape;1162;p23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2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24"/>
          <p:cNvGrpSpPr/>
          <p:nvPr/>
        </p:nvGrpSpPr>
        <p:grpSpPr>
          <a:xfrm>
            <a:off x="-312604" y="3786152"/>
            <a:ext cx="1693633" cy="1389975"/>
            <a:chOff x="-312604" y="3786152"/>
            <a:chExt cx="1693633" cy="1389975"/>
          </a:xfrm>
        </p:grpSpPr>
        <p:grpSp>
          <p:nvGrpSpPr>
            <p:cNvPr id="1167" name="Google Shape;1167;p24"/>
            <p:cNvGrpSpPr/>
            <p:nvPr/>
          </p:nvGrpSpPr>
          <p:grpSpPr>
            <a:xfrm rot="3172129">
              <a:off x="-211132" y="4387317"/>
              <a:ext cx="674536" cy="340233"/>
              <a:chOff x="-22776" y="3092160"/>
              <a:chExt cx="674583" cy="340257"/>
            </a:xfrm>
          </p:grpSpPr>
          <p:sp>
            <p:nvSpPr>
              <p:cNvPr id="1168" name="Google Shape;1168;p24"/>
              <p:cNvSpPr/>
              <p:nvPr/>
            </p:nvSpPr>
            <p:spPr>
              <a:xfrm flipH="1">
                <a:off x="-18278" y="3099721"/>
                <a:ext cx="659806" cy="325085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6578" extrusionOk="0">
                    <a:moveTo>
                      <a:pt x="3" y="5893"/>
                    </a:moveTo>
                    <a:lnTo>
                      <a:pt x="3" y="5893"/>
                    </a:lnTo>
                    <a:cubicBezTo>
                      <a:pt x="2" y="5893"/>
                      <a:pt x="1" y="5893"/>
                      <a:pt x="1" y="5893"/>
                    </a:cubicBezTo>
                    <a:cubicBezTo>
                      <a:pt x="1" y="5893"/>
                      <a:pt x="2" y="5893"/>
                      <a:pt x="3" y="5893"/>
                    </a:cubicBezTo>
                    <a:close/>
                    <a:moveTo>
                      <a:pt x="8557" y="1"/>
                    </a:moveTo>
                    <a:cubicBezTo>
                      <a:pt x="7924" y="1"/>
                      <a:pt x="7289" y="87"/>
                      <a:pt x="6668" y="241"/>
                    </a:cubicBezTo>
                    <a:cubicBezTo>
                      <a:pt x="6259" y="342"/>
                      <a:pt x="5858" y="472"/>
                      <a:pt x="5467" y="624"/>
                    </a:cubicBezTo>
                    <a:cubicBezTo>
                      <a:pt x="4205" y="1122"/>
                      <a:pt x="2758" y="1849"/>
                      <a:pt x="1812" y="2833"/>
                    </a:cubicBezTo>
                    <a:cubicBezTo>
                      <a:pt x="1431" y="3231"/>
                      <a:pt x="1031" y="3709"/>
                      <a:pt x="726" y="4172"/>
                    </a:cubicBezTo>
                    <a:cubicBezTo>
                      <a:pt x="611" y="4350"/>
                      <a:pt x="350" y="5165"/>
                      <a:pt x="161" y="5605"/>
                    </a:cubicBezTo>
                    <a:cubicBezTo>
                      <a:pt x="123" y="5694"/>
                      <a:pt x="90" y="5769"/>
                      <a:pt x="60" y="5817"/>
                    </a:cubicBezTo>
                    <a:cubicBezTo>
                      <a:pt x="60" y="5819"/>
                      <a:pt x="57" y="5819"/>
                      <a:pt x="57" y="5821"/>
                    </a:cubicBezTo>
                    <a:cubicBezTo>
                      <a:pt x="37" y="5862"/>
                      <a:pt x="19" y="5884"/>
                      <a:pt x="3" y="5893"/>
                    </a:cubicBezTo>
                    <a:lnTo>
                      <a:pt x="3" y="5893"/>
                    </a:lnTo>
                    <a:cubicBezTo>
                      <a:pt x="41" y="5874"/>
                      <a:pt x="79" y="5858"/>
                      <a:pt x="118" y="5843"/>
                    </a:cubicBezTo>
                    <a:cubicBezTo>
                      <a:pt x="841" y="5541"/>
                      <a:pt x="1613" y="5425"/>
                      <a:pt x="2400" y="5425"/>
                    </a:cubicBezTo>
                    <a:cubicBezTo>
                      <a:pt x="3353" y="5425"/>
                      <a:pt x="4328" y="5595"/>
                      <a:pt x="5259" y="5808"/>
                    </a:cubicBezTo>
                    <a:cubicBezTo>
                      <a:pt x="6729" y="6144"/>
                      <a:pt x="8216" y="6578"/>
                      <a:pt x="9713" y="6578"/>
                    </a:cubicBezTo>
                    <a:cubicBezTo>
                      <a:pt x="9986" y="6578"/>
                      <a:pt x="10260" y="6563"/>
                      <a:pt x="10534" y="6531"/>
                    </a:cubicBezTo>
                    <a:cubicBezTo>
                      <a:pt x="11192" y="6453"/>
                      <a:pt x="11856" y="6263"/>
                      <a:pt x="12372" y="5845"/>
                    </a:cubicBezTo>
                    <a:cubicBezTo>
                      <a:pt x="12397" y="5826"/>
                      <a:pt x="12419" y="5808"/>
                      <a:pt x="12443" y="5787"/>
                    </a:cubicBezTo>
                    <a:cubicBezTo>
                      <a:pt x="12458" y="5771"/>
                      <a:pt x="12477" y="5756"/>
                      <a:pt x="12493" y="5741"/>
                    </a:cubicBezTo>
                    <a:lnTo>
                      <a:pt x="12495" y="5737"/>
                    </a:lnTo>
                    <a:cubicBezTo>
                      <a:pt x="13090" y="5179"/>
                      <a:pt x="13350" y="4339"/>
                      <a:pt x="13295" y="3514"/>
                    </a:cubicBezTo>
                    <a:lnTo>
                      <a:pt x="13295" y="3495"/>
                    </a:lnTo>
                    <a:cubicBezTo>
                      <a:pt x="13291" y="3428"/>
                      <a:pt x="13284" y="3361"/>
                      <a:pt x="13274" y="3290"/>
                    </a:cubicBezTo>
                    <a:cubicBezTo>
                      <a:pt x="13265" y="3216"/>
                      <a:pt x="13252" y="3142"/>
                      <a:pt x="13235" y="3069"/>
                    </a:cubicBezTo>
                    <a:cubicBezTo>
                      <a:pt x="13217" y="2982"/>
                      <a:pt x="13196" y="2896"/>
                      <a:pt x="13170" y="2813"/>
                    </a:cubicBezTo>
                    <a:cubicBezTo>
                      <a:pt x="13168" y="2803"/>
                      <a:pt x="13163" y="2794"/>
                      <a:pt x="13161" y="2781"/>
                    </a:cubicBezTo>
                    <a:cubicBezTo>
                      <a:pt x="13122" y="2651"/>
                      <a:pt x="13072" y="2524"/>
                      <a:pt x="13016" y="2400"/>
                    </a:cubicBezTo>
                    <a:cubicBezTo>
                      <a:pt x="13001" y="2366"/>
                      <a:pt x="12984" y="2333"/>
                      <a:pt x="12967" y="2301"/>
                    </a:cubicBezTo>
                    <a:lnTo>
                      <a:pt x="12960" y="2286"/>
                    </a:lnTo>
                    <a:cubicBezTo>
                      <a:pt x="12951" y="2268"/>
                      <a:pt x="12940" y="2249"/>
                      <a:pt x="12930" y="2229"/>
                    </a:cubicBezTo>
                    <a:cubicBezTo>
                      <a:pt x="12369" y="1197"/>
                      <a:pt x="11305" y="511"/>
                      <a:pt x="10165" y="204"/>
                    </a:cubicBezTo>
                    <a:cubicBezTo>
                      <a:pt x="10022" y="165"/>
                      <a:pt x="9877" y="135"/>
                      <a:pt x="9732" y="107"/>
                    </a:cubicBezTo>
                    <a:lnTo>
                      <a:pt x="9697" y="100"/>
                    </a:lnTo>
                    <a:cubicBezTo>
                      <a:pt x="9602" y="83"/>
                      <a:pt x="9509" y="66"/>
                      <a:pt x="9411" y="55"/>
                    </a:cubicBezTo>
                    <a:cubicBezTo>
                      <a:pt x="9128" y="18"/>
                      <a:pt x="8843" y="1"/>
                      <a:pt x="8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 flipH="1">
                <a:off x="-18278" y="3251394"/>
                <a:ext cx="659806" cy="173415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3509" extrusionOk="0">
                    <a:moveTo>
                      <a:pt x="3" y="2823"/>
                    </a:moveTo>
                    <a:lnTo>
                      <a:pt x="3" y="2823"/>
                    </a:lnTo>
                    <a:cubicBezTo>
                      <a:pt x="2" y="2824"/>
                      <a:pt x="1" y="2824"/>
                      <a:pt x="1" y="2824"/>
                    </a:cubicBezTo>
                    <a:cubicBezTo>
                      <a:pt x="1" y="2824"/>
                      <a:pt x="2" y="2824"/>
                      <a:pt x="3" y="2823"/>
                    </a:cubicBezTo>
                    <a:close/>
                    <a:moveTo>
                      <a:pt x="13235" y="0"/>
                    </a:moveTo>
                    <a:cubicBezTo>
                      <a:pt x="13230" y="17"/>
                      <a:pt x="13228" y="32"/>
                      <a:pt x="13224" y="47"/>
                    </a:cubicBezTo>
                    <a:cubicBezTo>
                      <a:pt x="13217" y="71"/>
                      <a:pt x="13211" y="91"/>
                      <a:pt x="13205" y="115"/>
                    </a:cubicBezTo>
                    <a:cubicBezTo>
                      <a:pt x="13081" y="552"/>
                      <a:pt x="12880" y="958"/>
                      <a:pt x="12568" y="1302"/>
                    </a:cubicBezTo>
                    <a:cubicBezTo>
                      <a:pt x="12452" y="1430"/>
                      <a:pt x="12322" y="1549"/>
                      <a:pt x="12175" y="1659"/>
                    </a:cubicBezTo>
                    <a:cubicBezTo>
                      <a:pt x="11432" y="2210"/>
                      <a:pt x="10487" y="2423"/>
                      <a:pt x="9554" y="2423"/>
                    </a:cubicBezTo>
                    <a:cubicBezTo>
                      <a:pt x="9430" y="2423"/>
                      <a:pt x="9307" y="2419"/>
                      <a:pt x="9184" y="2412"/>
                    </a:cubicBezTo>
                    <a:cubicBezTo>
                      <a:pt x="8135" y="2348"/>
                      <a:pt x="7118" y="2058"/>
                      <a:pt x="6099" y="1804"/>
                    </a:cubicBezTo>
                    <a:cubicBezTo>
                      <a:pt x="5245" y="1591"/>
                      <a:pt x="4368" y="1405"/>
                      <a:pt x="3490" y="1405"/>
                    </a:cubicBezTo>
                    <a:cubicBezTo>
                      <a:pt x="3324" y="1405"/>
                      <a:pt x="3157" y="1412"/>
                      <a:pt x="2991" y="1426"/>
                    </a:cubicBezTo>
                    <a:cubicBezTo>
                      <a:pt x="2079" y="1504"/>
                      <a:pt x="1191" y="1828"/>
                      <a:pt x="436" y="2341"/>
                    </a:cubicBezTo>
                    <a:cubicBezTo>
                      <a:pt x="343" y="2404"/>
                      <a:pt x="252" y="2469"/>
                      <a:pt x="164" y="2538"/>
                    </a:cubicBezTo>
                    <a:cubicBezTo>
                      <a:pt x="127" y="2627"/>
                      <a:pt x="92" y="2702"/>
                      <a:pt x="62" y="2750"/>
                    </a:cubicBezTo>
                    <a:cubicBezTo>
                      <a:pt x="62" y="2752"/>
                      <a:pt x="60" y="2752"/>
                      <a:pt x="60" y="2756"/>
                    </a:cubicBezTo>
                    <a:cubicBezTo>
                      <a:pt x="37" y="2793"/>
                      <a:pt x="19" y="2815"/>
                      <a:pt x="3" y="2823"/>
                    </a:cubicBezTo>
                    <a:lnTo>
                      <a:pt x="3" y="2823"/>
                    </a:lnTo>
                    <a:cubicBezTo>
                      <a:pt x="41" y="2805"/>
                      <a:pt x="79" y="2789"/>
                      <a:pt x="118" y="2774"/>
                    </a:cubicBezTo>
                    <a:cubicBezTo>
                      <a:pt x="841" y="2472"/>
                      <a:pt x="1613" y="2356"/>
                      <a:pt x="2400" y="2356"/>
                    </a:cubicBezTo>
                    <a:cubicBezTo>
                      <a:pt x="3353" y="2356"/>
                      <a:pt x="4328" y="2526"/>
                      <a:pt x="5259" y="2739"/>
                    </a:cubicBezTo>
                    <a:cubicBezTo>
                      <a:pt x="6729" y="3075"/>
                      <a:pt x="8216" y="3509"/>
                      <a:pt x="9713" y="3509"/>
                    </a:cubicBezTo>
                    <a:cubicBezTo>
                      <a:pt x="9986" y="3509"/>
                      <a:pt x="10260" y="3494"/>
                      <a:pt x="10534" y="3462"/>
                    </a:cubicBezTo>
                    <a:cubicBezTo>
                      <a:pt x="11192" y="3384"/>
                      <a:pt x="11856" y="3194"/>
                      <a:pt x="12372" y="2776"/>
                    </a:cubicBezTo>
                    <a:cubicBezTo>
                      <a:pt x="12397" y="2757"/>
                      <a:pt x="12419" y="2739"/>
                      <a:pt x="12443" y="2718"/>
                    </a:cubicBezTo>
                    <a:cubicBezTo>
                      <a:pt x="12458" y="2702"/>
                      <a:pt x="12477" y="2687"/>
                      <a:pt x="12493" y="2672"/>
                    </a:cubicBezTo>
                    <a:lnTo>
                      <a:pt x="12495" y="2668"/>
                    </a:lnTo>
                    <a:cubicBezTo>
                      <a:pt x="13090" y="2110"/>
                      <a:pt x="13350" y="1270"/>
                      <a:pt x="13295" y="445"/>
                    </a:cubicBezTo>
                    <a:lnTo>
                      <a:pt x="13295" y="426"/>
                    </a:lnTo>
                    <a:cubicBezTo>
                      <a:pt x="13291" y="359"/>
                      <a:pt x="13284" y="292"/>
                      <a:pt x="13274" y="221"/>
                    </a:cubicBezTo>
                    <a:cubicBezTo>
                      <a:pt x="13265" y="147"/>
                      <a:pt x="13252" y="73"/>
                      <a:pt x="13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 flipH="1">
                <a:off x="-22776" y="3218480"/>
                <a:ext cx="674583" cy="181717"/>
              </a:xfrm>
              <a:custGeom>
                <a:avLst/>
                <a:gdLst/>
                <a:ahLst/>
                <a:cxnLst/>
                <a:rect l="l" t="t" r="r" b="b"/>
                <a:pathLst>
                  <a:path w="13650" h="3677" extrusionOk="0">
                    <a:moveTo>
                      <a:pt x="8606" y="1"/>
                    </a:moveTo>
                    <a:cubicBezTo>
                      <a:pt x="5770" y="1"/>
                      <a:pt x="2324" y="665"/>
                      <a:pt x="66" y="3375"/>
                    </a:cubicBezTo>
                    <a:cubicBezTo>
                      <a:pt x="1" y="3453"/>
                      <a:pt x="10" y="3570"/>
                      <a:pt x="88" y="3635"/>
                    </a:cubicBezTo>
                    <a:cubicBezTo>
                      <a:pt x="123" y="3663"/>
                      <a:pt x="166" y="3676"/>
                      <a:pt x="207" y="3676"/>
                    </a:cubicBezTo>
                    <a:cubicBezTo>
                      <a:pt x="261" y="3676"/>
                      <a:pt x="315" y="3654"/>
                      <a:pt x="348" y="3609"/>
                    </a:cubicBezTo>
                    <a:cubicBezTo>
                      <a:pt x="2518" y="1006"/>
                      <a:pt x="5846" y="365"/>
                      <a:pt x="8597" y="365"/>
                    </a:cubicBezTo>
                    <a:cubicBezTo>
                      <a:pt x="11239" y="365"/>
                      <a:pt x="13350" y="956"/>
                      <a:pt x="13393" y="969"/>
                    </a:cubicBezTo>
                    <a:cubicBezTo>
                      <a:pt x="13410" y="974"/>
                      <a:pt x="13427" y="976"/>
                      <a:pt x="13444" y="976"/>
                    </a:cubicBezTo>
                    <a:cubicBezTo>
                      <a:pt x="13525" y="976"/>
                      <a:pt x="13599" y="924"/>
                      <a:pt x="13622" y="843"/>
                    </a:cubicBezTo>
                    <a:cubicBezTo>
                      <a:pt x="13650" y="746"/>
                      <a:pt x="13594" y="644"/>
                      <a:pt x="13495" y="616"/>
                    </a:cubicBezTo>
                    <a:cubicBezTo>
                      <a:pt x="13453" y="603"/>
                      <a:pt x="11306" y="1"/>
                      <a:pt x="8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 flipH="1">
                <a:off x="-17339" y="3092160"/>
                <a:ext cx="667318" cy="340257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6885" extrusionOk="0">
                    <a:moveTo>
                      <a:pt x="8722" y="1"/>
                    </a:moveTo>
                    <a:cubicBezTo>
                      <a:pt x="8102" y="1"/>
                      <a:pt x="7461" y="82"/>
                      <a:pt x="6806" y="245"/>
                    </a:cubicBezTo>
                    <a:cubicBezTo>
                      <a:pt x="6400" y="346"/>
                      <a:pt x="5989" y="476"/>
                      <a:pt x="5582" y="636"/>
                    </a:cubicBezTo>
                    <a:cubicBezTo>
                      <a:pt x="3929" y="1287"/>
                      <a:pt x="2682" y="2042"/>
                      <a:pt x="1873" y="2880"/>
                    </a:cubicBezTo>
                    <a:cubicBezTo>
                      <a:pt x="1445" y="3326"/>
                      <a:pt x="1055" y="3810"/>
                      <a:pt x="772" y="4243"/>
                    </a:cubicBezTo>
                    <a:cubicBezTo>
                      <a:pt x="700" y="4354"/>
                      <a:pt x="603" y="4615"/>
                      <a:pt x="449" y="5033"/>
                    </a:cubicBezTo>
                    <a:cubicBezTo>
                      <a:pt x="360" y="5273"/>
                      <a:pt x="270" y="5520"/>
                      <a:pt x="192" y="5702"/>
                    </a:cubicBezTo>
                    <a:cubicBezTo>
                      <a:pt x="159" y="5784"/>
                      <a:pt x="127" y="5849"/>
                      <a:pt x="97" y="5900"/>
                    </a:cubicBezTo>
                    <a:cubicBezTo>
                      <a:pt x="94" y="5907"/>
                      <a:pt x="90" y="5914"/>
                      <a:pt x="86" y="5918"/>
                    </a:cubicBezTo>
                    <a:cubicBezTo>
                      <a:pt x="25" y="5961"/>
                      <a:pt x="1" y="6039"/>
                      <a:pt x="32" y="6110"/>
                    </a:cubicBezTo>
                    <a:cubicBezTo>
                      <a:pt x="60" y="6166"/>
                      <a:pt x="116" y="6200"/>
                      <a:pt x="174" y="6200"/>
                    </a:cubicBezTo>
                    <a:cubicBezTo>
                      <a:pt x="195" y="6200"/>
                      <a:pt x="217" y="6195"/>
                      <a:pt x="237" y="6186"/>
                    </a:cubicBezTo>
                    <a:lnTo>
                      <a:pt x="348" y="6137"/>
                    </a:lnTo>
                    <a:cubicBezTo>
                      <a:pt x="1057" y="5841"/>
                      <a:pt x="1812" y="5730"/>
                      <a:pt x="2572" y="5730"/>
                    </a:cubicBezTo>
                    <a:cubicBezTo>
                      <a:pt x="3534" y="5730"/>
                      <a:pt x="4503" y="5908"/>
                      <a:pt x="5395" y="6111"/>
                    </a:cubicBezTo>
                    <a:cubicBezTo>
                      <a:pt x="5655" y="6169"/>
                      <a:pt x="5915" y="6232"/>
                      <a:pt x="6175" y="6296"/>
                    </a:cubicBezTo>
                    <a:cubicBezTo>
                      <a:pt x="7386" y="6586"/>
                      <a:pt x="8632" y="6885"/>
                      <a:pt x="9885" y="6885"/>
                    </a:cubicBezTo>
                    <a:cubicBezTo>
                      <a:pt x="10164" y="6885"/>
                      <a:pt x="10442" y="6872"/>
                      <a:pt x="10723" y="6837"/>
                    </a:cubicBezTo>
                    <a:cubicBezTo>
                      <a:pt x="11523" y="6742"/>
                      <a:pt x="12170" y="6500"/>
                      <a:pt x="12642" y="6117"/>
                    </a:cubicBezTo>
                    <a:cubicBezTo>
                      <a:pt x="12709" y="6063"/>
                      <a:pt x="12718" y="5965"/>
                      <a:pt x="12664" y="5900"/>
                    </a:cubicBezTo>
                    <a:cubicBezTo>
                      <a:pt x="12634" y="5862"/>
                      <a:pt x="12590" y="5842"/>
                      <a:pt x="12546" y="5842"/>
                    </a:cubicBezTo>
                    <a:cubicBezTo>
                      <a:pt x="12512" y="5842"/>
                      <a:pt x="12478" y="5854"/>
                      <a:pt x="12449" y="5877"/>
                    </a:cubicBezTo>
                    <a:cubicBezTo>
                      <a:pt x="12021" y="6223"/>
                      <a:pt x="11430" y="6444"/>
                      <a:pt x="10690" y="6530"/>
                    </a:cubicBezTo>
                    <a:cubicBezTo>
                      <a:pt x="10424" y="6561"/>
                      <a:pt x="10158" y="6575"/>
                      <a:pt x="9892" y="6575"/>
                    </a:cubicBezTo>
                    <a:cubicBezTo>
                      <a:pt x="8671" y="6575"/>
                      <a:pt x="7445" y="6279"/>
                      <a:pt x="6250" y="5992"/>
                    </a:cubicBezTo>
                    <a:cubicBezTo>
                      <a:pt x="5989" y="5931"/>
                      <a:pt x="5727" y="5868"/>
                      <a:pt x="5467" y="5807"/>
                    </a:cubicBezTo>
                    <a:cubicBezTo>
                      <a:pt x="4556" y="5598"/>
                      <a:pt x="3564" y="5417"/>
                      <a:pt x="2573" y="5417"/>
                    </a:cubicBezTo>
                    <a:cubicBezTo>
                      <a:pt x="1875" y="5417"/>
                      <a:pt x="1177" y="5507"/>
                      <a:pt x="510" y="5741"/>
                    </a:cubicBezTo>
                    <a:cubicBezTo>
                      <a:pt x="581" y="5565"/>
                      <a:pt x="661" y="5347"/>
                      <a:pt x="737" y="5135"/>
                    </a:cubicBezTo>
                    <a:cubicBezTo>
                      <a:pt x="847" y="4836"/>
                      <a:pt x="969" y="4496"/>
                      <a:pt x="1027" y="4408"/>
                    </a:cubicBezTo>
                    <a:cubicBezTo>
                      <a:pt x="1300" y="3992"/>
                      <a:pt x="1678" y="3525"/>
                      <a:pt x="2094" y="3092"/>
                    </a:cubicBezTo>
                    <a:cubicBezTo>
                      <a:pt x="2870" y="2287"/>
                      <a:pt x="4082" y="1556"/>
                      <a:pt x="5694" y="922"/>
                    </a:cubicBezTo>
                    <a:cubicBezTo>
                      <a:pt x="6090" y="766"/>
                      <a:pt x="6486" y="638"/>
                      <a:pt x="6876" y="543"/>
                    </a:cubicBezTo>
                    <a:cubicBezTo>
                      <a:pt x="7510" y="385"/>
                      <a:pt x="8131" y="305"/>
                      <a:pt x="8729" y="305"/>
                    </a:cubicBezTo>
                    <a:cubicBezTo>
                      <a:pt x="9011" y="305"/>
                      <a:pt x="9289" y="323"/>
                      <a:pt x="9561" y="359"/>
                    </a:cubicBezTo>
                    <a:cubicBezTo>
                      <a:pt x="9652" y="372"/>
                      <a:pt x="9745" y="385"/>
                      <a:pt x="9842" y="403"/>
                    </a:cubicBezTo>
                    <a:lnTo>
                      <a:pt x="9874" y="409"/>
                    </a:lnTo>
                    <a:cubicBezTo>
                      <a:pt x="10019" y="437"/>
                      <a:pt x="10158" y="467"/>
                      <a:pt x="10294" y="504"/>
                    </a:cubicBezTo>
                    <a:cubicBezTo>
                      <a:pt x="11493" y="827"/>
                      <a:pt x="12467" y="1538"/>
                      <a:pt x="12964" y="2451"/>
                    </a:cubicBezTo>
                    <a:lnTo>
                      <a:pt x="12988" y="2495"/>
                    </a:lnTo>
                    <a:cubicBezTo>
                      <a:pt x="12990" y="2501"/>
                      <a:pt x="12997" y="2516"/>
                      <a:pt x="12999" y="2521"/>
                    </a:cubicBezTo>
                    <a:cubicBezTo>
                      <a:pt x="13016" y="2551"/>
                      <a:pt x="13031" y="2584"/>
                      <a:pt x="13045" y="2616"/>
                    </a:cubicBezTo>
                    <a:cubicBezTo>
                      <a:pt x="13098" y="2728"/>
                      <a:pt x="13144" y="2848"/>
                      <a:pt x="13187" y="2993"/>
                    </a:cubicBezTo>
                    <a:lnTo>
                      <a:pt x="13192" y="3006"/>
                    </a:lnTo>
                    <a:cubicBezTo>
                      <a:pt x="13212" y="3069"/>
                      <a:pt x="13264" y="3101"/>
                      <a:pt x="13323" y="3101"/>
                    </a:cubicBezTo>
                    <a:cubicBezTo>
                      <a:pt x="13342" y="3101"/>
                      <a:pt x="13361" y="3098"/>
                      <a:pt x="13380" y="3092"/>
                    </a:cubicBezTo>
                    <a:cubicBezTo>
                      <a:pt x="13462" y="3066"/>
                      <a:pt x="13503" y="2967"/>
                      <a:pt x="13479" y="2886"/>
                    </a:cubicBezTo>
                    <a:cubicBezTo>
                      <a:pt x="13436" y="2746"/>
                      <a:pt x="13386" y="2612"/>
                      <a:pt x="13326" y="2488"/>
                    </a:cubicBezTo>
                    <a:cubicBezTo>
                      <a:pt x="13311" y="2451"/>
                      <a:pt x="13293" y="2417"/>
                      <a:pt x="13280" y="2393"/>
                    </a:cubicBezTo>
                    <a:lnTo>
                      <a:pt x="13267" y="2365"/>
                    </a:lnTo>
                    <a:lnTo>
                      <a:pt x="13235" y="2307"/>
                    </a:lnTo>
                    <a:cubicBezTo>
                      <a:pt x="12700" y="1316"/>
                      <a:pt x="11655" y="552"/>
                      <a:pt x="10376" y="208"/>
                    </a:cubicBezTo>
                    <a:cubicBezTo>
                      <a:pt x="10232" y="169"/>
                      <a:pt x="10084" y="136"/>
                      <a:pt x="9935" y="108"/>
                    </a:cubicBezTo>
                    <a:cubicBezTo>
                      <a:pt x="9920" y="106"/>
                      <a:pt x="9905" y="104"/>
                      <a:pt x="9896" y="102"/>
                    </a:cubicBezTo>
                    <a:cubicBezTo>
                      <a:pt x="9799" y="86"/>
                      <a:pt x="9701" y="69"/>
                      <a:pt x="9604" y="58"/>
                    </a:cubicBezTo>
                    <a:cubicBezTo>
                      <a:pt x="9315" y="20"/>
                      <a:pt x="9021" y="1"/>
                      <a:pt x="8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72" name="Google Shape;1172;p24"/>
            <p:cNvGrpSpPr/>
            <p:nvPr/>
          </p:nvGrpSpPr>
          <p:grpSpPr>
            <a:xfrm rot="-612448">
              <a:off x="-223641" y="3911437"/>
              <a:ext cx="1515706" cy="1139406"/>
              <a:chOff x="-223568" y="3739449"/>
              <a:chExt cx="1515817" cy="1139490"/>
            </a:xfrm>
          </p:grpSpPr>
          <p:sp>
            <p:nvSpPr>
              <p:cNvPr id="1173" name="Google Shape;1173;p24"/>
              <p:cNvSpPr/>
              <p:nvPr/>
            </p:nvSpPr>
            <p:spPr>
              <a:xfrm flipH="1">
                <a:off x="-18278" y="3780171"/>
                <a:ext cx="659806" cy="325085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6578" extrusionOk="0">
                    <a:moveTo>
                      <a:pt x="3" y="5893"/>
                    </a:moveTo>
                    <a:lnTo>
                      <a:pt x="3" y="5893"/>
                    </a:lnTo>
                    <a:cubicBezTo>
                      <a:pt x="2" y="5893"/>
                      <a:pt x="1" y="5893"/>
                      <a:pt x="1" y="5893"/>
                    </a:cubicBezTo>
                    <a:cubicBezTo>
                      <a:pt x="1" y="5893"/>
                      <a:pt x="2" y="5893"/>
                      <a:pt x="3" y="5893"/>
                    </a:cubicBezTo>
                    <a:close/>
                    <a:moveTo>
                      <a:pt x="8557" y="1"/>
                    </a:moveTo>
                    <a:cubicBezTo>
                      <a:pt x="7924" y="1"/>
                      <a:pt x="7289" y="87"/>
                      <a:pt x="6668" y="241"/>
                    </a:cubicBezTo>
                    <a:cubicBezTo>
                      <a:pt x="6259" y="342"/>
                      <a:pt x="5858" y="472"/>
                      <a:pt x="5467" y="624"/>
                    </a:cubicBezTo>
                    <a:cubicBezTo>
                      <a:pt x="4205" y="1122"/>
                      <a:pt x="2758" y="1849"/>
                      <a:pt x="1812" y="2833"/>
                    </a:cubicBezTo>
                    <a:cubicBezTo>
                      <a:pt x="1431" y="3231"/>
                      <a:pt x="1031" y="3709"/>
                      <a:pt x="726" y="4172"/>
                    </a:cubicBezTo>
                    <a:cubicBezTo>
                      <a:pt x="611" y="4350"/>
                      <a:pt x="350" y="5165"/>
                      <a:pt x="161" y="5605"/>
                    </a:cubicBezTo>
                    <a:cubicBezTo>
                      <a:pt x="123" y="5694"/>
                      <a:pt x="90" y="5769"/>
                      <a:pt x="60" y="5817"/>
                    </a:cubicBezTo>
                    <a:cubicBezTo>
                      <a:pt x="60" y="5819"/>
                      <a:pt x="57" y="5819"/>
                      <a:pt x="57" y="5821"/>
                    </a:cubicBezTo>
                    <a:cubicBezTo>
                      <a:pt x="37" y="5862"/>
                      <a:pt x="19" y="5884"/>
                      <a:pt x="3" y="5893"/>
                    </a:cubicBezTo>
                    <a:lnTo>
                      <a:pt x="3" y="5893"/>
                    </a:lnTo>
                    <a:cubicBezTo>
                      <a:pt x="41" y="5874"/>
                      <a:pt x="79" y="5858"/>
                      <a:pt x="118" y="5843"/>
                    </a:cubicBezTo>
                    <a:cubicBezTo>
                      <a:pt x="841" y="5541"/>
                      <a:pt x="1613" y="5425"/>
                      <a:pt x="2400" y="5425"/>
                    </a:cubicBezTo>
                    <a:cubicBezTo>
                      <a:pt x="3353" y="5425"/>
                      <a:pt x="4328" y="5595"/>
                      <a:pt x="5259" y="5808"/>
                    </a:cubicBezTo>
                    <a:cubicBezTo>
                      <a:pt x="6729" y="6144"/>
                      <a:pt x="8216" y="6578"/>
                      <a:pt x="9713" y="6578"/>
                    </a:cubicBezTo>
                    <a:cubicBezTo>
                      <a:pt x="9986" y="6578"/>
                      <a:pt x="10260" y="6563"/>
                      <a:pt x="10534" y="6531"/>
                    </a:cubicBezTo>
                    <a:cubicBezTo>
                      <a:pt x="11192" y="6453"/>
                      <a:pt x="11856" y="6263"/>
                      <a:pt x="12372" y="5845"/>
                    </a:cubicBezTo>
                    <a:cubicBezTo>
                      <a:pt x="12397" y="5826"/>
                      <a:pt x="12419" y="5808"/>
                      <a:pt x="12443" y="5787"/>
                    </a:cubicBezTo>
                    <a:cubicBezTo>
                      <a:pt x="12458" y="5771"/>
                      <a:pt x="12477" y="5756"/>
                      <a:pt x="12493" y="5741"/>
                    </a:cubicBezTo>
                    <a:lnTo>
                      <a:pt x="12495" y="5737"/>
                    </a:lnTo>
                    <a:cubicBezTo>
                      <a:pt x="13090" y="5179"/>
                      <a:pt x="13350" y="4339"/>
                      <a:pt x="13295" y="3514"/>
                    </a:cubicBezTo>
                    <a:lnTo>
                      <a:pt x="13295" y="3495"/>
                    </a:lnTo>
                    <a:cubicBezTo>
                      <a:pt x="13291" y="3428"/>
                      <a:pt x="13284" y="3361"/>
                      <a:pt x="13274" y="3290"/>
                    </a:cubicBezTo>
                    <a:cubicBezTo>
                      <a:pt x="13265" y="3216"/>
                      <a:pt x="13252" y="3142"/>
                      <a:pt x="13235" y="3069"/>
                    </a:cubicBezTo>
                    <a:cubicBezTo>
                      <a:pt x="13217" y="2982"/>
                      <a:pt x="13196" y="2896"/>
                      <a:pt x="13170" y="2813"/>
                    </a:cubicBezTo>
                    <a:cubicBezTo>
                      <a:pt x="13168" y="2803"/>
                      <a:pt x="13163" y="2794"/>
                      <a:pt x="13161" y="2781"/>
                    </a:cubicBezTo>
                    <a:cubicBezTo>
                      <a:pt x="13122" y="2651"/>
                      <a:pt x="13072" y="2524"/>
                      <a:pt x="13016" y="2400"/>
                    </a:cubicBezTo>
                    <a:cubicBezTo>
                      <a:pt x="13001" y="2366"/>
                      <a:pt x="12984" y="2333"/>
                      <a:pt x="12967" y="2301"/>
                    </a:cubicBezTo>
                    <a:lnTo>
                      <a:pt x="12960" y="2286"/>
                    </a:lnTo>
                    <a:cubicBezTo>
                      <a:pt x="12951" y="2268"/>
                      <a:pt x="12940" y="2249"/>
                      <a:pt x="12930" y="2229"/>
                    </a:cubicBezTo>
                    <a:cubicBezTo>
                      <a:pt x="12369" y="1197"/>
                      <a:pt x="11305" y="511"/>
                      <a:pt x="10165" y="204"/>
                    </a:cubicBezTo>
                    <a:cubicBezTo>
                      <a:pt x="10022" y="165"/>
                      <a:pt x="9877" y="135"/>
                      <a:pt x="9732" y="107"/>
                    </a:cubicBezTo>
                    <a:lnTo>
                      <a:pt x="9697" y="100"/>
                    </a:lnTo>
                    <a:cubicBezTo>
                      <a:pt x="9602" y="83"/>
                      <a:pt x="9509" y="66"/>
                      <a:pt x="9411" y="55"/>
                    </a:cubicBezTo>
                    <a:cubicBezTo>
                      <a:pt x="9128" y="18"/>
                      <a:pt x="8843" y="1"/>
                      <a:pt x="8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 flipH="1">
                <a:off x="-18278" y="3931844"/>
                <a:ext cx="659806" cy="173415"/>
              </a:xfrm>
              <a:custGeom>
                <a:avLst/>
                <a:gdLst/>
                <a:ahLst/>
                <a:cxnLst/>
                <a:rect l="l" t="t" r="r" b="b"/>
                <a:pathLst>
                  <a:path w="13351" h="3509" extrusionOk="0">
                    <a:moveTo>
                      <a:pt x="3" y="2823"/>
                    </a:moveTo>
                    <a:lnTo>
                      <a:pt x="3" y="2823"/>
                    </a:lnTo>
                    <a:cubicBezTo>
                      <a:pt x="2" y="2824"/>
                      <a:pt x="1" y="2824"/>
                      <a:pt x="1" y="2824"/>
                    </a:cubicBezTo>
                    <a:cubicBezTo>
                      <a:pt x="1" y="2824"/>
                      <a:pt x="2" y="2824"/>
                      <a:pt x="3" y="2823"/>
                    </a:cubicBezTo>
                    <a:close/>
                    <a:moveTo>
                      <a:pt x="13235" y="0"/>
                    </a:moveTo>
                    <a:cubicBezTo>
                      <a:pt x="13230" y="17"/>
                      <a:pt x="13228" y="32"/>
                      <a:pt x="13224" y="47"/>
                    </a:cubicBezTo>
                    <a:cubicBezTo>
                      <a:pt x="13217" y="71"/>
                      <a:pt x="13211" y="91"/>
                      <a:pt x="13205" y="115"/>
                    </a:cubicBezTo>
                    <a:cubicBezTo>
                      <a:pt x="13081" y="552"/>
                      <a:pt x="12880" y="958"/>
                      <a:pt x="12568" y="1302"/>
                    </a:cubicBezTo>
                    <a:cubicBezTo>
                      <a:pt x="12452" y="1430"/>
                      <a:pt x="12322" y="1549"/>
                      <a:pt x="12175" y="1659"/>
                    </a:cubicBezTo>
                    <a:cubicBezTo>
                      <a:pt x="11432" y="2210"/>
                      <a:pt x="10487" y="2423"/>
                      <a:pt x="9554" y="2423"/>
                    </a:cubicBezTo>
                    <a:cubicBezTo>
                      <a:pt x="9430" y="2423"/>
                      <a:pt x="9307" y="2419"/>
                      <a:pt x="9184" y="2412"/>
                    </a:cubicBezTo>
                    <a:cubicBezTo>
                      <a:pt x="8135" y="2348"/>
                      <a:pt x="7118" y="2058"/>
                      <a:pt x="6099" y="1804"/>
                    </a:cubicBezTo>
                    <a:cubicBezTo>
                      <a:pt x="5245" y="1591"/>
                      <a:pt x="4368" y="1405"/>
                      <a:pt x="3490" y="1405"/>
                    </a:cubicBezTo>
                    <a:cubicBezTo>
                      <a:pt x="3324" y="1405"/>
                      <a:pt x="3157" y="1412"/>
                      <a:pt x="2991" y="1426"/>
                    </a:cubicBezTo>
                    <a:cubicBezTo>
                      <a:pt x="2079" y="1504"/>
                      <a:pt x="1191" y="1828"/>
                      <a:pt x="436" y="2341"/>
                    </a:cubicBezTo>
                    <a:cubicBezTo>
                      <a:pt x="343" y="2404"/>
                      <a:pt x="252" y="2469"/>
                      <a:pt x="164" y="2538"/>
                    </a:cubicBezTo>
                    <a:cubicBezTo>
                      <a:pt x="127" y="2627"/>
                      <a:pt x="92" y="2702"/>
                      <a:pt x="62" y="2750"/>
                    </a:cubicBezTo>
                    <a:cubicBezTo>
                      <a:pt x="62" y="2752"/>
                      <a:pt x="60" y="2752"/>
                      <a:pt x="60" y="2756"/>
                    </a:cubicBezTo>
                    <a:cubicBezTo>
                      <a:pt x="37" y="2793"/>
                      <a:pt x="19" y="2815"/>
                      <a:pt x="3" y="2823"/>
                    </a:cubicBezTo>
                    <a:lnTo>
                      <a:pt x="3" y="2823"/>
                    </a:lnTo>
                    <a:cubicBezTo>
                      <a:pt x="41" y="2805"/>
                      <a:pt x="79" y="2789"/>
                      <a:pt x="118" y="2774"/>
                    </a:cubicBezTo>
                    <a:cubicBezTo>
                      <a:pt x="841" y="2472"/>
                      <a:pt x="1613" y="2356"/>
                      <a:pt x="2400" y="2356"/>
                    </a:cubicBezTo>
                    <a:cubicBezTo>
                      <a:pt x="3353" y="2356"/>
                      <a:pt x="4328" y="2526"/>
                      <a:pt x="5259" y="2739"/>
                    </a:cubicBezTo>
                    <a:cubicBezTo>
                      <a:pt x="6729" y="3075"/>
                      <a:pt x="8216" y="3509"/>
                      <a:pt x="9713" y="3509"/>
                    </a:cubicBezTo>
                    <a:cubicBezTo>
                      <a:pt x="9986" y="3509"/>
                      <a:pt x="10260" y="3494"/>
                      <a:pt x="10534" y="3462"/>
                    </a:cubicBezTo>
                    <a:cubicBezTo>
                      <a:pt x="11192" y="3384"/>
                      <a:pt x="11856" y="3194"/>
                      <a:pt x="12372" y="2776"/>
                    </a:cubicBezTo>
                    <a:cubicBezTo>
                      <a:pt x="12397" y="2757"/>
                      <a:pt x="12419" y="2739"/>
                      <a:pt x="12443" y="2718"/>
                    </a:cubicBezTo>
                    <a:cubicBezTo>
                      <a:pt x="12458" y="2702"/>
                      <a:pt x="12477" y="2687"/>
                      <a:pt x="12493" y="2672"/>
                    </a:cubicBezTo>
                    <a:lnTo>
                      <a:pt x="12495" y="2668"/>
                    </a:lnTo>
                    <a:cubicBezTo>
                      <a:pt x="13090" y="2110"/>
                      <a:pt x="13350" y="1270"/>
                      <a:pt x="13295" y="445"/>
                    </a:cubicBezTo>
                    <a:lnTo>
                      <a:pt x="13295" y="426"/>
                    </a:lnTo>
                    <a:cubicBezTo>
                      <a:pt x="13291" y="359"/>
                      <a:pt x="13284" y="292"/>
                      <a:pt x="13274" y="221"/>
                    </a:cubicBezTo>
                    <a:cubicBezTo>
                      <a:pt x="13265" y="147"/>
                      <a:pt x="13252" y="73"/>
                      <a:pt x="13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 flipH="1">
                <a:off x="-22776" y="3898930"/>
                <a:ext cx="674583" cy="181717"/>
              </a:xfrm>
              <a:custGeom>
                <a:avLst/>
                <a:gdLst/>
                <a:ahLst/>
                <a:cxnLst/>
                <a:rect l="l" t="t" r="r" b="b"/>
                <a:pathLst>
                  <a:path w="13650" h="3677" extrusionOk="0">
                    <a:moveTo>
                      <a:pt x="8606" y="1"/>
                    </a:moveTo>
                    <a:cubicBezTo>
                      <a:pt x="5770" y="1"/>
                      <a:pt x="2324" y="665"/>
                      <a:pt x="66" y="3375"/>
                    </a:cubicBezTo>
                    <a:cubicBezTo>
                      <a:pt x="1" y="3453"/>
                      <a:pt x="10" y="3570"/>
                      <a:pt x="88" y="3635"/>
                    </a:cubicBezTo>
                    <a:cubicBezTo>
                      <a:pt x="123" y="3663"/>
                      <a:pt x="166" y="3676"/>
                      <a:pt x="207" y="3676"/>
                    </a:cubicBezTo>
                    <a:cubicBezTo>
                      <a:pt x="261" y="3676"/>
                      <a:pt x="315" y="3654"/>
                      <a:pt x="348" y="3609"/>
                    </a:cubicBezTo>
                    <a:cubicBezTo>
                      <a:pt x="2518" y="1006"/>
                      <a:pt x="5846" y="365"/>
                      <a:pt x="8597" y="365"/>
                    </a:cubicBezTo>
                    <a:cubicBezTo>
                      <a:pt x="11239" y="365"/>
                      <a:pt x="13350" y="956"/>
                      <a:pt x="13393" y="969"/>
                    </a:cubicBezTo>
                    <a:cubicBezTo>
                      <a:pt x="13410" y="974"/>
                      <a:pt x="13427" y="976"/>
                      <a:pt x="13444" y="976"/>
                    </a:cubicBezTo>
                    <a:cubicBezTo>
                      <a:pt x="13525" y="976"/>
                      <a:pt x="13599" y="924"/>
                      <a:pt x="13622" y="843"/>
                    </a:cubicBezTo>
                    <a:cubicBezTo>
                      <a:pt x="13650" y="746"/>
                      <a:pt x="13594" y="644"/>
                      <a:pt x="13495" y="616"/>
                    </a:cubicBezTo>
                    <a:cubicBezTo>
                      <a:pt x="13453" y="603"/>
                      <a:pt x="11306" y="1"/>
                      <a:pt x="8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 flipH="1">
                <a:off x="-17339" y="3772610"/>
                <a:ext cx="667318" cy="340257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6885" extrusionOk="0">
                    <a:moveTo>
                      <a:pt x="8722" y="1"/>
                    </a:moveTo>
                    <a:cubicBezTo>
                      <a:pt x="8102" y="1"/>
                      <a:pt x="7461" y="82"/>
                      <a:pt x="6806" y="245"/>
                    </a:cubicBezTo>
                    <a:cubicBezTo>
                      <a:pt x="6400" y="346"/>
                      <a:pt x="5989" y="476"/>
                      <a:pt x="5582" y="636"/>
                    </a:cubicBezTo>
                    <a:cubicBezTo>
                      <a:pt x="3929" y="1287"/>
                      <a:pt x="2682" y="2042"/>
                      <a:pt x="1873" y="2880"/>
                    </a:cubicBezTo>
                    <a:cubicBezTo>
                      <a:pt x="1445" y="3326"/>
                      <a:pt x="1055" y="3810"/>
                      <a:pt x="772" y="4243"/>
                    </a:cubicBezTo>
                    <a:cubicBezTo>
                      <a:pt x="700" y="4354"/>
                      <a:pt x="603" y="4615"/>
                      <a:pt x="449" y="5033"/>
                    </a:cubicBezTo>
                    <a:cubicBezTo>
                      <a:pt x="360" y="5273"/>
                      <a:pt x="270" y="5520"/>
                      <a:pt x="192" y="5702"/>
                    </a:cubicBezTo>
                    <a:cubicBezTo>
                      <a:pt x="159" y="5784"/>
                      <a:pt x="127" y="5849"/>
                      <a:pt x="97" y="5900"/>
                    </a:cubicBezTo>
                    <a:cubicBezTo>
                      <a:pt x="94" y="5907"/>
                      <a:pt x="90" y="5914"/>
                      <a:pt x="86" y="5918"/>
                    </a:cubicBezTo>
                    <a:cubicBezTo>
                      <a:pt x="25" y="5961"/>
                      <a:pt x="1" y="6039"/>
                      <a:pt x="32" y="6110"/>
                    </a:cubicBezTo>
                    <a:cubicBezTo>
                      <a:pt x="60" y="6166"/>
                      <a:pt x="116" y="6200"/>
                      <a:pt x="174" y="6200"/>
                    </a:cubicBezTo>
                    <a:cubicBezTo>
                      <a:pt x="195" y="6200"/>
                      <a:pt x="217" y="6195"/>
                      <a:pt x="237" y="6186"/>
                    </a:cubicBezTo>
                    <a:lnTo>
                      <a:pt x="348" y="6137"/>
                    </a:lnTo>
                    <a:cubicBezTo>
                      <a:pt x="1057" y="5841"/>
                      <a:pt x="1812" y="5730"/>
                      <a:pt x="2572" y="5730"/>
                    </a:cubicBezTo>
                    <a:cubicBezTo>
                      <a:pt x="3534" y="5730"/>
                      <a:pt x="4503" y="5908"/>
                      <a:pt x="5395" y="6111"/>
                    </a:cubicBezTo>
                    <a:cubicBezTo>
                      <a:pt x="5655" y="6169"/>
                      <a:pt x="5915" y="6232"/>
                      <a:pt x="6175" y="6296"/>
                    </a:cubicBezTo>
                    <a:cubicBezTo>
                      <a:pt x="7386" y="6586"/>
                      <a:pt x="8632" y="6885"/>
                      <a:pt x="9885" y="6885"/>
                    </a:cubicBezTo>
                    <a:cubicBezTo>
                      <a:pt x="10164" y="6885"/>
                      <a:pt x="10442" y="6872"/>
                      <a:pt x="10723" y="6837"/>
                    </a:cubicBezTo>
                    <a:cubicBezTo>
                      <a:pt x="11523" y="6742"/>
                      <a:pt x="12170" y="6500"/>
                      <a:pt x="12642" y="6117"/>
                    </a:cubicBezTo>
                    <a:cubicBezTo>
                      <a:pt x="12709" y="6063"/>
                      <a:pt x="12718" y="5965"/>
                      <a:pt x="12664" y="5900"/>
                    </a:cubicBezTo>
                    <a:cubicBezTo>
                      <a:pt x="12634" y="5862"/>
                      <a:pt x="12590" y="5842"/>
                      <a:pt x="12546" y="5842"/>
                    </a:cubicBezTo>
                    <a:cubicBezTo>
                      <a:pt x="12512" y="5842"/>
                      <a:pt x="12478" y="5854"/>
                      <a:pt x="12449" y="5877"/>
                    </a:cubicBezTo>
                    <a:cubicBezTo>
                      <a:pt x="12021" y="6223"/>
                      <a:pt x="11430" y="6444"/>
                      <a:pt x="10690" y="6530"/>
                    </a:cubicBezTo>
                    <a:cubicBezTo>
                      <a:pt x="10424" y="6561"/>
                      <a:pt x="10158" y="6575"/>
                      <a:pt x="9892" y="6575"/>
                    </a:cubicBezTo>
                    <a:cubicBezTo>
                      <a:pt x="8671" y="6575"/>
                      <a:pt x="7445" y="6279"/>
                      <a:pt x="6250" y="5992"/>
                    </a:cubicBezTo>
                    <a:cubicBezTo>
                      <a:pt x="5989" y="5931"/>
                      <a:pt x="5727" y="5868"/>
                      <a:pt x="5467" y="5807"/>
                    </a:cubicBezTo>
                    <a:cubicBezTo>
                      <a:pt x="4556" y="5598"/>
                      <a:pt x="3564" y="5417"/>
                      <a:pt x="2573" y="5417"/>
                    </a:cubicBezTo>
                    <a:cubicBezTo>
                      <a:pt x="1875" y="5417"/>
                      <a:pt x="1177" y="5507"/>
                      <a:pt x="510" y="5741"/>
                    </a:cubicBezTo>
                    <a:cubicBezTo>
                      <a:pt x="581" y="5565"/>
                      <a:pt x="661" y="5347"/>
                      <a:pt x="737" y="5135"/>
                    </a:cubicBezTo>
                    <a:cubicBezTo>
                      <a:pt x="847" y="4836"/>
                      <a:pt x="969" y="4496"/>
                      <a:pt x="1027" y="4408"/>
                    </a:cubicBezTo>
                    <a:cubicBezTo>
                      <a:pt x="1300" y="3992"/>
                      <a:pt x="1678" y="3525"/>
                      <a:pt x="2094" y="3092"/>
                    </a:cubicBezTo>
                    <a:cubicBezTo>
                      <a:pt x="2870" y="2287"/>
                      <a:pt x="4082" y="1556"/>
                      <a:pt x="5694" y="922"/>
                    </a:cubicBezTo>
                    <a:cubicBezTo>
                      <a:pt x="6090" y="766"/>
                      <a:pt x="6486" y="638"/>
                      <a:pt x="6876" y="543"/>
                    </a:cubicBezTo>
                    <a:cubicBezTo>
                      <a:pt x="7510" y="385"/>
                      <a:pt x="8131" y="305"/>
                      <a:pt x="8729" y="305"/>
                    </a:cubicBezTo>
                    <a:cubicBezTo>
                      <a:pt x="9011" y="305"/>
                      <a:pt x="9289" y="323"/>
                      <a:pt x="9561" y="359"/>
                    </a:cubicBezTo>
                    <a:cubicBezTo>
                      <a:pt x="9652" y="372"/>
                      <a:pt x="9745" y="385"/>
                      <a:pt x="9842" y="403"/>
                    </a:cubicBezTo>
                    <a:lnTo>
                      <a:pt x="9874" y="409"/>
                    </a:lnTo>
                    <a:cubicBezTo>
                      <a:pt x="10019" y="437"/>
                      <a:pt x="10158" y="467"/>
                      <a:pt x="10294" y="504"/>
                    </a:cubicBezTo>
                    <a:cubicBezTo>
                      <a:pt x="11493" y="827"/>
                      <a:pt x="12467" y="1538"/>
                      <a:pt x="12964" y="2451"/>
                    </a:cubicBezTo>
                    <a:lnTo>
                      <a:pt x="12988" y="2495"/>
                    </a:lnTo>
                    <a:cubicBezTo>
                      <a:pt x="12990" y="2501"/>
                      <a:pt x="12997" y="2516"/>
                      <a:pt x="12999" y="2521"/>
                    </a:cubicBezTo>
                    <a:cubicBezTo>
                      <a:pt x="13016" y="2551"/>
                      <a:pt x="13031" y="2584"/>
                      <a:pt x="13045" y="2616"/>
                    </a:cubicBezTo>
                    <a:cubicBezTo>
                      <a:pt x="13098" y="2728"/>
                      <a:pt x="13144" y="2848"/>
                      <a:pt x="13187" y="2993"/>
                    </a:cubicBezTo>
                    <a:lnTo>
                      <a:pt x="13192" y="3006"/>
                    </a:lnTo>
                    <a:cubicBezTo>
                      <a:pt x="13212" y="3069"/>
                      <a:pt x="13264" y="3101"/>
                      <a:pt x="13323" y="3101"/>
                    </a:cubicBezTo>
                    <a:cubicBezTo>
                      <a:pt x="13342" y="3101"/>
                      <a:pt x="13361" y="3098"/>
                      <a:pt x="13380" y="3092"/>
                    </a:cubicBezTo>
                    <a:cubicBezTo>
                      <a:pt x="13462" y="3066"/>
                      <a:pt x="13503" y="2967"/>
                      <a:pt x="13479" y="2886"/>
                    </a:cubicBezTo>
                    <a:cubicBezTo>
                      <a:pt x="13436" y="2746"/>
                      <a:pt x="13386" y="2612"/>
                      <a:pt x="13326" y="2488"/>
                    </a:cubicBezTo>
                    <a:cubicBezTo>
                      <a:pt x="13311" y="2451"/>
                      <a:pt x="13293" y="2417"/>
                      <a:pt x="13280" y="2393"/>
                    </a:cubicBezTo>
                    <a:lnTo>
                      <a:pt x="13267" y="2365"/>
                    </a:lnTo>
                    <a:lnTo>
                      <a:pt x="13235" y="2307"/>
                    </a:lnTo>
                    <a:cubicBezTo>
                      <a:pt x="12700" y="1316"/>
                      <a:pt x="11655" y="552"/>
                      <a:pt x="10376" y="208"/>
                    </a:cubicBezTo>
                    <a:cubicBezTo>
                      <a:pt x="10232" y="169"/>
                      <a:pt x="10084" y="136"/>
                      <a:pt x="9935" y="108"/>
                    </a:cubicBezTo>
                    <a:cubicBezTo>
                      <a:pt x="9920" y="106"/>
                      <a:pt x="9905" y="104"/>
                      <a:pt x="9896" y="102"/>
                    </a:cubicBezTo>
                    <a:cubicBezTo>
                      <a:pt x="9799" y="86"/>
                      <a:pt x="9701" y="69"/>
                      <a:pt x="9604" y="58"/>
                    </a:cubicBezTo>
                    <a:cubicBezTo>
                      <a:pt x="9315" y="20"/>
                      <a:pt x="9021" y="1"/>
                      <a:pt x="8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 flipH="1">
                <a:off x="-223568" y="3739449"/>
                <a:ext cx="931320" cy="739126"/>
              </a:xfrm>
              <a:custGeom>
                <a:avLst/>
                <a:gdLst/>
                <a:ahLst/>
                <a:cxnLst/>
                <a:rect l="l" t="t" r="r" b="b"/>
                <a:pathLst>
                  <a:path w="18845" h="14956" extrusionOk="0">
                    <a:moveTo>
                      <a:pt x="17725" y="0"/>
                    </a:moveTo>
                    <a:cubicBezTo>
                      <a:pt x="17413" y="0"/>
                      <a:pt x="17107" y="149"/>
                      <a:pt x="16916" y="426"/>
                    </a:cubicBezTo>
                    <a:cubicBezTo>
                      <a:pt x="13194" y="5836"/>
                      <a:pt x="7744" y="10157"/>
                      <a:pt x="1633" y="12626"/>
                    </a:cubicBezTo>
                    <a:lnTo>
                      <a:pt x="1629" y="12626"/>
                    </a:lnTo>
                    <a:cubicBezTo>
                      <a:pt x="1090" y="12844"/>
                      <a:pt x="549" y="13048"/>
                      <a:pt x="0" y="13234"/>
                    </a:cubicBezTo>
                    <a:cubicBezTo>
                      <a:pt x="272" y="13424"/>
                      <a:pt x="491" y="13703"/>
                      <a:pt x="688" y="13957"/>
                    </a:cubicBezTo>
                    <a:cubicBezTo>
                      <a:pt x="872" y="14190"/>
                      <a:pt x="1014" y="14445"/>
                      <a:pt x="1043" y="14749"/>
                    </a:cubicBezTo>
                    <a:cubicBezTo>
                      <a:pt x="1051" y="14822"/>
                      <a:pt x="1051" y="14889"/>
                      <a:pt x="1049" y="14956"/>
                    </a:cubicBezTo>
                    <a:cubicBezTo>
                      <a:pt x="2120" y="14573"/>
                      <a:pt x="3170" y="14136"/>
                      <a:pt x="4204" y="13647"/>
                    </a:cubicBezTo>
                    <a:lnTo>
                      <a:pt x="4215" y="13643"/>
                    </a:lnTo>
                    <a:lnTo>
                      <a:pt x="4219" y="13643"/>
                    </a:lnTo>
                    <a:cubicBezTo>
                      <a:pt x="9933" y="10949"/>
                      <a:pt x="14979" y="6716"/>
                      <a:pt x="18537" y="1547"/>
                    </a:cubicBezTo>
                    <a:cubicBezTo>
                      <a:pt x="18844" y="1095"/>
                      <a:pt x="18733" y="481"/>
                      <a:pt x="18284" y="175"/>
                    </a:cubicBezTo>
                    <a:cubicBezTo>
                      <a:pt x="18113" y="57"/>
                      <a:pt x="17918" y="0"/>
                      <a:pt x="17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 flipH="1">
                <a:off x="499496" y="4363240"/>
                <a:ext cx="208256" cy="113172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290" extrusionOk="0">
                    <a:moveTo>
                      <a:pt x="1629" y="0"/>
                    </a:moveTo>
                    <a:cubicBezTo>
                      <a:pt x="1090" y="220"/>
                      <a:pt x="549" y="424"/>
                      <a:pt x="0" y="610"/>
                    </a:cubicBezTo>
                    <a:cubicBezTo>
                      <a:pt x="272" y="800"/>
                      <a:pt x="491" y="1079"/>
                      <a:pt x="688" y="1332"/>
                    </a:cubicBezTo>
                    <a:cubicBezTo>
                      <a:pt x="872" y="1564"/>
                      <a:pt x="1014" y="1821"/>
                      <a:pt x="1043" y="2126"/>
                    </a:cubicBezTo>
                    <a:cubicBezTo>
                      <a:pt x="1049" y="2181"/>
                      <a:pt x="1051" y="2237"/>
                      <a:pt x="1049" y="2289"/>
                    </a:cubicBezTo>
                    <a:lnTo>
                      <a:pt x="4202" y="1023"/>
                    </a:lnTo>
                    <a:lnTo>
                      <a:pt x="4213" y="1019"/>
                    </a:lnTo>
                    <a:cubicBezTo>
                      <a:pt x="3847" y="954"/>
                      <a:pt x="3485" y="856"/>
                      <a:pt x="3135" y="724"/>
                    </a:cubicBezTo>
                    <a:cubicBezTo>
                      <a:pt x="2588" y="519"/>
                      <a:pt x="2166" y="173"/>
                      <a:pt x="1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 flipH="1">
                <a:off x="635951" y="4328694"/>
                <a:ext cx="656298" cy="55024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1134" extrusionOk="0">
                    <a:moveTo>
                      <a:pt x="8795" y="0"/>
                    </a:moveTo>
                    <a:cubicBezTo>
                      <a:pt x="7640" y="0"/>
                      <a:pt x="6484" y="497"/>
                      <a:pt x="5714" y="1363"/>
                    </a:cubicBezTo>
                    <a:cubicBezTo>
                      <a:pt x="4695" y="2505"/>
                      <a:pt x="4318" y="4035"/>
                      <a:pt x="3468" y="5268"/>
                    </a:cubicBezTo>
                    <a:cubicBezTo>
                      <a:pt x="3089" y="5816"/>
                      <a:pt x="2510" y="6261"/>
                      <a:pt x="1848" y="6329"/>
                    </a:cubicBezTo>
                    <a:cubicBezTo>
                      <a:pt x="1770" y="6337"/>
                      <a:pt x="1691" y="6339"/>
                      <a:pt x="1611" y="6339"/>
                    </a:cubicBezTo>
                    <a:cubicBezTo>
                      <a:pt x="1469" y="6339"/>
                      <a:pt x="1326" y="6332"/>
                      <a:pt x="1185" y="6332"/>
                    </a:cubicBezTo>
                    <a:cubicBezTo>
                      <a:pt x="977" y="6332"/>
                      <a:pt x="776" y="6347"/>
                      <a:pt x="593" y="6426"/>
                    </a:cubicBezTo>
                    <a:cubicBezTo>
                      <a:pt x="549" y="6445"/>
                      <a:pt x="504" y="6469"/>
                      <a:pt x="463" y="6497"/>
                    </a:cubicBezTo>
                    <a:cubicBezTo>
                      <a:pt x="0" y="6798"/>
                      <a:pt x="6" y="7566"/>
                      <a:pt x="421" y="7934"/>
                    </a:cubicBezTo>
                    <a:cubicBezTo>
                      <a:pt x="632" y="8125"/>
                      <a:pt x="912" y="8212"/>
                      <a:pt x="1196" y="8212"/>
                    </a:cubicBezTo>
                    <a:cubicBezTo>
                      <a:pt x="1249" y="8212"/>
                      <a:pt x="1301" y="8209"/>
                      <a:pt x="1354" y="8203"/>
                    </a:cubicBezTo>
                    <a:lnTo>
                      <a:pt x="1354" y="8203"/>
                    </a:lnTo>
                    <a:cubicBezTo>
                      <a:pt x="1138" y="8369"/>
                      <a:pt x="986" y="8613"/>
                      <a:pt x="956" y="8880"/>
                    </a:cubicBezTo>
                    <a:cubicBezTo>
                      <a:pt x="902" y="9373"/>
                      <a:pt x="1266" y="9873"/>
                      <a:pt x="1752" y="9970"/>
                    </a:cubicBezTo>
                    <a:cubicBezTo>
                      <a:pt x="1811" y="9982"/>
                      <a:pt x="1871" y="9987"/>
                      <a:pt x="1931" y="9987"/>
                    </a:cubicBezTo>
                    <a:cubicBezTo>
                      <a:pt x="2197" y="9987"/>
                      <a:pt x="2461" y="9874"/>
                      <a:pt x="2654" y="9687"/>
                    </a:cubicBezTo>
                    <a:lnTo>
                      <a:pt x="2654" y="9687"/>
                    </a:lnTo>
                    <a:cubicBezTo>
                      <a:pt x="2501" y="10011"/>
                      <a:pt x="2406" y="10390"/>
                      <a:pt x="2559" y="10673"/>
                    </a:cubicBezTo>
                    <a:cubicBezTo>
                      <a:pt x="2716" y="10963"/>
                      <a:pt x="3051" y="11133"/>
                      <a:pt x="3377" y="11133"/>
                    </a:cubicBezTo>
                    <a:cubicBezTo>
                      <a:pt x="3564" y="11133"/>
                      <a:pt x="3749" y="11076"/>
                      <a:pt x="3894" y="10953"/>
                    </a:cubicBezTo>
                    <a:cubicBezTo>
                      <a:pt x="4312" y="10593"/>
                      <a:pt x="4267" y="9949"/>
                      <a:pt x="4433" y="9425"/>
                    </a:cubicBezTo>
                    <a:cubicBezTo>
                      <a:pt x="4875" y="8016"/>
                      <a:pt x="6249" y="8222"/>
                      <a:pt x="7411" y="8164"/>
                    </a:cubicBezTo>
                    <a:cubicBezTo>
                      <a:pt x="8852" y="8090"/>
                      <a:pt x="10303" y="7603"/>
                      <a:pt x="11362" y="6627"/>
                    </a:cubicBezTo>
                    <a:cubicBezTo>
                      <a:pt x="12309" y="5753"/>
                      <a:pt x="13279" y="3972"/>
                      <a:pt x="12705" y="2674"/>
                    </a:cubicBezTo>
                    <a:cubicBezTo>
                      <a:pt x="12612" y="2462"/>
                      <a:pt x="12498" y="2256"/>
                      <a:pt x="12368" y="2057"/>
                    </a:cubicBezTo>
                    <a:cubicBezTo>
                      <a:pt x="11718" y="1058"/>
                      <a:pt x="10645" y="274"/>
                      <a:pt x="9499" y="64"/>
                    </a:cubicBezTo>
                    <a:cubicBezTo>
                      <a:pt x="9267" y="21"/>
                      <a:pt x="9031" y="0"/>
                      <a:pt x="8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 flipH="1">
                <a:off x="635951" y="4430156"/>
                <a:ext cx="656298" cy="448783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9081" extrusionOk="0">
                    <a:moveTo>
                      <a:pt x="12368" y="0"/>
                    </a:moveTo>
                    <a:cubicBezTo>
                      <a:pt x="12298" y="1175"/>
                      <a:pt x="11770" y="2356"/>
                      <a:pt x="10959" y="3228"/>
                    </a:cubicBezTo>
                    <a:cubicBezTo>
                      <a:pt x="9639" y="4644"/>
                      <a:pt x="7728" y="5370"/>
                      <a:pt x="5822" y="5719"/>
                    </a:cubicBezTo>
                    <a:cubicBezTo>
                      <a:pt x="5238" y="5826"/>
                      <a:pt x="4641" y="5903"/>
                      <a:pt x="4047" y="5903"/>
                    </a:cubicBezTo>
                    <a:cubicBezTo>
                      <a:pt x="3611" y="5903"/>
                      <a:pt x="3177" y="5862"/>
                      <a:pt x="2752" y="5760"/>
                    </a:cubicBezTo>
                    <a:cubicBezTo>
                      <a:pt x="1908" y="5563"/>
                      <a:pt x="1077" y="5107"/>
                      <a:pt x="593" y="4373"/>
                    </a:cubicBezTo>
                    <a:cubicBezTo>
                      <a:pt x="549" y="4392"/>
                      <a:pt x="504" y="4416"/>
                      <a:pt x="463" y="4444"/>
                    </a:cubicBezTo>
                    <a:cubicBezTo>
                      <a:pt x="0" y="4745"/>
                      <a:pt x="6" y="5513"/>
                      <a:pt x="421" y="5881"/>
                    </a:cubicBezTo>
                    <a:cubicBezTo>
                      <a:pt x="632" y="6072"/>
                      <a:pt x="912" y="6159"/>
                      <a:pt x="1196" y="6159"/>
                    </a:cubicBezTo>
                    <a:cubicBezTo>
                      <a:pt x="1249" y="6159"/>
                      <a:pt x="1301" y="6156"/>
                      <a:pt x="1354" y="6150"/>
                    </a:cubicBezTo>
                    <a:lnTo>
                      <a:pt x="1354" y="6150"/>
                    </a:lnTo>
                    <a:cubicBezTo>
                      <a:pt x="1138" y="6316"/>
                      <a:pt x="986" y="6560"/>
                      <a:pt x="956" y="6827"/>
                    </a:cubicBezTo>
                    <a:cubicBezTo>
                      <a:pt x="902" y="7320"/>
                      <a:pt x="1266" y="7820"/>
                      <a:pt x="1752" y="7917"/>
                    </a:cubicBezTo>
                    <a:cubicBezTo>
                      <a:pt x="1811" y="7929"/>
                      <a:pt x="1871" y="7934"/>
                      <a:pt x="1931" y="7934"/>
                    </a:cubicBezTo>
                    <a:cubicBezTo>
                      <a:pt x="2197" y="7934"/>
                      <a:pt x="2461" y="7821"/>
                      <a:pt x="2654" y="7634"/>
                    </a:cubicBezTo>
                    <a:lnTo>
                      <a:pt x="2654" y="7634"/>
                    </a:lnTo>
                    <a:cubicBezTo>
                      <a:pt x="2501" y="7958"/>
                      <a:pt x="2406" y="8337"/>
                      <a:pt x="2559" y="8620"/>
                    </a:cubicBezTo>
                    <a:cubicBezTo>
                      <a:pt x="2716" y="8910"/>
                      <a:pt x="3051" y="9080"/>
                      <a:pt x="3377" y="9080"/>
                    </a:cubicBezTo>
                    <a:cubicBezTo>
                      <a:pt x="3564" y="9080"/>
                      <a:pt x="3749" y="9023"/>
                      <a:pt x="3894" y="8900"/>
                    </a:cubicBezTo>
                    <a:cubicBezTo>
                      <a:pt x="4312" y="8540"/>
                      <a:pt x="4267" y="7896"/>
                      <a:pt x="4433" y="7372"/>
                    </a:cubicBezTo>
                    <a:cubicBezTo>
                      <a:pt x="4875" y="5963"/>
                      <a:pt x="6249" y="6169"/>
                      <a:pt x="7411" y="6111"/>
                    </a:cubicBezTo>
                    <a:cubicBezTo>
                      <a:pt x="8852" y="6037"/>
                      <a:pt x="10303" y="5550"/>
                      <a:pt x="11362" y="4574"/>
                    </a:cubicBezTo>
                    <a:cubicBezTo>
                      <a:pt x="12309" y="3700"/>
                      <a:pt x="13279" y="1919"/>
                      <a:pt x="12705" y="615"/>
                    </a:cubicBezTo>
                    <a:cubicBezTo>
                      <a:pt x="12612" y="403"/>
                      <a:pt x="12498" y="197"/>
                      <a:pt x="12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1" name="Google Shape;1181;p24"/>
              <p:cNvSpPr/>
              <p:nvPr/>
            </p:nvSpPr>
            <p:spPr>
              <a:xfrm flipH="1">
                <a:off x="747341" y="4460006"/>
                <a:ext cx="271118" cy="20583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165" extrusionOk="0">
                    <a:moveTo>
                      <a:pt x="5069" y="1"/>
                    </a:moveTo>
                    <a:cubicBezTo>
                      <a:pt x="4877" y="1"/>
                      <a:pt x="4627" y="99"/>
                      <a:pt x="4400" y="281"/>
                    </a:cubicBezTo>
                    <a:cubicBezTo>
                      <a:pt x="4039" y="569"/>
                      <a:pt x="3876" y="960"/>
                      <a:pt x="4030" y="1153"/>
                    </a:cubicBezTo>
                    <a:cubicBezTo>
                      <a:pt x="4088" y="1224"/>
                      <a:pt x="4181" y="1259"/>
                      <a:pt x="4294" y="1259"/>
                    </a:cubicBezTo>
                    <a:cubicBezTo>
                      <a:pt x="4486" y="1259"/>
                      <a:pt x="4735" y="1159"/>
                      <a:pt x="4960" y="976"/>
                    </a:cubicBezTo>
                    <a:cubicBezTo>
                      <a:pt x="5320" y="688"/>
                      <a:pt x="5486" y="298"/>
                      <a:pt x="5330" y="104"/>
                    </a:cubicBezTo>
                    <a:cubicBezTo>
                      <a:pt x="5273" y="34"/>
                      <a:pt x="5181" y="1"/>
                      <a:pt x="5069" y="1"/>
                    </a:cubicBezTo>
                    <a:close/>
                    <a:moveTo>
                      <a:pt x="1194" y="2907"/>
                    </a:moveTo>
                    <a:cubicBezTo>
                      <a:pt x="1002" y="2907"/>
                      <a:pt x="752" y="3007"/>
                      <a:pt x="525" y="3189"/>
                    </a:cubicBezTo>
                    <a:cubicBezTo>
                      <a:pt x="168" y="3477"/>
                      <a:pt x="1" y="3868"/>
                      <a:pt x="157" y="4061"/>
                    </a:cubicBezTo>
                    <a:cubicBezTo>
                      <a:pt x="213" y="4131"/>
                      <a:pt x="306" y="4164"/>
                      <a:pt x="418" y="4164"/>
                    </a:cubicBezTo>
                    <a:cubicBezTo>
                      <a:pt x="609" y="4164"/>
                      <a:pt x="859" y="4066"/>
                      <a:pt x="1087" y="3884"/>
                    </a:cubicBezTo>
                    <a:cubicBezTo>
                      <a:pt x="1444" y="3596"/>
                      <a:pt x="1611" y="3206"/>
                      <a:pt x="1455" y="3012"/>
                    </a:cubicBezTo>
                    <a:cubicBezTo>
                      <a:pt x="1398" y="2941"/>
                      <a:pt x="1306" y="2907"/>
                      <a:pt x="1194" y="29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182" name="Google Shape;1182;p24"/>
          <p:cNvGrpSpPr/>
          <p:nvPr/>
        </p:nvGrpSpPr>
        <p:grpSpPr>
          <a:xfrm rot="767226" flipH="1">
            <a:off x="7793570" y="546477"/>
            <a:ext cx="1430198" cy="1780336"/>
            <a:chOff x="-9116" y="-146558"/>
            <a:chExt cx="1610912" cy="2005292"/>
          </a:xfrm>
        </p:grpSpPr>
        <p:grpSp>
          <p:nvGrpSpPr>
            <p:cNvPr id="1183" name="Google Shape;1183;p24"/>
            <p:cNvGrpSpPr/>
            <p:nvPr/>
          </p:nvGrpSpPr>
          <p:grpSpPr>
            <a:xfrm rot="1104901" flipH="1">
              <a:off x="79630" y="1127485"/>
              <a:ext cx="581722" cy="656167"/>
              <a:chOff x="7245181" y="1832580"/>
              <a:chExt cx="581718" cy="656162"/>
            </a:xfrm>
          </p:grpSpPr>
          <p:sp>
            <p:nvSpPr>
              <p:cNvPr id="1184" name="Google Shape;1184;p2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7" name="Google Shape;1187;p2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88" name="Google Shape;1188;p24"/>
            <p:cNvGrpSpPr/>
            <p:nvPr/>
          </p:nvGrpSpPr>
          <p:grpSpPr>
            <a:xfrm rot="-1937487">
              <a:off x="889827" y="353247"/>
              <a:ext cx="581690" cy="656130"/>
              <a:chOff x="7245181" y="1832580"/>
              <a:chExt cx="581718" cy="656162"/>
            </a:xfrm>
          </p:grpSpPr>
          <p:sp>
            <p:nvSpPr>
              <p:cNvPr id="1189" name="Google Shape;1189;p2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2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3" name="Google Shape;1193;p24"/>
            <p:cNvGrpSpPr/>
            <p:nvPr/>
          </p:nvGrpSpPr>
          <p:grpSpPr>
            <a:xfrm rot="-164243">
              <a:off x="176969" y="-122049"/>
              <a:ext cx="1072305" cy="1922666"/>
              <a:chOff x="1032245" y="1865134"/>
              <a:chExt cx="1556578" cy="2790978"/>
            </a:xfrm>
          </p:grpSpPr>
          <p:sp>
            <p:nvSpPr>
              <p:cNvPr id="1194" name="Google Shape;1194;p24"/>
              <p:cNvSpPr/>
              <p:nvPr/>
            </p:nvSpPr>
            <p:spPr>
              <a:xfrm>
                <a:off x="1092214" y="1865134"/>
                <a:ext cx="988928" cy="180378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41718" extrusionOk="0">
                    <a:moveTo>
                      <a:pt x="1137" y="0"/>
                    </a:moveTo>
                    <a:cubicBezTo>
                      <a:pt x="797" y="0"/>
                      <a:pt x="470" y="163"/>
                      <a:pt x="267" y="449"/>
                    </a:cubicBezTo>
                    <a:cubicBezTo>
                      <a:pt x="15" y="801"/>
                      <a:pt x="0" y="1272"/>
                      <a:pt x="231" y="1639"/>
                    </a:cubicBezTo>
                    <a:cubicBezTo>
                      <a:pt x="6833" y="12217"/>
                      <a:pt x="10174" y="24771"/>
                      <a:pt x="9736" y="37227"/>
                    </a:cubicBezTo>
                    <a:cubicBezTo>
                      <a:pt x="9304" y="37335"/>
                      <a:pt x="8885" y="37501"/>
                      <a:pt x="8498" y="37720"/>
                    </a:cubicBezTo>
                    <a:cubicBezTo>
                      <a:pt x="8001" y="37998"/>
                      <a:pt x="7542" y="38365"/>
                      <a:pt x="7228" y="38840"/>
                    </a:cubicBezTo>
                    <a:cubicBezTo>
                      <a:pt x="6712" y="39616"/>
                      <a:pt x="6632" y="40597"/>
                      <a:pt x="6652" y="41526"/>
                    </a:cubicBezTo>
                    <a:cubicBezTo>
                      <a:pt x="8148" y="41301"/>
                      <a:pt x="9688" y="41081"/>
                      <a:pt x="11200" y="41081"/>
                    </a:cubicBezTo>
                    <a:cubicBezTo>
                      <a:pt x="12510" y="41081"/>
                      <a:pt x="13801" y="41247"/>
                      <a:pt x="15026" y="41717"/>
                    </a:cubicBezTo>
                    <a:cubicBezTo>
                      <a:pt x="14798" y="40917"/>
                      <a:pt x="14641" y="40112"/>
                      <a:pt x="14359" y="39399"/>
                    </a:cubicBezTo>
                    <a:cubicBezTo>
                      <a:pt x="14013" y="38529"/>
                      <a:pt x="13481" y="37795"/>
                      <a:pt x="12395" y="37367"/>
                    </a:cubicBezTo>
                    <a:cubicBezTo>
                      <a:pt x="12228" y="37299"/>
                      <a:pt x="12055" y="37246"/>
                      <a:pt x="11882" y="37204"/>
                    </a:cubicBezTo>
                    <a:cubicBezTo>
                      <a:pt x="12282" y="25259"/>
                      <a:pt x="9323" y="13232"/>
                      <a:pt x="3433" y="2835"/>
                    </a:cubicBezTo>
                    <a:lnTo>
                      <a:pt x="3433" y="2835"/>
                    </a:lnTo>
                    <a:cubicBezTo>
                      <a:pt x="11068" y="5407"/>
                      <a:pt x="17360" y="11342"/>
                      <a:pt x="20625" y="18942"/>
                    </a:cubicBezTo>
                    <a:cubicBezTo>
                      <a:pt x="20666" y="18930"/>
                      <a:pt x="20708" y="18921"/>
                      <a:pt x="20750" y="18916"/>
                    </a:cubicBezTo>
                    <a:cubicBezTo>
                      <a:pt x="20861" y="18901"/>
                      <a:pt x="20970" y="18880"/>
                      <a:pt x="21081" y="18855"/>
                    </a:cubicBezTo>
                    <a:cubicBezTo>
                      <a:pt x="21457" y="18757"/>
                      <a:pt x="21865" y="18635"/>
                      <a:pt x="22259" y="18635"/>
                    </a:cubicBezTo>
                    <a:cubicBezTo>
                      <a:pt x="22469" y="18635"/>
                      <a:pt x="22675" y="18669"/>
                      <a:pt x="22871" y="18762"/>
                    </a:cubicBezTo>
                    <a:cubicBezTo>
                      <a:pt x="19090" y="9390"/>
                      <a:pt x="11044" y="2253"/>
                      <a:pt x="1378" y="28"/>
                    </a:cubicBezTo>
                    <a:cubicBezTo>
                      <a:pt x="1298" y="9"/>
                      <a:pt x="1217" y="0"/>
                      <a:pt x="1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1722904" y="3000651"/>
                <a:ext cx="763790" cy="874824"/>
              </a:xfrm>
              <a:custGeom>
                <a:avLst/>
                <a:gdLst/>
                <a:ahLst/>
                <a:cxnLst/>
                <a:rect l="l" t="t" r="r" b="b"/>
                <a:pathLst>
                  <a:path w="17665" h="20233" extrusionOk="0">
                    <a:moveTo>
                      <a:pt x="6950" y="0"/>
                    </a:moveTo>
                    <a:cubicBezTo>
                      <a:pt x="6789" y="0"/>
                      <a:pt x="6626" y="9"/>
                      <a:pt x="6464" y="27"/>
                    </a:cubicBezTo>
                    <a:cubicBezTo>
                      <a:pt x="4991" y="191"/>
                      <a:pt x="3670" y="1109"/>
                      <a:pt x="2775" y="2291"/>
                    </a:cubicBezTo>
                    <a:cubicBezTo>
                      <a:pt x="1876" y="3472"/>
                      <a:pt x="1358" y="4896"/>
                      <a:pt x="995" y="6335"/>
                    </a:cubicBezTo>
                    <a:cubicBezTo>
                      <a:pt x="432" y="8577"/>
                      <a:pt x="1" y="11788"/>
                      <a:pt x="375" y="14684"/>
                    </a:cubicBezTo>
                    <a:cubicBezTo>
                      <a:pt x="462" y="14744"/>
                      <a:pt x="544" y="14809"/>
                      <a:pt x="625" y="14878"/>
                    </a:cubicBezTo>
                    <a:cubicBezTo>
                      <a:pt x="1084" y="15261"/>
                      <a:pt x="1516" y="15689"/>
                      <a:pt x="1916" y="16134"/>
                    </a:cubicBezTo>
                    <a:cubicBezTo>
                      <a:pt x="2370" y="16640"/>
                      <a:pt x="2675" y="17230"/>
                      <a:pt x="2992" y="17825"/>
                    </a:cubicBezTo>
                    <a:cubicBezTo>
                      <a:pt x="3140" y="18091"/>
                      <a:pt x="3302" y="18349"/>
                      <a:pt x="3428" y="18625"/>
                    </a:cubicBezTo>
                    <a:cubicBezTo>
                      <a:pt x="3510" y="18807"/>
                      <a:pt x="3587" y="18991"/>
                      <a:pt x="3676" y="19170"/>
                    </a:cubicBezTo>
                    <a:cubicBezTo>
                      <a:pt x="3695" y="19200"/>
                      <a:pt x="3715" y="19230"/>
                      <a:pt x="3734" y="19260"/>
                    </a:cubicBezTo>
                    <a:cubicBezTo>
                      <a:pt x="3880" y="19324"/>
                      <a:pt x="4006" y="19430"/>
                      <a:pt x="4104" y="19556"/>
                    </a:cubicBezTo>
                    <a:cubicBezTo>
                      <a:pt x="4223" y="19710"/>
                      <a:pt x="4266" y="19906"/>
                      <a:pt x="4261" y="20094"/>
                    </a:cubicBezTo>
                    <a:cubicBezTo>
                      <a:pt x="4287" y="20139"/>
                      <a:pt x="4311" y="20186"/>
                      <a:pt x="4336" y="20232"/>
                    </a:cubicBezTo>
                    <a:cubicBezTo>
                      <a:pt x="6545" y="19170"/>
                      <a:pt x="8176" y="12756"/>
                      <a:pt x="8352" y="11238"/>
                    </a:cubicBezTo>
                    <a:cubicBezTo>
                      <a:pt x="9621" y="14239"/>
                      <a:pt x="11362" y="17350"/>
                      <a:pt x="14353" y="18641"/>
                    </a:cubicBezTo>
                    <a:cubicBezTo>
                      <a:pt x="14599" y="18748"/>
                      <a:pt x="14871" y="18841"/>
                      <a:pt x="15134" y="18841"/>
                    </a:cubicBezTo>
                    <a:cubicBezTo>
                      <a:pt x="15253" y="18841"/>
                      <a:pt x="15370" y="18822"/>
                      <a:pt x="15483" y="18777"/>
                    </a:cubicBezTo>
                    <a:cubicBezTo>
                      <a:pt x="15872" y="18623"/>
                      <a:pt x="16081" y="18205"/>
                      <a:pt x="16225" y="17812"/>
                    </a:cubicBezTo>
                    <a:cubicBezTo>
                      <a:pt x="17665" y="13878"/>
                      <a:pt x="15842" y="9553"/>
                      <a:pt x="13850" y="5871"/>
                    </a:cubicBezTo>
                    <a:cubicBezTo>
                      <a:pt x="13055" y="4402"/>
                      <a:pt x="12211" y="2926"/>
                      <a:pt x="10993" y="1780"/>
                    </a:cubicBezTo>
                    <a:cubicBezTo>
                      <a:pt x="9898" y="744"/>
                      <a:pt x="8445" y="0"/>
                      <a:pt x="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1639760" y="2843270"/>
                <a:ext cx="949063" cy="1047947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24237" extrusionOk="0">
                    <a:moveTo>
                      <a:pt x="10838" y="1"/>
                    </a:moveTo>
                    <a:cubicBezTo>
                      <a:pt x="10387" y="1"/>
                      <a:pt x="9939" y="38"/>
                      <a:pt x="9491" y="74"/>
                    </a:cubicBezTo>
                    <a:cubicBezTo>
                      <a:pt x="9349" y="86"/>
                      <a:pt x="9209" y="89"/>
                      <a:pt x="9067" y="92"/>
                    </a:cubicBezTo>
                    <a:cubicBezTo>
                      <a:pt x="8947" y="174"/>
                      <a:pt x="8806" y="231"/>
                      <a:pt x="8669" y="243"/>
                    </a:cubicBezTo>
                    <a:cubicBezTo>
                      <a:pt x="8381" y="266"/>
                      <a:pt x="8100" y="344"/>
                      <a:pt x="7815" y="384"/>
                    </a:cubicBezTo>
                    <a:cubicBezTo>
                      <a:pt x="7781" y="389"/>
                      <a:pt x="7746" y="392"/>
                      <a:pt x="7712" y="392"/>
                    </a:cubicBezTo>
                    <a:cubicBezTo>
                      <a:pt x="7637" y="392"/>
                      <a:pt x="7564" y="380"/>
                      <a:pt x="7493" y="358"/>
                    </a:cubicBezTo>
                    <a:cubicBezTo>
                      <a:pt x="6948" y="541"/>
                      <a:pt x="6403" y="732"/>
                      <a:pt x="5825" y="750"/>
                    </a:cubicBezTo>
                    <a:cubicBezTo>
                      <a:pt x="5808" y="750"/>
                      <a:pt x="5791" y="751"/>
                      <a:pt x="5775" y="751"/>
                    </a:cubicBezTo>
                    <a:cubicBezTo>
                      <a:pt x="5650" y="751"/>
                      <a:pt x="5534" y="731"/>
                      <a:pt x="5425" y="692"/>
                    </a:cubicBezTo>
                    <a:cubicBezTo>
                      <a:pt x="3528" y="2419"/>
                      <a:pt x="2038" y="5140"/>
                      <a:pt x="1321" y="6985"/>
                    </a:cubicBezTo>
                    <a:cubicBezTo>
                      <a:pt x="364" y="9449"/>
                      <a:pt x="46" y="12091"/>
                      <a:pt x="0" y="14748"/>
                    </a:cubicBezTo>
                    <a:cubicBezTo>
                      <a:pt x="81" y="14777"/>
                      <a:pt x="154" y="14820"/>
                      <a:pt x="220" y="14878"/>
                    </a:cubicBezTo>
                    <a:cubicBezTo>
                      <a:pt x="477" y="15048"/>
                      <a:pt x="688" y="15288"/>
                      <a:pt x="889" y="15516"/>
                    </a:cubicBezTo>
                    <a:cubicBezTo>
                      <a:pt x="1240" y="15913"/>
                      <a:pt x="1541" y="16364"/>
                      <a:pt x="1743" y="16855"/>
                    </a:cubicBezTo>
                    <a:cubicBezTo>
                      <a:pt x="1925" y="17297"/>
                      <a:pt x="2032" y="17764"/>
                      <a:pt x="2150" y="18226"/>
                    </a:cubicBezTo>
                    <a:cubicBezTo>
                      <a:pt x="2177" y="18245"/>
                      <a:pt x="2205" y="18262"/>
                      <a:pt x="2232" y="18279"/>
                    </a:cubicBezTo>
                    <a:cubicBezTo>
                      <a:pt x="2343" y="18351"/>
                      <a:pt x="2445" y="18432"/>
                      <a:pt x="2549" y="18517"/>
                    </a:cubicBezTo>
                    <a:cubicBezTo>
                      <a:pt x="3007" y="18900"/>
                      <a:pt x="3439" y="19328"/>
                      <a:pt x="3839" y="19773"/>
                    </a:cubicBezTo>
                    <a:cubicBezTo>
                      <a:pt x="3936" y="19882"/>
                      <a:pt x="4028" y="19996"/>
                      <a:pt x="4114" y="20111"/>
                    </a:cubicBezTo>
                    <a:cubicBezTo>
                      <a:pt x="5328" y="18297"/>
                      <a:pt x="6271" y="16302"/>
                      <a:pt x="6899" y="14211"/>
                    </a:cubicBezTo>
                    <a:cubicBezTo>
                      <a:pt x="7172" y="17098"/>
                      <a:pt x="8004" y="19931"/>
                      <a:pt x="9336" y="22507"/>
                    </a:cubicBezTo>
                    <a:cubicBezTo>
                      <a:pt x="9764" y="23331"/>
                      <a:pt x="10436" y="24237"/>
                      <a:pt x="11336" y="24237"/>
                    </a:cubicBezTo>
                    <a:cubicBezTo>
                      <a:pt x="11381" y="24237"/>
                      <a:pt x="11428" y="24234"/>
                      <a:pt x="11474" y="24230"/>
                    </a:cubicBezTo>
                    <a:cubicBezTo>
                      <a:pt x="12137" y="24162"/>
                      <a:pt x="12639" y="23609"/>
                      <a:pt x="12991" y="23043"/>
                    </a:cubicBezTo>
                    <a:cubicBezTo>
                      <a:pt x="14805" y="20130"/>
                      <a:pt x="14275" y="16390"/>
                      <a:pt x="13683" y="13009"/>
                    </a:cubicBezTo>
                    <a:lnTo>
                      <a:pt x="13683" y="13009"/>
                    </a:lnTo>
                    <a:cubicBezTo>
                      <a:pt x="14823" y="15473"/>
                      <a:pt x="16457" y="17706"/>
                      <a:pt x="18459" y="19539"/>
                    </a:cubicBezTo>
                    <a:cubicBezTo>
                      <a:pt x="18954" y="19991"/>
                      <a:pt x="19552" y="20444"/>
                      <a:pt x="20205" y="20444"/>
                    </a:cubicBezTo>
                    <a:cubicBezTo>
                      <a:pt x="20272" y="20444"/>
                      <a:pt x="20340" y="20439"/>
                      <a:pt x="20409" y="20429"/>
                    </a:cubicBezTo>
                    <a:cubicBezTo>
                      <a:pt x="21072" y="20331"/>
                      <a:pt x="21576" y="19731"/>
                      <a:pt x="21762" y="19086"/>
                    </a:cubicBezTo>
                    <a:cubicBezTo>
                      <a:pt x="21949" y="18442"/>
                      <a:pt x="21882" y="17755"/>
                      <a:pt x="21802" y="17087"/>
                    </a:cubicBezTo>
                    <a:cubicBezTo>
                      <a:pt x="21314" y="12955"/>
                      <a:pt x="20445" y="8758"/>
                      <a:pt x="18218" y="5244"/>
                    </a:cubicBezTo>
                    <a:cubicBezTo>
                      <a:pt x="17140" y="3543"/>
                      <a:pt x="15374" y="1629"/>
                      <a:pt x="13339" y="387"/>
                    </a:cubicBezTo>
                    <a:cubicBezTo>
                      <a:pt x="13058" y="345"/>
                      <a:pt x="12778" y="295"/>
                      <a:pt x="12497" y="243"/>
                    </a:cubicBezTo>
                    <a:cubicBezTo>
                      <a:pt x="11947" y="142"/>
                      <a:pt x="11398" y="24"/>
                      <a:pt x="108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1087328" y="3756941"/>
                <a:ext cx="792976" cy="870890"/>
              </a:xfrm>
              <a:custGeom>
                <a:avLst/>
                <a:gdLst/>
                <a:ahLst/>
                <a:cxnLst/>
                <a:rect l="l" t="t" r="r" b="b"/>
                <a:pathLst>
                  <a:path w="18340" h="20142" extrusionOk="0">
                    <a:moveTo>
                      <a:pt x="9608" y="1"/>
                    </a:moveTo>
                    <a:cubicBezTo>
                      <a:pt x="8248" y="1"/>
                      <a:pt x="6922" y="626"/>
                      <a:pt x="5904" y="1539"/>
                    </a:cubicBezTo>
                    <a:cubicBezTo>
                      <a:pt x="4799" y="2529"/>
                      <a:pt x="4019" y="3832"/>
                      <a:pt x="3392" y="5177"/>
                    </a:cubicBezTo>
                    <a:cubicBezTo>
                      <a:pt x="1769" y="8658"/>
                      <a:pt x="1" y="14847"/>
                      <a:pt x="2233" y="18518"/>
                    </a:cubicBezTo>
                    <a:cubicBezTo>
                      <a:pt x="2657" y="19215"/>
                      <a:pt x="3142" y="19508"/>
                      <a:pt x="3657" y="19508"/>
                    </a:cubicBezTo>
                    <a:cubicBezTo>
                      <a:pt x="6097" y="19508"/>
                      <a:pt x="9207" y="12917"/>
                      <a:pt x="9691" y="11378"/>
                    </a:cubicBezTo>
                    <a:cubicBezTo>
                      <a:pt x="10372" y="14565"/>
                      <a:pt x="11495" y="17946"/>
                      <a:pt x="14188" y="19781"/>
                    </a:cubicBezTo>
                    <a:cubicBezTo>
                      <a:pt x="14463" y="19969"/>
                      <a:pt x="14781" y="20142"/>
                      <a:pt x="15107" y="20142"/>
                    </a:cubicBezTo>
                    <a:cubicBezTo>
                      <a:pt x="15162" y="20142"/>
                      <a:pt x="15217" y="20137"/>
                      <a:pt x="15273" y="20126"/>
                    </a:cubicBezTo>
                    <a:cubicBezTo>
                      <a:pt x="15683" y="20047"/>
                      <a:pt x="15968" y="19678"/>
                      <a:pt x="16184" y="19320"/>
                    </a:cubicBezTo>
                    <a:cubicBezTo>
                      <a:pt x="18340" y="15731"/>
                      <a:pt x="17367" y="11140"/>
                      <a:pt x="16105" y="7148"/>
                    </a:cubicBezTo>
                    <a:cubicBezTo>
                      <a:pt x="15601" y="5554"/>
                      <a:pt x="15049" y="3946"/>
                      <a:pt x="14073" y="2589"/>
                    </a:cubicBezTo>
                    <a:cubicBezTo>
                      <a:pt x="13095" y="1234"/>
                      <a:pt x="11621" y="147"/>
                      <a:pt x="9956" y="14"/>
                    </a:cubicBezTo>
                    <a:cubicBezTo>
                      <a:pt x="9840" y="5"/>
                      <a:pt x="9724" y="1"/>
                      <a:pt x="9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1032245" y="3597140"/>
                <a:ext cx="958619" cy="1058973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4492" extrusionOk="0">
                    <a:moveTo>
                      <a:pt x="13328" y="1"/>
                    </a:moveTo>
                    <a:cubicBezTo>
                      <a:pt x="13137" y="17"/>
                      <a:pt x="12939" y="69"/>
                      <a:pt x="12752" y="109"/>
                    </a:cubicBezTo>
                    <a:cubicBezTo>
                      <a:pt x="12520" y="156"/>
                      <a:pt x="12290" y="211"/>
                      <a:pt x="12057" y="260"/>
                    </a:cubicBezTo>
                    <a:cubicBezTo>
                      <a:pt x="11633" y="345"/>
                      <a:pt x="11203" y="380"/>
                      <a:pt x="10779" y="470"/>
                    </a:cubicBezTo>
                    <a:cubicBezTo>
                      <a:pt x="10156" y="637"/>
                      <a:pt x="9562" y="898"/>
                      <a:pt x="8986" y="1192"/>
                    </a:cubicBezTo>
                    <a:cubicBezTo>
                      <a:pt x="8902" y="1235"/>
                      <a:pt x="8807" y="1253"/>
                      <a:pt x="8709" y="1253"/>
                    </a:cubicBezTo>
                    <a:cubicBezTo>
                      <a:pt x="8577" y="1253"/>
                      <a:pt x="8441" y="1220"/>
                      <a:pt x="8327" y="1175"/>
                    </a:cubicBezTo>
                    <a:cubicBezTo>
                      <a:pt x="8170" y="1113"/>
                      <a:pt x="8047" y="996"/>
                      <a:pt x="7960" y="858"/>
                    </a:cubicBezTo>
                    <a:cubicBezTo>
                      <a:pt x="6145" y="2230"/>
                      <a:pt x="4563" y="4194"/>
                      <a:pt x="3661" y="5633"/>
                    </a:cubicBezTo>
                    <a:cubicBezTo>
                      <a:pt x="1724" y="8722"/>
                      <a:pt x="913" y="12375"/>
                      <a:pt x="373" y="15981"/>
                    </a:cubicBezTo>
                    <a:cubicBezTo>
                      <a:pt x="165" y="17381"/>
                      <a:pt x="0" y="18870"/>
                      <a:pt x="574" y="20164"/>
                    </a:cubicBezTo>
                    <a:cubicBezTo>
                      <a:pt x="677" y="20401"/>
                      <a:pt x="814" y="20634"/>
                      <a:pt x="1037" y="20764"/>
                    </a:cubicBezTo>
                    <a:cubicBezTo>
                      <a:pt x="1161" y="20835"/>
                      <a:pt x="1291" y="20865"/>
                      <a:pt x="1424" y="20865"/>
                    </a:cubicBezTo>
                    <a:cubicBezTo>
                      <a:pt x="1826" y="20865"/>
                      <a:pt x="2253" y="20585"/>
                      <a:pt x="2581" y="20304"/>
                    </a:cubicBezTo>
                    <a:cubicBezTo>
                      <a:pt x="4705" y="18487"/>
                      <a:pt x="6479" y="16260"/>
                      <a:pt x="7774" y="13784"/>
                    </a:cubicBezTo>
                    <a:lnTo>
                      <a:pt x="7774" y="13784"/>
                    </a:lnTo>
                    <a:cubicBezTo>
                      <a:pt x="7496" y="16671"/>
                      <a:pt x="7780" y="19610"/>
                      <a:pt x="8602" y="22391"/>
                    </a:cubicBezTo>
                    <a:cubicBezTo>
                      <a:pt x="8878" y="23327"/>
                      <a:pt x="9407" y="24400"/>
                      <a:pt x="10379" y="24486"/>
                    </a:cubicBezTo>
                    <a:cubicBezTo>
                      <a:pt x="10418" y="24489"/>
                      <a:pt x="10456" y="24491"/>
                      <a:pt x="10495" y="24491"/>
                    </a:cubicBezTo>
                    <a:cubicBezTo>
                      <a:pt x="11111" y="24491"/>
                      <a:pt x="11665" y="24067"/>
                      <a:pt x="12090" y="23608"/>
                    </a:cubicBezTo>
                    <a:cubicBezTo>
                      <a:pt x="14421" y="21088"/>
                      <a:pt x="14607" y="17317"/>
                      <a:pt x="14665" y="13884"/>
                    </a:cubicBezTo>
                    <a:cubicBezTo>
                      <a:pt x="15318" y="16520"/>
                      <a:pt x="16501" y="19021"/>
                      <a:pt x="18122" y="21197"/>
                    </a:cubicBezTo>
                    <a:cubicBezTo>
                      <a:pt x="18563" y="21792"/>
                      <a:pt x="19129" y="22409"/>
                      <a:pt x="19869" y="22441"/>
                    </a:cubicBezTo>
                    <a:cubicBezTo>
                      <a:pt x="19888" y="22442"/>
                      <a:pt x="19906" y="22442"/>
                      <a:pt x="19925" y="22442"/>
                    </a:cubicBezTo>
                    <a:cubicBezTo>
                      <a:pt x="20574" y="22442"/>
                      <a:pt x="21155" y="21961"/>
                      <a:pt x="21453" y="21377"/>
                    </a:cubicBezTo>
                    <a:cubicBezTo>
                      <a:pt x="21758" y="20778"/>
                      <a:pt x="21820" y="20088"/>
                      <a:pt x="21868" y="19420"/>
                    </a:cubicBezTo>
                    <a:cubicBezTo>
                      <a:pt x="22170" y="15273"/>
                      <a:pt x="22110" y="10984"/>
                      <a:pt x="20585" y="7113"/>
                    </a:cubicBezTo>
                    <a:cubicBezTo>
                      <a:pt x="19715" y="4906"/>
                      <a:pt x="17964" y="2229"/>
                      <a:pt x="15733" y="629"/>
                    </a:cubicBezTo>
                    <a:cubicBezTo>
                      <a:pt x="15709" y="673"/>
                      <a:pt x="15681" y="715"/>
                      <a:pt x="15651" y="753"/>
                    </a:cubicBezTo>
                    <a:cubicBezTo>
                      <a:pt x="15529" y="902"/>
                      <a:pt x="15279" y="1062"/>
                      <a:pt x="15078" y="1062"/>
                    </a:cubicBezTo>
                    <a:cubicBezTo>
                      <a:pt x="15047" y="1065"/>
                      <a:pt x="15015" y="1067"/>
                      <a:pt x="14985" y="1067"/>
                    </a:cubicBezTo>
                    <a:cubicBezTo>
                      <a:pt x="14863" y="1067"/>
                      <a:pt x="14745" y="1042"/>
                      <a:pt x="14631" y="992"/>
                    </a:cubicBezTo>
                    <a:cubicBezTo>
                      <a:pt x="14565" y="951"/>
                      <a:pt x="14500" y="911"/>
                      <a:pt x="14434" y="869"/>
                    </a:cubicBezTo>
                    <a:cubicBezTo>
                      <a:pt x="14333" y="794"/>
                      <a:pt x="14260" y="694"/>
                      <a:pt x="14207" y="580"/>
                    </a:cubicBezTo>
                    <a:cubicBezTo>
                      <a:pt x="14097" y="545"/>
                      <a:pt x="13995" y="492"/>
                      <a:pt x="13904" y="423"/>
                    </a:cubicBezTo>
                    <a:cubicBezTo>
                      <a:pt x="13743" y="298"/>
                      <a:pt x="13590" y="161"/>
                      <a:pt x="13420" y="41"/>
                    </a:cubicBezTo>
                    <a:cubicBezTo>
                      <a:pt x="13392" y="27"/>
                      <a:pt x="13361" y="12"/>
                      <a:pt x="13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9" name="Google Shape;1199;p24"/>
              <p:cNvSpPr/>
              <p:nvPr/>
            </p:nvSpPr>
            <p:spPr>
              <a:xfrm>
                <a:off x="1867616" y="2677243"/>
                <a:ext cx="365530" cy="205378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4750" extrusionOk="0">
                    <a:moveTo>
                      <a:pt x="4305" y="1"/>
                    </a:moveTo>
                    <a:cubicBezTo>
                      <a:pt x="4075" y="1"/>
                      <a:pt x="3844" y="19"/>
                      <a:pt x="3615" y="53"/>
                    </a:cubicBezTo>
                    <a:cubicBezTo>
                      <a:pt x="2918" y="161"/>
                      <a:pt x="2241" y="428"/>
                      <a:pt x="1652" y="817"/>
                    </a:cubicBezTo>
                    <a:cubicBezTo>
                      <a:pt x="1177" y="1132"/>
                      <a:pt x="745" y="1531"/>
                      <a:pt x="466" y="2028"/>
                    </a:cubicBezTo>
                    <a:cubicBezTo>
                      <a:pt x="9" y="2840"/>
                      <a:pt x="1" y="3824"/>
                      <a:pt x="89" y="4749"/>
                    </a:cubicBezTo>
                    <a:cubicBezTo>
                      <a:pt x="1899" y="4341"/>
                      <a:pt x="3774" y="3933"/>
                      <a:pt x="5614" y="3933"/>
                    </a:cubicBezTo>
                    <a:cubicBezTo>
                      <a:pt x="6574" y="3933"/>
                      <a:pt x="7526" y="4045"/>
                      <a:pt x="8454" y="4325"/>
                    </a:cubicBezTo>
                    <a:cubicBezTo>
                      <a:pt x="8169" y="3546"/>
                      <a:pt x="7954" y="2755"/>
                      <a:pt x="7620" y="2064"/>
                    </a:cubicBezTo>
                    <a:cubicBezTo>
                      <a:pt x="7212" y="1221"/>
                      <a:pt x="6626" y="527"/>
                      <a:pt x="5513" y="180"/>
                    </a:cubicBezTo>
                    <a:cubicBezTo>
                      <a:pt x="5121" y="58"/>
                      <a:pt x="4714" y="1"/>
                      <a:pt x="4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24"/>
              <p:cNvSpPr/>
              <p:nvPr/>
            </p:nvSpPr>
            <p:spPr>
              <a:xfrm>
                <a:off x="1190577" y="3840777"/>
                <a:ext cx="86" cy="4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46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1" name="Google Shape;1201;p24"/>
              <p:cNvSpPr/>
              <p:nvPr/>
            </p:nvSpPr>
            <p:spPr>
              <a:xfrm>
                <a:off x="1201905" y="3014227"/>
                <a:ext cx="1195820" cy="960651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2218" extrusionOk="0">
                    <a:moveTo>
                      <a:pt x="24722" y="1"/>
                    </a:moveTo>
                    <a:cubicBezTo>
                      <a:pt x="24644" y="1"/>
                      <a:pt x="24565" y="5"/>
                      <a:pt x="24487" y="13"/>
                    </a:cubicBezTo>
                    <a:cubicBezTo>
                      <a:pt x="23890" y="73"/>
                      <a:pt x="23306" y="396"/>
                      <a:pt x="23007" y="918"/>
                    </a:cubicBezTo>
                    <a:cubicBezTo>
                      <a:pt x="22530" y="1749"/>
                      <a:pt x="22340" y="3238"/>
                      <a:pt x="23293" y="3773"/>
                    </a:cubicBezTo>
                    <a:cubicBezTo>
                      <a:pt x="23620" y="3954"/>
                      <a:pt x="24009" y="3979"/>
                      <a:pt x="24381" y="3980"/>
                    </a:cubicBezTo>
                    <a:cubicBezTo>
                      <a:pt x="24386" y="3980"/>
                      <a:pt x="24392" y="3980"/>
                      <a:pt x="24398" y="3980"/>
                    </a:cubicBezTo>
                    <a:cubicBezTo>
                      <a:pt x="25235" y="3980"/>
                      <a:pt x="26102" y="3875"/>
                      <a:pt x="26813" y="3434"/>
                    </a:cubicBezTo>
                    <a:cubicBezTo>
                      <a:pt x="27598" y="2949"/>
                      <a:pt x="27657" y="2157"/>
                      <a:pt x="27187" y="1368"/>
                    </a:cubicBezTo>
                    <a:cubicBezTo>
                      <a:pt x="26954" y="978"/>
                      <a:pt x="26598" y="668"/>
                      <a:pt x="26207" y="438"/>
                    </a:cubicBezTo>
                    <a:cubicBezTo>
                      <a:pt x="25757" y="173"/>
                      <a:pt x="25242" y="1"/>
                      <a:pt x="24722" y="1"/>
                    </a:cubicBezTo>
                    <a:close/>
                    <a:moveTo>
                      <a:pt x="15772" y="831"/>
                    </a:moveTo>
                    <a:cubicBezTo>
                      <a:pt x="15252" y="831"/>
                      <a:pt x="14735" y="1002"/>
                      <a:pt x="14284" y="1267"/>
                    </a:cubicBezTo>
                    <a:cubicBezTo>
                      <a:pt x="13893" y="1497"/>
                      <a:pt x="13537" y="1807"/>
                      <a:pt x="13304" y="2197"/>
                    </a:cubicBezTo>
                    <a:cubicBezTo>
                      <a:pt x="12834" y="2986"/>
                      <a:pt x="12893" y="3778"/>
                      <a:pt x="13678" y="4264"/>
                    </a:cubicBezTo>
                    <a:cubicBezTo>
                      <a:pt x="14389" y="4704"/>
                      <a:pt x="15256" y="4810"/>
                      <a:pt x="16093" y="4810"/>
                    </a:cubicBezTo>
                    <a:cubicBezTo>
                      <a:pt x="16099" y="4810"/>
                      <a:pt x="16105" y="4810"/>
                      <a:pt x="16110" y="4809"/>
                    </a:cubicBezTo>
                    <a:cubicBezTo>
                      <a:pt x="16482" y="4809"/>
                      <a:pt x="16871" y="4785"/>
                      <a:pt x="17198" y="4602"/>
                    </a:cubicBezTo>
                    <a:cubicBezTo>
                      <a:pt x="18151" y="4068"/>
                      <a:pt x="17961" y="2579"/>
                      <a:pt x="17483" y="1748"/>
                    </a:cubicBezTo>
                    <a:cubicBezTo>
                      <a:pt x="17185" y="1225"/>
                      <a:pt x="16602" y="903"/>
                      <a:pt x="16004" y="842"/>
                    </a:cubicBezTo>
                    <a:cubicBezTo>
                      <a:pt x="15927" y="834"/>
                      <a:pt x="15849" y="831"/>
                      <a:pt x="15772" y="831"/>
                    </a:cubicBezTo>
                    <a:close/>
                    <a:moveTo>
                      <a:pt x="1610" y="17941"/>
                    </a:moveTo>
                    <a:cubicBezTo>
                      <a:pt x="1176" y="17941"/>
                      <a:pt x="757" y="18023"/>
                      <a:pt x="453" y="18316"/>
                    </a:cubicBezTo>
                    <a:cubicBezTo>
                      <a:pt x="35" y="18717"/>
                      <a:pt x="1" y="19404"/>
                      <a:pt x="241" y="19931"/>
                    </a:cubicBezTo>
                    <a:cubicBezTo>
                      <a:pt x="482" y="20458"/>
                      <a:pt x="942" y="20852"/>
                      <a:pt x="1425" y="21176"/>
                    </a:cubicBezTo>
                    <a:cubicBezTo>
                      <a:pt x="2309" y="21772"/>
                      <a:pt x="3377" y="22196"/>
                      <a:pt x="4427" y="22196"/>
                    </a:cubicBezTo>
                    <a:cubicBezTo>
                      <a:pt x="4824" y="22196"/>
                      <a:pt x="5219" y="22135"/>
                      <a:pt x="5601" y="21999"/>
                    </a:cubicBezTo>
                    <a:cubicBezTo>
                      <a:pt x="5968" y="21870"/>
                      <a:pt x="6333" y="21657"/>
                      <a:pt x="6514" y="21311"/>
                    </a:cubicBezTo>
                    <a:cubicBezTo>
                      <a:pt x="7587" y="19281"/>
                      <a:pt x="3471" y="18134"/>
                      <a:pt x="2310" y="17993"/>
                    </a:cubicBezTo>
                    <a:cubicBezTo>
                      <a:pt x="2083" y="17965"/>
                      <a:pt x="1844" y="17941"/>
                      <a:pt x="1610" y="17941"/>
                    </a:cubicBezTo>
                    <a:close/>
                    <a:moveTo>
                      <a:pt x="14267" y="17963"/>
                    </a:moveTo>
                    <a:cubicBezTo>
                      <a:pt x="14032" y="17963"/>
                      <a:pt x="13793" y="17987"/>
                      <a:pt x="13566" y="18015"/>
                    </a:cubicBezTo>
                    <a:cubicBezTo>
                      <a:pt x="12407" y="18159"/>
                      <a:pt x="8292" y="19304"/>
                      <a:pt x="9364" y="21333"/>
                    </a:cubicBezTo>
                    <a:cubicBezTo>
                      <a:pt x="9545" y="21678"/>
                      <a:pt x="9908" y="21893"/>
                      <a:pt x="10275" y="22022"/>
                    </a:cubicBezTo>
                    <a:cubicBezTo>
                      <a:pt x="10656" y="22157"/>
                      <a:pt x="11051" y="22218"/>
                      <a:pt x="11447" y="22218"/>
                    </a:cubicBezTo>
                    <a:cubicBezTo>
                      <a:pt x="12497" y="22218"/>
                      <a:pt x="13565" y="21794"/>
                      <a:pt x="14452" y="21197"/>
                    </a:cubicBezTo>
                    <a:cubicBezTo>
                      <a:pt x="14933" y="20873"/>
                      <a:pt x="15395" y="20482"/>
                      <a:pt x="15637" y="19953"/>
                    </a:cubicBezTo>
                    <a:cubicBezTo>
                      <a:pt x="15877" y="19426"/>
                      <a:pt x="15844" y="18739"/>
                      <a:pt x="15424" y="18337"/>
                    </a:cubicBezTo>
                    <a:cubicBezTo>
                      <a:pt x="15119" y="18045"/>
                      <a:pt x="14700" y="17963"/>
                      <a:pt x="14267" y="17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234289" y="3174504"/>
                <a:ext cx="1158073" cy="858135"/>
              </a:xfrm>
              <a:custGeom>
                <a:avLst/>
                <a:gdLst/>
                <a:ahLst/>
                <a:cxnLst/>
                <a:rect l="l" t="t" r="r" b="b"/>
                <a:pathLst>
                  <a:path w="26784" h="19847" extrusionOk="0">
                    <a:moveTo>
                      <a:pt x="25113" y="1"/>
                    </a:moveTo>
                    <a:cubicBezTo>
                      <a:pt x="25002" y="1"/>
                      <a:pt x="24888" y="6"/>
                      <a:pt x="24772" y="17"/>
                    </a:cubicBezTo>
                    <a:cubicBezTo>
                      <a:pt x="23738" y="115"/>
                      <a:pt x="22943" y="624"/>
                      <a:pt x="22991" y="1151"/>
                    </a:cubicBezTo>
                    <a:cubicBezTo>
                      <a:pt x="23036" y="1619"/>
                      <a:pt x="23731" y="1947"/>
                      <a:pt x="24610" y="1947"/>
                    </a:cubicBezTo>
                    <a:cubicBezTo>
                      <a:pt x="24722" y="1947"/>
                      <a:pt x="24837" y="1942"/>
                      <a:pt x="24954" y="1931"/>
                    </a:cubicBezTo>
                    <a:cubicBezTo>
                      <a:pt x="25986" y="1834"/>
                      <a:pt x="26784" y="1326"/>
                      <a:pt x="26734" y="796"/>
                    </a:cubicBezTo>
                    <a:cubicBezTo>
                      <a:pt x="26689" y="328"/>
                      <a:pt x="25991" y="1"/>
                      <a:pt x="25113" y="1"/>
                    </a:cubicBezTo>
                    <a:close/>
                    <a:moveTo>
                      <a:pt x="14750" y="823"/>
                    </a:moveTo>
                    <a:cubicBezTo>
                      <a:pt x="14645" y="823"/>
                      <a:pt x="14538" y="828"/>
                      <a:pt x="14428" y="838"/>
                    </a:cubicBezTo>
                    <a:cubicBezTo>
                      <a:pt x="13394" y="930"/>
                      <a:pt x="12595" y="1432"/>
                      <a:pt x="12643" y="1961"/>
                    </a:cubicBezTo>
                    <a:cubicBezTo>
                      <a:pt x="12684" y="2434"/>
                      <a:pt x="13388" y="2766"/>
                      <a:pt x="14274" y="2766"/>
                    </a:cubicBezTo>
                    <a:cubicBezTo>
                      <a:pt x="14380" y="2766"/>
                      <a:pt x="14489" y="2761"/>
                      <a:pt x="14600" y="2751"/>
                    </a:cubicBezTo>
                    <a:cubicBezTo>
                      <a:pt x="15632" y="2659"/>
                      <a:pt x="16431" y="2158"/>
                      <a:pt x="16385" y="1628"/>
                    </a:cubicBezTo>
                    <a:cubicBezTo>
                      <a:pt x="16343" y="1155"/>
                      <a:pt x="15638" y="823"/>
                      <a:pt x="14750" y="823"/>
                    </a:cubicBezTo>
                    <a:close/>
                    <a:moveTo>
                      <a:pt x="1672" y="17900"/>
                    </a:moveTo>
                    <a:cubicBezTo>
                      <a:pt x="792" y="17900"/>
                      <a:pt x="96" y="18227"/>
                      <a:pt x="51" y="18696"/>
                    </a:cubicBezTo>
                    <a:cubicBezTo>
                      <a:pt x="0" y="19224"/>
                      <a:pt x="798" y="19731"/>
                      <a:pt x="1832" y="19830"/>
                    </a:cubicBezTo>
                    <a:cubicBezTo>
                      <a:pt x="1948" y="19841"/>
                      <a:pt x="2063" y="19846"/>
                      <a:pt x="2174" y="19846"/>
                    </a:cubicBezTo>
                    <a:cubicBezTo>
                      <a:pt x="3052" y="19846"/>
                      <a:pt x="3749" y="19520"/>
                      <a:pt x="3794" y="19051"/>
                    </a:cubicBezTo>
                    <a:cubicBezTo>
                      <a:pt x="3842" y="18521"/>
                      <a:pt x="3046" y="18014"/>
                      <a:pt x="2014" y="17916"/>
                    </a:cubicBezTo>
                    <a:cubicBezTo>
                      <a:pt x="1897" y="17906"/>
                      <a:pt x="1783" y="17900"/>
                      <a:pt x="1672" y="17900"/>
                    </a:cubicBezTo>
                    <a:close/>
                    <a:moveTo>
                      <a:pt x="12723" y="17900"/>
                    </a:moveTo>
                    <a:cubicBezTo>
                      <a:pt x="12612" y="17900"/>
                      <a:pt x="12498" y="17906"/>
                      <a:pt x="12382" y="17916"/>
                    </a:cubicBezTo>
                    <a:cubicBezTo>
                      <a:pt x="11348" y="18014"/>
                      <a:pt x="10552" y="18521"/>
                      <a:pt x="10602" y="19051"/>
                    </a:cubicBezTo>
                    <a:cubicBezTo>
                      <a:pt x="10647" y="19519"/>
                      <a:pt x="11343" y="19847"/>
                      <a:pt x="12220" y="19847"/>
                    </a:cubicBezTo>
                    <a:cubicBezTo>
                      <a:pt x="12332" y="19847"/>
                      <a:pt x="12447" y="19841"/>
                      <a:pt x="12563" y="19830"/>
                    </a:cubicBezTo>
                    <a:cubicBezTo>
                      <a:pt x="13597" y="19732"/>
                      <a:pt x="14394" y="19225"/>
                      <a:pt x="14343" y="18696"/>
                    </a:cubicBezTo>
                    <a:cubicBezTo>
                      <a:pt x="14299" y="18228"/>
                      <a:pt x="13601" y="17900"/>
                      <a:pt x="12723" y="179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2004978" y="3180471"/>
                <a:ext cx="162487" cy="95771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215" extrusionOk="0">
                    <a:moveTo>
                      <a:pt x="3486" y="1"/>
                    </a:moveTo>
                    <a:cubicBezTo>
                      <a:pt x="3407" y="1"/>
                      <a:pt x="3330" y="40"/>
                      <a:pt x="3284" y="112"/>
                    </a:cubicBezTo>
                    <a:cubicBezTo>
                      <a:pt x="2960" y="620"/>
                      <a:pt x="2601" y="1114"/>
                      <a:pt x="2212" y="1578"/>
                    </a:cubicBezTo>
                    <a:cubicBezTo>
                      <a:pt x="1608" y="1162"/>
                      <a:pt x="1003" y="737"/>
                      <a:pt x="411" y="311"/>
                    </a:cubicBezTo>
                    <a:cubicBezTo>
                      <a:pt x="369" y="281"/>
                      <a:pt x="320" y="266"/>
                      <a:pt x="272" y="266"/>
                    </a:cubicBezTo>
                    <a:cubicBezTo>
                      <a:pt x="198" y="266"/>
                      <a:pt x="125" y="301"/>
                      <a:pt x="78" y="365"/>
                    </a:cubicBezTo>
                    <a:cubicBezTo>
                      <a:pt x="0" y="472"/>
                      <a:pt x="25" y="620"/>
                      <a:pt x="131" y="698"/>
                    </a:cubicBezTo>
                    <a:cubicBezTo>
                      <a:pt x="785" y="1168"/>
                      <a:pt x="1455" y="1638"/>
                      <a:pt x="2120" y="2093"/>
                    </a:cubicBezTo>
                    <a:lnTo>
                      <a:pt x="2297" y="2214"/>
                    </a:lnTo>
                    <a:lnTo>
                      <a:pt x="2436" y="2052"/>
                    </a:lnTo>
                    <a:cubicBezTo>
                      <a:pt x="2891" y="1523"/>
                      <a:pt x="3311" y="956"/>
                      <a:pt x="3686" y="367"/>
                    </a:cubicBezTo>
                    <a:cubicBezTo>
                      <a:pt x="3758" y="256"/>
                      <a:pt x="3724" y="108"/>
                      <a:pt x="3614" y="37"/>
                    </a:cubicBezTo>
                    <a:cubicBezTo>
                      <a:pt x="3574" y="13"/>
                      <a:pt x="3529" y="1"/>
                      <a:pt x="3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1478964" y="4004556"/>
                <a:ext cx="135939" cy="84659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958" extrusionOk="0">
                    <a:moveTo>
                      <a:pt x="290" y="0"/>
                    </a:moveTo>
                    <a:cubicBezTo>
                      <a:pt x="174" y="0"/>
                      <a:pt x="74" y="88"/>
                      <a:pt x="57" y="206"/>
                    </a:cubicBezTo>
                    <a:cubicBezTo>
                      <a:pt x="1" y="612"/>
                      <a:pt x="130" y="1041"/>
                      <a:pt x="417" y="1385"/>
                    </a:cubicBezTo>
                    <a:cubicBezTo>
                      <a:pt x="702" y="1727"/>
                      <a:pt x="1100" y="1936"/>
                      <a:pt x="1510" y="1956"/>
                    </a:cubicBezTo>
                    <a:cubicBezTo>
                      <a:pt x="1532" y="1957"/>
                      <a:pt x="1553" y="1957"/>
                      <a:pt x="1576" y="1957"/>
                    </a:cubicBezTo>
                    <a:cubicBezTo>
                      <a:pt x="1964" y="1957"/>
                      <a:pt x="2354" y="1790"/>
                      <a:pt x="2653" y="1495"/>
                    </a:cubicBezTo>
                    <a:cubicBezTo>
                      <a:pt x="2970" y="1181"/>
                      <a:pt x="3143" y="766"/>
                      <a:pt x="3124" y="357"/>
                    </a:cubicBezTo>
                    <a:cubicBezTo>
                      <a:pt x="3119" y="228"/>
                      <a:pt x="3018" y="128"/>
                      <a:pt x="2890" y="128"/>
                    </a:cubicBezTo>
                    <a:cubicBezTo>
                      <a:pt x="2886" y="128"/>
                      <a:pt x="2881" y="128"/>
                      <a:pt x="2877" y="128"/>
                    </a:cubicBezTo>
                    <a:cubicBezTo>
                      <a:pt x="2744" y="134"/>
                      <a:pt x="2642" y="244"/>
                      <a:pt x="2648" y="375"/>
                    </a:cubicBezTo>
                    <a:cubicBezTo>
                      <a:pt x="2658" y="652"/>
                      <a:pt x="2538" y="936"/>
                      <a:pt x="2316" y="1156"/>
                    </a:cubicBezTo>
                    <a:cubicBezTo>
                      <a:pt x="2107" y="1364"/>
                      <a:pt x="1845" y="1482"/>
                      <a:pt x="1578" y="1482"/>
                    </a:cubicBezTo>
                    <a:cubicBezTo>
                      <a:pt x="1562" y="1482"/>
                      <a:pt x="1547" y="1481"/>
                      <a:pt x="1532" y="1481"/>
                    </a:cubicBezTo>
                    <a:cubicBezTo>
                      <a:pt x="1254" y="1468"/>
                      <a:pt x="983" y="1322"/>
                      <a:pt x="783" y="1080"/>
                    </a:cubicBezTo>
                    <a:cubicBezTo>
                      <a:pt x="583" y="840"/>
                      <a:pt x="490" y="546"/>
                      <a:pt x="529" y="271"/>
                    </a:cubicBezTo>
                    <a:cubicBezTo>
                      <a:pt x="547" y="141"/>
                      <a:pt x="454" y="20"/>
                      <a:pt x="325" y="3"/>
                    </a:cubicBezTo>
                    <a:cubicBezTo>
                      <a:pt x="313" y="1"/>
                      <a:pt x="301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1378915" y="2679578"/>
                <a:ext cx="854243" cy="989360"/>
              </a:xfrm>
              <a:custGeom>
                <a:avLst/>
                <a:gdLst/>
                <a:ahLst/>
                <a:cxnLst/>
                <a:rect l="l" t="t" r="r" b="b"/>
                <a:pathLst>
                  <a:path w="19757" h="22882" extrusionOk="0">
                    <a:moveTo>
                      <a:pt x="14918" y="1"/>
                    </a:moveTo>
                    <a:lnTo>
                      <a:pt x="14918" y="1"/>
                    </a:lnTo>
                    <a:cubicBezTo>
                      <a:pt x="14221" y="109"/>
                      <a:pt x="13544" y="375"/>
                      <a:pt x="12955" y="764"/>
                    </a:cubicBezTo>
                    <a:cubicBezTo>
                      <a:pt x="12480" y="1080"/>
                      <a:pt x="12048" y="1480"/>
                      <a:pt x="11769" y="1977"/>
                    </a:cubicBezTo>
                    <a:cubicBezTo>
                      <a:pt x="11312" y="2787"/>
                      <a:pt x="11304" y="3771"/>
                      <a:pt x="11392" y="4698"/>
                    </a:cubicBezTo>
                    <a:cubicBezTo>
                      <a:pt x="13202" y="4290"/>
                      <a:pt x="15077" y="3882"/>
                      <a:pt x="16917" y="3882"/>
                    </a:cubicBezTo>
                    <a:cubicBezTo>
                      <a:pt x="17878" y="3882"/>
                      <a:pt x="18829" y="3993"/>
                      <a:pt x="19757" y="4274"/>
                    </a:cubicBezTo>
                    <a:cubicBezTo>
                      <a:pt x="19472" y="3492"/>
                      <a:pt x="19257" y="2701"/>
                      <a:pt x="18923" y="2010"/>
                    </a:cubicBezTo>
                    <a:cubicBezTo>
                      <a:pt x="18334" y="1802"/>
                      <a:pt x="17644" y="1720"/>
                      <a:pt x="16926" y="1720"/>
                    </a:cubicBezTo>
                    <a:cubicBezTo>
                      <a:pt x="15434" y="1720"/>
                      <a:pt x="13823" y="2076"/>
                      <a:pt x="12752" y="2412"/>
                    </a:cubicBezTo>
                    <a:cubicBezTo>
                      <a:pt x="13320" y="1484"/>
                      <a:pt x="14058" y="668"/>
                      <a:pt x="14918" y="1"/>
                    </a:cubicBezTo>
                    <a:close/>
                    <a:moveTo>
                      <a:pt x="3880" y="18265"/>
                    </a:moveTo>
                    <a:cubicBezTo>
                      <a:pt x="3177" y="18321"/>
                      <a:pt x="2483" y="18539"/>
                      <a:pt x="1867" y="18883"/>
                    </a:cubicBezTo>
                    <a:cubicBezTo>
                      <a:pt x="1370" y="19161"/>
                      <a:pt x="911" y="19528"/>
                      <a:pt x="597" y="20003"/>
                    </a:cubicBezTo>
                    <a:cubicBezTo>
                      <a:pt x="81" y="20779"/>
                      <a:pt x="1" y="21760"/>
                      <a:pt x="21" y="22689"/>
                    </a:cubicBezTo>
                    <a:cubicBezTo>
                      <a:pt x="1517" y="22465"/>
                      <a:pt x="3055" y="22246"/>
                      <a:pt x="4567" y="22246"/>
                    </a:cubicBezTo>
                    <a:cubicBezTo>
                      <a:pt x="5877" y="22246"/>
                      <a:pt x="7168" y="22411"/>
                      <a:pt x="8392" y="22882"/>
                    </a:cubicBezTo>
                    <a:cubicBezTo>
                      <a:pt x="8166" y="22081"/>
                      <a:pt x="8009" y="21276"/>
                      <a:pt x="7727" y="20563"/>
                    </a:cubicBezTo>
                    <a:cubicBezTo>
                      <a:pt x="6951" y="20224"/>
                      <a:pt x="5971" y="20100"/>
                      <a:pt x="4979" y="20100"/>
                    </a:cubicBezTo>
                    <a:cubicBezTo>
                      <a:pt x="3723" y="20100"/>
                      <a:pt x="2448" y="20299"/>
                      <a:pt x="1543" y="20512"/>
                    </a:cubicBezTo>
                    <a:cubicBezTo>
                      <a:pt x="2175" y="19627"/>
                      <a:pt x="2974" y="18866"/>
                      <a:pt x="3880" y="182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6" name="Google Shape;1206;p24"/>
            <p:cNvGrpSpPr/>
            <p:nvPr/>
          </p:nvGrpSpPr>
          <p:grpSpPr>
            <a:xfrm rot="-164243">
              <a:off x="662156" y="653734"/>
              <a:ext cx="459586" cy="157536"/>
              <a:chOff x="1743657" y="3003850"/>
              <a:chExt cx="667144" cy="228682"/>
            </a:xfrm>
          </p:grpSpPr>
          <p:sp>
            <p:nvSpPr>
              <p:cNvPr id="1207" name="Google Shape;1207;p24"/>
              <p:cNvSpPr/>
              <p:nvPr/>
            </p:nvSpPr>
            <p:spPr>
              <a:xfrm>
                <a:off x="2163743" y="3003850"/>
                <a:ext cx="247059" cy="19271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4457" extrusionOk="0">
                    <a:moveTo>
                      <a:pt x="3910" y="925"/>
                    </a:moveTo>
                    <a:cubicBezTo>
                      <a:pt x="4276" y="1153"/>
                      <a:pt x="4553" y="1422"/>
                      <a:pt x="4734" y="1729"/>
                    </a:cubicBezTo>
                    <a:cubicBezTo>
                      <a:pt x="4990" y="2155"/>
                      <a:pt x="5288" y="2947"/>
                      <a:pt x="4442" y="3471"/>
                    </a:cubicBezTo>
                    <a:cubicBezTo>
                      <a:pt x="4234" y="3599"/>
                      <a:pt x="4007" y="3702"/>
                      <a:pt x="3752" y="3781"/>
                    </a:cubicBezTo>
                    <a:cubicBezTo>
                      <a:pt x="4050" y="3546"/>
                      <a:pt x="4273" y="3196"/>
                      <a:pt x="4381" y="2794"/>
                    </a:cubicBezTo>
                    <a:cubicBezTo>
                      <a:pt x="3873" y="2606"/>
                      <a:pt x="3359" y="2416"/>
                      <a:pt x="2840" y="2227"/>
                    </a:cubicBezTo>
                    <a:cubicBezTo>
                      <a:pt x="3190" y="1786"/>
                      <a:pt x="3546" y="1353"/>
                      <a:pt x="3910" y="925"/>
                    </a:cubicBezTo>
                    <a:close/>
                    <a:moveTo>
                      <a:pt x="2142" y="505"/>
                    </a:moveTo>
                    <a:lnTo>
                      <a:pt x="2142" y="505"/>
                    </a:lnTo>
                    <a:cubicBezTo>
                      <a:pt x="1497" y="810"/>
                      <a:pt x="1112" y="1598"/>
                      <a:pt x="1249" y="2455"/>
                    </a:cubicBezTo>
                    <a:cubicBezTo>
                      <a:pt x="1364" y="3182"/>
                      <a:pt x="1802" y="3751"/>
                      <a:pt x="2345" y="3981"/>
                    </a:cubicBezTo>
                    <a:cubicBezTo>
                      <a:pt x="2289" y="3981"/>
                      <a:pt x="2227" y="3982"/>
                      <a:pt x="2166" y="3982"/>
                    </a:cubicBezTo>
                    <a:lnTo>
                      <a:pt x="2135" y="3982"/>
                    </a:lnTo>
                    <a:cubicBezTo>
                      <a:pt x="1742" y="3981"/>
                      <a:pt x="1425" y="3949"/>
                      <a:pt x="1163" y="3804"/>
                    </a:cubicBezTo>
                    <a:cubicBezTo>
                      <a:pt x="918" y="3667"/>
                      <a:pt x="751" y="3442"/>
                      <a:pt x="666" y="3136"/>
                    </a:cubicBezTo>
                    <a:cubicBezTo>
                      <a:pt x="496" y="2516"/>
                      <a:pt x="702" y="1736"/>
                      <a:pt x="967" y="1275"/>
                    </a:cubicBezTo>
                    <a:cubicBezTo>
                      <a:pt x="1196" y="878"/>
                      <a:pt x="1638" y="590"/>
                      <a:pt x="2142" y="505"/>
                    </a:cubicBezTo>
                    <a:close/>
                    <a:moveTo>
                      <a:pt x="2475" y="1"/>
                    </a:moveTo>
                    <a:cubicBezTo>
                      <a:pt x="2390" y="1"/>
                      <a:pt x="2304" y="5"/>
                      <a:pt x="2217" y="14"/>
                    </a:cubicBezTo>
                    <a:cubicBezTo>
                      <a:pt x="1513" y="86"/>
                      <a:pt x="875" y="476"/>
                      <a:pt x="555" y="1038"/>
                    </a:cubicBezTo>
                    <a:cubicBezTo>
                      <a:pt x="232" y="1601"/>
                      <a:pt x="1" y="2506"/>
                      <a:pt x="209" y="3262"/>
                    </a:cubicBezTo>
                    <a:cubicBezTo>
                      <a:pt x="326" y="3689"/>
                      <a:pt x="577" y="4020"/>
                      <a:pt x="932" y="4219"/>
                    </a:cubicBezTo>
                    <a:cubicBezTo>
                      <a:pt x="1302" y="4425"/>
                      <a:pt x="1730" y="4456"/>
                      <a:pt x="2135" y="4456"/>
                    </a:cubicBezTo>
                    <a:lnTo>
                      <a:pt x="2168" y="4456"/>
                    </a:lnTo>
                    <a:cubicBezTo>
                      <a:pt x="3249" y="4456"/>
                      <a:pt x="4053" y="4270"/>
                      <a:pt x="4692" y="3874"/>
                    </a:cubicBezTo>
                    <a:cubicBezTo>
                      <a:pt x="5540" y="3350"/>
                      <a:pt x="5713" y="2434"/>
                      <a:pt x="5147" y="1482"/>
                    </a:cubicBezTo>
                    <a:cubicBezTo>
                      <a:pt x="4910" y="1089"/>
                      <a:pt x="4551" y="747"/>
                      <a:pt x="4082" y="470"/>
                    </a:cubicBezTo>
                    <a:cubicBezTo>
                      <a:pt x="3702" y="248"/>
                      <a:pt x="3135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1743657" y="3039780"/>
                <a:ext cx="247102" cy="192753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4458" extrusionOk="0">
                    <a:moveTo>
                      <a:pt x="2356" y="651"/>
                    </a:moveTo>
                    <a:lnTo>
                      <a:pt x="2356" y="651"/>
                    </a:lnTo>
                    <a:cubicBezTo>
                      <a:pt x="1860" y="1020"/>
                      <a:pt x="1587" y="1711"/>
                      <a:pt x="1704" y="2454"/>
                    </a:cubicBezTo>
                    <a:cubicBezTo>
                      <a:pt x="1812" y="3138"/>
                      <a:pt x="2204" y="3683"/>
                      <a:pt x="2701" y="3936"/>
                    </a:cubicBezTo>
                    <a:cubicBezTo>
                      <a:pt x="2126" y="3863"/>
                      <a:pt x="1661" y="3712"/>
                      <a:pt x="1274" y="3471"/>
                    </a:cubicBezTo>
                    <a:cubicBezTo>
                      <a:pt x="427" y="2947"/>
                      <a:pt x="725" y="2153"/>
                      <a:pt x="978" y="1729"/>
                    </a:cubicBezTo>
                    <a:cubicBezTo>
                      <a:pt x="1173" y="1403"/>
                      <a:pt x="1475" y="1117"/>
                      <a:pt x="1875" y="882"/>
                    </a:cubicBezTo>
                    <a:cubicBezTo>
                      <a:pt x="2032" y="790"/>
                      <a:pt x="2194" y="712"/>
                      <a:pt x="2356" y="651"/>
                    </a:cubicBezTo>
                    <a:close/>
                    <a:moveTo>
                      <a:pt x="4195" y="728"/>
                    </a:moveTo>
                    <a:lnTo>
                      <a:pt x="4195" y="728"/>
                    </a:lnTo>
                    <a:cubicBezTo>
                      <a:pt x="4427" y="865"/>
                      <a:pt x="4620" y="1052"/>
                      <a:pt x="4747" y="1272"/>
                    </a:cubicBezTo>
                    <a:cubicBezTo>
                      <a:pt x="5010" y="1736"/>
                      <a:pt x="5218" y="2516"/>
                      <a:pt x="5046" y="3136"/>
                    </a:cubicBezTo>
                    <a:cubicBezTo>
                      <a:pt x="4963" y="3441"/>
                      <a:pt x="4794" y="3666"/>
                      <a:pt x="4550" y="3802"/>
                    </a:cubicBezTo>
                    <a:cubicBezTo>
                      <a:pt x="4361" y="3909"/>
                      <a:pt x="4144" y="3954"/>
                      <a:pt x="3887" y="3971"/>
                    </a:cubicBezTo>
                    <a:cubicBezTo>
                      <a:pt x="4347" y="3768"/>
                      <a:pt x="4694" y="3326"/>
                      <a:pt x="4836" y="2791"/>
                    </a:cubicBezTo>
                    <a:cubicBezTo>
                      <a:pt x="4326" y="2603"/>
                      <a:pt x="3814" y="2413"/>
                      <a:pt x="3295" y="2224"/>
                    </a:cubicBezTo>
                    <a:cubicBezTo>
                      <a:pt x="3650" y="1776"/>
                      <a:pt x="4014" y="1336"/>
                      <a:pt x="4383" y="904"/>
                    </a:cubicBezTo>
                    <a:cubicBezTo>
                      <a:pt x="4324" y="840"/>
                      <a:pt x="4262" y="783"/>
                      <a:pt x="4195" y="728"/>
                    </a:cubicBezTo>
                    <a:close/>
                    <a:moveTo>
                      <a:pt x="3236" y="0"/>
                    </a:moveTo>
                    <a:cubicBezTo>
                      <a:pt x="2576" y="0"/>
                      <a:pt x="2009" y="248"/>
                      <a:pt x="1632" y="471"/>
                    </a:cubicBezTo>
                    <a:cubicBezTo>
                      <a:pt x="1163" y="748"/>
                      <a:pt x="804" y="1088"/>
                      <a:pt x="568" y="1484"/>
                    </a:cubicBezTo>
                    <a:cubicBezTo>
                      <a:pt x="1" y="2436"/>
                      <a:pt x="175" y="3353"/>
                      <a:pt x="1022" y="3876"/>
                    </a:cubicBezTo>
                    <a:cubicBezTo>
                      <a:pt x="1662" y="4272"/>
                      <a:pt x="2467" y="4458"/>
                      <a:pt x="3552" y="4458"/>
                    </a:cubicBezTo>
                    <a:lnTo>
                      <a:pt x="3580" y="4458"/>
                    </a:lnTo>
                    <a:cubicBezTo>
                      <a:pt x="3985" y="4456"/>
                      <a:pt x="4411" y="4427"/>
                      <a:pt x="4783" y="4218"/>
                    </a:cubicBezTo>
                    <a:cubicBezTo>
                      <a:pt x="5137" y="4018"/>
                      <a:pt x="5388" y="3690"/>
                      <a:pt x="5506" y="3262"/>
                    </a:cubicBezTo>
                    <a:cubicBezTo>
                      <a:pt x="5715" y="2506"/>
                      <a:pt x="5483" y="1602"/>
                      <a:pt x="5160" y="1037"/>
                    </a:cubicBezTo>
                    <a:cubicBezTo>
                      <a:pt x="4838" y="479"/>
                      <a:pt x="4203" y="86"/>
                      <a:pt x="3497" y="14"/>
                    </a:cubicBezTo>
                    <a:cubicBezTo>
                      <a:pt x="3409" y="5"/>
                      <a:pt x="3322" y="0"/>
                      <a:pt x="3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209" name="Google Shape;1209;p24"/>
          <p:cNvGrpSpPr/>
          <p:nvPr/>
        </p:nvGrpSpPr>
        <p:grpSpPr>
          <a:xfrm rot="6051044">
            <a:off x="-901" y="3272579"/>
            <a:ext cx="384137" cy="611333"/>
            <a:chOff x="4646820" y="2866093"/>
            <a:chExt cx="743973" cy="1183993"/>
          </a:xfrm>
        </p:grpSpPr>
        <p:sp>
          <p:nvSpPr>
            <p:cNvPr id="1210" name="Google Shape;1210;p24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24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212;p24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24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24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24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24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24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 rot="-3937592">
            <a:off x="8716771" y="74538"/>
            <a:ext cx="324223" cy="625417"/>
            <a:chOff x="5966450" y="2934100"/>
            <a:chExt cx="566954" cy="1109041"/>
          </a:xfrm>
        </p:grpSpPr>
        <p:sp>
          <p:nvSpPr>
            <p:cNvPr id="1219" name="Google Shape;1219;p2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 rot="1999798">
            <a:off x="8281750" y="4323644"/>
            <a:ext cx="384132" cy="611326"/>
            <a:chOff x="4646820" y="2866093"/>
            <a:chExt cx="743973" cy="1183993"/>
          </a:xfrm>
        </p:grpSpPr>
        <p:sp>
          <p:nvSpPr>
            <p:cNvPr id="1223" name="Google Shape;1223;p24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224;p24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225;p24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24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24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1228;p24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1229;p24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1230;p24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31" name="Google Shape;1231;p24"/>
          <p:cNvGrpSpPr/>
          <p:nvPr/>
        </p:nvGrpSpPr>
        <p:grpSpPr>
          <a:xfrm rot="3130454">
            <a:off x="551115" y="1447150"/>
            <a:ext cx="324218" cy="625391"/>
            <a:chOff x="5966450" y="2934100"/>
            <a:chExt cx="566954" cy="1109041"/>
          </a:xfrm>
        </p:grpSpPr>
        <p:sp>
          <p:nvSpPr>
            <p:cNvPr id="1232" name="Google Shape;1232;p2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35" name="Google Shape;1235;p24"/>
          <p:cNvSpPr txBox="1"/>
          <p:nvPr>
            <p:ph type="title" hasCustomPrompt="1"/>
          </p:nvPr>
        </p:nvSpPr>
        <p:spPr>
          <a:xfrm>
            <a:off x="1092496" y="2975221"/>
            <a:ext cx="197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6" name="Google Shape;1236;p24"/>
          <p:cNvSpPr txBox="1"/>
          <p:nvPr>
            <p:ph type="subTitle" idx="1"/>
          </p:nvPr>
        </p:nvSpPr>
        <p:spPr>
          <a:xfrm>
            <a:off x="868996" y="3458987"/>
            <a:ext cx="24240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24"/>
          <p:cNvSpPr txBox="1"/>
          <p:nvPr>
            <p:ph type="title" idx="2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8" name="Google Shape;1238;p24"/>
          <p:cNvSpPr txBox="1"/>
          <p:nvPr>
            <p:ph type="title" idx="3" hasCustomPrompt="1"/>
          </p:nvPr>
        </p:nvSpPr>
        <p:spPr>
          <a:xfrm>
            <a:off x="3586929" y="2975221"/>
            <a:ext cx="197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9" name="Google Shape;1239;p24"/>
          <p:cNvSpPr txBox="1"/>
          <p:nvPr>
            <p:ph type="subTitle" idx="4"/>
          </p:nvPr>
        </p:nvSpPr>
        <p:spPr>
          <a:xfrm>
            <a:off x="5851004" y="3460787"/>
            <a:ext cx="242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0" name="Google Shape;1240;p24"/>
          <p:cNvSpPr txBox="1"/>
          <p:nvPr>
            <p:ph type="title" idx="5" hasCustomPrompt="1"/>
          </p:nvPr>
        </p:nvSpPr>
        <p:spPr>
          <a:xfrm>
            <a:off x="6074504" y="2975221"/>
            <a:ext cx="197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1" name="Google Shape;1241;p24"/>
          <p:cNvSpPr txBox="1"/>
          <p:nvPr>
            <p:ph type="subTitle" idx="6"/>
          </p:nvPr>
        </p:nvSpPr>
        <p:spPr>
          <a:xfrm>
            <a:off x="3363429" y="3460787"/>
            <a:ext cx="242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4"/>
          <p:cNvSpPr txBox="1"/>
          <p:nvPr>
            <p:ph type="subTitle" idx="7"/>
          </p:nvPr>
        </p:nvSpPr>
        <p:spPr>
          <a:xfrm>
            <a:off x="869446" y="2449725"/>
            <a:ext cx="2423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243" name="Google Shape;1243;p24"/>
          <p:cNvSpPr txBox="1"/>
          <p:nvPr>
            <p:ph type="subTitle" idx="8"/>
          </p:nvPr>
        </p:nvSpPr>
        <p:spPr>
          <a:xfrm>
            <a:off x="3363879" y="2449725"/>
            <a:ext cx="2423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244" name="Google Shape;1244;p24"/>
          <p:cNvSpPr txBox="1"/>
          <p:nvPr>
            <p:ph type="subTitle" idx="9"/>
          </p:nvPr>
        </p:nvSpPr>
        <p:spPr>
          <a:xfrm>
            <a:off x="5851454" y="2449725"/>
            <a:ext cx="2423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mmetto One" panose="02000505020000020004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1245" name="Google Shape;1245;p24"/>
          <p:cNvSpPr/>
          <p:nvPr/>
        </p:nvSpPr>
        <p:spPr>
          <a:xfrm rot="-612458" flipH="1">
            <a:off x="-226405" y="3903730"/>
            <a:ext cx="1521752" cy="1154435"/>
          </a:xfrm>
          <a:custGeom>
            <a:avLst/>
            <a:gdLst/>
            <a:ahLst/>
            <a:cxnLst/>
            <a:rect l="l" t="t" r="r" b="b"/>
            <a:pathLst>
              <a:path w="30794" h="23361" extrusionOk="0">
                <a:moveTo>
                  <a:pt x="29622" y="312"/>
                </a:moveTo>
                <a:cubicBezTo>
                  <a:pt x="29789" y="312"/>
                  <a:pt x="29953" y="362"/>
                  <a:pt x="30093" y="460"/>
                </a:cubicBezTo>
                <a:cubicBezTo>
                  <a:pt x="30275" y="586"/>
                  <a:pt x="30396" y="774"/>
                  <a:pt x="30439" y="993"/>
                </a:cubicBezTo>
                <a:cubicBezTo>
                  <a:pt x="30478" y="1207"/>
                  <a:pt x="30429" y="1427"/>
                  <a:pt x="30303" y="1611"/>
                </a:cubicBezTo>
                <a:cubicBezTo>
                  <a:pt x="26808" y="6688"/>
                  <a:pt x="21748" y="10965"/>
                  <a:pt x="16055" y="13651"/>
                </a:cubicBezTo>
                <a:cubicBezTo>
                  <a:pt x="16046" y="13653"/>
                  <a:pt x="16037" y="13659"/>
                  <a:pt x="16031" y="13661"/>
                </a:cubicBezTo>
                <a:cubicBezTo>
                  <a:pt x="15040" y="14131"/>
                  <a:pt x="14029" y="14553"/>
                  <a:pt x="13001" y="14925"/>
                </a:cubicBezTo>
                <a:cubicBezTo>
                  <a:pt x="12974" y="14845"/>
                  <a:pt x="12947" y="14763"/>
                  <a:pt x="12913" y="14683"/>
                </a:cubicBezTo>
                <a:cubicBezTo>
                  <a:pt x="12815" y="14466"/>
                  <a:pt x="12699" y="14250"/>
                  <a:pt x="12564" y="14047"/>
                </a:cubicBezTo>
                <a:cubicBezTo>
                  <a:pt x="12432" y="13845"/>
                  <a:pt x="12285" y="13651"/>
                  <a:pt x="12127" y="13473"/>
                </a:cubicBezTo>
                <a:cubicBezTo>
                  <a:pt x="12612" y="13304"/>
                  <a:pt x="13095" y="13121"/>
                  <a:pt x="13569" y="12930"/>
                </a:cubicBezTo>
                <a:cubicBezTo>
                  <a:pt x="13575" y="12926"/>
                  <a:pt x="13579" y="12926"/>
                  <a:pt x="13586" y="12924"/>
                </a:cubicBezTo>
                <a:cubicBezTo>
                  <a:pt x="19770" y="10425"/>
                  <a:pt x="25223" y="6075"/>
                  <a:pt x="28940" y="672"/>
                </a:cubicBezTo>
                <a:cubicBezTo>
                  <a:pt x="29065" y="488"/>
                  <a:pt x="29253" y="367"/>
                  <a:pt x="29472" y="326"/>
                </a:cubicBezTo>
                <a:cubicBezTo>
                  <a:pt x="29522" y="317"/>
                  <a:pt x="29572" y="312"/>
                  <a:pt x="29622" y="312"/>
                </a:cubicBezTo>
                <a:close/>
                <a:moveTo>
                  <a:pt x="9330" y="13995"/>
                </a:moveTo>
                <a:cubicBezTo>
                  <a:pt x="9104" y="13995"/>
                  <a:pt x="8879" y="14061"/>
                  <a:pt x="8694" y="14198"/>
                </a:cubicBezTo>
                <a:cubicBezTo>
                  <a:pt x="8252" y="14525"/>
                  <a:pt x="8135" y="15193"/>
                  <a:pt x="8434" y="15652"/>
                </a:cubicBezTo>
                <a:cubicBezTo>
                  <a:pt x="8464" y="15698"/>
                  <a:pt x="8512" y="15723"/>
                  <a:pt x="8564" y="15723"/>
                </a:cubicBezTo>
                <a:cubicBezTo>
                  <a:pt x="8592" y="15723"/>
                  <a:pt x="8622" y="15713"/>
                  <a:pt x="8648" y="15697"/>
                </a:cubicBezTo>
                <a:cubicBezTo>
                  <a:pt x="8717" y="15650"/>
                  <a:pt x="8737" y="15555"/>
                  <a:pt x="8691" y="15483"/>
                </a:cubicBezTo>
                <a:cubicBezTo>
                  <a:pt x="8481" y="15161"/>
                  <a:pt x="8568" y="14672"/>
                  <a:pt x="8877" y="14442"/>
                </a:cubicBezTo>
                <a:cubicBezTo>
                  <a:pt x="9006" y="14346"/>
                  <a:pt x="9166" y="14300"/>
                  <a:pt x="9326" y="14300"/>
                </a:cubicBezTo>
                <a:cubicBezTo>
                  <a:pt x="9552" y="14300"/>
                  <a:pt x="9780" y="14391"/>
                  <a:pt x="9927" y="14562"/>
                </a:cubicBezTo>
                <a:cubicBezTo>
                  <a:pt x="9957" y="14599"/>
                  <a:pt x="10001" y="14618"/>
                  <a:pt x="10045" y="14618"/>
                </a:cubicBezTo>
                <a:cubicBezTo>
                  <a:pt x="10080" y="14618"/>
                  <a:pt x="10116" y="14606"/>
                  <a:pt x="10145" y="14581"/>
                </a:cubicBezTo>
                <a:cubicBezTo>
                  <a:pt x="10210" y="14527"/>
                  <a:pt x="10219" y="14430"/>
                  <a:pt x="10163" y="14365"/>
                </a:cubicBezTo>
                <a:cubicBezTo>
                  <a:pt x="9957" y="14122"/>
                  <a:pt x="9643" y="13995"/>
                  <a:pt x="9330" y="13995"/>
                </a:cubicBezTo>
                <a:close/>
                <a:moveTo>
                  <a:pt x="6308" y="16271"/>
                </a:moveTo>
                <a:cubicBezTo>
                  <a:pt x="6026" y="16271"/>
                  <a:pt x="5745" y="16373"/>
                  <a:pt x="5543" y="16576"/>
                </a:cubicBezTo>
                <a:cubicBezTo>
                  <a:pt x="5154" y="16965"/>
                  <a:pt x="5132" y="17639"/>
                  <a:pt x="5495" y="18054"/>
                </a:cubicBezTo>
                <a:cubicBezTo>
                  <a:pt x="5524" y="18086"/>
                  <a:pt x="5569" y="18104"/>
                  <a:pt x="5610" y="18104"/>
                </a:cubicBezTo>
                <a:cubicBezTo>
                  <a:pt x="5647" y="18104"/>
                  <a:pt x="5682" y="18093"/>
                  <a:pt x="5712" y="18067"/>
                </a:cubicBezTo>
                <a:cubicBezTo>
                  <a:pt x="5775" y="18011"/>
                  <a:pt x="5783" y="17915"/>
                  <a:pt x="5727" y="17851"/>
                </a:cubicBezTo>
                <a:cubicBezTo>
                  <a:pt x="5470" y="17561"/>
                  <a:pt x="5487" y="17067"/>
                  <a:pt x="5760" y="16793"/>
                </a:cubicBezTo>
                <a:cubicBezTo>
                  <a:pt x="5904" y="16652"/>
                  <a:pt x="6106" y="16581"/>
                  <a:pt x="6307" y="16581"/>
                </a:cubicBezTo>
                <a:cubicBezTo>
                  <a:pt x="6493" y="16581"/>
                  <a:pt x="6679" y="16642"/>
                  <a:pt x="6818" y="16764"/>
                </a:cubicBezTo>
                <a:cubicBezTo>
                  <a:pt x="6847" y="16789"/>
                  <a:pt x="6883" y="16801"/>
                  <a:pt x="6919" y="16801"/>
                </a:cubicBezTo>
                <a:cubicBezTo>
                  <a:pt x="6961" y="16801"/>
                  <a:pt x="7004" y="16784"/>
                  <a:pt x="7034" y="16751"/>
                </a:cubicBezTo>
                <a:cubicBezTo>
                  <a:pt x="7090" y="16688"/>
                  <a:pt x="7084" y="16589"/>
                  <a:pt x="7021" y="16531"/>
                </a:cubicBezTo>
                <a:cubicBezTo>
                  <a:pt x="6824" y="16357"/>
                  <a:pt x="6566" y="16271"/>
                  <a:pt x="6308" y="16271"/>
                </a:cubicBezTo>
                <a:close/>
                <a:moveTo>
                  <a:pt x="9340" y="16836"/>
                </a:moveTo>
                <a:cubicBezTo>
                  <a:pt x="9279" y="16836"/>
                  <a:pt x="9221" y="16875"/>
                  <a:pt x="9198" y="16935"/>
                </a:cubicBezTo>
                <a:cubicBezTo>
                  <a:pt x="9169" y="17015"/>
                  <a:pt x="9208" y="17102"/>
                  <a:pt x="9288" y="17134"/>
                </a:cubicBezTo>
                <a:cubicBezTo>
                  <a:pt x="9485" y="17210"/>
                  <a:pt x="9637" y="17256"/>
                  <a:pt x="9786" y="17279"/>
                </a:cubicBezTo>
                <a:cubicBezTo>
                  <a:pt x="9565" y="17779"/>
                  <a:pt x="9028" y="18144"/>
                  <a:pt x="8481" y="18144"/>
                </a:cubicBezTo>
                <a:cubicBezTo>
                  <a:pt x="8464" y="18144"/>
                  <a:pt x="8448" y="18144"/>
                  <a:pt x="8432" y="18143"/>
                </a:cubicBezTo>
                <a:cubicBezTo>
                  <a:pt x="8427" y="18143"/>
                  <a:pt x="8422" y="18143"/>
                  <a:pt x="8417" y="18143"/>
                </a:cubicBezTo>
                <a:cubicBezTo>
                  <a:pt x="8337" y="18143"/>
                  <a:pt x="8276" y="18212"/>
                  <a:pt x="8274" y="18292"/>
                </a:cubicBezTo>
                <a:cubicBezTo>
                  <a:pt x="8270" y="18378"/>
                  <a:pt x="8339" y="18448"/>
                  <a:pt x="8423" y="18452"/>
                </a:cubicBezTo>
                <a:lnTo>
                  <a:pt x="8473" y="18452"/>
                </a:lnTo>
                <a:cubicBezTo>
                  <a:pt x="9191" y="18452"/>
                  <a:pt x="9875" y="17965"/>
                  <a:pt x="10113" y="17292"/>
                </a:cubicBezTo>
                <a:cubicBezTo>
                  <a:pt x="10221" y="17284"/>
                  <a:pt x="10340" y="17269"/>
                  <a:pt x="10481" y="17245"/>
                </a:cubicBezTo>
                <a:cubicBezTo>
                  <a:pt x="10565" y="17229"/>
                  <a:pt x="10621" y="17150"/>
                  <a:pt x="10608" y="17067"/>
                </a:cubicBezTo>
                <a:cubicBezTo>
                  <a:pt x="10593" y="16993"/>
                  <a:pt x="10529" y="16941"/>
                  <a:pt x="10457" y="16941"/>
                </a:cubicBezTo>
                <a:cubicBezTo>
                  <a:pt x="10447" y="16941"/>
                  <a:pt x="10437" y="16942"/>
                  <a:pt x="10427" y="16944"/>
                </a:cubicBezTo>
                <a:cubicBezTo>
                  <a:pt x="10262" y="16974"/>
                  <a:pt x="10134" y="16989"/>
                  <a:pt x="10016" y="16989"/>
                </a:cubicBezTo>
                <a:cubicBezTo>
                  <a:pt x="9822" y="16989"/>
                  <a:pt x="9656" y="16946"/>
                  <a:pt x="9395" y="16847"/>
                </a:cubicBezTo>
                <a:cubicBezTo>
                  <a:pt x="9377" y="16840"/>
                  <a:pt x="9358" y="16836"/>
                  <a:pt x="9340" y="16836"/>
                </a:cubicBezTo>
                <a:close/>
                <a:moveTo>
                  <a:pt x="8858" y="12229"/>
                </a:moveTo>
                <a:cubicBezTo>
                  <a:pt x="9085" y="12229"/>
                  <a:pt x="9311" y="12249"/>
                  <a:pt x="9535" y="12290"/>
                </a:cubicBezTo>
                <a:cubicBezTo>
                  <a:pt x="10596" y="12486"/>
                  <a:pt x="11660" y="13224"/>
                  <a:pt x="12303" y="14217"/>
                </a:cubicBezTo>
                <a:cubicBezTo>
                  <a:pt x="12428" y="14408"/>
                  <a:pt x="12538" y="14605"/>
                  <a:pt x="12629" y="14810"/>
                </a:cubicBezTo>
                <a:cubicBezTo>
                  <a:pt x="13186" y="16074"/>
                  <a:pt x="12203" y="17783"/>
                  <a:pt x="11325" y="18591"/>
                </a:cubicBezTo>
                <a:cubicBezTo>
                  <a:pt x="10360" y="19478"/>
                  <a:pt x="8992" y="20010"/>
                  <a:pt x="7469" y="20088"/>
                </a:cubicBezTo>
                <a:cubicBezTo>
                  <a:pt x="7307" y="20097"/>
                  <a:pt x="7140" y="20099"/>
                  <a:pt x="6969" y="20101"/>
                </a:cubicBezTo>
                <a:cubicBezTo>
                  <a:pt x="5935" y="20120"/>
                  <a:pt x="4764" y="20140"/>
                  <a:pt x="4351" y="21453"/>
                </a:cubicBezTo>
                <a:cubicBezTo>
                  <a:pt x="4297" y="21626"/>
                  <a:pt x="4264" y="21806"/>
                  <a:pt x="4232" y="21985"/>
                </a:cubicBezTo>
                <a:cubicBezTo>
                  <a:pt x="4167" y="22353"/>
                  <a:pt x="4104" y="22700"/>
                  <a:pt x="3858" y="22911"/>
                </a:cubicBezTo>
                <a:cubicBezTo>
                  <a:pt x="3748" y="23006"/>
                  <a:pt x="3601" y="23055"/>
                  <a:pt x="3442" y="23055"/>
                </a:cubicBezTo>
                <a:cubicBezTo>
                  <a:pt x="3393" y="23055"/>
                  <a:pt x="3342" y="23050"/>
                  <a:pt x="3291" y="23041"/>
                </a:cubicBezTo>
                <a:cubicBezTo>
                  <a:pt x="3059" y="22996"/>
                  <a:pt x="2858" y="22860"/>
                  <a:pt x="2761" y="22676"/>
                </a:cubicBezTo>
                <a:cubicBezTo>
                  <a:pt x="2618" y="22414"/>
                  <a:pt x="2763" y="22035"/>
                  <a:pt x="2860" y="21832"/>
                </a:cubicBezTo>
                <a:cubicBezTo>
                  <a:pt x="2893" y="21765"/>
                  <a:pt x="2873" y="21683"/>
                  <a:pt x="2812" y="21642"/>
                </a:cubicBezTo>
                <a:cubicBezTo>
                  <a:pt x="2784" y="21624"/>
                  <a:pt x="2754" y="21613"/>
                  <a:pt x="2721" y="21613"/>
                </a:cubicBezTo>
                <a:cubicBezTo>
                  <a:pt x="2681" y="21613"/>
                  <a:pt x="2644" y="21626"/>
                  <a:pt x="2615" y="21656"/>
                </a:cubicBezTo>
                <a:cubicBezTo>
                  <a:pt x="2444" y="21820"/>
                  <a:pt x="2219" y="21912"/>
                  <a:pt x="2002" y="21912"/>
                </a:cubicBezTo>
                <a:cubicBezTo>
                  <a:pt x="1951" y="21912"/>
                  <a:pt x="1901" y="21907"/>
                  <a:pt x="1852" y="21897"/>
                </a:cubicBezTo>
                <a:cubicBezTo>
                  <a:pt x="1447" y="21817"/>
                  <a:pt x="1131" y="21384"/>
                  <a:pt x="1175" y="20975"/>
                </a:cubicBezTo>
                <a:cubicBezTo>
                  <a:pt x="1200" y="20759"/>
                  <a:pt x="1322" y="20553"/>
                  <a:pt x="1516" y="20404"/>
                </a:cubicBezTo>
                <a:cubicBezTo>
                  <a:pt x="1571" y="20361"/>
                  <a:pt x="1590" y="20287"/>
                  <a:pt x="1564" y="20224"/>
                </a:cubicBezTo>
                <a:cubicBezTo>
                  <a:pt x="1541" y="20165"/>
                  <a:pt x="1485" y="20128"/>
                  <a:pt x="1424" y="20128"/>
                </a:cubicBezTo>
                <a:cubicBezTo>
                  <a:pt x="1418" y="20128"/>
                  <a:pt x="1411" y="20128"/>
                  <a:pt x="1404" y="20129"/>
                </a:cubicBezTo>
                <a:cubicBezTo>
                  <a:pt x="1357" y="20134"/>
                  <a:pt x="1310" y="20137"/>
                  <a:pt x="1263" y="20137"/>
                </a:cubicBezTo>
                <a:cubicBezTo>
                  <a:pt x="1001" y="20137"/>
                  <a:pt x="760" y="20053"/>
                  <a:pt x="588" y="19897"/>
                </a:cubicBezTo>
                <a:cubicBezTo>
                  <a:pt x="411" y="19739"/>
                  <a:pt x="313" y="19478"/>
                  <a:pt x="335" y="19218"/>
                </a:cubicBezTo>
                <a:cubicBezTo>
                  <a:pt x="350" y="18995"/>
                  <a:pt x="452" y="18807"/>
                  <a:pt x="610" y="18703"/>
                </a:cubicBezTo>
                <a:cubicBezTo>
                  <a:pt x="647" y="18679"/>
                  <a:pt x="683" y="18660"/>
                  <a:pt x="718" y="18647"/>
                </a:cubicBezTo>
                <a:cubicBezTo>
                  <a:pt x="877" y="18578"/>
                  <a:pt x="1058" y="18564"/>
                  <a:pt x="1252" y="18564"/>
                </a:cubicBezTo>
                <a:cubicBezTo>
                  <a:pt x="1320" y="18564"/>
                  <a:pt x="1389" y="18565"/>
                  <a:pt x="1460" y="18567"/>
                </a:cubicBezTo>
                <a:cubicBezTo>
                  <a:pt x="1525" y="18570"/>
                  <a:pt x="1592" y="18571"/>
                  <a:pt x="1659" y="18571"/>
                </a:cubicBezTo>
                <a:cubicBezTo>
                  <a:pt x="1748" y="18571"/>
                  <a:pt x="1838" y="18568"/>
                  <a:pt x="1928" y="18560"/>
                </a:cubicBezTo>
                <a:cubicBezTo>
                  <a:pt x="2577" y="18495"/>
                  <a:pt x="3210" y="18084"/>
                  <a:pt x="3659" y="17431"/>
                </a:cubicBezTo>
                <a:cubicBezTo>
                  <a:pt x="4031" y="16894"/>
                  <a:pt x="4316" y="16297"/>
                  <a:pt x="4589" y="15721"/>
                </a:cubicBezTo>
                <a:cubicBezTo>
                  <a:pt x="4952" y="14962"/>
                  <a:pt x="5324" y="14179"/>
                  <a:pt x="5894" y="13540"/>
                </a:cubicBezTo>
                <a:cubicBezTo>
                  <a:pt x="6636" y="12709"/>
                  <a:pt x="7746" y="12229"/>
                  <a:pt x="8858" y="12229"/>
                </a:cubicBezTo>
                <a:close/>
                <a:moveTo>
                  <a:pt x="29619" y="0"/>
                </a:moveTo>
                <a:cubicBezTo>
                  <a:pt x="29550" y="0"/>
                  <a:pt x="29480" y="7"/>
                  <a:pt x="29411" y="19"/>
                </a:cubicBezTo>
                <a:cubicBezTo>
                  <a:pt x="29111" y="75"/>
                  <a:pt x="28853" y="242"/>
                  <a:pt x="28682" y="493"/>
                </a:cubicBezTo>
                <a:cubicBezTo>
                  <a:pt x="25002" y="5844"/>
                  <a:pt x="19603" y="10154"/>
                  <a:pt x="13480" y="12629"/>
                </a:cubicBezTo>
                <a:cubicBezTo>
                  <a:pt x="13475" y="12631"/>
                  <a:pt x="13467" y="12631"/>
                  <a:pt x="13463" y="12634"/>
                </a:cubicBezTo>
                <a:cubicBezTo>
                  <a:pt x="12947" y="12843"/>
                  <a:pt x="12420" y="13040"/>
                  <a:pt x="11891" y="13224"/>
                </a:cubicBezTo>
                <a:cubicBezTo>
                  <a:pt x="11240" y="12582"/>
                  <a:pt x="10427" y="12136"/>
                  <a:pt x="9589" y="11984"/>
                </a:cubicBezTo>
                <a:cubicBezTo>
                  <a:pt x="9348" y="11940"/>
                  <a:pt x="9104" y="11918"/>
                  <a:pt x="8860" y="11918"/>
                </a:cubicBezTo>
                <a:cubicBezTo>
                  <a:pt x="7660" y="11918"/>
                  <a:pt x="6461" y="12435"/>
                  <a:pt x="5662" y="13332"/>
                </a:cubicBezTo>
                <a:cubicBezTo>
                  <a:pt x="5063" y="14003"/>
                  <a:pt x="4680" y="14806"/>
                  <a:pt x="4308" y="15583"/>
                </a:cubicBezTo>
                <a:cubicBezTo>
                  <a:pt x="4039" y="16150"/>
                  <a:pt x="3760" y="16734"/>
                  <a:pt x="3403" y="17253"/>
                </a:cubicBezTo>
                <a:cubicBezTo>
                  <a:pt x="3003" y="17831"/>
                  <a:pt x="2455" y="18194"/>
                  <a:pt x="1897" y="18249"/>
                </a:cubicBezTo>
                <a:cubicBezTo>
                  <a:pt x="1824" y="18255"/>
                  <a:pt x="1749" y="18257"/>
                  <a:pt x="1673" y="18257"/>
                </a:cubicBezTo>
                <a:cubicBezTo>
                  <a:pt x="1604" y="18257"/>
                  <a:pt x="1535" y="18256"/>
                  <a:pt x="1464" y="18253"/>
                </a:cubicBezTo>
                <a:cubicBezTo>
                  <a:pt x="1395" y="18251"/>
                  <a:pt x="1326" y="18250"/>
                  <a:pt x="1257" y="18250"/>
                </a:cubicBezTo>
                <a:cubicBezTo>
                  <a:pt x="1031" y="18250"/>
                  <a:pt x="805" y="18267"/>
                  <a:pt x="599" y="18355"/>
                </a:cubicBezTo>
                <a:cubicBezTo>
                  <a:pt x="549" y="18374"/>
                  <a:pt x="497" y="18402"/>
                  <a:pt x="441" y="18439"/>
                </a:cubicBezTo>
                <a:cubicBezTo>
                  <a:pt x="201" y="18597"/>
                  <a:pt x="49" y="18870"/>
                  <a:pt x="25" y="19190"/>
                </a:cubicBezTo>
                <a:cubicBezTo>
                  <a:pt x="0" y="19545"/>
                  <a:pt x="134" y="19902"/>
                  <a:pt x="382" y="20122"/>
                </a:cubicBezTo>
                <a:cubicBezTo>
                  <a:pt x="564" y="20287"/>
                  <a:pt x="804" y="20391"/>
                  <a:pt x="1064" y="20427"/>
                </a:cubicBezTo>
                <a:cubicBezTo>
                  <a:pt x="954" y="20583"/>
                  <a:pt x="887" y="20756"/>
                  <a:pt x="867" y="20938"/>
                </a:cubicBezTo>
                <a:cubicBezTo>
                  <a:pt x="804" y="21505"/>
                  <a:pt x="1224" y="22081"/>
                  <a:pt x="1787" y="22195"/>
                </a:cubicBezTo>
                <a:cubicBezTo>
                  <a:pt x="1856" y="22209"/>
                  <a:pt x="1926" y="22216"/>
                  <a:pt x="1996" y="22216"/>
                </a:cubicBezTo>
                <a:cubicBezTo>
                  <a:pt x="2140" y="22216"/>
                  <a:pt x="2286" y="22187"/>
                  <a:pt x="2423" y="22133"/>
                </a:cubicBezTo>
                <a:lnTo>
                  <a:pt x="2423" y="22133"/>
                </a:lnTo>
                <a:cubicBezTo>
                  <a:pt x="2373" y="22360"/>
                  <a:pt x="2373" y="22604"/>
                  <a:pt x="2486" y="22818"/>
                </a:cubicBezTo>
                <a:cubicBezTo>
                  <a:pt x="2631" y="23083"/>
                  <a:pt x="2906" y="23279"/>
                  <a:pt x="3230" y="23342"/>
                </a:cubicBezTo>
                <a:cubicBezTo>
                  <a:pt x="3301" y="23355"/>
                  <a:pt x="3369" y="23360"/>
                  <a:pt x="3436" y="23360"/>
                </a:cubicBezTo>
                <a:cubicBezTo>
                  <a:pt x="3669" y="23360"/>
                  <a:pt x="3888" y="23286"/>
                  <a:pt x="4054" y="23141"/>
                </a:cubicBezTo>
                <a:cubicBezTo>
                  <a:pt x="4383" y="22858"/>
                  <a:pt x="4457" y="22440"/>
                  <a:pt x="4530" y="22033"/>
                </a:cubicBezTo>
                <a:cubicBezTo>
                  <a:pt x="4559" y="21858"/>
                  <a:pt x="4589" y="21696"/>
                  <a:pt x="4639" y="21542"/>
                </a:cubicBezTo>
                <a:cubicBezTo>
                  <a:pt x="4987" y="20441"/>
                  <a:pt x="5952" y="20423"/>
                  <a:pt x="6973" y="20404"/>
                </a:cubicBezTo>
                <a:cubicBezTo>
                  <a:pt x="7144" y="20400"/>
                  <a:pt x="7313" y="20397"/>
                  <a:pt x="7480" y="20389"/>
                </a:cubicBezTo>
                <a:cubicBezTo>
                  <a:pt x="9076" y="20308"/>
                  <a:pt x="10515" y="19748"/>
                  <a:pt x="11530" y="18811"/>
                </a:cubicBezTo>
                <a:cubicBezTo>
                  <a:pt x="12357" y="18049"/>
                  <a:pt x="13266" y="16529"/>
                  <a:pt x="13064" y="15221"/>
                </a:cubicBezTo>
                <a:cubicBezTo>
                  <a:pt x="14107" y="14845"/>
                  <a:pt x="15144" y="14414"/>
                  <a:pt x="16154" y="13936"/>
                </a:cubicBezTo>
                <a:cubicBezTo>
                  <a:pt x="16161" y="13934"/>
                  <a:pt x="16167" y="13930"/>
                  <a:pt x="16172" y="13928"/>
                </a:cubicBezTo>
                <a:cubicBezTo>
                  <a:pt x="21921" y="11219"/>
                  <a:pt x="27027" y="6902"/>
                  <a:pt x="30552" y="1780"/>
                </a:cubicBezTo>
                <a:cubicBezTo>
                  <a:pt x="30731" y="1534"/>
                  <a:pt x="30794" y="1231"/>
                  <a:pt x="30738" y="932"/>
                </a:cubicBezTo>
                <a:cubicBezTo>
                  <a:pt x="30682" y="633"/>
                  <a:pt x="30515" y="374"/>
                  <a:pt x="30264" y="203"/>
                </a:cubicBezTo>
                <a:cubicBezTo>
                  <a:pt x="30071" y="69"/>
                  <a:pt x="29849" y="0"/>
                  <a:pt x="29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24"/>
          <p:cNvSpPr/>
          <p:nvPr/>
        </p:nvSpPr>
        <p:spPr>
          <a:xfrm rot="931412" flipH="1">
            <a:off x="8100911" y="584869"/>
            <a:ext cx="964649" cy="1713325"/>
          </a:xfrm>
          <a:custGeom>
            <a:avLst/>
            <a:gdLst/>
            <a:ahLst/>
            <a:cxnLst/>
            <a:rect l="l" t="t" r="r" b="b"/>
            <a:pathLst>
              <a:path w="36478" h="64789" extrusionOk="0">
                <a:moveTo>
                  <a:pt x="23871" y="18942"/>
                </a:moveTo>
                <a:cubicBezTo>
                  <a:pt x="24272" y="18942"/>
                  <a:pt x="24658" y="18999"/>
                  <a:pt x="25028" y="19114"/>
                </a:cubicBezTo>
                <a:cubicBezTo>
                  <a:pt x="25959" y="19402"/>
                  <a:pt x="26580" y="19958"/>
                  <a:pt x="27044" y="20916"/>
                </a:cubicBezTo>
                <a:cubicBezTo>
                  <a:pt x="27264" y="21372"/>
                  <a:pt x="27430" y="21872"/>
                  <a:pt x="27607" y="22399"/>
                </a:cubicBezTo>
                <a:cubicBezTo>
                  <a:pt x="27660" y="22559"/>
                  <a:pt x="27715" y="22722"/>
                  <a:pt x="27771" y="22883"/>
                </a:cubicBezTo>
                <a:cubicBezTo>
                  <a:pt x="26921" y="22659"/>
                  <a:pt x="26046" y="22571"/>
                  <a:pt x="25171" y="22571"/>
                </a:cubicBezTo>
                <a:cubicBezTo>
                  <a:pt x="23301" y="22571"/>
                  <a:pt x="21431" y="22977"/>
                  <a:pt x="19803" y="23344"/>
                </a:cubicBezTo>
                <a:cubicBezTo>
                  <a:pt x="19797" y="23342"/>
                  <a:pt x="19792" y="23341"/>
                  <a:pt x="19787" y="23341"/>
                </a:cubicBezTo>
                <a:cubicBezTo>
                  <a:pt x="19725" y="22578"/>
                  <a:pt x="19735" y="21650"/>
                  <a:pt x="20162" y="20890"/>
                </a:cubicBezTo>
                <a:cubicBezTo>
                  <a:pt x="20401" y="20464"/>
                  <a:pt x="20782" y="20073"/>
                  <a:pt x="21298" y="19734"/>
                </a:cubicBezTo>
                <a:cubicBezTo>
                  <a:pt x="21874" y="19353"/>
                  <a:pt x="22531" y="19096"/>
                  <a:pt x="23199" y="18993"/>
                </a:cubicBezTo>
                <a:cubicBezTo>
                  <a:pt x="23426" y="18957"/>
                  <a:pt x="23650" y="18942"/>
                  <a:pt x="23871" y="18942"/>
                </a:cubicBezTo>
                <a:close/>
                <a:moveTo>
                  <a:pt x="2766" y="477"/>
                </a:moveTo>
                <a:cubicBezTo>
                  <a:pt x="2811" y="477"/>
                  <a:pt x="2855" y="483"/>
                  <a:pt x="2898" y="495"/>
                </a:cubicBezTo>
                <a:cubicBezTo>
                  <a:pt x="12305" y="2658"/>
                  <a:pt x="20155" y="9555"/>
                  <a:pt x="23929" y="18629"/>
                </a:cubicBezTo>
                <a:cubicBezTo>
                  <a:pt x="23913" y="18629"/>
                  <a:pt x="23897" y="18629"/>
                  <a:pt x="23881" y="18629"/>
                </a:cubicBezTo>
                <a:cubicBezTo>
                  <a:pt x="23641" y="18629"/>
                  <a:pt x="23398" y="18649"/>
                  <a:pt x="23151" y="18685"/>
                </a:cubicBezTo>
                <a:cubicBezTo>
                  <a:pt x="23000" y="18708"/>
                  <a:pt x="22849" y="18740"/>
                  <a:pt x="22698" y="18779"/>
                </a:cubicBezTo>
                <a:cubicBezTo>
                  <a:pt x="19396" y="11088"/>
                  <a:pt x="13020" y="5012"/>
                  <a:pt x="5210" y="2382"/>
                </a:cubicBezTo>
                <a:lnTo>
                  <a:pt x="4029" y="1985"/>
                </a:lnTo>
                <a:lnTo>
                  <a:pt x="4029" y="1985"/>
                </a:lnTo>
                <a:lnTo>
                  <a:pt x="4642" y="3068"/>
                </a:lnTo>
                <a:cubicBezTo>
                  <a:pt x="7751" y="8555"/>
                  <a:pt x="10042" y="14493"/>
                  <a:pt x="11452" y="20716"/>
                </a:cubicBezTo>
                <a:cubicBezTo>
                  <a:pt x="12669" y="26087"/>
                  <a:pt x="13201" y="31542"/>
                  <a:pt x="13038" y="36965"/>
                </a:cubicBezTo>
                <a:cubicBezTo>
                  <a:pt x="12863" y="36944"/>
                  <a:pt x="12684" y="36933"/>
                  <a:pt x="12504" y="36933"/>
                </a:cubicBezTo>
                <a:cubicBezTo>
                  <a:pt x="12378" y="36933"/>
                  <a:pt x="12251" y="36939"/>
                  <a:pt x="12123" y="36949"/>
                </a:cubicBezTo>
                <a:cubicBezTo>
                  <a:pt x="12033" y="36957"/>
                  <a:pt x="11939" y="36967"/>
                  <a:pt x="11847" y="36980"/>
                </a:cubicBezTo>
                <a:cubicBezTo>
                  <a:pt x="12233" y="24517"/>
                  <a:pt x="8866" y="11969"/>
                  <a:pt x="2262" y="1389"/>
                </a:cubicBezTo>
                <a:cubicBezTo>
                  <a:pt x="2134" y="1183"/>
                  <a:pt x="2141" y="924"/>
                  <a:pt x="2282" y="728"/>
                </a:cubicBezTo>
                <a:cubicBezTo>
                  <a:pt x="2393" y="571"/>
                  <a:pt x="2573" y="477"/>
                  <a:pt x="2766" y="477"/>
                </a:cubicBezTo>
                <a:close/>
                <a:moveTo>
                  <a:pt x="5061" y="2835"/>
                </a:moveTo>
                <a:cubicBezTo>
                  <a:pt x="12689" y="5402"/>
                  <a:pt x="18975" y="11331"/>
                  <a:pt x="22243" y="18917"/>
                </a:cubicBezTo>
                <a:cubicBezTo>
                  <a:pt x="21851" y="19055"/>
                  <a:pt x="21478" y="19244"/>
                  <a:pt x="21128" y="19473"/>
                </a:cubicBezTo>
                <a:cubicBezTo>
                  <a:pt x="20572" y="19843"/>
                  <a:pt x="20157" y="20268"/>
                  <a:pt x="19894" y="20737"/>
                </a:cubicBezTo>
                <a:cubicBezTo>
                  <a:pt x="19456" y="21516"/>
                  <a:pt x="19420" y="22435"/>
                  <a:pt x="19470" y="23214"/>
                </a:cubicBezTo>
                <a:cubicBezTo>
                  <a:pt x="17529" y="25020"/>
                  <a:pt x="16060" y="27794"/>
                  <a:pt x="15391" y="29522"/>
                </a:cubicBezTo>
                <a:cubicBezTo>
                  <a:pt x="14423" y="32014"/>
                  <a:pt x="14109" y="34683"/>
                  <a:pt x="14056" y="37213"/>
                </a:cubicBezTo>
                <a:cubicBezTo>
                  <a:pt x="13882" y="37147"/>
                  <a:pt x="13702" y="37091"/>
                  <a:pt x="13516" y="37047"/>
                </a:cubicBezTo>
                <a:cubicBezTo>
                  <a:pt x="13883" y="25155"/>
                  <a:pt x="10925" y="13186"/>
                  <a:pt x="5061" y="2835"/>
                </a:cubicBezTo>
                <a:close/>
                <a:moveTo>
                  <a:pt x="12504" y="37242"/>
                </a:moveTo>
                <a:cubicBezTo>
                  <a:pt x="13018" y="37242"/>
                  <a:pt x="13519" y="37333"/>
                  <a:pt x="13969" y="37511"/>
                </a:cubicBezTo>
                <a:cubicBezTo>
                  <a:pt x="14875" y="37867"/>
                  <a:pt x="15454" y="38469"/>
                  <a:pt x="15844" y="39457"/>
                </a:cubicBezTo>
                <a:cubicBezTo>
                  <a:pt x="16032" y="39927"/>
                  <a:pt x="16161" y="40437"/>
                  <a:pt x="16298" y="40977"/>
                </a:cubicBezTo>
                <a:cubicBezTo>
                  <a:pt x="16340" y="41141"/>
                  <a:pt x="16382" y="41306"/>
                  <a:pt x="16426" y="41471"/>
                </a:cubicBezTo>
                <a:cubicBezTo>
                  <a:pt x="15261" y="41071"/>
                  <a:pt x="14030" y="40931"/>
                  <a:pt x="12806" y="40931"/>
                </a:cubicBezTo>
                <a:cubicBezTo>
                  <a:pt x="11284" y="40931"/>
                  <a:pt x="9777" y="41147"/>
                  <a:pt x="8432" y="41349"/>
                </a:cubicBezTo>
                <a:cubicBezTo>
                  <a:pt x="8425" y="40583"/>
                  <a:pt x="8500" y="39654"/>
                  <a:pt x="8983" y="38927"/>
                </a:cubicBezTo>
                <a:cubicBezTo>
                  <a:pt x="9253" y="38519"/>
                  <a:pt x="9664" y="38159"/>
                  <a:pt x="10202" y="37857"/>
                </a:cubicBezTo>
                <a:cubicBezTo>
                  <a:pt x="10567" y="37651"/>
                  <a:pt x="10958" y="37497"/>
                  <a:pt x="11359" y="37391"/>
                </a:cubicBezTo>
                <a:lnTo>
                  <a:pt x="11359" y="37391"/>
                </a:lnTo>
                <a:cubicBezTo>
                  <a:pt x="11359" y="37412"/>
                  <a:pt x="11357" y="37432"/>
                  <a:pt x="11357" y="37449"/>
                </a:cubicBezTo>
                <a:cubicBezTo>
                  <a:pt x="11517" y="37410"/>
                  <a:pt x="11678" y="37374"/>
                  <a:pt x="11838" y="37341"/>
                </a:cubicBezTo>
                <a:cubicBezTo>
                  <a:pt x="11838" y="37325"/>
                  <a:pt x="11840" y="37309"/>
                  <a:pt x="11840" y="37292"/>
                </a:cubicBezTo>
                <a:cubicBezTo>
                  <a:pt x="11945" y="37276"/>
                  <a:pt x="12048" y="37263"/>
                  <a:pt x="12154" y="37256"/>
                </a:cubicBezTo>
                <a:cubicBezTo>
                  <a:pt x="12271" y="37247"/>
                  <a:pt x="12388" y="37242"/>
                  <a:pt x="12504" y="37242"/>
                </a:cubicBezTo>
                <a:close/>
                <a:moveTo>
                  <a:pt x="28459" y="37109"/>
                </a:moveTo>
                <a:cubicBezTo>
                  <a:pt x="29545" y="39055"/>
                  <a:pt x="30955" y="40842"/>
                  <a:pt x="32591" y="42339"/>
                </a:cubicBezTo>
                <a:cubicBezTo>
                  <a:pt x="32604" y="42351"/>
                  <a:pt x="32614" y="42361"/>
                  <a:pt x="32627" y="42373"/>
                </a:cubicBezTo>
                <a:cubicBezTo>
                  <a:pt x="32546" y="42916"/>
                  <a:pt x="32411" y="43458"/>
                  <a:pt x="32216" y="43991"/>
                </a:cubicBezTo>
                <a:cubicBezTo>
                  <a:pt x="32100" y="44308"/>
                  <a:pt x="31924" y="44688"/>
                  <a:pt x="31610" y="44816"/>
                </a:cubicBezTo>
                <a:cubicBezTo>
                  <a:pt x="31527" y="44850"/>
                  <a:pt x="31439" y="44864"/>
                  <a:pt x="31348" y="44864"/>
                </a:cubicBezTo>
                <a:cubicBezTo>
                  <a:pt x="31116" y="44864"/>
                  <a:pt x="30868" y="44773"/>
                  <a:pt x="30661" y="44684"/>
                </a:cubicBezTo>
                <a:cubicBezTo>
                  <a:pt x="29853" y="44334"/>
                  <a:pt x="29142" y="43847"/>
                  <a:pt x="28508" y="43268"/>
                </a:cubicBezTo>
                <a:cubicBezTo>
                  <a:pt x="28940" y="41360"/>
                  <a:pt x="28788" y="39272"/>
                  <a:pt x="28459" y="37109"/>
                </a:cubicBezTo>
                <a:close/>
                <a:moveTo>
                  <a:pt x="21083" y="37933"/>
                </a:moveTo>
                <a:cubicBezTo>
                  <a:pt x="21350" y="39796"/>
                  <a:pt x="21854" y="41644"/>
                  <a:pt x="22564" y="43391"/>
                </a:cubicBezTo>
                <a:cubicBezTo>
                  <a:pt x="22008" y="44639"/>
                  <a:pt x="21353" y="45708"/>
                  <a:pt x="20646" y="46169"/>
                </a:cubicBezTo>
                <a:cubicBezTo>
                  <a:pt x="20142" y="45120"/>
                  <a:pt x="19442" y="43967"/>
                  <a:pt x="18583" y="42900"/>
                </a:cubicBezTo>
                <a:cubicBezTo>
                  <a:pt x="19615" y="41359"/>
                  <a:pt x="20463" y="39678"/>
                  <a:pt x="21083" y="37933"/>
                </a:cubicBezTo>
                <a:close/>
                <a:moveTo>
                  <a:pt x="25160" y="22872"/>
                </a:moveTo>
                <a:cubicBezTo>
                  <a:pt x="25873" y="22872"/>
                  <a:pt x="26585" y="22934"/>
                  <a:pt x="27286" y="23083"/>
                </a:cubicBezTo>
                <a:cubicBezTo>
                  <a:pt x="29443" y="24343"/>
                  <a:pt x="31288" y="26384"/>
                  <a:pt x="32309" y="27994"/>
                </a:cubicBezTo>
                <a:cubicBezTo>
                  <a:pt x="34665" y="31711"/>
                  <a:pt x="35442" y="36222"/>
                  <a:pt x="35858" y="39737"/>
                </a:cubicBezTo>
                <a:cubicBezTo>
                  <a:pt x="35940" y="40436"/>
                  <a:pt x="35995" y="41062"/>
                  <a:pt x="35825" y="41645"/>
                </a:cubicBezTo>
                <a:cubicBezTo>
                  <a:pt x="35674" y="42167"/>
                  <a:pt x="35259" y="42733"/>
                  <a:pt x="34665" y="42819"/>
                </a:cubicBezTo>
                <a:cubicBezTo>
                  <a:pt x="34610" y="42827"/>
                  <a:pt x="34555" y="42831"/>
                  <a:pt x="34500" y="42831"/>
                </a:cubicBezTo>
                <a:cubicBezTo>
                  <a:pt x="33914" y="42831"/>
                  <a:pt x="33348" y="42387"/>
                  <a:pt x="32912" y="41987"/>
                </a:cubicBezTo>
                <a:cubicBezTo>
                  <a:pt x="30943" y="40185"/>
                  <a:pt x="29312" y="37953"/>
                  <a:pt x="28191" y="35532"/>
                </a:cubicBezTo>
                <a:lnTo>
                  <a:pt x="27427" y="33878"/>
                </a:lnTo>
                <a:lnTo>
                  <a:pt x="27742" y="35675"/>
                </a:lnTo>
                <a:cubicBezTo>
                  <a:pt x="28377" y="39297"/>
                  <a:pt x="28803" y="42777"/>
                  <a:pt x="27081" y="45542"/>
                </a:cubicBezTo>
                <a:cubicBezTo>
                  <a:pt x="26666" y="46209"/>
                  <a:pt x="26217" y="46570"/>
                  <a:pt x="25743" y="46616"/>
                </a:cubicBezTo>
                <a:cubicBezTo>
                  <a:pt x="25705" y="46620"/>
                  <a:pt x="25668" y="46622"/>
                  <a:pt x="25630" y="46622"/>
                </a:cubicBezTo>
                <a:cubicBezTo>
                  <a:pt x="24833" y="46622"/>
                  <a:pt x="24222" y="45764"/>
                  <a:pt x="23840" y="45022"/>
                </a:cubicBezTo>
                <a:cubicBezTo>
                  <a:pt x="22529" y="42491"/>
                  <a:pt x="21694" y="39652"/>
                  <a:pt x="21428" y="36813"/>
                </a:cubicBezTo>
                <a:lnTo>
                  <a:pt x="21314" y="35599"/>
                </a:lnTo>
                <a:lnTo>
                  <a:pt x="20962" y="36765"/>
                </a:lnTo>
                <a:cubicBezTo>
                  <a:pt x="20356" y="38785"/>
                  <a:pt x="19434" y="40741"/>
                  <a:pt x="18264" y="42515"/>
                </a:cubicBezTo>
                <a:cubicBezTo>
                  <a:pt x="17753" y="41916"/>
                  <a:pt x="17189" y="41356"/>
                  <a:pt x="16586" y="40863"/>
                </a:cubicBezTo>
                <a:cubicBezTo>
                  <a:pt x="16449" y="40328"/>
                  <a:pt x="16320" y="39822"/>
                  <a:pt x="16130" y="39343"/>
                </a:cubicBezTo>
                <a:cubicBezTo>
                  <a:pt x="15771" y="38438"/>
                  <a:pt x="15268" y="37832"/>
                  <a:pt x="14527" y="37430"/>
                </a:cubicBezTo>
                <a:cubicBezTo>
                  <a:pt x="14567" y="34884"/>
                  <a:pt x="14865" y="32191"/>
                  <a:pt x="15834" y="29694"/>
                </a:cubicBezTo>
                <a:cubicBezTo>
                  <a:pt x="16560" y="27827"/>
                  <a:pt x="17958" y="25340"/>
                  <a:pt x="19675" y="23688"/>
                </a:cubicBezTo>
                <a:lnTo>
                  <a:pt x="19685" y="23685"/>
                </a:lnTo>
                <a:cubicBezTo>
                  <a:pt x="21412" y="23296"/>
                  <a:pt x="23291" y="22872"/>
                  <a:pt x="25160" y="22872"/>
                </a:cubicBezTo>
                <a:close/>
                <a:moveTo>
                  <a:pt x="5776" y="44756"/>
                </a:moveTo>
                <a:cubicBezTo>
                  <a:pt x="5997" y="44756"/>
                  <a:pt x="6228" y="44779"/>
                  <a:pt x="6447" y="44806"/>
                </a:cubicBezTo>
                <a:cubicBezTo>
                  <a:pt x="6638" y="44829"/>
                  <a:pt x="6890" y="44878"/>
                  <a:pt x="7178" y="44947"/>
                </a:cubicBezTo>
                <a:cubicBezTo>
                  <a:pt x="6631" y="45133"/>
                  <a:pt x="6166" y="45637"/>
                  <a:pt x="5997" y="46315"/>
                </a:cubicBezTo>
                <a:cubicBezTo>
                  <a:pt x="5858" y="46873"/>
                  <a:pt x="5935" y="47416"/>
                  <a:pt x="6172" y="47830"/>
                </a:cubicBezTo>
                <a:cubicBezTo>
                  <a:pt x="6022" y="47745"/>
                  <a:pt x="5872" y="47652"/>
                  <a:pt x="5724" y="47552"/>
                </a:cubicBezTo>
                <a:cubicBezTo>
                  <a:pt x="5365" y="47312"/>
                  <a:pt x="4863" y="46932"/>
                  <a:pt x="4624" y="46408"/>
                </a:cubicBezTo>
                <a:cubicBezTo>
                  <a:pt x="4436" y="45997"/>
                  <a:pt x="4431" y="45404"/>
                  <a:pt x="4783" y="45064"/>
                </a:cubicBezTo>
                <a:cubicBezTo>
                  <a:pt x="5031" y="44824"/>
                  <a:pt x="5394" y="44756"/>
                  <a:pt x="5776" y="44756"/>
                </a:cubicBezTo>
                <a:close/>
                <a:moveTo>
                  <a:pt x="18431" y="44782"/>
                </a:moveTo>
                <a:cubicBezTo>
                  <a:pt x="18815" y="44782"/>
                  <a:pt x="19177" y="44850"/>
                  <a:pt x="19426" y="45089"/>
                </a:cubicBezTo>
                <a:cubicBezTo>
                  <a:pt x="19780" y="45427"/>
                  <a:pt x="19774" y="46023"/>
                  <a:pt x="19586" y="46434"/>
                </a:cubicBezTo>
                <a:cubicBezTo>
                  <a:pt x="19347" y="46958"/>
                  <a:pt x="18843" y="47336"/>
                  <a:pt x="18485" y="47578"/>
                </a:cubicBezTo>
                <a:cubicBezTo>
                  <a:pt x="18349" y="47671"/>
                  <a:pt x="18210" y="47757"/>
                  <a:pt x="18069" y="47838"/>
                </a:cubicBezTo>
                <a:cubicBezTo>
                  <a:pt x="18172" y="47673"/>
                  <a:pt x="18254" y="47491"/>
                  <a:pt x="18305" y="47292"/>
                </a:cubicBezTo>
                <a:cubicBezTo>
                  <a:pt x="17796" y="47100"/>
                  <a:pt x="17283" y="46912"/>
                  <a:pt x="16765" y="46724"/>
                </a:cubicBezTo>
                <a:cubicBezTo>
                  <a:pt x="17119" y="46277"/>
                  <a:pt x="17483" y="45836"/>
                  <a:pt x="17852" y="45404"/>
                </a:cubicBezTo>
                <a:cubicBezTo>
                  <a:pt x="17656" y="45191"/>
                  <a:pt x="17413" y="45032"/>
                  <a:pt x="17148" y="44945"/>
                </a:cubicBezTo>
                <a:cubicBezTo>
                  <a:pt x="17387" y="44888"/>
                  <a:pt x="17598" y="44851"/>
                  <a:pt x="17763" y="44831"/>
                </a:cubicBezTo>
                <a:cubicBezTo>
                  <a:pt x="17981" y="44804"/>
                  <a:pt x="18210" y="44782"/>
                  <a:pt x="18431" y="44782"/>
                </a:cubicBezTo>
                <a:close/>
                <a:moveTo>
                  <a:pt x="8841" y="45510"/>
                </a:moveTo>
                <a:cubicBezTo>
                  <a:pt x="9573" y="45836"/>
                  <a:pt x="10234" y="46261"/>
                  <a:pt x="10498" y="46763"/>
                </a:cubicBezTo>
                <a:cubicBezTo>
                  <a:pt x="10666" y="47087"/>
                  <a:pt x="10657" y="47419"/>
                  <a:pt x="10469" y="47774"/>
                </a:cubicBezTo>
                <a:cubicBezTo>
                  <a:pt x="10339" y="48019"/>
                  <a:pt x="10076" y="48213"/>
                  <a:pt x="9687" y="48350"/>
                </a:cubicBezTo>
                <a:cubicBezTo>
                  <a:pt x="9344" y="48472"/>
                  <a:pt x="8976" y="48532"/>
                  <a:pt x="8593" y="48532"/>
                </a:cubicBezTo>
                <a:cubicBezTo>
                  <a:pt x="8371" y="48532"/>
                  <a:pt x="8143" y="48512"/>
                  <a:pt x="7913" y="48473"/>
                </a:cubicBezTo>
                <a:cubicBezTo>
                  <a:pt x="8229" y="48357"/>
                  <a:pt x="8520" y="48141"/>
                  <a:pt x="8745" y="47852"/>
                </a:cubicBezTo>
                <a:cubicBezTo>
                  <a:pt x="8352" y="47479"/>
                  <a:pt x="7953" y="47103"/>
                  <a:pt x="7550" y="46727"/>
                </a:cubicBezTo>
                <a:cubicBezTo>
                  <a:pt x="8052" y="46452"/>
                  <a:pt x="8558" y="46190"/>
                  <a:pt x="9068" y="45937"/>
                </a:cubicBezTo>
                <a:cubicBezTo>
                  <a:pt x="9011" y="45784"/>
                  <a:pt x="8935" y="45640"/>
                  <a:pt x="8841" y="45510"/>
                </a:cubicBezTo>
                <a:close/>
                <a:moveTo>
                  <a:pt x="15503" y="45476"/>
                </a:moveTo>
                <a:lnTo>
                  <a:pt x="15503" y="45476"/>
                </a:lnTo>
                <a:cubicBezTo>
                  <a:pt x="15218" y="45860"/>
                  <a:pt x="15086" y="46392"/>
                  <a:pt x="15173" y="46952"/>
                </a:cubicBezTo>
                <a:cubicBezTo>
                  <a:pt x="15293" y="47699"/>
                  <a:pt x="15748" y="48278"/>
                  <a:pt x="16311" y="48496"/>
                </a:cubicBezTo>
                <a:cubicBezTo>
                  <a:pt x="16075" y="48537"/>
                  <a:pt x="15843" y="48558"/>
                  <a:pt x="15616" y="48558"/>
                </a:cubicBezTo>
                <a:cubicBezTo>
                  <a:pt x="15232" y="48558"/>
                  <a:pt x="14863" y="48498"/>
                  <a:pt x="14520" y="48375"/>
                </a:cubicBezTo>
                <a:cubicBezTo>
                  <a:pt x="14131" y="48236"/>
                  <a:pt x="13869" y="48042"/>
                  <a:pt x="13739" y="47799"/>
                </a:cubicBezTo>
                <a:cubicBezTo>
                  <a:pt x="13550" y="47443"/>
                  <a:pt x="13540" y="47112"/>
                  <a:pt x="13710" y="46788"/>
                </a:cubicBezTo>
                <a:cubicBezTo>
                  <a:pt x="13990" y="46254"/>
                  <a:pt x="14717" y="45807"/>
                  <a:pt x="15503" y="45476"/>
                </a:cubicBezTo>
                <a:close/>
                <a:moveTo>
                  <a:pt x="7701" y="54902"/>
                </a:moveTo>
                <a:cubicBezTo>
                  <a:pt x="7612" y="56783"/>
                  <a:pt x="7757" y="58691"/>
                  <a:pt x="8129" y="60542"/>
                </a:cubicBezTo>
                <a:cubicBezTo>
                  <a:pt x="7210" y="61858"/>
                  <a:pt x="6206" y="62908"/>
                  <a:pt x="5316" y="63016"/>
                </a:cubicBezTo>
                <a:cubicBezTo>
                  <a:pt x="5268" y="63021"/>
                  <a:pt x="5221" y="63024"/>
                  <a:pt x="5175" y="63024"/>
                </a:cubicBezTo>
                <a:cubicBezTo>
                  <a:pt x="4709" y="63024"/>
                  <a:pt x="4310" y="62735"/>
                  <a:pt x="3952" y="62147"/>
                </a:cubicBezTo>
                <a:cubicBezTo>
                  <a:pt x="3660" y="61669"/>
                  <a:pt x="3410" y="61057"/>
                  <a:pt x="3232" y="60326"/>
                </a:cubicBezTo>
                <a:cubicBezTo>
                  <a:pt x="4985" y="58778"/>
                  <a:pt x="6513" y="56924"/>
                  <a:pt x="7701" y="54902"/>
                </a:cubicBezTo>
                <a:close/>
                <a:moveTo>
                  <a:pt x="15103" y="55484"/>
                </a:moveTo>
                <a:cubicBezTo>
                  <a:pt x="15801" y="57601"/>
                  <a:pt x="16850" y="59623"/>
                  <a:pt x="18173" y="61401"/>
                </a:cubicBezTo>
                <a:cubicBezTo>
                  <a:pt x="18182" y="61413"/>
                  <a:pt x="18192" y="61426"/>
                  <a:pt x="18202" y="61439"/>
                </a:cubicBezTo>
                <a:cubicBezTo>
                  <a:pt x="18022" y="61959"/>
                  <a:pt x="17787" y="62464"/>
                  <a:pt x="17493" y="62952"/>
                </a:cubicBezTo>
                <a:cubicBezTo>
                  <a:pt x="17319" y="63242"/>
                  <a:pt x="17076" y="63585"/>
                  <a:pt x="16742" y="63649"/>
                </a:cubicBezTo>
                <a:cubicBezTo>
                  <a:pt x="16703" y="63657"/>
                  <a:pt x="16663" y="63660"/>
                  <a:pt x="16623" y="63660"/>
                </a:cubicBezTo>
                <a:cubicBezTo>
                  <a:pt x="16347" y="63660"/>
                  <a:pt x="16061" y="63493"/>
                  <a:pt x="15836" y="63340"/>
                </a:cubicBezTo>
                <a:cubicBezTo>
                  <a:pt x="15109" y="62844"/>
                  <a:pt x="14501" y="62231"/>
                  <a:pt x="13990" y="61543"/>
                </a:cubicBezTo>
                <a:cubicBezTo>
                  <a:pt x="14774" y="59753"/>
                  <a:pt x="15016" y="57672"/>
                  <a:pt x="15103" y="55484"/>
                </a:cubicBezTo>
                <a:close/>
                <a:moveTo>
                  <a:pt x="12816" y="41231"/>
                </a:moveTo>
                <a:cubicBezTo>
                  <a:pt x="14101" y="41231"/>
                  <a:pt x="15383" y="41392"/>
                  <a:pt x="16598" y="41860"/>
                </a:cubicBezTo>
                <a:lnTo>
                  <a:pt x="16886" y="41969"/>
                </a:lnTo>
                <a:lnTo>
                  <a:pt x="16886" y="41969"/>
                </a:lnTo>
                <a:lnTo>
                  <a:pt x="16801" y="41673"/>
                </a:lnTo>
                <a:cubicBezTo>
                  <a:pt x="16799" y="41668"/>
                  <a:pt x="16799" y="41666"/>
                  <a:pt x="16798" y="41661"/>
                </a:cubicBezTo>
                <a:lnTo>
                  <a:pt x="16798" y="41661"/>
                </a:lnTo>
                <a:cubicBezTo>
                  <a:pt x="17670" y="42462"/>
                  <a:pt x="18441" y="43411"/>
                  <a:pt x="19080" y="44373"/>
                </a:cubicBezTo>
                <a:cubicBezTo>
                  <a:pt x="18874" y="44319"/>
                  <a:pt x="18656" y="44299"/>
                  <a:pt x="18435" y="44299"/>
                </a:cubicBezTo>
                <a:cubicBezTo>
                  <a:pt x="18190" y="44299"/>
                  <a:pt x="17942" y="44324"/>
                  <a:pt x="17705" y="44353"/>
                </a:cubicBezTo>
                <a:cubicBezTo>
                  <a:pt x="16773" y="44466"/>
                  <a:pt x="14001" y="45201"/>
                  <a:pt x="13291" y="46562"/>
                </a:cubicBezTo>
                <a:cubicBezTo>
                  <a:pt x="13046" y="47027"/>
                  <a:pt x="13056" y="47516"/>
                  <a:pt x="13320" y="48016"/>
                </a:cubicBezTo>
                <a:cubicBezTo>
                  <a:pt x="13507" y="48369"/>
                  <a:pt x="13857" y="48638"/>
                  <a:pt x="14364" y="48818"/>
                </a:cubicBezTo>
                <a:cubicBezTo>
                  <a:pt x="14757" y="48959"/>
                  <a:pt x="15181" y="49027"/>
                  <a:pt x="15618" y="49027"/>
                </a:cubicBezTo>
                <a:cubicBezTo>
                  <a:pt x="16625" y="49027"/>
                  <a:pt x="17715" y="48666"/>
                  <a:pt x="18750" y="47967"/>
                </a:cubicBezTo>
                <a:cubicBezTo>
                  <a:pt x="19155" y="47694"/>
                  <a:pt x="19728" y="47257"/>
                  <a:pt x="20018" y="46627"/>
                </a:cubicBezTo>
                <a:cubicBezTo>
                  <a:pt x="20077" y="46497"/>
                  <a:pt x="20120" y="46363"/>
                  <a:pt x="20149" y="46231"/>
                </a:cubicBezTo>
                <a:cubicBezTo>
                  <a:pt x="20323" y="46586"/>
                  <a:pt x="20477" y="46930"/>
                  <a:pt x="20604" y="47256"/>
                </a:cubicBezTo>
                <a:cubicBezTo>
                  <a:pt x="22217" y="51354"/>
                  <a:pt x="22129" y="55932"/>
                  <a:pt x="21874" y="59462"/>
                </a:cubicBezTo>
                <a:cubicBezTo>
                  <a:pt x="21824" y="60164"/>
                  <a:pt x="21759" y="60789"/>
                  <a:pt x="21482" y="61331"/>
                </a:cubicBezTo>
                <a:cubicBezTo>
                  <a:pt x="21243" y="61802"/>
                  <a:pt x="20746" y="62267"/>
                  <a:pt x="20169" y="62267"/>
                </a:cubicBezTo>
                <a:cubicBezTo>
                  <a:pt x="20155" y="62267"/>
                  <a:pt x="20139" y="62267"/>
                  <a:pt x="20121" y="62264"/>
                </a:cubicBezTo>
                <a:cubicBezTo>
                  <a:pt x="19470" y="62235"/>
                  <a:pt x="18943" y="61636"/>
                  <a:pt x="18556" y="61116"/>
                </a:cubicBezTo>
                <a:cubicBezTo>
                  <a:pt x="16963" y="58976"/>
                  <a:pt x="15783" y="56476"/>
                  <a:pt x="15139" y="53887"/>
                </a:cubicBezTo>
                <a:lnTo>
                  <a:pt x="14700" y="52117"/>
                </a:lnTo>
                <a:lnTo>
                  <a:pt x="14669" y="53939"/>
                </a:lnTo>
                <a:cubicBezTo>
                  <a:pt x="14609" y="57617"/>
                  <a:pt x="14371" y="61115"/>
                  <a:pt x="12161" y="63505"/>
                </a:cubicBezTo>
                <a:cubicBezTo>
                  <a:pt x="11663" y="64044"/>
                  <a:pt x="11186" y="64314"/>
                  <a:pt x="10738" y="64314"/>
                </a:cubicBezTo>
                <a:cubicBezTo>
                  <a:pt x="10706" y="64314"/>
                  <a:pt x="10675" y="64313"/>
                  <a:pt x="10644" y="64310"/>
                </a:cubicBezTo>
                <a:cubicBezTo>
                  <a:pt x="9796" y="64234"/>
                  <a:pt x="9324" y="63220"/>
                  <a:pt x="9076" y="62384"/>
                </a:cubicBezTo>
                <a:cubicBezTo>
                  <a:pt x="8267" y="59649"/>
                  <a:pt x="7983" y="56704"/>
                  <a:pt x="8255" y="53866"/>
                </a:cubicBezTo>
                <a:lnTo>
                  <a:pt x="8373" y="52653"/>
                </a:lnTo>
                <a:lnTo>
                  <a:pt x="7807" y="53733"/>
                </a:lnTo>
                <a:cubicBezTo>
                  <a:pt x="6534" y="56167"/>
                  <a:pt x="4759" y="58399"/>
                  <a:pt x="2671" y="60185"/>
                </a:cubicBezTo>
                <a:cubicBezTo>
                  <a:pt x="2382" y="60431"/>
                  <a:pt x="2001" y="60688"/>
                  <a:pt x="1670" y="60688"/>
                </a:cubicBezTo>
                <a:cubicBezTo>
                  <a:pt x="1575" y="60688"/>
                  <a:pt x="1484" y="60666"/>
                  <a:pt x="1401" y="60618"/>
                </a:cubicBezTo>
                <a:cubicBezTo>
                  <a:pt x="1262" y="60539"/>
                  <a:pt x="1152" y="60388"/>
                  <a:pt x="1036" y="60128"/>
                </a:cubicBezTo>
                <a:cubicBezTo>
                  <a:pt x="492" y="58899"/>
                  <a:pt x="648" y="57451"/>
                  <a:pt x="853" y="56076"/>
                </a:cubicBezTo>
                <a:cubicBezTo>
                  <a:pt x="1340" y="52830"/>
                  <a:pt x="2096" y="49098"/>
                  <a:pt x="4026" y="45953"/>
                </a:cubicBezTo>
                <a:cubicBezTo>
                  <a:pt x="4042" y="46173"/>
                  <a:pt x="4096" y="46393"/>
                  <a:pt x="4193" y="46605"/>
                </a:cubicBezTo>
                <a:cubicBezTo>
                  <a:pt x="4482" y="47236"/>
                  <a:pt x="5056" y="47673"/>
                  <a:pt x="5460" y="47946"/>
                </a:cubicBezTo>
                <a:cubicBezTo>
                  <a:pt x="6497" y="48644"/>
                  <a:pt x="7589" y="49005"/>
                  <a:pt x="8592" y="49005"/>
                </a:cubicBezTo>
                <a:cubicBezTo>
                  <a:pt x="9032" y="49005"/>
                  <a:pt x="9453" y="48938"/>
                  <a:pt x="9847" y="48797"/>
                </a:cubicBezTo>
                <a:cubicBezTo>
                  <a:pt x="10354" y="48618"/>
                  <a:pt x="10703" y="48349"/>
                  <a:pt x="10891" y="47995"/>
                </a:cubicBezTo>
                <a:cubicBezTo>
                  <a:pt x="11154" y="47495"/>
                  <a:pt x="11164" y="47005"/>
                  <a:pt x="10919" y="46540"/>
                </a:cubicBezTo>
                <a:cubicBezTo>
                  <a:pt x="10210" y="45179"/>
                  <a:pt x="7435" y="44445"/>
                  <a:pt x="6506" y="44331"/>
                </a:cubicBezTo>
                <a:cubicBezTo>
                  <a:pt x="6267" y="44302"/>
                  <a:pt x="6018" y="44277"/>
                  <a:pt x="5772" y="44277"/>
                </a:cubicBezTo>
                <a:cubicBezTo>
                  <a:pt x="5557" y="44277"/>
                  <a:pt x="5344" y="44296"/>
                  <a:pt x="5142" y="44347"/>
                </a:cubicBezTo>
                <a:cubicBezTo>
                  <a:pt x="5973" y="43276"/>
                  <a:pt x="7007" y="42171"/>
                  <a:pt x="8123" y="41287"/>
                </a:cubicBezTo>
                <a:cubicBezTo>
                  <a:pt x="8123" y="41370"/>
                  <a:pt x="8124" y="41451"/>
                  <a:pt x="8126" y="41527"/>
                </a:cubicBezTo>
                <a:lnTo>
                  <a:pt x="8130" y="41703"/>
                </a:lnTo>
                <a:lnTo>
                  <a:pt x="8303" y="41677"/>
                </a:lnTo>
                <a:cubicBezTo>
                  <a:pt x="9739" y="41461"/>
                  <a:pt x="11280" y="41231"/>
                  <a:pt x="12816" y="41231"/>
                </a:cubicBezTo>
                <a:close/>
                <a:moveTo>
                  <a:pt x="2766" y="1"/>
                </a:moveTo>
                <a:cubicBezTo>
                  <a:pt x="2423" y="1"/>
                  <a:pt x="2098" y="165"/>
                  <a:pt x="1895" y="451"/>
                </a:cubicBezTo>
                <a:cubicBezTo>
                  <a:pt x="1643" y="804"/>
                  <a:pt x="1628" y="1274"/>
                  <a:pt x="1859" y="1641"/>
                </a:cubicBezTo>
                <a:cubicBezTo>
                  <a:pt x="8432" y="12173"/>
                  <a:pt x="11773" y="24667"/>
                  <a:pt x="11370" y="37069"/>
                </a:cubicBezTo>
                <a:cubicBezTo>
                  <a:pt x="10912" y="37180"/>
                  <a:pt x="10464" y="37354"/>
                  <a:pt x="10051" y="37586"/>
                </a:cubicBezTo>
                <a:cubicBezTo>
                  <a:pt x="9469" y="37911"/>
                  <a:pt x="9024" y="38306"/>
                  <a:pt x="8726" y="38757"/>
                </a:cubicBezTo>
                <a:cubicBezTo>
                  <a:pt x="8313" y="39377"/>
                  <a:pt x="8173" y="40118"/>
                  <a:pt x="8133" y="40797"/>
                </a:cubicBezTo>
                <a:cubicBezTo>
                  <a:pt x="8126" y="40783"/>
                  <a:pt x="8121" y="40770"/>
                  <a:pt x="8114" y="40755"/>
                </a:cubicBezTo>
                <a:cubicBezTo>
                  <a:pt x="8104" y="40738"/>
                  <a:pt x="8100" y="40718"/>
                  <a:pt x="8091" y="40698"/>
                </a:cubicBezTo>
                <a:cubicBezTo>
                  <a:pt x="6187" y="42131"/>
                  <a:pt x="4563" y="44189"/>
                  <a:pt x="3699" y="45570"/>
                </a:cubicBezTo>
                <a:cubicBezTo>
                  <a:pt x="1664" y="48815"/>
                  <a:pt x="879" y="52669"/>
                  <a:pt x="378" y="56008"/>
                </a:cubicBezTo>
                <a:cubicBezTo>
                  <a:pt x="162" y="57453"/>
                  <a:pt x="1" y="58976"/>
                  <a:pt x="597" y="60323"/>
                </a:cubicBezTo>
                <a:cubicBezTo>
                  <a:pt x="694" y="60545"/>
                  <a:pt x="859" y="60859"/>
                  <a:pt x="1160" y="61031"/>
                </a:cubicBezTo>
                <a:cubicBezTo>
                  <a:pt x="1290" y="61107"/>
                  <a:pt x="1457" y="61165"/>
                  <a:pt x="1664" y="61165"/>
                </a:cubicBezTo>
                <a:cubicBezTo>
                  <a:pt x="1962" y="61165"/>
                  <a:pt x="2343" y="61044"/>
                  <a:pt x="2812" y="60681"/>
                </a:cubicBezTo>
                <a:cubicBezTo>
                  <a:pt x="2985" y="61295"/>
                  <a:pt x="3227" y="61871"/>
                  <a:pt x="3545" y="62395"/>
                </a:cubicBezTo>
                <a:cubicBezTo>
                  <a:pt x="3992" y="63127"/>
                  <a:pt x="4537" y="63500"/>
                  <a:pt x="5166" y="63500"/>
                </a:cubicBezTo>
                <a:cubicBezTo>
                  <a:pt x="5234" y="63500"/>
                  <a:pt x="5303" y="63495"/>
                  <a:pt x="5372" y="63487"/>
                </a:cubicBezTo>
                <a:cubicBezTo>
                  <a:pt x="6330" y="63370"/>
                  <a:pt x="7341" y="62407"/>
                  <a:pt x="8261" y="61167"/>
                </a:cubicBezTo>
                <a:cubicBezTo>
                  <a:pt x="8365" y="61622"/>
                  <a:pt x="8484" y="62074"/>
                  <a:pt x="8615" y="62519"/>
                </a:cubicBezTo>
                <a:cubicBezTo>
                  <a:pt x="9032" y="63923"/>
                  <a:pt x="9717" y="64706"/>
                  <a:pt x="10600" y="64783"/>
                </a:cubicBezTo>
                <a:cubicBezTo>
                  <a:pt x="10646" y="64787"/>
                  <a:pt x="10692" y="64788"/>
                  <a:pt x="10738" y="64788"/>
                </a:cubicBezTo>
                <a:cubicBezTo>
                  <a:pt x="11321" y="64788"/>
                  <a:pt x="11917" y="64466"/>
                  <a:pt x="12508" y="63828"/>
                </a:cubicBezTo>
                <a:cubicBezTo>
                  <a:pt x="13019" y="63275"/>
                  <a:pt x="13429" y="62672"/>
                  <a:pt x="13759" y="62024"/>
                </a:cubicBezTo>
                <a:cubicBezTo>
                  <a:pt x="14268" y="62670"/>
                  <a:pt x="14864" y="63249"/>
                  <a:pt x="15568" y="63729"/>
                </a:cubicBezTo>
                <a:cubicBezTo>
                  <a:pt x="15852" y="63923"/>
                  <a:pt x="16217" y="64132"/>
                  <a:pt x="16619" y="64132"/>
                </a:cubicBezTo>
                <a:cubicBezTo>
                  <a:pt x="16690" y="64132"/>
                  <a:pt x="16759" y="64125"/>
                  <a:pt x="16831" y="64112"/>
                </a:cubicBezTo>
                <a:cubicBezTo>
                  <a:pt x="17356" y="64011"/>
                  <a:pt x="17693" y="63540"/>
                  <a:pt x="17901" y="63194"/>
                </a:cubicBezTo>
                <a:cubicBezTo>
                  <a:pt x="18160" y="62764"/>
                  <a:pt x="18373" y="62319"/>
                  <a:pt x="18550" y="61865"/>
                </a:cubicBezTo>
                <a:cubicBezTo>
                  <a:pt x="18955" y="62316"/>
                  <a:pt x="19465" y="62709"/>
                  <a:pt x="20098" y="62736"/>
                </a:cubicBezTo>
                <a:cubicBezTo>
                  <a:pt x="20118" y="62737"/>
                  <a:pt x="20138" y="62737"/>
                  <a:pt x="20158" y="62737"/>
                </a:cubicBezTo>
                <a:cubicBezTo>
                  <a:pt x="20849" y="62737"/>
                  <a:pt x="21530" y="62277"/>
                  <a:pt x="21904" y="61543"/>
                </a:cubicBezTo>
                <a:cubicBezTo>
                  <a:pt x="22221" y="60922"/>
                  <a:pt x="22290" y="60246"/>
                  <a:pt x="22345" y="59493"/>
                </a:cubicBezTo>
                <a:cubicBezTo>
                  <a:pt x="22604" y="55912"/>
                  <a:pt x="22690" y="51266"/>
                  <a:pt x="21043" y="47082"/>
                </a:cubicBezTo>
                <a:cubicBezTo>
                  <a:pt x="20983" y="46925"/>
                  <a:pt x="20913" y="46763"/>
                  <a:pt x="20841" y="46598"/>
                </a:cubicBezTo>
                <a:cubicBezTo>
                  <a:pt x="21583" y="46137"/>
                  <a:pt x="22247" y="45146"/>
                  <a:pt x="22811" y="43977"/>
                </a:cubicBezTo>
                <a:cubicBezTo>
                  <a:pt x="23000" y="44405"/>
                  <a:pt x="23202" y="44824"/>
                  <a:pt x="23413" y="45238"/>
                </a:cubicBezTo>
                <a:cubicBezTo>
                  <a:pt x="24046" y="46458"/>
                  <a:pt x="24807" y="47096"/>
                  <a:pt x="25627" y="47096"/>
                </a:cubicBezTo>
                <a:cubicBezTo>
                  <a:pt x="25680" y="47096"/>
                  <a:pt x="25735" y="47092"/>
                  <a:pt x="25788" y="47087"/>
                </a:cubicBezTo>
                <a:cubicBezTo>
                  <a:pt x="26416" y="47023"/>
                  <a:pt x="26985" y="46586"/>
                  <a:pt x="27482" y="45788"/>
                </a:cubicBezTo>
                <a:cubicBezTo>
                  <a:pt x="27880" y="45150"/>
                  <a:pt x="28168" y="44481"/>
                  <a:pt x="28371" y="43782"/>
                </a:cubicBezTo>
                <a:cubicBezTo>
                  <a:pt x="28994" y="44320"/>
                  <a:pt x="29689" y="44778"/>
                  <a:pt x="30470" y="45114"/>
                </a:cubicBezTo>
                <a:cubicBezTo>
                  <a:pt x="30723" y="45224"/>
                  <a:pt x="31029" y="45333"/>
                  <a:pt x="31344" y="45333"/>
                </a:cubicBezTo>
                <a:cubicBezTo>
                  <a:pt x="31491" y="45333"/>
                  <a:pt x="31639" y="45310"/>
                  <a:pt x="31784" y="45251"/>
                </a:cubicBezTo>
                <a:cubicBezTo>
                  <a:pt x="32281" y="45053"/>
                  <a:pt x="32522" y="44525"/>
                  <a:pt x="32661" y="44147"/>
                </a:cubicBezTo>
                <a:cubicBezTo>
                  <a:pt x="32834" y="43676"/>
                  <a:pt x="32962" y="43199"/>
                  <a:pt x="33047" y="42720"/>
                </a:cubicBezTo>
                <a:cubicBezTo>
                  <a:pt x="33468" y="43038"/>
                  <a:pt x="33958" y="43300"/>
                  <a:pt x="34493" y="43300"/>
                </a:cubicBezTo>
                <a:cubicBezTo>
                  <a:pt x="34572" y="43300"/>
                  <a:pt x="34652" y="43295"/>
                  <a:pt x="34732" y="43283"/>
                </a:cubicBezTo>
                <a:cubicBezTo>
                  <a:pt x="35439" y="43179"/>
                  <a:pt x="36046" y="42584"/>
                  <a:pt x="36280" y="41769"/>
                </a:cubicBezTo>
                <a:cubicBezTo>
                  <a:pt x="36478" y="41108"/>
                  <a:pt x="36420" y="40431"/>
                  <a:pt x="36332" y="39681"/>
                </a:cubicBezTo>
                <a:cubicBezTo>
                  <a:pt x="35910" y="36116"/>
                  <a:pt x="35118" y="31538"/>
                  <a:pt x="32712" y="27737"/>
                </a:cubicBezTo>
                <a:cubicBezTo>
                  <a:pt x="31764" y="26244"/>
                  <a:pt x="30123" y="24389"/>
                  <a:pt x="28170" y="23082"/>
                </a:cubicBezTo>
                <a:lnTo>
                  <a:pt x="28161" y="23057"/>
                </a:lnTo>
                <a:cubicBezTo>
                  <a:pt x="28069" y="22804"/>
                  <a:pt x="27984" y="22550"/>
                  <a:pt x="27901" y="22300"/>
                </a:cubicBezTo>
                <a:cubicBezTo>
                  <a:pt x="27721" y="21764"/>
                  <a:pt x="27551" y="21256"/>
                  <a:pt x="27322" y="20781"/>
                </a:cubicBezTo>
                <a:cubicBezTo>
                  <a:pt x="26821" y="19741"/>
                  <a:pt x="26141" y="19133"/>
                  <a:pt x="25123" y="18816"/>
                </a:cubicBezTo>
                <a:cubicBezTo>
                  <a:pt x="24908" y="18750"/>
                  <a:pt x="24686" y="18701"/>
                  <a:pt x="24462" y="18669"/>
                </a:cubicBezTo>
                <a:cubicBezTo>
                  <a:pt x="20666" y="9344"/>
                  <a:pt x="12639" y="2246"/>
                  <a:pt x="3006" y="28"/>
                </a:cubicBezTo>
                <a:cubicBezTo>
                  <a:pt x="2926" y="9"/>
                  <a:pt x="2847" y="1"/>
                  <a:pt x="2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0_1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5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49" name="Google Shape;1249;p25"/>
          <p:cNvSpPr txBox="1"/>
          <p:nvPr>
            <p:ph type="body" idx="1"/>
          </p:nvPr>
        </p:nvSpPr>
        <p:spPr>
          <a:xfrm>
            <a:off x="713225" y="1708725"/>
            <a:ext cx="3648000" cy="2452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0" name="Google Shape;1250;p25"/>
          <p:cNvSpPr txBox="1"/>
          <p:nvPr>
            <p:ph type="body" idx="2"/>
          </p:nvPr>
        </p:nvSpPr>
        <p:spPr>
          <a:xfrm>
            <a:off x="4643025" y="1708725"/>
            <a:ext cx="3648000" cy="2452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1" name="Google Shape;1251;p25"/>
          <p:cNvSpPr txBox="1"/>
          <p:nvPr>
            <p:ph type="subTitle" idx="3"/>
          </p:nvPr>
        </p:nvSpPr>
        <p:spPr>
          <a:xfrm>
            <a:off x="709275" y="1065350"/>
            <a:ext cx="7717500" cy="47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52" name="Google Shape;1252;p25"/>
          <p:cNvGrpSpPr/>
          <p:nvPr/>
        </p:nvGrpSpPr>
        <p:grpSpPr>
          <a:xfrm rot="6583911">
            <a:off x="7157828" y="4254928"/>
            <a:ext cx="649400" cy="732506"/>
            <a:chOff x="7245181" y="1832580"/>
            <a:chExt cx="581718" cy="656162"/>
          </a:xfrm>
        </p:grpSpPr>
        <p:sp>
          <p:nvSpPr>
            <p:cNvPr id="1253" name="Google Shape;1253;p25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7" name="Google Shape;1257;p25"/>
          <p:cNvGrpSpPr/>
          <p:nvPr/>
        </p:nvGrpSpPr>
        <p:grpSpPr>
          <a:xfrm>
            <a:off x="8430768" y="2489656"/>
            <a:ext cx="539642" cy="407378"/>
            <a:chOff x="4597367" y="2133019"/>
            <a:chExt cx="763717" cy="576533"/>
          </a:xfrm>
        </p:grpSpPr>
        <p:sp>
          <p:nvSpPr>
            <p:cNvPr id="1258" name="Google Shape;1258;p25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2" name="Google Shape;1262;p25"/>
          <p:cNvGrpSpPr/>
          <p:nvPr/>
        </p:nvGrpSpPr>
        <p:grpSpPr>
          <a:xfrm>
            <a:off x="7331404" y="3330557"/>
            <a:ext cx="1603305" cy="1657490"/>
            <a:chOff x="3749752" y="2446624"/>
            <a:chExt cx="1918059" cy="1982881"/>
          </a:xfrm>
        </p:grpSpPr>
        <p:sp>
          <p:nvSpPr>
            <p:cNvPr id="1263" name="Google Shape;1263;p25"/>
            <p:cNvSpPr/>
            <p:nvPr/>
          </p:nvSpPr>
          <p:spPr>
            <a:xfrm>
              <a:off x="4057186" y="3965311"/>
              <a:ext cx="190" cy="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4653426" y="2455241"/>
              <a:ext cx="725973" cy="726987"/>
            </a:xfrm>
            <a:custGeom>
              <a:avLst/>
              <a:gdLst/>
              <a:ahLst/>
              <a:cxnLst/>
              <a:rect l="l" t="t" r="r" b="b"/>
              <a:pathLst>
                <a:path w="11457" h="11473" extrusionOk="0">
                  <a:moveTo>
                    <a:pt x="3137" y="0"/>
                  </a:moveTo>
                  <a:cubicBezTo>
                    <a:pt x="2042" y="0"/>
                    <a:pt x="1010" y="846"/>
                    <a:pt x="537" y="1870"/>
                  </a:cubicBezTo>
                  <a:cubicBezTo>
                    <a:pt x="1" y="3025"/>
                    <a:pt x="10" y="4350"/>
                    <a:pt x="28" y="5624"/>
                  </a:cubicBezTo>
                  <a:cubicBezTo>
                    <a:pt x="40" y="6497"/>
                    <a:pt x="110" y="7395"/>
                    <a:pt x="82" y="8275"/>
                  </a:cubicBezTo>
                  <a:cubicBezTo>
                    <a:pt x="77" y="8393"/>
                    <a:pt x="73" y="8509"/>
                    <a:pt x="66" y="8624"/>
                  </a:cubicBezTo>
                  <a:cubicBezTo>
                    <a:pt x="60" y="8696"/>
                    <a:pt x="53" y="8765"/>
                    <a:pt x="44" y="8836"/>
                  </a:cubicBezTo>
                  <a:cubicBezTo>
                    <a:pt x="112" y="8835"/>
                    <a:pt x="181" y="8835"/>
                    <a:pt x="249" y="8835"/>
                  </a:cubicBezTo>
                  <a:cubicBezTo>
                    <a:pt x="596" y="8835"/>
                    <a:pt x="943" y="8840"/>
                    <a:pt x="1288" y="8872"/>
                  </a:cubicBezTo>
                  <a:cubicBezTo>
                    <a:pt x="1468" y="8887"/>
                    <a:pt x="1650" y="8915"/>
                    <a:pt x="1825" y="8958"/>
                  </a:cubicBezTo>
                  <a:cubicBezTo>
                    <a:pt x="2037" y="9010"/>
                    <a:pt x="2263" y="9065"/>
                    <a:pt x="2471" y="9152"/>
                  </a:cubicBezTo>
                  <a:cubicBezTo>
                    <a:pt x="2488" y="9160"/>
                    <a:pt x="2507" y="9168"/>
                    <a:pt x="2522" y="9175"/>
                  </a:cubicBezTo>
                  <a:lnTo>
                    <a:pt x="2524" y="9175"/>
                  </a:lnTo>
                  <a:cubicBezTo>
                    <a:pt x="2543" y="9185"/>
                    <a:pt x="2558" y="9193"/>
                    <a:pt x="2576" y="9201"/>
                  </a:cubicBezTo>
                  <a:cubicBezTo>
                    <a:pt x="2594" y="9210"/>
                    <a:pt x="2612" y="9219"/>
                    <a:pt x="2629" y="9230"/>
                  </a:cubicBezTo>
                  <a:cubicBezTo>
                    <a:pt x="3126" y="9509"/>
                    <a:pt x="3559" y="9877"/>
                    <a:pt x="3994" y="10240"/>
                  </a:cubicBezTo>
                  <a:cubicBezTo>
                    <a:pt x="4314" y="10505"/>
                    <a:pt x="4638" y="10762"/>
                    <a:pt x="4962" y="11019"/>
                  </a:cubicBezTo>
                  <a:cubicBezTo>
                    <a:pt x="5035" y="11079"/>
                    <a:pt x="5109" y="11141"/>
                    <a:pt x="5179" y="11206"/>
                  </a:cubicBezTo>
                  <a:cubicBezTo>
                    <a:pt x="5375" y="11206"/>
                    <a:pt x="5567" y="11248"/>
                    <a:pt x="5751" y="11328"/>
                  </a:cubicBezTo>
                  <a:cubicBezTo>
                    <a:pt x="5829" y="11377"/>
                    <a:pt x="5908" y="11425"/>
                    <a:pt x="5986" y="11472"/>
                  </a:cubicBezTo>
                  <a:cubicBezTo>
                    <a:pt x="6461" y="11233"/>
                    <a:pt x="6917" y="10957"/>
                    <a:pt x="7362" y="10666"/>
                  </a:cubicBezTo>
                  <a:cubicBezTo>
                    <a:pt x="8232" y="10101"/>
                    <a:pt x="9067" y="9484"/>
                    <a:pt x="9862" y="8818"/>
                  </a:cubicBezTo>
                  <a:cubicBezTo>
                    <a:pt x="10400" y="8368"/>
                    <a:pt x="10941" y="7862"/>
                    <a:pt x="11148" y="7192"/>
                  </a:cubicBezTo>
                  <a:cubicBezTo>
                    <a:pt x="11457" y="6193"/>
                    <a:pt x="10883" y="5070"/>
                    <a:pt x="9999" y="4513"/>
                  </a:cubicBezTo>
                  <a:cubicBezTo>
                    <a:pt x="9805" y="4390"/>
                    <a:pt x="9600" y="4291"/>
                    <a:pt x="9387" y="4210"/>
                  </a:cubicBezTo>
                  <a:cubicBezTo>
                    <a:pt x="8912" y="4034"/>
                    <a:pt x="8399" y="3960"/>
                    <a:pt x="7883" y="3960"/>
                  </a:cubicBezTo>
                  <a:cubicBezTo>
                    <a:pt x="7577" y="3960"/>
                    <a:pt x="7271" y="3986"/>
                    <a:pt x="6971" y="4032"/>
                  </a:cubicBezTo>
                  <a:cubicBezTo>
                    <a:pt x="6779" y="4061"/>
                    <a:pt x="6580" y="4097"/>
                    <a:pt x="6387" y="4097"/>
                  </a:cubicBezTo>
                  <a:cubicBezTo>
                    <a:pt x="6251" y="4097"/>
                    <a:pt x="6116" y="4079"/>
                    <a:pt x="5989" y="4027"/>
                  </a:cubicBezTo>
                  <a:cubicBezTo>
                    <a:pt x="5590" y="3864"/>
                    <a:pt x="5382" y="3414"/>
                    <a:pt x="5322" y="2986"/>
                  </a:cubicBezTo>
                  <a:cubicBezTo>
                    <a:pt x="5259" y="2557"/>
                    <a:pt x="5302" y="2118"/>
                    <a:pt x="5214" y="1694"/>
                  </a:cubicBezTo>
                  <a:cubicBezTo>
                    <a:pt x="5045" y="892"/>
                    <a:pt x="4373" y="215"/>
                    <a:pt x="3569" y="45"/>
                  </a:cubicBezTo>
                  <a:cubicBezTo>
                    <a:pt x="3425" y="15"/>
                    <a:pt x="3280" y="0"/>
                    <a:pt x="3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3891177" y="2569295"/>
              <a:ext cx="759366" cy="708104"/>
            </a:xfrm>
            <a:custGeom>
              <a:avLst/>
              <a:gdLst/>
              <a:ahLst/>
              <a:cxnLst/>
              <a:rect l="l" t="t" r="r" b="b"/>
              <a:pathLst>
                <a:path w="11984" h="11175" extrusionOk="0">
                  <a:moveTo>
                    <a:pt x="9202" y="1"/>
                  </a:moveTo>
                  <a:cubicBezTo>
                    <a:pt x="8765" y="1"/>
                    <a:pt x="8321" y="107"/>
                    <a:pt x="7935" y="309"/>
                  </a:cubicBezTo>
                  <a:cubicBezTo>
                    <a:pt x="7732" y="414"/>
                    <a:pt x="7542" y="542"/>
                    <a:pt x="7368" y="688"/>
                  </a:cubicBezTo>
                  <a:cubicBezTo>
                    <a:pt x="6747" y="1203"/>
                    <a:pt x="6302" y="1933"/>
                    <a:pt x="6006" y="2694"/>
                  </a:cubicBezTo>
                  <a:cubicBezTo>
                    <a:pt x="5886" y="3003"/>
                    <a:pt x="5774" y="3337"/>
                    <a:pt x="5510" y="3542"/>
                  </a:cubicBezTo>
                  <a:cubicBezTo>
                    <a:pt x="5337" y="3676"/>
                    <a:pt x="5125" y="3730"/>
                    <a:pt x="4906" y="3730"/>
                  </a:cubicBezTo>
                  <a:cubicBezTo>
                    <a:pt x="4692" y="3730"/>
                    <a:pt x="4471" y="3678"/>
                    <a:pt x="4273" y="3600"/>
                  </a:cubicBezTo>
                  <a:cubicBezTo>
                    <a:pt x="3873" y="3438"/>
                    <a:pt x="3513" y="3183"/>
                    <a:pt x="3103" y="3048"/>
                  </a:cubicBezTo>
                  <a:cubicBezTo>
                    <a:pt x="2895" y="2979"/>
                    <a:pt x="2677" y="2946"/>
                    <a:pt x="2459" y="2946"/>
                  </a:cubicBezTo>
                  <a:cubicBezTo>
                    <a:pt x="1858" y="2946"/>
                    <a:pt x="1254" y="3198"/>
                    <a:pt x="852" y="3646"/>
                  </a:cubicBezTo>
                  <a:cubicBezTo>
                    <a:pt x="1" y="4595"/>
                    <a:pt x="181" y="6143"/>
                    <a:pt x="914" y="7185"/>
                  </a:cubicBezTo>
                  <a:cubicBezTo>
                    <a:pt x="1650" y="8221"/>
                    <a:pt x="2802" y="8876"/>
                    <a:pt x="3915" y="9497"/>
                  </a:cubicBezTo>
                  <a:cubicBezTo>
                    <a:pt x="4678" y="9923"/>
                    <a:pt x="5492" y="10310"/>
                    <a:pt x="6238" y="10777"/>
                  </a:cubicBezTo>
                  <a:cubicBezTo>
                    <a:pt x="6337" y="10837"/>
                    <a:pt x="6435" y="10901"/>
                    <a:pt x="6530" y="10965"/>
                  </a:cubicBezTo>
                  <a:cubicBezTo>
                    <a:pt x="6626" y="11030"/>
                    <a:pt x="6719" y="11102"/>
                    <a:pt x="6809" y="11174"/>
                  </a:cubicBezTo>
                  <a:lnTo>
                    <a:pt x="6809" y="11173"/>
                  </a:lnTo>
                  <a:cubicBezTo>
                    <a:pt x="6890" y="10929"/>
                    <a:pt x="7011" y="10700"/>
                    <a:pt x="7129" y="10474"/>
                  </a:cubicBezTo>
                  <a:cubicBezTo>
                    <a:pt x="7238" y="10267"/>
                    <a:pt x="7323" y="10044"/>
                    <a:pt x="7443" y="9842"/>
                  </a:cubicBezTo>
                  <a:cubicBezTo>
                    <a:pt x="7561" y="9641"/>
                    <a:pt x="7678" y="9432"/>
                    <a:pt x="7835" y="9255"/>
                  </a:cubicBezTo>
                  <a:cubicBezTo>
                    <a:pt x="7905" y="9177"/>
                    <a:pt x="7979" y="9102"/>
                    <a:pt x="8055" y="9030"/>
                  </a:cubicBezTo>
                  <a:cubicBezTo>
                    <a:pt x="8078" y="9007"/>
                    <a:pt x="8102" y="8985"/>
                    <a:pt x="8127" y="8961"/>
                  </a:cubicBezTo>
                  <a:cubicBezTo>
                    <a:pt x="8251" y="8827"/>
                    <a:pt x="8346" y="8664"/>
                    <a:pt x="8467" y="8527"/>
                  </a:cubicBezTo>
                  <a:cubicBezTo>
                    <a:pt x="8605" y="8369"/>
                    <a:pt x="8758" y="8205"/>
                    <a:pt x="8942" y="8100"/>
                  </a:cubicBezTo>
                  <a:cubicBezTo>
                    <a:pt x="9195" y="7950"/>
                    <a:pt x="9394" y="7849"/>
                    <a:pt x="9692" y="7812"/>
                  </a:cubicBezTo>
                  <a:lnTo>
                    <a:pt x="9747" y="7806"/>
                  </a:lnTo>
                  <a:cubicBezTo>
                    <a:pt x="9908" y="7655"/>
                    <a:pt x="10103" y="7550"/>
                    <a:pt x="10311" y="7483"/>
                  </a:cubicBezTo>
                  <a:cubicBezTo>
                    <a:pt x="10379" y="7459"/>
                    <a:pt x="10443" y="7426"/>
                    <a:pt x="10510" y="7397"/>
                  </a:cubicBezTo>
                  <a:cubicBezTo>
                    <a:pt x="10722" y="7305"/>
                    <a:pt x="10951" y="7259"/>
                    <a:pt x="11181" y="7257"/>
                  </a:cubicBezTo>
                  <a:cubicBezTo>
                    <a:pt x="11211" y="7240"/>
                    <a:pt x="11242" y="7224"/>
                    <a:pt x="11276" y="7210"/>
                  </a:cubicBezTo>
                  <a:cubicBezTo>
                    <a:pt x="11429" y="7109"/>
                    <a:pt x="11600" y="7053"/>
                    <a:pt x="11786" y="7038"/>
                  </a:cubicBezTo>
                  <a:lnTo>
                    <a:pt x="11968" y="7038"/>
                  </a:lnTo>
                  <a:cubicBezTo>
                    <a:pt x="11983" y="6583"/>
                    <a:pt x="11973" y="6124"/>
                    <a:pt x="11947" y="5669"/>
                  </a:cubicBezTo>
                  <a:cubicBezTo>
                    <a:pt x="11891" y="4634"/>
                    <a:pt x="11775" y="3601"/>
                    <a:pt x="11596" y="2580"/>
                  </a:cubicBezTo>
                  <a:cubicBezTo>
                    <a:pt x="11476" y="1890"/>
                    <a:pt x="11308" y="1169"/>
                    <a:pt x="10831" y="656"/>
                  </a:cubicBezTo>
                  <a:cubicBezTo>
                    <a:pt x="10416" y="210"/>
                    <a:pt x="9815" y="1"/>
                    <a:pt x="9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3758180" y="3134177"/>
              <a:ext cx="621104" cy="755438"/>
            </a:xfrm>
            <a:custGeom>
              <a:avLst/>
              <a:gdLst/>
              <a:ahLst/>
              <a:cxnLst/>
              <a:rect l="l" t="t" r="r" b="b"/>
              <a:pathLst>
                <a:path w="9802" h="11922" extrusionOk="0">
                  <a:moveTo>
                    <a:pt x="3141" y="0"/>
                  </a:moveTo>
                  <a:cubicBezTo>
                    <a:pt x="2978" y="0"/>
                    <a:pt x="2816" y="17"/>
                    <a:pt x="2656" y="53"/>
                  </a:cubicBezTo>
                  <a:cubicBezTo>
                    <a:pt x="1637" y="288"/>
                    <a:pt x="951" y="1345"/>
                    <a:pt x="907" y="2389"/>
                  </a:cubicBezTo>
                  <a:cubicBezTo>
                    <a:pt x="899" y="2616"/>
                    <a:pt x="915" y="2845"/>
                    <a:pt x="953" y="3069"/>
                  </a:cubicBezTo>
                  <a:cubicBezTo>
                    <a:pt x="1087" y="3865"/>
                    <a:pt x="1498" y="4615"/>
                    <a:pt x="2008" y="5252"/>
                  </a:cubicBezTo>
                  <a:cubicBezTo>
                    <a:pt x="2215" y="5509"/>
                    <a:pt x="2451" y="5776"/>
                    <a:pt x="2494" y="6104"/>
                  </a:cubicBezTo>
                  <a:cubicBezTo>
                    <a:pt x="2552" y="6532"/>
                    <a:pt x="2265" y="6935"/>
                    <a:pt x="1925" y="7203"/>
                  </a:cubicBezTo>
                  <a:cubicBezTo>
                    <a:pt x="1587" y="7472"/>
                    <a:pt x="1184" y="7655"/>
                    <a:pt x="861" y="7943"/>
                  </a:cubicBezTo>
                  <a:cubicBezTo>
                    <a:pt x="249" y="8490"/>
                    <a:pt x="0" y="9411"/>
                    <a:pt x="255" y="10191"/>
                  </a:cubicBezTo>
                  <a:cubicBezTo>
                    <a:pt x="617" y="11308"/>
                    <a:pt x="1860" y="11921"/>
                    <a:pt x="3047" y="11921"/>
                  </a:cubicBezTo>
                  <a:cubicBezTo>
                    <a:pt x="3149" y="11921"/>
                    <a:pt x="3251" y="11917"/>
                    <a:pt x="3351" y="11908"/>
                  </a:cubicBezTo>
                  <a:cubicBezTo>
                    <a:pt x="4620" y="11794"/>
                    <a:pt x="5763" y="11124"/>
                    <a:pt x="6858" y="10470"/>
                  </a:cubicBezTo>
                  <a:cubicBezTo>
                    <a:pt x="7606" y="10023"/>
                    <a:pt x="8350" y="9511"/>
                    <a:pt x="9126" y="9098"/>
                  </a:cubicBezTo>
                  <a:cubicBezTo>
                    <a:pt x="9228" y="9042"/>
                    <a:pt x="9330" y="8990"/>
                    <a:pt x="9435" y="8940"/>
                  </a:cubicBezTo>
                  <a:cubicBezTo>
                    <a:pt x="9553" y="8879"/>
                    <a:pt x="9676" y="8832"/>
                    <a:pt x="9801" y="8786"/>
                  </a:cubicBezTo>
                  <a:cubicBezTo>
                    <a:pt x="9646" y="8591"/>
                    <a:pt x="9525" y="8366"/>
                    <a:pt x="9409" y="8145"/>
                  </a:cubicBezTo>
                  <a:cubicBezTo>
                    <a:pt x="9388" y="8107"/>
                    <a:pt x="9363" y="8071"/>
                    <a:pt x="9337" y="8035"/>
                  </a:cubicBezTo>
                  <a:cubicBezTo>
                    <a:pt x="9208" y="7855"/>
                    <a:pt x="9107" y="7655"/>
                    <a:pt x="9006" y="7458"/>
                  </a:cubicBezTo>
                  <a:cubicBezTo>
                    <a:pt x="8954" y="7354"/>
                    <a:pt x="8911" y="7246"/>
                    <a:pt x="8878" y="7135"/>
                  </a:cubicBezTo>
                  <a:cubicBezTo>
                    <a:pt x="8833" y="6983"/>
                    <a:pt x="8789" y="6826"/>
                    <a:pt x="8761" y="6667"/>
                  </a:cubicBezTo>
                  <a:cubicBezTo>
                    <a:pt x="8747" y="6624"/>
                    <a:pt x="8733" y="6581"/>
                    <a:pt x="8721" y="6536"/>
                  </a:cubicBezTo>
                  <a:cubicBezTo>
                    <a:pt x="8715" y="6515"/>
                    <a:pt x="8708" y="6493"/>
                    <a:pt x="8702" y="6468"/>
                  </a:cubicBezTo>
                  <a:cubicBezTo>
                    <a:pt x="8623" y="6166"/>
                    <a:pt x="8571" y="5887"/>
                    <a:pt x="8573" y="5571"/>
                  </a:cubicBezTo>
                  <a:cubicBezTo>
                    <a:pt x="8574" y="5269"/>
                    <a:pt x="8580" y="4968"/>
                    <a:pt x="8587" y="4666"/>
                  </a:cubicBezTo>
                  <a:cubicBezTo>
                    <a:pt x="8590" y="4480"/>
                    <a:pt x="8593" y="4297"/>
                    <a:pt x="8593" y="4111"/>
                  </a:cubicBezTo>
                  <a:cubicBezTo>
                    <a:pt x="8566" y="3858"/>
                    <a:pt x="8603" y="3614"/>
                    <a:pt x="8705" y="3380"/>
                  </a:cubicBezTo>
                  <a:cubicBezTo>
                    <a:pt x="8711" y="3371"/>
                    <a:pt x="8717" y="3362"/>
                    <a:pt x="8724" y="3351"/>
                  </a:cubicBezTo>
                  <a:cubicBezTo>
                    <a:pt x="8715" y="3218"/>
                    <a:pt x="8720" y="3082"/>
                    <a:pt x="8734" y="2926"/>
                  </a:cubicBezTo>
                  <a:cubicBezTo>
                    <a:pt x="8754" y="2730"/>
                    <a:pt x="8819" y="2530"/>
                    <a:pt x="8882" y="2343"/>
                  </a:cubicBezTo>
                  <a:cubicBezTo>
                    <a:pt x="8456" y="2068"/>
                    <a:pt x="8010" y="1823"/>
                    <a:pt x="7557" y="1594"/>
                  </a:cubicBezTo>
                  <a:cubicBezTo>
                    <a:pt x="6632" y="1124"/>
                    <a:pt x="5680" y="711"/>
                    <a:pt x="4706" y="354"/>
                  </a:cubicBezTo>
                  <a:cubicBezTo>
                    <a:pt x="4202" y="170"/>
                    <a:pt x="3669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4037607" y="3694941"/>
              <a:ext cx="727430" cy="726100"/>
            </a:xfrm>
            <a:custGeom>
              <a:avLst/>
              <a:gdLst/>
              <a:ahLst/>
              <a:cxnLst/>
              <a:rect l="l" t="t" r="r" b="b"/>
              <a:pathLst>
                <a:path w="11480" h="11459" extrusionOk="0">
                  <a:moveTo>
                    <a:pt x="5444" y="0"/>
                  </a:moveTo>
                  <a:cubicBezTo>
                    <a:pt x="4981" y="237"/>
                    <a:pt x="4530" y="509"/>
                    <a:pt x="4095" y="792"/>
                  </a:cubicBezTo>
                  <a:cubicBezTo>
                    <a:pt x="3225" y="1358"/>
                    <a:pt x="2390" y="1975"/>
                    <a:pt x="1594" y="2641"/>
                  </a:cubicBezTo>
                  <a:cubicBezTo>
                    <a:pt x="1058" y="3091"/>
                    <a:pt x="516" y="3598"/>
                    <a:pt x="309" y="4267"/>
                  </a:cubicBezTo>
                  <a:cubicBezTo>
                    <a:pt x="1" y="5265"/>
                    <a:pt x="574" y="6388"/>
                    <a:pt x="1457" y="6947"/>
                  </a:cubicBezTo>
                  <a:cubicBezTo>
                    <a:pt x="1651" y="7070"/>
                    <a:pt x="1857" y="7169"/>
                    <a:pt x="2069" y="7250"/>
                  </a:cubicBezTo>
                  <a:cubicBezTo>
                    <a:pt x="2544" y="7426"/>
                    <a:pt x="3058" y="7499"/>
                    <a:pt x="3574" y="7499"/>
                  </a:cubicBezTo>
                  <a:cubicBezTo>
                    <a:pt x="3880" y="7499"/>
                    <a:pt x="4187" y="7474"/>
                    <a:pt x="4487" y="7428"/>
                  </a:cubicBezTo>
                  <a:cubicBezTo>
                    <a:pt x="4680" y="7398"/>
                    <a:pt x="4878" y="7362"/>
                    <a:pt x="5071" y="7362"/>
                  </a:cubicBezTo>
                  <a:cubicBezTo>
                    <a:pt x="5207" y="7362"/>
                    <a:pt x="5340" y="7380"/>
                    <a:pt x="5467" y="7431"/>
                  </a:cubicBezTo>
                  <a:cubicBezTo>
                    <a:pt x="5868" y="7595"/>
                    <a:pt x="6075" y="8044"/>
                    <a:pt x="6136" y="8474"/>
                  </a:cubicBezTo>
                  <a:cubicBezTo>
                    <a:pt x="6199" y="8901"/>
                    <a:pt x="6156" y="9340"/>
                    <a:pt x="6244" y="9764"/>
                  </a:cubicBezTo>
                  <a:cubicBezTo>
                    <a:pt x="6411" y="10567"/>
                    <a:pt x="7085" y="11244"/>
                    <a:pt x="7887" y="11413"/>
                  </a:cubicBezTo>
                  <a:cubicBezTo>
                    <a:pt x="8032" y="11444"/>
                    <a:pt x="8177" y="11458"/>
                    <a:pt x="8321" y="11458"/>
                  </a:cubicBezTo>
                  <a:cubicBezTo>
                    <a:pt x="9415" y="11458"/>
                    <a:pt x="10447" y="10613"/>
                    <a:pt x="10919" y="9590"/>
                  </a:cubicBezTo>
                  <a:cubicBezTo>
                    <a:pt x="11457" y="8433"/>
                    <a:pt x="11448" y="7108"/>
                    <a:pt x="11429" y="5834"/>
                  </a:cubicBezTo>
                  <a:cubicBezTo>
                    <a:pt x="11416" y="4960"/>
                    <a:pt x="11347" y="4061"/>
                    <a:pt x="11376" y="3183"/>
                  </a:cubicBezTo>
                  <a:cubicBezTo>
                    <a:pt x="11379" y="3068"/>
                    <a:pt x="11385" y="2951"/>
                    <a:pt x="11393" y="2836"/>
                  </a:cubicBezTo>
                  <a:cubicBezTo>
                    <a:pt x="11406" y="2628"/>
                    <a:pt x="11444" y="2430"/>
                    <a:pt x="11480" y="2231"/>
                  </a:cubicBezTo>
                  <a:lnTo>
                    <a:pt x="11480" y="2231"/>
                  </a:lnTo>
                  <a:cubicBezTo>
                    <a:pt x="11436" y="2237"/>
                    <a:pt x="11395" y="2240"/>
                    <a:pt x="11351" y="2242"/>
                  </a:cubicBezTo>
                  <a:cubicBezTo>
                    <a:pt x="11266" y="2247"/>
                    <a:pt x="11180" y="2249"/>
                    <a:pt x="11094" y="2249"/>
                  </a:cubicBezTo>
                  <a:cubicBezTo>
                    <a:pt x="10887" y="2249"/>
                    <a:pt x="10679" y="2235"/>
                    <a:pt x="10477" y="2196"/>
                  </a:cubicBezTo>
                  <a:cubicBezTo>
                    <a:pt x="10339" y="2172"/>
                    <a:pt x="10202" y="2137"/>
                    <a:pt x="10063" y="2106"/>
                  </a:cubicBezTo>
                  <a:cubicBezTo>
                    <a:pt x="9975" y="2136"/>
                    <a:pt x="9883" y="2156"/>
                    <a:pt x="9786" y="2163"/>
                  </a:cubicBezTo>
                  <a:cubicBezTo>
                    <a:pt x="9734" y="2169"/>
                    <a:pt x="9683" y="2171"/>
                    <a:pt x="9632" y="2171"/>
                  </a:cubicBezTo>
                  <a:cubicBezTo>
                    <a:pt x="9434" y="2171"/>
                    <a:pt x="9241" y="2131"/>
                    <a:pt x="9055" y="2050"/>
                  </a:cubicBezTo>
                  <a:cubicBezTo>
                    <a:pt x="9050" y="2045"/>
                    <a:pt x="9043" y="2042"/>
                    <a:pt x="9037" y="2038"/>
                  </a:cubicBezTo>
                  <a:cubicBezTo>
                    <a:pt x="9037" y="2038"/>
                    <a:pt x="9036" y="2038"/>
                    <a:pt x="9036" y="2037"/>
                  </a:cubicBezTo>
                  <a:lnTo>
                    <a:pt x="9029" y="2037"/>
                  </a:lnTo>
                  <a:cubicBezTo>
                    <a:pt x="9011" y="2035"/>
                    <a:pt x="8996" y="2035"/>
                    <a:pt x="8980" y="2032"/>
                  </a:cubicBezTo>
                  <a:cubicBezTo>
                    <a:pt x="8974" y="2032"/>
                    <a:pt x="8968" y="2032"/>
                    <a:pt x="8965" y="2031"/>
                  </a:cubicBezTo>
                  <a:cubicBezTo>
                    <a:pt x="8654" y="2002"/>
                    <a:pt x="8340" y="1900"/>
                    <a:pt x="8067" y="1787"/>
                  </a:cubicBezTo>
                  <a:cubicBezTo>
                    <a:pt x="7735" y="1654"/>
                    <a:pt x="7435" y="1463"/>
                    <a:pt x="7135" y="1275"/>
                  </a:cubicBezTo>
                  <a:cubicBezTo>
                    <a:pt x="6897" y="1125"/>
                    <a:pt x="6684" y="936"/>
                    <a:pt x="6473" y="753"/>
                  </a:cubicBezTo>
                  <a:cubicBezTo>
                    <a:pt x="6363" y="660"/>
                    <a:pt x="6255" y="563"/>
                    <a:pt x="6144" y="468"/>
                  </a:cubicBezTo>
                  <a:cubicBezTo>
                    <a:pt x="5980" y="412"/>
                    <a:pt x="5826" y="329"/>
                    <a:pt x="5683" y="224"/>
                  </a:cubicBezTo>
                  <a:cubicBezTo>
                    <a:pt x="5594" y="157"/>
                    <a:pt x="5516" y="84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4765894" y="3601860"/>
              <a:ext cx="759873" cy="705443"/>
            </a:xfrm>
            <a:custGeom>
              <a:avLst/>
              <a:gdLst/>
              <a:ahLst/>
              <a:cxnLst/>
              <a:rect l="l" t="t" r="r" b="b"/>
              <a:pathLst>
                <a:path w="11992" h="11133" extrusionOk="0">
                  <a:moveTo>
                    <a:pt x="5242" y="0"/>
                  </a:moveTo>
                  <a:cubicBezTo>
                    <a:pt x="5174" y="228"/>
                    <a:pt x="5091" y="451"/>
                    <a:pt x="4978" y="659"/>
                  </a:cubicBezTo>
                  <a:cubicBezTo>
                    <a:pt x="4793" y="997"/>
                    <a:pt x="4589" y="1294"/>
                    <a:pt x="4323" y="1570"/>
                  </a:cubicBezTo>
                  <a:cubicBezTo>
                    <a:pt x="4172" y="1729"/>
                    <a:pt x="4013" y="1880"/>
                    <a:pt x="3851" y="2027"/>
                  </a:cubicBezTo>
                  <a:cubicBezTo>
                    <a:pt x="3822" y="2053"/>
                    <a:pt x="3792" y="2080"/>
                    <a:pt x="3761" y="2106"/>
                  </a:cubicBezTo>
                  <a:cubicBezTo>
                    <a:pt x="3714" y="2146"/>
                    <a:pt x="3665" y="2188"/>
                    <a:pt x="3617" y="2230"/>
                  </a:cubicBezTo>
                  <a:cubicBezTo>
                    <a:pt x="3437" y="2384"/>
                    <a:pt x="3247" y="2532"/>
                    <a:pt x="3046" y="2656"/>
                  </a:cubicBezTo>
                  <a:cubicBezTo>
                    <a:pt x="2743" y="2843"/>
                    <a:pt x="2405" y="3029"/>
                    <a:pt x="2045" y="3088"/>
                  </a:cubicBezTo>
                  <a:cubicBezTo>
                    <a:pt x="1986" y="3120"/>
                    <a:pt x="1927" y="3151"/>
                    <a:pt x="1865" y="3177"/>
                  </a:cubicBezTo>
                  <a:cubicBezTo>
                    <a:pt x="1799" y="3206"/>
                    <a:pt x="1730" y="3231"/>
                    <a:pt x="1662" y="3252"/>
                  </a:cubicBezTo>
                  <a:cubicBezTo>
                    <a:pt x="1354" y="3346"/>
                    <a:pt x="1043" y="3425"/>
                    <a:pt x="734" y="3519"/>
                  </a:cubicBezTo>
                  <a:cubicBezTo>
                    <a:pt x="511" y="3586"/>
                    <a:pt x="279" y="3657"/>
                    <a:pt x="46" y="3693"/>
                  </a:cubicBezTo>
                  <a:cubicBezTo>
                    <a:pt x="0" y="4280"/>
                    <a:pt x="12" y="4875"/>
                    <a:pt x="43" y="5464"/>
                  </a:cubicBezTo>
                  <a:cubicBezTo>
                    <a:pt x="99" y="6499"/>
                    <a:pt x="216" y="7532"/>
                    <a:pt x="395" y="8553"/>
                  </a:cubicBezTo>
                  <a:cubicBezTo>
                    <a:pt x="516" y="9243"/>
                    <a:pt x="683" y="9964"/>
                    <a:pt x="1159" y="10477"/>
                  </a:cubicBezTo>
                  <a:cubicBezTo>
                    <a:pt x="1575" y="10923"/>
                    <a:pt x="2177" y="11132"/>
                    <a:pt x="2790" y="11132"/>
                  </a:cubicBezTo>
                  <a:cubicBezTo>
                    <a:pt x="3228" y="11132"/>
                    <a:pt x="3671" y="11026"/>
                    <a:pt x="4057" y="10824"/>
                  </a:cubicBezTo>
                  <a:cubicBezTo>
                    <a:pt x="4260" y="10719"/>
                    <a:pt x="4448" y="10591"/>
                    <a:pt x="4623" y="10445"/>
                  </a:cubicBezTo>
                  <a:cubicBezTo>
                    <a:pt x="5245" y="9930"/>
                    <a:pt x="5688" y="9200"/>
                    <a:pt x="5986" y="8439"/>
                  </a:cubicBezTo>
                  <a:cubicBezTo>
                    <a:pt x="6104" y="8130"/>
                    <a:pt x="6218" y="7795"/>
                    <a:pt x="6480" y="7591"/>
                  </a:cubicBezTo>
                  <a:cubicBezTo>
                    <a:pt x="6654" y="7457"/>
                    <a:pt x="6866" y="7403"/>
                    <a:pt x="7085" y="7403"/>
                  </a:cubicBezTo>
                  <a:cubicBezTo>
                    <a:pt x="7299" y="7403"/>
                    <a:pt x="7519" y="7455"/>
                    <a:pt x="7717" y="7533"/>
                  </a:cubicBezTo>
                  <a:cubicBezTo>
                    <a:pt x="8119" y="7695"/>
                    <a:pt x="8479" y="7950"/>
                    <a:pt x="8889" y="8085"/>
                  </a:cubicBezTo>
                  <a:cubicBezTo>
                    <a:pt x="9097" y="8154"/>
                    <a:pt x="9314" y="8187"/>
                    <a:pt x="9532" y="8187"/>
                  </a:cubicBezTo>
                  <a:cubicBezTo>
                    <a:pt x="10133" y="8187"/>
                    <a:pt x="10736" y="7935"/>
                    <a:pt x="11139" y="7487"/>
                  </a:cubicBezTo>
                  <a:cubicBezTo>
                    <a:pt x="11991" y="6538"/>
                    <a:pt x="11811" y="4990"/>
                    <a:pt x="11078" y="3948"/>
                  </a:cubicBezTo>
                  <a:cubicBezTo>
                    <a:pt x="10344" y="2907"/>
                    <a:pt x="9193" y="2253"/>
                    <a:pt x="8079" y="1632"/>
                  </a:cubicBezTo>
                  <a:cubicBezTo>
                    <a:pt x="7316" y="1206"/>
                    <a:pt x="6502" y="818"/>
                    <a:pt x="5756" y="352"/>
                  </a:cubicBezTo>
                  <a:cubicBezTo>
                    <a:pt x="5657" y="291"/>
                    <a:pt x="5559" y="228"/>
                    <a:pt x="5464" y="163"/>
                  </a:cubicBezTo>
                  <a:cubicBezTo>
                    <a:pt x="5386" y="113"/>
                    <a:pt x="5314" y="57"/>
                    <a:pt x="5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5037972" y="2986731"/>
              <a:ext cx="620977" cy="754931"/>
            </a:xfrm>
            <a:custGeom>
              <a:avLst/>
              <a:gdLst/>
              <a:ahLst/>
              <a:cxnLst/>
              <a:rect l="l" t="t" r="r" b="b"/>
              <a:pathLst>
                <a:path w="9800" h="11914" extrusionOk="0">
                  <a:moveTo>
                    <a:pt x="6753" y="0"/>
                  </a:moveTo>
                  <a:cubicBezTo>
                    <a:pt x="6651" y="0"/>
                    <a:pt x="6549" y="5"/>
                    <a:pt x="6449" y="14"/>
                  </a:cubicBezTo>
                  <a:cubicBezTo>
                    <a:pt x="5180" y="128"/>
                    <a:pt x="4037" y="797"/>
                    <a:pt x="2942" y="1450"/>
                  </a:cubicBezTo>
                  <a:cubicBezTo>
                    <a:pt x="2192" y="1898"/>
                    <a:pt x="1449" y="2410"/>
                    <a:pt x="673" y="2824"/>
                  </a:cubicBezTo>
                  <a:cubicBezTo>
                    <a:pt x="571" y="2880"/>
                    <a:pt x="468" y="2932"/>
                    <a:pt x="363" y="2982"/>
                  </a:cubicBezTo>
                  <a:cubicBezTo>
                    <a:pt x="245" y="3041"/>
                    <a:pt x="123" y="3090"/>
                    <a:pt x="0" y="3135"/>
                  </a:cubicBezTo>
                  <a:cubicBezTo>
                    <a:pt x="2" y="3135"/>
                    <a:pt x="3" y="3138"/>
                    <a:pt x="3" y="3138"/>
                  </a:cubicBezTo>
                  <a:cubicBezTo>
                    <a:pt x="298" y="3358"/>
                    <a:pt x="455" y="3718"/>
                    <a:pt x="511" y="4074"/>
                  </a:cubicBezTo>
                  <a:cubicBezTo>
                    <a:pt x="540" y="4264"/>
                    <a:pt x="520" y="4445"/>
                    <a:pt x="450" y="4622"/>
                  </a:cubicBezTo>
                  <a:cubicBezTo>
                    <a:pt x="447" y="4638"/>
                    <a:pt x="442" y="4652"/>
                    <a:pt x="439" y="4667"/>
                  </a:cubicBezTo>
                  <a:cubicBezTo>
                    <a:pt x="458" y="4693"/>
                    <a:pt x="478" y="4717"/>
                    <a:pt x="497" y="4746"/>
                  </a:cubicBezTo>
                  <a:cubicBezTo>
                    <a:pt x="612" y="4894"/>
                    <a:pt x="681" y="5060"/>
                    <a:pt x="710" y="5240"/>
                  </a:cubicBezTo>
                  <a:cubicBezTo>
                    <a:pt x="735" y="5309"/>
                    <a:pt x="751" y="5380"/>
                    <a:pt x="758" y="5452"/>
                  </a:cubicBezTo>
                  <a:cubicBezTo>
                    <a:pt x="759" y="5463"/>
                    <a:pt x="759" y="5475"/>
                    <a:pt x="761" y="5486"/>
                  </a:cubicBezTo>
                  <a:lnTo>
                    <a:pt x="761" y="5495"/>
                  </a:lnTo>
                  <a:cubicBezTo>
                    <a:pt x="761" y="5502"/>
                    <a:pt x="764" y="5511"/>
                    <a:pt x="764" y="5518"/>
                  </a:cubicBezTo>
                  <a:cubicBezTo>
                    <a:pt x="764" y="5525"/>
                    <a:pt x="764" y="5531"/>
                    <a:pt x="765" y="5538"/>
                  </a:cubicBezTo>
                  <a:cubicBezTo>
                    <a:pt x="778" y="5590"/>
                    <a:pt x="787" y="5643"/>
                    <a:pt x="792" y="5698"/>
                  </a:cubicBezTo>
                  <a:cubicBezTo>
                    <a:pt x="843" y="5825"/>
                    <a:pt x="903" y="5946"/>
                    <a:pt x="962" y="6065"/>
                  </a:cubicBezTo>
                  <a:cubicBezTo>
                    <a:pt x="1099" y="6350"/>
                    <a:pt x="1191" y="6646"/>
                    <a:pt x="1242" y="6958"/>
                  </a:cubicBezTo>
                  <a:cubicBezTo>
                    <a:pt x="1262" y="7080"/>
                    <a:pt x="1257" y="7201"/>
                    <a:pt x="1239" y="7321"/>
                  </a:cubicBezTo>
                  <a:cubicBezTo>
                    <a:pt x="1263" y="7645"/>
                    <a:pt x="1253" y="7976"/>
                    <a:pt x="1232" y="8289"/>
                  </a:cubicBezTo>
                  <a:cubicBezTo>
                    <a:pt x="1220" y="8466"/>
                    <a:pt x="1197" y="8640"/>
                    <a:pt x="1157" y="8811"/>
                  </a:cubicBezTo>
                  <a:cubicBezTo>
                    <a:pt x="1142" y="8876"/>
                    <a:pt x="1126" y="8941"/>
                    <a:pt x="1111" y="9006"/>
                  </a:cubicBezTo>
                  <a:cubicBezTo>
                    <a:pt x="1109" y="9053"/>
                    <a:pt x="1102" y="9104"/>
                    <a:pt x="1092" y="9153"/>
                  </a:cubicBezTo>
                  <a:cubicBezTo>
                    <a:pt x="1054" y="9302"/>
                    <a:pt x="1017" y="9455"/>
                    <a:pt x="974" y="9606"/>
                  </a:cubicBezTo>
                  <a:cubicBezTo>
                    <a:pt x="1383" y="9867"/>
                    <a:pt x="1810" y="10102"/>
                    <a:pt x="2241" y="10319"/>
                  </a:cubicBezTo>
                  <a:cubicBezTo>
                    <a:pt x="3166" y="10789"/>
                    <a:pt x="4119" y="11203"/>
                    <a:pt x="5092" y="11559"/>
                  </a:cubicBezTo>
                  <a:cubicBezTo>
                    <a:pt x="5595" y="11744"/>
                    <a:pt x="6127" y="11913"/>
                    <a:pt x="6655" y="11913"/>
                  </a:cubicBezTo>
                  <a:cubicBezTo>
                    <a:pt x="6818" y="11913"/>
                    <a:pt x="6981" y="11897"/>
                    <a:pt x="7143" y="11860"/>
                  </a:cubicBezTo>
                  <a:cubicBezTo>
                    <a:pt x="8161" y="11627"/>
                    <a:pt x="8847" y="10570"/>
                    <a:pt x="8890" y="9526"/>
                  </a:cubicBezTo>
                  <a:cubicBezTo>
                    <a:pt x="8900" y="9297"/>
                    <a:pt x="8883" y="9068"/>
                    <a:pt x="8845" y="8844"/>
                  </a:cubicBezTo>
                  <a:cubicBezTo>
                    <a:pt x="8710" y="8050"/>
                    <a:pt x="8299" y="7299"/>
                    <a:pt x="7791" y="6661"/>
                  </a:cubicBezTo>
                  <a:cubicBezTo>
                    <a:pt x="7584" y="6404"/>
                    <a:pt x="7347" y="6137"/>
                    <a:pt x="7304" y="5810"/>
                  </a:cubicBezTo>
                  <a:cubicBezTo>
                    <a:pt x="7247" y="5381"/>
                    <a:pt x="7533" y="4978"/>
                    <a:pt x="7873" y="4710"/>
                  </a:cubicBezTo>
                  <a:cubicBezTo>
                    <a:pt x="8211" y="4442"/>
                    <a:pt x="8615" y="4258"/>
                    <a:pt x="8937" y="3970"/>
                  </a:cubicBezTo>
                  <a:cubicBezTo>
                    <a:pt x="9551" y="3430"/>
                    <a:pt x="9800" y="2511"/>
                    <a:pt x="9545" y="1729"/>
                  </a:cubicBezTo>
                  <a:cubicBezTo>
                    <a:pt x="9183" y="614"/>
                    <a:pt x="7940" y="0"/>
                    <a:pt x="6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814889" y="2569105"/>
              <a:ext cx="1787273" cy="1738419"/>
            </a:xfrm>
            <a:custGeom>
              <a:avLst/>
              <a:gdLst/>
              <a:ahLst/>
              <a:cxnLst/>
              <a:rect l="l" t="t" r="r" b="b"/>
              <a:pathLst>
                <a:path w="28206" h="27435" extrusionOk="0">
                  <a:moveTo>
                    <a:pt x="13316" y="6477"/>
                  </a:moveTo>
                  <a:cubicBezTo>
                    <a:pt x="13311" y="6594"/>
                    <a:pt x="13307" y="6709"/>
                    <a:pt x="13300" y="6824"/>
                  </a:cubicBezTo>
                  <a:cubicBezTo>
                    <a:pt x="13294" y="6896"/>
                    <a:pt x="13287" y="6967"/>
                    <a:pt x="13278" y="7037"/>
                  </a:cubicBezTo>
                  <a:cubicBezTo>
                    <a:pt x="13348" y="7037"/>
                    <a:pt x="13417" y="7037"/>
                    <a:pt x="13486" y="7037"/>
                  </a:cubicBezTo>
                  <a:cubicBezTo>
                    <a:pt x="13797" y="7037"/>
                    <a:pt x="14106" y="7041"/>
                    <a:pt x="14416" y="7064"/>
                  </a:cubicBezTo>
                  <a:cubicBezTo>
                    <a:pt x="13991" y="6907"/>
                    <a:pt x="13648" y="6700"/>
                    <a:pt x="13316" y="6477"/>
                  </a:cubicBezTo>
                  <a:close/>
                  <a:moveTo>
                    <a:pt x="10410" y="0"/>
                  </a:moveTo>
                  <a:cubicBezTo>
                    <a:pt x="9972" y="0"/>
                    <a:pt x="9528" y="106"/>
                    <a:pt x="9142" y="308"/>
                  </a:cubicBezTo>
                  <a:cubicBezTo>
                    <a:pt x="8939" y="414"/>
                    <a:pt x="8751" y="542"/>
                    <a:pt x="8576" y="688"/>
                  </a:cubicBezTo>
                  <a:cubicBezTo>
                    <a:pt x="8665" y="676"/>
                    <a:pt x="8754" y="670"/>
                    <a:pt x="8842" y="670"/>
                  </a:cubicBezTo>
                  <a:cubicBezTo>
                    <a:pt x="9050" y="670"/>
                    <a:pt x="9257" y="705"/>
                    <a:pt x="9456" y="786"/>
                  </a:cubicBezTo>
                  <a:cubicBezTo>
                    <a:pt x="9911" y="970"/>
                    <a:pt x="10248" y="1369"/>
                    <a:pt x="10505" y="1790"/>
                  </a:cubicBezTo>
                  <a:cubicBezTo>
                    <a:pt x="11520" y="3472"/>
                    <a:pt x="11451" y="5670"/>
                    <a:pt x="10601" y="7440"/>
                  </a:cubicBezTo>
                  <a:cubicBezTo>
                    <a:pt x="10541" y="7566"/>
                    <a:pt x="10477" y="7691"/>
                    <a:pt x="10408" y="7813"/>
                  </a:cubicBezTo>
                  <a:cubicBezTo>
                    <a:pt x="10371" y="7881"/>
                    <a:pt x="10332" y="7950"/>
                    <a:pt x="10290" y="8018"/>
                  </a:cubicBezTo>
                  <a:cubicBezTo>
                    <a:pt x="10483" y="7913"/>
                    <a:pt x="10657" y="7841"/>
                    <a:pt x="10899" y="7810"/>
                  </a:cubicBezTo>
                  <a:lnTo>
                    <a:pt x="10954" y="7805"/>
                  </a:lnTo>
                  <a:cubicBezTo>
                    <a:pt x="11115" y="7655"/>
                    <a:pt x="11310" y="7550"/>
                    <a:pt x="11518" y="7484"/>
                  </a:cubicBezTo>
                  <a:cubicBezTo>
                    <a:pt x="11587" y="7458"/>
                    <a:pt x="11651" y="7426"/>
                    <a:pt x="11717" y="7397"/>
                  </a:cubicBezTo>
                  <a:cubicBezTo>
                    <a:pt x="11929" y="7305"/>
                    <a:pt x="12158" y="7259"/>
                    <a:pt x="12388" y="7256"/>
                  </a:cubicBezTo>
                  <a:cubicBezTo>
                    <a:pt x="12418" y="7240"/>
                    <a:pt x="12450" y="7224"/>
                    <a:pt x="12483" y="7210"/>
                  </a:cubicBezTo>
                  <a:cubicBezTo>
                    <a:pt x="12637" y="7109"/>
                    <a:pt x="12807" y="7053"/>
                    <a:pt x="12993" y="7039"/>
                  </a:cubicBezTo>
                  <a:lnTo>
                    <a:pt x="13174" y="7039"/>
                  </a:lnTo>
                  <a:cubicBezTo>
                    <a:pt x="13192" y="6583"/>
                    <a:pt x="13180" y="6124"/>
                    <a:pt x="13156" y="5669"/>
                  </a:cubicBezTo>
                  <a:cubicBezTo>
                    <a:pt x="13100" y="4634"/>
                    <a:pt x="12983" y="3600"/>
                    <a:pt x="12804" y="2580"/>
                  </a:cubicBezTo>
                  <a:cubicBezTo>
                    <a:pt x="12683" y="1890"/>
                    <a:pt x="12516" y="1169"/>
                    <a:pt x="12040" y="655"/>
                  </a:cubicBezTo>
                  <a:cubicBezTo>
                    <a:pt x="11624" y="209"/>
                    <a:pt x="11023" y="0"/>
                    <a:pt x="10410" y="0"/>
                  </a:cubicBezTo>
                  <a:close/>
                  <a:moveTo>
                    <a:pt x="22624" y="2415"/>
                  </a:moveTo>
                  <a:lnTo>
                    <a:pt x="22624" y="2415"/>
                  </a:lnTo>
                  <a:cubicBezTo>
                    <a:pt x="22805" y="2654"/>
                    <a:pt x="22934" y="2921"/>
                    <a:pt x="22977" y="3227"/>
                  </a:cubicBezTo>
                  <a:cubicBezTo>
                    <a:pt x="23045" y="3713"/>
                    <a:pt x="22869" y="4206"/>
                    <a:pt x="22631" y="4635"/>
                  </a:cubicBezTo>
                  <a:cubicBezTo>
                    <a:pt x="21682" y="6355"/>
                    <a:pt x="19742" y="7396"/>
                    <a:pt x="17785" y="7544"/>
                  </a:cubicBezTo>
                  <a:cubicBezTo>
                    <a:pt x="17647" y="7556"/>
                    <a:pt x="17506" y="7563"/>
                    <a:pt x="17366" y="7564"/>
                  </a:cubicBezTo>
                  <a:cubicBezTo>
                    <a:pt x="17323" y="7565"/>
                    <a:pt x="17279" y="7565"/>
                    <a:pt x="17235" y="7565"/>
                  </a:cubicBezTo>
                  <a:cubicBezTo>
                    <a:pt x="16784" y="7565"/>
                    <a:pt x="16334" y="7525"/>
                    <a:pt x="15890" y="7448"/>
                  </a:cubicBezTo>
                  <a:lnTo>
                    <a:pt x="15890" y="7448"/>
                  </a:lnTo>
                  <a:cubicBezTo>
                    <a:pt x="16374" y="7724"/>
                    <a:pt x="16800" y="8084"/>
                    <a:pt x="17230" y="8441"/>
                  </a:cubicBezTo>
                  <a:cubicBezTo>
                    <a:pt x="17548" y="8708"/>
                    <a:pt x="17872" y="8962"/>
                    <a:pt x="18197" y="9225"/>
                  </a:cubicBezTo>
                  <a:cubicBezTo>
                    <a:pt x="18271" y="9284"/>
                    <a:pt x="18346" y="9345"/>
                    <a:pt x="18415" y="9410"/>
                  </a:cubicBezTo>
                  <a:cubicBezTo>
                    <a:pt x="18612" y="9410"/>
                    <a:pt x="18802" y="9452"/>
                    <a:pt x="18988" y="9533"/>
                  </a:cubicBezTo>
                  <a:cubicBezTo>
                    <a:pt x="19066" y="9582"/>
                    <a:pt x="19145" y="9629"/>
                    <a:pt x="19221" y="9677"/>
                  </a:cubicBezTo>
                  <a:cubicBezTo>
                    <a:pt x="19695" y="9438"/>
                    <a:pt x="20154" y="9161"/>
                    <a:pt x="20599" y="8870"/>
                  </a:cubicBezTo>
                  <a:cubicBezTo>
                    <a:pt x="21468" y="8306"/>
                    <a:pt x="22303" y="7687"/>
                    <a:pt x="23099" y="7023"/>
                  </a:cubicBezTo>
                  <a:cubicBezTo>
                    <a:pt x="23638" y="6572"/>
                    <a:pt x="24179" y="6067"/>
                    <a:pt x="24384" y="5397"/>
                  </a:cubicBezTo>
                  <a:cubicBezTo>
                    <a:pt x="24691" y="4400"/>
                    <a:pt x="24117" y="3277"/>
                    <a:pt x="23236" y="2717"/>
                  </a:cubicBezTo>
                  <a:cubicBezTo>
                    <a:pt x="23042" y="2592"/>
                    <a:pt x="22836" y="2494"/>
                    <a:pt x="22624" y="2415"/>
                  </a:cubicBezTo>
                  <a:close/>
                  <a:moveTo>
                    <a:pt x="8510" y="10109"/>
                  </a:moveTo>
                  <a:cubicBezTo>
                    <a:pt x="8159" y="10404"/>
                    <a:pt x="7803" y="10598"/>
                    <a:pt x="7440" y="10777"/>
                  </a:cubicBezTo>
                  <a:cubicBezTo>
                    <a:pt x="7539" y="10839"/>
                    <a:pt x="7636" y="10901"/>
                    <a:pt x="7732" y="10967"/>
                  </a:cubicBezTo>
                  <a:cubicBezTo>
                    <a:pt x="7833" y="11032"/>
                    <a:pt x="7924" y="11104"/>
                    <a:pt x="8015" y="11176"/>
                  </a:cubicBezTo>
                  <a:lnTo>
                    <a:pt x="8015" y="11173"/>
                  </a:lnTo>
                  <a:cubicBezTo>
                    <a:pt x="8095" y="10931"/>
                    <a:pt x="8216" y="10702"/>
                    <a:pt x="8334" y="10474"/>
                  </a:cubicBezTo>
                  <a:cubicBezTo>
                    <a:pt x="8398" y="10356"/>
                    <a:pt x="8451" y="10233"/>
                    <a:pt x="8510" y="10109"/>
                  </a:cubicBezTo>
                  <a:close/>
                  <a:moveTo>
                    <a:pt x="2246" y="8921"/>
                  </a:moveTo>
                  <a:cubicBezTo>
                    <a:pt x="2083" y="8921"/>
                    <a:pt x="1919" y="8937"/>
                    <a:pt x="1758" y="8974"/>
                  </a:cubicBezTo>
                  <a:cubicBezTo>
                    <a:pt x="738" y="9207"/>
                    <a:pt x="53" y="10264"/>
                    <a:pt x="9" y="11308"/>
                  </a:cubicBezTo>
                  <a:cubicBezTo>
                    <a:pt x="1" y="11537"/>
                    <a:pt x="17" y="11765"/>
                    <a:pt x="54" y="11988"/>
                  </a:cubicBezTo>
                  <a:cubicBezTo>
                    <a:pt x="171" y="11711"/>
                    <a:pt x="339" y="11465"/>
                    <a:pt x="581" y="11275"/>
                  </a:cubicBezTo>
                  <a:cubicBezTo>
                    <a:pt x="970" y="10973"/>
                    <a:pt x="1484" y="10882"/>
                    <a:pt x="1975" y="10871"/>
                  </a:cubicBezTo>
                  <a:cubicBezTo>
                    <a:pt x="2007" y="10870"/>
                    <a:pt x="2039" y="10870"/>
                    <a:pt x="2071" y="10870"/>
                  </a:cubicBezTo>
                  <a:cubicBezTo>
                    <a:pt x="4000" y="10870"/>
                    <a:pt x="5829" y="12017"/>
                    <a:pt x="6919" y="13612"/>
                  </a:cubicBezTo>
                  <a:cubicBezTo>
                    <a:pt x="6998" y="13728"/>
                    <a:pt x="7073" y="13847"/>
                    <a:pt x="7145" y="13967"/>
                  </a:cubicBezTo>
                  <a:cubicBezTo>
                    <a:pt x="7403" y="14393"/>
                    <a:pt x="7614" y="14846"/>
                    <a:pt x="7786" y="15314"/>
                  </a:cubicBezTo>
                  <a:cubicBezTo>
                    <a:pt x="7718" y="15039"/>
                    <a:pt x="7675" y="14780"/>
                    <a:pt x="7675" y="14491"/>
                  </a:cubicBezTo>
                  <a:cubicBezTo>
                    <a:pt x="7676" y="14188"/>
                    <a:pt x="7682" y="13887"/>
                    <a:pt x="7689" y="13585"/>
                  </a:cubicBezTo>
                  <a:cubicBezTo>
                    <a:pt x="7692" y="13399"/>
                    <a:pt x="7694" y="13216"/>
                    <a:pt x="7694" y="13031"/>
                  </a:cubicBezTo>
                  <a:cubicBezTo>
                    <a:pt x="7666" y="12777"/>
                    <a:pt x="7705" y="12534"/>
                    <a:pt x="7807" y="12300"/>
                  </a:cubicBezTo>
                  <a:cubicBezTo>
                    <a:pt x="7813" y="12290"/>
                    <a:pt x="7817" y="12282"/>
                    <a:pt x="7825" y="12272"/>
                  </a:cubicBezTo>
                  <a:cubicBezTo>
                    <a:pt x="7816" y="12138"/>
                    <a:pt x="7822" y="12001"/>
                    <a:pt x="7836" y="11847"/>
                  </a:cubicBezTo>
                  <a:cubicBezTo>
                    <a:pt x="7856" y="11650"/>
                    <a:pt x="7921" y="11451"/>
                    <a:pt x="7983" y="11264"/>
                  </a:cubicBezTo>
                  <a:cubicBezTo>
                    <a:pt x="7557" y="10987"/>
                    <a:pt x="7110" y="10742"/>
                    <a:pt x="6658" y="10515"/>
                  </a:cubicBezTo>
                  <a:cubicBezTo>
                    <a:pt x="5734" y="10044"/>
                    <a:pt x="4782" y="9631"/>
                    <a:pt x="3807" y="9273"/>
                  </a:cubicBezTo>
                  <a:cubicBezTo>
                    <a:pt x="3304" y="9090"/>
                    <a:pt x="2773" y="8921"/>
                    <a:pt x="2246" y="8921"/>
                  </a:cubicBezTo>
                  <a:close/>
                  <a:moveTo>
                    <a:pt x="20251" y="16299"/>
                  </a:moveTo>
                  <a:cubicBezTo>
                    <a:pt x="20183" y="16527"/>
                    <a:pt x="20100" y="16750"/>
                    <a:pt x="19987" y="16958"/>
                  </a:cubicBezTo>
                  <a:cubicBezTo>
                    <a:pt x="19940" y="17041"/>
                    <a:pt x="19894" y="17123"/>
                    <a:pt x="19845" y="17202"/>
                  </a:cubicBezTo>
                  <a:cubicBezTo>
                    <a:pt x="20147" y="16972"/>
                    <a:pt x="20452" y="16806"/>
                    <a:pt x="20766" y="16651"/>
                  </a:cubicBezTo>
                  <a:cubicBezTo>
                    <a:pt x="20667" y="16590"/>
                    <a:pt x="20571" y="16527"/>
                    <a:pt x="20474" y="16462"/>
                  </a:cubicBezTo>
                  <a:cubicBezTo>
                    <a:pt x="20395" y="16412"/>
                    <a:pt x="20321" y="16357"/>
                    <a:pt x="20251" y="16299"/>
                  </a:cubicBezTo>
                  <a:close/>
                  <a:moveTo>
                    <a:pt x="8100" y="16354"/>
                  </a:moveTo>
                  <a:lnTo>
                    <a:pt x="8100" y="16354"/>
                  </a:lnTo>
                  <a:cubicBezTo>
                    <a:pt x="8123" y="16454"/>
                    <a:pt x="8144" y="16551"/>
                    <a:pt x="8166" y="16652"/>
                  </a:cubicBezTo>
                  <a:cubicBezTo>
                    <a:pt x="8267" y="17146"/>
                    <a:pt x="8259" y="17581"/>
                    <a:pt x="8231" y="18017"/>
                  </a:cubicBezTo>
                  <a:cubicBezTo>
                    <a:pt x="8333" y="17961"/>
                    <a:pt x="8435" y="17909"/>
                    <a:pt x="8540" y="17859"/>
                  </a:cubicBezTo>
                  <a:cubicBezTo>
                    <a:pt x="8658" y="17800"/>
                    <a:pt x="8781" y="17751"/>
                    <a:pt x="8906" y="17706"/>
                  </a:cubicBezTo>
                  <a:cubicBezTo>
                    <a:pt x="8751" y="17512"/>
                    <a:pt x="8630" y="17286"/>
                    <a:pt x="8514" y="17066"/>
                  </a:cubicBezTo>
                  <a:cubicBezTo>
                    <a:pt x="8493" y="17027"/>
                    <a:pt x="8468" y="16991"/>
                    <a:pt x="8442" y="16955"/>
                  </a:cubicBezTo>
                  <a:cubicBezTo>
                    <a:pt x="8311" y="16773"/>
                    <a:pt x="8209" y="16572"/>
                    <a:pt x="8110" y="16376"/>
                  </a:cubicBezTo>
                  <a:lnTo>
                    <a:pt x="8100" y="16354"/>
                  </a:lnTo>
                  <a:close/>
                  <a:moveTo>
                    <a:pt x="19976" y="9416"/>
                  </a:moveTo>
                  <a:lnTo>
                    <a:pt x="19976" y="9416"/>
                  </a:lnTo>
                  <a:cubicBezTo>
                    <a:pt x="19874" y="9472"/>
                    <a:pt x="19771" y="9524"/>
                    <a:pt x="19666" y="9574"/>
                  </a:cubicBezTo>
                  <a:cubicBezTo>
                    <a:pt x="19547" y="9635"/>
                    <a:pt x="19426" y="9682"/>
                    <a:pt x="19302" y="9729"/>
                  </a:cubicBezTo>
                  <a:cubicBezTo>
                    <a:pt x="19305" y="9729"/>
                    <a:pt x="19306" y="9730"/>
                    <a:pt x="19306" y="9730"/>
                  </a:cubicBezTo>
                  <a:cubicBezTo>
                    <a:pt x="19601" y="9952"/>
                    <a:pt x="19758" y="10312"/>
                    <a:pt x="19814" y="10666"/>
                  </a:cubicBezTo>
                  <a:cubicBezTo>
                    <a:pt x="19843" y="10856"/>
                    <a:pt x="19823" y="11039"/>
                    <a:pt x="19753" y="11215"/>
                  </a:cubicBezTo>
                  <a:cubicBezTo>
                    <a:pt x="19750" y="11231"/>
                    <a:pt x="19745" y="11245"/>
                    <a:pt x="19742" y="11259"/>
                  </a:cubicBezTo>
                  <a:cubicBezTo>
                    <a:pt x="19761" y="11285"/>
                    <a:pt x="19781" y="11310"/>
                    <a:pt x="19800" y="11339"/>
                  </a:cubicBezTo>
                  <a:cubicBezTo>
                    <a:pt x="19915" y="11487"/>
                    <a:pt x="19984" y="11652"/>
                    <a:pt x="20013" y="11832"/>
                  </a:cubicBezTo>
                  <a:cubicBezTo>
                    <a:pt x="20046" y="11932"/>
                    <a:pt x="20064" y="12030"/>
                    <a:pt x="20068" y="12133"/>
                  </a:cubicBezTo>
                  <a:cubicBezTo>
                    <a:pt x="20081" y="12185"/>
                    <a:pt x="20090" y="12237"/>
                    <a:pt x="20095" y="12293"/>
                  </a:cubicBezTo>
                  <a:cubicBezTo>
                    <a:pt x="20146" y="12419"/>
                    <a:pt x="20206" y="12540"/>
                    <a:pt x="20265" y="12660"/>
                  </a:cubicBezTo>
                  <a:cubicBezTo>
                    <a:pt x="20402" y="12944"/>
                    <a:pt x="20494" y="13239"/>
                    <a:pt x="20545" y="13553"/>
                  </a:cubicBezTo>
                  <a:cubicBezTo>
                    <a:pt x="20565" y="13676"/>
                    <a:pt x="20560" y="13797"/>
                    <a:pt x="20542" y="13915"/>
                  </a:cubicBezTo>
                  <a:cubicBezTo>
                    <a:pt x="20566" y="14239"/>
                    <a:pt x="20555" y="14570"/>
                    <a:pt x="20535" y="14884"/>
                  </a:cubicBezTo>
                  <a:cubicBezTo>
                    <a:pt x="20523" y="15060"/>
                    <a:pt x="20500" y="15234"/>
                    <a:pt x="20460" y="15405"/>
                  </a:cubicBezTo>
                  <a:cubicBezTo>
                    <a:pt x="20445" y="15470"/>
                    <a:pt x="20429" y="15535"/>
                    <a:pt x="20414" y="15600"/>
                  </a:cubicBezTo>
                  <a:cubicBezTo>
                    <a:pt x="20411" y="15649"/>
                    <a:pt x="20403" y="15699"/>
                    <a:pt x="20395" y="15748"/>
                  </a:cubicBezTo>
                  <a:cubicBezTo>
                    <a:pt x="20357" y="15896"/>
                    <a:pt x="20320" y="16050"/>
                    <a:pt x="20277" y="16202"/>
                  </a:cubicBezTo>
                  <a:cubicBezTo>
                    <a:pt x="20686" y="16462"/>
                    <a:pt x="21113" y="16696"/>
                    <a:pt x="21544" y="16914"/>
                  </a:cubicBezTo>
                  <a:cubicBezTo>
                    <a:pt x="22469" y="17384"/>
                    <a:pt x="23420" y="17797"/>
                    <a:pt x="24395" y="18154"/>
                  </a:cubicBezTo>
                  <a:cubicBezTo>
                    <a:pt x="24899" y="18338"/>
                    <a:pt x="25431" y="18508"/>
                    <a:pt x="25959" y="18508"/>
                  </a:cubicBezTo>
                  <a:cubicBezTo>
                    <a:pt x="26122" y="18508"/>
                    <a:pt x="26284" y="18492"/>
                    <a:pt x="26445" y="18455"/>
                  </a:cubicBezTo>
                  <a:cubicBezTo>
                    <a:pt x="27464" y="18221"/>
                    <a:pt x="28150" y="17164"/>
                    <a:pt x="28193" y="16119"/>
                  </a:cubicBezTo>
                  <a:cubicBezTo>
                    <a:pt x="28206" y="15893"/>
                    <a:pt x="28190" y="15666"/>
                    <a:pt x="28152" y="15443"/>
                  </a:cubicBezTo>
                  <a:cubicBezTo>
                    <a:pt x="28034" y="15721"/>
                    <a:pt x="27867" y="15967"/>
                    <a:pt x="27624" y="16155"/>
                  </a:cubicBezTo>
                  <a:cubicBezTo>
                    <a:pt x="27235" y="16458"/>
                    <a:pt x="26722" y="16550"/>
                    <a:pt x="26231" y="16562"/>
                  </a:cubicBezTo>
                  <a:cubicBezTo>
                    <a:pt x="26200" y="16562"/>
                    <a:pt x="26170" y="16562"/>
                    <a:pt x="26139" y="16562"/>
                  </a:cubicBezTo>
                  <a:cubicBezTo>
                    <a:pt x="24208" y="16562"/>
                    <a:pt x="22379" y="15416"/>
                    <a:pt x="21288" y="13820"/>
                  </a:cubicBezTo>
                  <a:cubicBezTo>
                    <a:pt x="21208" y="13705"/>
                    <a:pt x="21134" y="13585"/>
                    <a:pt x="21062" y="13465"/>
                  </a:cubicBezTo>
                  <a:cubicBezTo>
                    <a:pt x="20791" y="13016"/>
                    <a:pt x="20571" y="12540"/>
                    <a:pt x="20393" y="12047"/>
                  </a:cubicBezTo>
                  <a:cubicBezTo>
                    <a:pt x="20380" y="12012"/>
                    <a:pt x="20369" y="11976"/>
                    <a:pt x="20356" y="11942"/>
                  </a:cubicBezTo>
                  <a:cubicBezTo>
                    <a:pt x="20226" y="11562"/>
                    <a:pt x="20121" y="11173"/>
                    <a:pt x="20041" y="10781"/>
                  </a:cubicBezTo>
                  <a:cubicBezTo>
                    <a:pt x="19940" y="10287"/>
                    <a:pt x="19947" y="9852"/>
                    <a:pt x="19976" y="9416"/>
                  </a:cubicBezTo>
                  <a:close/>
                  <a:moveTo>
                    <a:pt x="8958" y="17770"/>
                  </a:moveTo>
                  <a:cubicBezTo>
                    <a:pt x="8493" y="18006"/>
                    <a:pt x="8043" y="18278"/>
                    <a:pt x="7607" y="18562"/>
                  </a:cubicBezTo>
                  <a:cubicBezTo>
                    <a:pt x="6739" y="19128"/>
                    <a:pt x="5904" y="19746"/>
                    <a:pt x="5107" y="20411"/>
                  </a:cubicBezTo>
                  <a:cubicBezTo>
                    <a:pt x="4572" y="20862"/>
                    <a:pt x="4029" y="21367"/>
                    <a:pt x="3823" y="22037"/>
                  </a:cubicBezTo>
                  <a:cubicBezTo>
                    <a:pt x="3515" y="23036"/>
                    <a:pt x="4086" y="24159"/>
                    <a:pt x="4970" y="24717"/>
                  </a:cubicBezTo>
                  <a:cubicBezTo>
                    <a:pt x="5165" y="24839"/>
                    <a:pt x="5371" y="24938"/>
                    <a:pt x="5582" y="25019"/>
                  </a:cubicBezTo>
                  <a:cubicBezTo>
                    <a:pt x="5401" y="24780"/>
                    <a:pt x="5271" y="24512"/>
                    <a:pt x="5230" y="24207"/>
                  </a:cubicBezTo>
                  <a:cubicBezTo>
                    <a:pt x="5162" y="23720"/>
                    <a:pt x="5338" y="23230"/>
                    <a:pt x="5575" y="22798"/>
                  </a:cubicBezTo>
                  <a:cubicBezTo>
                    <a:pt x="6524" y="21079"/>
                    <a:pt x="8463" y="20036"/>
                    <a:pt x="10421" y="19890"/>
                  </a:cubicBezTo>
                  <a:cubicBezTo>
                    <a:pt x="10562" y="19878"/>
                    <a:pt x="10700" y="19871"/>
                    <a:pt x="10840" y="19869"/>
                  </a:cubicBezTo>
                  <a:cubicBezTo>
                    <a:pt x="10882" y="19869"/>
                    <a:pt x="10923" y="19868"/>
                    <a:pt x="10965" y="19868"/>
                  </a:cubicBezTo>
                  <a:cubicBezTo>
                    <a:pt x="11447" y="19868"/>
                    <a:pt x="11929" y="19914"/>
                    <a:pt x="12403" y="20000"/>
                  </a:cubicBezTo>
                  <a:cubicBezTo>
                    <a:pt x="12439" y="20006"/>
                    <a:pt x="12477" y="20013"/>
                    <a:pt x="12513" y="20021"/>
                  </a:cubicBezTo>
                  <a:cubicBezTo>
                    <a:pt x="12907" y="20098"/>
                    <a:pt x="13295" y="20202"/>
                    <a:pt x="13677" y="20329"/>
                  </a:cubicBezTo>
                  <a:cubicBezTo>
                    <a:pt x="14157" y="20487"/>
                    <a:pt x="14529" y="20712"/>
                    <a:pt x="14891" y="20955"/>
                  </a:cubicBezTo>
                  <a:cubicBezTo>
                    <a:pt x="14894" y="20837"/>
                    <a:pt x="14900" y="20722"/>
                    <a:pt x="14907" y="20607"/>
                  </a:cubicBezTo>
                  <a:cubicBezTo>
                    <a:pt x="14920" y="20401"/>
                    <a:pt x="14957" y="20201"/>
                    <a:pt x="14993" y="20002"/>
                  </a:cubicBezTo>
                  <a:lnTo>
                    <a:pt x="14993" y="20002"/>
                  </a:lnTo>
                  <a:cubicBezTo>
                    <a:pt x="14950" y="20008"/>
                    <a:pt x="14908" y="20012"/>
                    <a:pt x="14865" y="20013"/>
                  </a:cubicBezTo>
                  <a:cubicBezTo>
                    <a:pt x="14785" y="20017"/>
                    <a:pt x="14705" y="20019"/>
                    <a:pt x="14625" y="20019"/>
                  </a:cubicBezTo>
                  <a:cubicBezTo>
                    <a:pt x="14413" y="20019"/>
                    <a:pt x="14200" y="20005"/>
                    <a:pt x="13992" y="19967"/>
                  </a:cubicBezTo>
                  <a:cubicBezTo>
                    <a:pt x="13854" y="19941"/>
                    <a:pt x="13717" y="19907"/>
                    <a:pt x="13579" y="19875"/>
                  </a:cubicBezTo>
                  <a:cubicBezTo>
                    <a:pt x="13490" y="19905"/>
                    <a:pt x="13399" y="19926"/>
                    <a:pt x="13301" y="19933"/>
                  </a:cubicBezTo>
                  <a:cubicBezTo>
                    <a:pt x="13249" y="19938"/>
                    <a:pt x="13198" y="19941"/>
                    <a:pt x="13147" y="19941"/>
                  </a:cubicBezTo>
                  <a:cubicBezTo>
                    <a:pt x="12949" y="19941"/>
                    <a:pt x="12757" y="19900"/>
                    <a:pt x="12571" y="19819"/>
                  </a:cubicBezTo>
                  <a:cubicBezTo>
                    <a:pt x="12564" y="19815"/>
                    <a:pt x="12558" y="19810"/>
                    <a:pt x="12551" y="19806"/>
                  </a:cubicBezTo>
                  <a:cubicBezTo>
                    <a:pt x="12215" y="19789"/>
                    <a:pt x="11875" y="19676"/>
                    <a:pt x="11580" y="19558"/>
                  </a:cubicBezTo>
                  <a:cubicBezTo>
                    <a:pt x="11249" y="19423"/>
                    <a:pt x="10948" y="19234"/>
                    <a:pt x="10649" y="19044"/>
                  </a:cubicBezTo>
                  <a:cubicBezTo>
                    <a:pt x="10411" y="18896"/>
                    <a:pt x="10198" y="18706"/>
                    <a:pt x="9986" y="18523"/>
                  </a:cubicBezTo>
                  <a:cubicBezTo>
                    <a:pt x="9875" y="18429"/>
                    <a:pt x="9767" y="18334"/>
                    <a:pt x="9658" y="18238"/>
                  </a:cubicBezTo>
                  <a:cubicBezTo>
                    <a:pt x="9494" y="18183"/>
                    <a:pt x="9340" y="18098"/>
                    <a:pt x="9197" y="17993"/>
                  </a:cubicBezTo>
                  <a:cubicBezTo>
                    <a:pt x="9108" y="17927"/>
                    <a:pt x="9030" y="17853"/>
                    <a:pt x="8958" y="17770"/>
                  </a:cubicBezTo>
                  <a:close/>
                  <a:moveTo>
                    <a:pt x="18367" y="18743"/>
                  </a:moveTo>
                  <a:cubicBezTo>
                    <a:pt x="18266" y="18820"/>
                    <a:pt x="18163" y="18892"/>
                    <a:pt x="18058" y="18959"/>
                  </a:cubicBezTo>
                  <a:cubicBezTo>
                    <a:pt x="17755" y="19145"/>
                    <a:pt x="17415" y="19331"/>
                    <a:pt x="17055" y="19391"/>
                  </a:cubicBezTo>
                  <a:cubicBezTo>
                    <a:pt x="16996" y="19423"/>
                    <a:pt x="16937" y="19453"/>
                    <a:pt x="16875" y="19481"/>
                  </a:cubicBezTo>
                  <a:cubicBezTo>
                    <a:pt x="16809" y="19509"/>
                    <a:pt x="16741" y="19532"/>
                    <a:pt x="16672" y="19554"/>
                  </a:cubicBezTo>
                  <a:cubicBezTo>
                    <a:pt x="16366" y="19648"/>
                    <a:pt x="16053" y="19727"/>
                    <a:pt x="15746" y="19820"/>
                  </a:cubicBezTo>
                  <a:cubicBezTo>
                    <a:pt x="15523" y="19890"/>
                    <a:pt x="15290" y="19960"/>
                    <a:pt x="15057" y="19996"/>
                  </a:cubicBezTo>
                  <a:cubicBezTo>
                    <a:pt x="15012" y="20582"/>
                    <a:pt x="15022" y="21178"/>
                    <a:pt x="15055" y="21767"/>
                  </a:cubicBezTo>
                  <a:cubicBezTo>
                    <a:pt x="15110" y="22801"/>
                    <a:pt x="15228" y="23835"/>
                    <a:pt x="15405" y="24856"/>
                  </a:cubicBezTo>
                  <a:cubicBezTo>
                    <a:pt x="15526" y="25545"/>
                    <a:pt x="15693" y="26267"/>
                    <a:pt x="16171" y="26780"/>
                  </a:cubicBezTo>
                  <a:cubicBezTo>
                    <a:pt x="16585" y="27226"/>
                    <a:pt x="17187" y="27435"/>
                    <a:pt x="17800" y="27435"/>
                  </a:cubicBezTo>
                  <a:cubicBezTo>
                    <a:pt x="18238" y="27435"/>
                    <a:pt x="18682" y="27329"/>
                    <a:pt x="19067" y="27127"/>
                  </a:cubicBezTo>
                  <a:cubicBezTo>
                    <a:pt x="19270" y="27021"/>
                    <a:pt x="19459" y="26894"/>
                    <a:pt x="19634" y="26747"/>
                  </a:cubicBezTo>
                  <a:lnTo>
                    <a:pt x="19634" y="26747"/>
                  </a:lnTo>
                  <a:cubicBezTo>
                    <a:pt x="19550" y="26757"/>
                    <a:pt x="19465" y="26762"/>
                    <a:pt x="19382" y="26762"/>
                  </a:cubicBezTo>
                  <a:cubicBezTo>
                    <a:pt x="19168" y="26762"/>
                    <a:pt x="18957" y="26728"/>
                    <a:pt x="18752" y="26645"/>
                  </a:cubicBezTo>
                  <a:cubicBezTo>
                    <a:pt x="18297" y="26459"/>
                    <a:pt x="17960" y="26062"/>
                    <a:pt x="17703" y="25641"/>
                  </a:cubicBezTo>
                  <a:cubicBezTo>
                    <a:pt x="16690" y="23959"/>
                    <a:pt x="16757" y="21759"/>
                    <a:pt x="17607" y="19990"/>
                  </a:cubicBezTo>
                  <a:cubicBezTo>
                    <a:pt x="17667" y="19864"/>
                    <a:pt x="17731" y="19740"/>
                    <a:pt x="17800" y="19617"/>
                  </a:cubicBezTo>
                  <a:cubicBezTo>
                    <a:pt x="17968" y="19314"/>
                    <a:pt x="18158" y="19021"/>
                    <a:pt x="18367" y="18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4259249" y="3013027"/>
              <a:ext cx="867594" cy="823175"/>
            </a:xfrm>
            <a:custGeom>
              <a:avLst/>
              <a:gdLst/>
              <a:ahLst/>
              <a:cxnLst/>
              <a:rect l="l" t="t" r="r" b="b"/>
              <a:pathLst>
                <a:path w="13692" h="12991" extrusionOk="0">
                  <a:moveTo>
                    <a:pt x="6716" y="0"/>
                  </a:moveTo>
                  <a:cubicBezTo>
                    <a:pt x="5954" y="0"/>
                    <a:pt x="5186" y="154"/>
                    <a:pt x="4472" y="443"/>
                  </a:cubicBezTo>
                  <a:cubicBezTo>
                    <a:pt x="3725" y="744"/>
                    <a:pt x="3036" y="1193"/>
                    <a:pt x="2475" y="1768"/>
                  </a:cubicBezTo>
                  <a:cubicBezTo>
                    <a:pt x="2429" y="1817"/>
                    <a:pt x="2380" y="1867"/>
                    <a:pt x="2335" y="1918"/>
                  </a:cubicBezTo>
                  <a:cubicBezTo>
                    <a:pt x="617" y="3805"/>
                    <a:pt x="1" y="7023"/>
                    <a:pt x="1042" y="9371"/>
                  </a:cubicBezTo>
                  <a:cubicBezTo>
                    <a:pt x="2111" y="11782"/>
                    <a:pt x="4764" y="12990"/>
                    <a:pt x="7318" y="12990"/>
                  </a:cubicBezTo>
                  <a:cubicBezTo>
                    <a:pt x="7973" y="12990"/>
                    <a:pt x="8623" y="12911"/>
                    <a:pt x="9237" y="12751"/>
                  </a:cubicBezTo>
                  <a:cubicBezTo>
                    <a:pt x="10155" y="12512"/>
                    <a:pt x="11045" y="12113"/>
                    <a:pt x="11766" y="11497"/>
                  </a:cubicBezTo>
                  <a:cubicBezTo>
                    <a:pt x="12367" y="10986"/>
                    <a:pt x="12832" y="10333"/>
                    <a:pt x="13144" y="9609"/>
                  </a:cubicBezTo>
                  <a:cubicBezTo>
                    <a:pt x="13533" y="8713"/>
                    <a:pt x="13691" y="7709"/>
                    <a:pt x="13588" y="6739"/>
                  </a:cubicBezTo>
                  <a:cubicBezTo>
                    <a:pt x="13336" y="4312"/>
                    <a:pt x="11287" y="1771"/>
                    <a:pt x="9181" y="611"/>
                  </a:cubicBezTo>
                  <a:cubicBezTo>
                    <a:pt x="8424" y="195"/>
                    <a:pt x="7574" y="0"/>
                    <a:pt x="6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4259249" y="3134494"/>
              <a:ext cx="832933" cy="701704"/>
            </a:xfrm>
            <a:custGeom>
              <a:avLst/>
              <a:gdLst/>
              <a:ahLst/>
              <a:cxnLst/>
              <a:rect l="l" t="t" r="r" b="b"/>
              <a:pathLst>
                <a:path w="13145" h="11074" extrusionOk="0">
                  <a:moveTo>
                    <a:pt x="2335" y="1"/>
                  </a:moveTo>
                  <a:lnTo>
                    <a:pt x="2335" y="1"/>
                  </a:lnTo>
                  <a:cubicBezTo>
                    <a:pt x="617" y="1888"/>
                    <a:pt x="1" y="5106"/>
                    <a:pt x="1042" y="7454"/>
                  </a:cubicBezTo>
                  <a:cubicBezTo>
                    <a:pt x="2111" y="9865"/>
                    <a:pt x="4764" y="11073"/>
                    <a:pt x="7318" y="11073"/>
                  </a:cubicBezTo>
                  <a:cubicBezTo>
                    <a:pt x="7973" y="11073"/>
                    <a:pt x="8623" y="10994"/>
                    <a:pt x="9237" y="10834"/>
                  </a:cubicBezTo>
                  <a:cubicBezTo>
                    <a:pt x="10155" y="10595"/>
                    <a:pt x="11045" y="10196"/>
                    <a:pt x="11766" y="9580"/>
                  </a:cubicBezTo>
                  <a:cubicBezTo>
                    <a:pt x="12367" y="9069"/>
                    <a:pt x="12832" y="8416"/>
                    <a:pt x="13144" y="7692"/>
                  </a:cubicBezTo>
                  <a:lnTo>
                    <a:pt x="13144" y="7692"/>
                  </a:lnTo>
                  <a:cubicBezTo>
                    <a:pt x="11613" y="8530"/>
                    <a:pt x="9876" y="8998"/>
                    <a:pt x="8136" y="8998"/>
                  </a:cubicBezTo>
                  <a:cubicBezTo>
                    <a:pt x="7520" y="8998"/>
                    <a:pt x="6904" y="8940"/>
                    <a:pt x="6297" y="8818"/>
                  </a:cubicBezTo>
                  <a:cubicBezTo>
                    <a:pt x="4526" y="8464"/>
                    <a:pt x="2733" y="7497"/>
                    <a:pt x="2040" y="5828"/>
                  </a:cubicBezTo>
                  <a:cubicBezTo>
                    <a:pt x="1736" y="5091"/>
                    <a:pt x="1667" y="4278"/>
                    <a:pt x="1671" y="3478"/>
                  </a:cubicBezTo>
                  <a:cubicBezTo>
                    <a:pt x="1674" y="2250"/>
                    <a:pt x="1968" y="111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4422597" y="3327308"/>
              <a:ext cx="657158" cy="134461"/>
            </a:xfrm>
            <a:custGeom>
              <a:avLst/>
              <a:gdLst/>
              <a:ahLst/>
              <a:cxnLst/>
              <a:rect l="l" t="t" r="r" b="b"/>
              <a:pathLst>
                <a:path w="10371" h="2122" extrusionOk="0">
                  <a:moveTo>
                    <a:pt x="1381" y="0"/>
                  </a:moveTo>
                  <a:cubicBezTo>
                    <a:pt x="696" y="0"/>
                    <a:pt x="161" y="243"/>
                    <a:pt x="90" y="631"/>
                  </a:cubicBezTo>
                  <a:cubicBezTo>
                    <a:pt x="1" y="1121"/>
                    <a:pt x="690" y="1654"/>
                    <a:pt x="1626" y="1823"/>
                  </a:cubicBezTo>
                  <a:cubicBezTo>
                    <a:pt x="1820" y="1858"/>
                    <a:pt x="2009" y="1875"/>
                    <a:pt x="2188" y="1875"/>
                  </a:cubicBezTo>
                  <a:cubicBezTo>
                    <a:pt x="2874" y="1875"/>
                    <a:pt x="3411" y="1631"/>
                    <a:pt x="3481" y="1243"/>
                  </a:cubicBezTo>
                  <a:cubicBezTo>
                    <a:pt x="3570" y="755"/>
                    <a:pt x="2881" y="221"/>
                    <a:pt x="1946" y="52"/>
                  </a:cubicBezTo>
                  <a:cubicBezTo>
                    <a:pt x="1751" y="17"/>
                    <a:pt x="1561" y="0"/>
                    <a:pt x="1381" y="0"/>
                  </a:cubicBezTo>
                  <a:close/>
                  <a:moveTo>
                    <a:pt x="8991" y="246"/>
                  </a:moveTo>
                  <a:cubicBezTo>
                    <a:pt x="8811" y="246"/>
                    <a:pt x="8621" y="263"/>
                    <a:pt x="8426" y="298"/>
                  </a:cubicBezTo>
                  <a:cubicBezTo>
                    <a:pt x="7489" y="467"/>
                    <a:pt x="6800" y="1000"/>
                    <a:pt x="6890" y="1489"/>
                  </a:cubicBezTo>
                  <a:cubicBezTo>
                    <a:pt x="6959" y="1878"/>
                    <a:pt x="7497" y="2121"/>
                    <a:pt x="8183" y="2121"/>
                  </a:cubicBezTo>
                  <a:cubicBezTo>
                    <a:pt x="8362" y="2121"/>
                    <a:pt x="8551" y="2105"/>
                    <a:pt x="8745" y="2070"/>
                  </a:cubicBezTo>
                  <a:cubicBezTo>
                    <a:pt x="9681" y="1900"/>
                    <a:pt x="10370" y="1367"/>
                    <a:pt x="10283" y="877"/>
                  </a:cubicBezTo>
                  <a:cubicBezTo>
                    <a:pt x="10213" y="490"/>
                    <a:pt x="9676" y="246"/>
                    <a:pt x="8991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4431785" y="3131959"/>
              <a:ext cx="650695" cy="246236"/>
            </a:xfrm>
            <a:custGeom>
              <a:avLst/>
              <a:gdLst/>
              <a:ahLst/>
              <a:cxnLst/>
              <a:rect l="l" t="t" r="r" b="b"/>
              <a:pathLst>
                <a:path w="10269" h="3886" extrusionOk="0">
                  <a:moveTo>
                    <a:pt x="2048" y="1"/>
                  </a:moveTo>
                  <a:cubicBezTo>
                    <a:pt x="1589" y="1"/>
                    <a:pt x="1145" y="131"/>
                    <a:pt x="816" y="401"/>
                  </a:cubicBezTo>
                  <a:cubicBezTo>
                    <a:pt x="110" y="972"/>
                    <a:pt x="1" y="2074"/>
                    <a:pt x="528" y="2821"/>
                  </a:cubicBezTo>
                  <a:cubicBezTo>
                    <a:pt x="977" y="3458"/>
                    <a:pt x="1600" y="3754"/>
                    <a:pt x="2255" y="3754"/>
                  </a:cubicBezTo>
                  <a:cubicBezTo>
                    <a:pt x="2703" y="3754"/>
                    <a:pt x="3165" y="3615"/>
                    <a:pt x="3597" y="3353"/>
                  </a:cubicBezTo>
                  <a:cubicBezTo>
                    <a:pt x="3804" y="3226"/>
                    <a:pt x="3971" y="3057"/>
                    <a:pt x="4097" y="2866"/>
                  </a:cubicBezTo>
                  <a:cubicBezTo>
                    <a:pt x="4557" y="2160"/>
                    <a:pt x="4320" y="1112"/>
                    <a:pt x="3533" y="497"/>
                  </a:cubicBezTo>
                  <a:cubicBezTo>
                    <a:pt x="3115" y="170"/>
                    <a:pt x="2571" y="1"/>
                    <a:pt x="2048" y="1"/>
                  </a:cubicBezTo>
                  <a:close/>
                  <a:moveTo>
                    <a:pt x="8695" y="527"/>
                  </a:moveTo>
                  <a:cubicBezTo>
                    <a:pt x="8531" y="527"/>
                    <a:pt x="8363" y="553"/>
                    <a:pt x="8196" y="609"/>
                  </a:cubicBezTo>
                  <a:cubicBezTo>
                    <a:pt x="7404" y="873"/>
                    <a:pt x="6753" y="1743"/>
                    <a:pt x="6732" y="2507"/>
                  </a:cubicBezTo>
                  <a:cubicBezTo>
                    <a:pt x="6707" y="3422"/>
                    <a:pt x="7270" y="3885"/>
                    <a:pt x="8085" y="3885"/>
                  </a:cubicBezTo>
                  <a:cubicBezTo>
                    <a:pt x="8247" y="3885"/>
                    <a:pt x="8418" y="3867"/>
                    <a:pt x="8597" y="3831"/>
                  </a:cubicBezTo>
                  <a:cubicBezTo>
                    <a:pt x="8805" y="3788"/>
                    <a:pt x="9013" y="3698"/>
                    <a:pt x="9197" y="3577"/>
                  </a:cubicBezTo>
                  <a:cubicBezTo>
                    <a:pt x="9888" y="3134"/>
                    <a:pt x="10269" y="2206"/>
                    <a:pt x="10042" y="1475"/>
                  </a:cubicBezTo>
                  <a:cubicBezTo>
                    <a:pt x="9863" y="899"/>
                    <a:pt x="9310" y="527"/>
                    <a:pt x="8695" y="5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3749752" y="2446624"/>
              <a:ext cx="1918059" cy="1982881"/>
            </a:xfrm>
            <a:custGeom>
              <a:avLst/>
              <a:gdLst/>
              <a:ahLst/>
              <a:cxnLst/>
              <a:rect l="l" t="t" r="r" b="b"/>
              <a:pathLst>
                <a:path w="30270" h="31293" extrusionOk="0">
                  <a:moveTo>
                    <a:pt x="17396" y="271"/>
                  </a:moveTo>
                  <a:cubicBezTo>
                    <a:pt x="17532" y="271"/>
                    <a:pt x="17669" y="285"/>
                    <a:pt x="17805" y="314"/>
                  </a:cubicBezTo>
                  <a:cubicBezTo>
                    <a:pt x="18556" y="474"/>
                    <a:pt x="19189" y="1109"/>
                    <a:pt x="19346" y="1859"/>
                  </a:cubicBezTo>
                  <a:cubicBezTo>
                    <a:pt x="19392" y="2082"/>
                    <a:pt x="19402" y="2311"/>
                    <a:pt x="19410" y="2550"/>
                  </a:cubicBezTo>
                  <a:cubicBezTo>
                    <a:pt x="19417" y="2743"/>
                    <a:pt x="19424" y="2943"/>
                    <a:pt x="19453" y="3141"/>
                  </a:cubicBezTo>
                  <a:cubicBezTo>
                    <a:pt x="19492" y="3409"/>
                    <a:pt x="19643" y="4057"/>
                    <a:pt x="20202" y="4287"/>
                  </a:cubicBezTo>
                  <a:cubicBezTo>
                    <a:pt x="20348" y="4347"/>
                    <a:pt x="20501" y="4367"/>
                    <a:pt x="20653" y="4367"/>
                  </a:cubicBezTo>
                  <a:cubicBezTo>
                    <a:pt x="20831" y="4367"/>
                    <a:pt x="21008" y="4339"/>
                    <a:pt x="21174" y="4313"/>
                  </a:cubicBezTo>
                  <a:lnTo>
                    <a:pt x="21253" y="4300"/>
                  </a:lnTo>
                  <a:cubicBezTo>
                    <a:pt x="21558" y="4254"/>
                    <a:pt x="21856" y="4231"/>
                    <a:pt x="22142" y="4231"/>
                  </a:cubicBezTo>
                  <a:cubicBezTo>
                    <a:pt x="22677" y="4231"/>
                    <a:pt x="23172" y="4311"/>
                    <a:pt x="23605" y="4471"/>
                  </a:cubicBezTo>
                  <a:cubicBezTo>
                    <a:pt x="23816" y="4551"/>
                    <a:pt x="24013" y="4647"/>
                    <a:pt x="24192" y="4761"/>
                  </a:cubicBezTo>
                  <a:cubicBezTo>
                    <a:pt x="25085" y="5327"/>
                    <a:pt x="25553" y="6414"/>
                    <a:pt x="25282" y="7290"/>
                  </a:cubicBezTo>
                  <a:cubicBezTo>
                    <a:pt x="25083" y="7938"/>
                    <a:pt x="24536" y="8436"/>
                    <a:pt x="24039" y="8853"/>
                  </a:cubicBezTo>
                  <a:cubicBezTo>
                    <a:pt x="23247" y="9513"/>
                    <a:pt x="22409" y="10132"/>
                    <a:pt x="21551" y="10692"/>
                  </a:cubicBezTo>
                  <a:cubicBezTo>
                    <a:pt x="21164" y="10944"/>
                    <a:pt x="20742" y="11208"/>
                    <a:pt x="20288" y="11441"/>
                  </a:cubicBezTo>
                  <a:cubicBezTo>
                    <a:pt x="20255" y="11421"/>
                    <a:pt x="20223" y="11404"/>
                    <a:pt x="20189" y="11385"/>
                  </a:cubicBezTo>
                  <a:cubicBezTo>
                    <a:pt x="19974" y="11277"/>
                    <a:pt x="19744" y="11218"/>
                    <a:pt x="19508" y="11211"/>
                  </a:cubicBezTo>
                  <a:cubicBezTo>
                    <a:pt x="19071" y="10741"/>
                    <a:pt x="18600" y="10324"/>
                    <a:pt x="18129" y="9978"/>
                  </a:cubicBezTo>
                  <a:lnTo>
                    <a:pt x="21002" y="6868"/>
                  </a:lnTo>
                  <a:cubicBezTo>
                    <a:pt x="21053" y="6813"/>
                    <a:pt x="21048" y="6729"/>
                    <a:pt x="20995" y="6680"/>
                  </a:cubicBezTo>
                  <a:cubicBezTo>
                    <a:pt x="20969" y="6656"/>
                    <a:pt x="20937" y="6645"/>
                    <a:pt x="20905" y="6645"/>
                  </a:cubicBezTo>
                  <a:cubicBezTo>
                    <a:pt x="20869" y="6645"/>
                    <a:pt x="20834" y="6659"/>
                    <a:pt x="20808" y="6688"/>
                  </a:cubicBezTo>
                  <a:lnTo>
                    <a:pt x="17912" y="9823"/>
                  </a:lnTo>
                  <a:cubicBezTo>
                    <a:pt x="17700" y="9679"/>
                    <a:pt x="17491" y="9549"/>
                    <a:pt x="17286" y="9434"/>
                  </a:cubicBezTo>
                  <a:cubicBezTo>
                    <a:pt x="17152" y="9360"/>
                    <a:pt x="17016" y="9294"/>
                    <a:pt x="16877" y="9234"/>
                  </a:cubicBezTo>
                  <a:cubicBezTo>
                    <a:pt x="17117" y="8021"/>
                    <a:pt x="17487" y="6836"/>
                    <a:pt x="17980" y="5698"/>
                  </a:cubicBezTo>
                  <a:cubicBezTo>
                    <a:pt x="18008" y="5632"/>
                    <a:pt x="17978" y="5553"/>
                    <a:pt x="17912" y="5524"/>
                  </a:cubicBezTo>
                  <a:cubicBezTo>
                    <a:pt x="17895" y="5517"/>
                    <a:pt x="17877" y="5513"/>
                    <a:pt x="17859" y="5513"/>
                  </a:cubicBezTo>
                  <a:cubicBezTo>
                    <a:pt x="17807" y="5513"/>
                    <a:pt x="17758" y="5543"/>
                    <a:pt x="17736" y="5593"/>
                  </a:cubicBezTo>
                  <a:cubicBezTo>
                    <a:pt x="17244" y="6732"/>
                    <a:pt x="16872" y="7919"/>
                    <a:pt x="16626" y="9133"/>
                  </a:cubicBezTo>
                  <a:cubicBezTo>
                    <a:pt x="16037" y="8916"/>
                    <a:pt x="15399" y="8807"/>
                    <a:pt x="14747" y="8807"/>
                  </a:cubicBezTo>
                  <a:cubicBezTo>
                    <a:pt x="14649" y="8807"/>
                    <a:pt x="14551" y="8810"/>
                    <a:pt x="14453" y="8815"/>
                  </a:cubicBezTo>
                  <a:cubicBezTo>
                    <a:pt x="14456" y="8799"/>
                    <a:pt x="14457" y="8784"/>
                    <a:pt x="14457" y="8768"/>
                  </a:cubicBezTo>
                  <a:cubicBezTo>
                    <a:pt x="14464" y="8650"/>
                    <a:pt x="14472" y="8534"/>
                    <a:pt x="14475" y="8416"/>
                  </a:cubicBezTo>
                  <a:cubicBezTo>
                    <a:pt x="14493" y="7851"/>
                    <a:pt x="14472" y="7275"/>
                    <a:pt x="14450" y="6719"/>
                  </a:cubicBezTo>
                  <a:cubicBezTo>
                    <a:pt x="14437" y="6397"/>
                    <a:pt x="14424" y="6076"/>
                    <a:pt x="14421" y="5756"/>
                  </a:cubicBezTo>
                  <a:cubicBezTo>
                    <a:pt x="14405" y="4564"/>
                    <a:pt x="14385" y="3210"/>
                    <a:pt x="14920" y="2061"/>
                  </a:cubicBezTo>
                  <a:cubicBezTo>
                    <a:pt x="15347" y="1136"/>
                    <a:pt x="16324" y="271"/>
                    <a:pt x="17396" y="271"/>
                  </a:cubicBezTo>
                  <a:close/>
                  <a:moveTo>
                    <a:pt x="11432" y="2066"/>
                  </a:moveTo>
                  <a:cubicBezTo>
                    <a:pt x="12030" y="2066"/>
                    <a:pt x="12599" y="2276"/>
                    <a:pt x="12973" y="2677"/>
                  </a:cubicBezTo>
                  <a:cubicBezTo>
                    <a:pt x="13433" y="3174"/>
                    <a:pt x="13592" y="3895"/>
                    <a:pt x="13703" y="4535"/>
                  </a:cubicBezTo>
                  <a:cubicBezTo>
                    <a:pt x="13880" y="5549"/>
                    <a:pt x="13996" y="6582"/>
                    <a:pt x="14053" y="7609"/>
                  </a:cubicBezTo>
                  <a:cubicBezTo>
                    <a:pt x="14074" y="8001"/>
                    <a:pt x="14086" y="8417"/>
                    <a:pt x="14076" y="8846"/>
                  </a:cubicBezTo>
                  <a:cubicBezTo>
                    <a:pt x="13534" y="8908"/>
                    <a:pt x="12991" y="9044"/>
                    <a:pt x="12466" y="9257"/>
                  </a:cubicBezTo>
                  <a:cubicBezTo>
                    <a:pt x="12153" y="9382"/>
                    <a:pt x="11851" y="9535"/>
                    <a:pt x="11564" y="9710"/>
                  </a:cubicBezTo>
                  <a:lnTo>
                    <a:pt x="10464" y="6171"/>
                  </a:lnTo>
                  <a:cubicBezTo>
                    <a:pt x="10446" y="6113"/>
                    <a:pt x="10395" y="6077"/>
                    <a:pt x="10338" y="6077"/>
                  </a:cubicBezTo>
                  <a:cubicBezTo>
                    <a:pt x="10325" y="6077"/>
                    <a:pt x="10312" y="6079"/>
                    <a:pt x="10298" y="6083"/>
                  </a:cubicBezTo>
                  <a:cubicBezTo>
                    <a:pt x="10229" y="6104"/>
                    <a:pt x="10189" y="6178"/>
                    <a:pt x="10211" y="6248"/>
                  </a:cubicBezTo>
                  <a:lnTo>
                    <a:pt x="11332" y="9857"/>
                  </a:lnTo>
                  <a:cubicBezTo>
                    <a:pt x="11001" y="10080"/>
                    <a:pt x="10694" y="10332"/>
                    <a:pt x="10425" y="10610"/>
                  </a:cubicBezTo>
                  <a:cubicBezTo>
                    <a:pt x="10376" y="10661"/>
                    <a:pt x="10327" y="10713"/>
                    <a:pt x="10281" y="10763"/>
                  </a:cubicBezTo>
                  <a:lnTo>
                    <a:pt x="10275" y="10769"/>
                  </a:lnTo>
                  <a:cubicBezTo>
                    <a:pt x="9416" y="9993"/>
                    <a:pt x="8634" y="9134"/>
                    <a:pt x="7941" y="8201"/>
                  </a:cubicBezTo>
                  <a:cubicBezTo>
                    <a:pt x="7915" y="8166"/>
                    <a:pt x="7875" y="8148"/>
                    <a:pt x="7835" y="8148"/>
                  </a:cubicBezTo>
                  <a:cubicBezTo>
                    <a:pt x="7807" y="8148"/>
                    <a:pt x="7779" y="8156"/>
                    <a:pt x="7755" y="8174"/>
                  </a:cubicBezTo>
                  <a:cubicBezTo>
                    <a:pt x="7696" y="8217"/>
                    <a:pt x="7683" y="8302"/>
                    <a:pt x="7728" y="8360"/>
                  </a:cubicBezTo>
                  <a:cubicBezTo>
                    <a:pt x="8432" y="9307"/>
                    <a:pt x="9226" y="10180"/>
                    <a:pt x="10101" y="10967"/>
                  </a:cubicBezTo>
                  <a:cubicBezTo>
                    <a:pt x="9633" y="11532"/>
                    <a:pt x="9257" y="12186"/>
                    <a:pt x="8982" y="12888"/>
                  </a:cubicBezTo>
                  <a:cubicBezTo>
                    <a:pt x="8936" y="12852"/>
                    <a:pt x="8887" y="12818"/>
                    <a:pt x="8838" y="12786"/>
                  </a:cubicBezTo>
                  <a:cubicBezTo>
                    <a:pt x="8742" y="12721"/>
                    <a:pt x="8642" y="12657"/>
                    <a:pt x="8542" y="12595"/>
                  </a:cubicBezTo>
                  <a:cubicBezTo>
                    <a:pt x="8065" y="12298"/>
                    <a:pt x="7554" y="12030"/>
                    <a:pt x="7063" y="11770"/>
                  </a:cubicBezTo>
                  <a:cubicBezTo>
                    <a:pt x="6776" y="11618"/>
                    <a:pt x="6491" y="11469"/>
                    <a:pt x="6213" y="11312"/>
                  </a:cubicBezTo>
                  <a:cubicBezTo>
                    <a:pt x="5169" y="10734"/>
                    <a:pt x="3988" y="10075"/>
                    <a:pt x="3259" y="9038"/>
                  </a:cubicBezTo>
                  <a:cubicBezTo>
                    <a:pt x="2598" y="8100"/>
                    <a:pt x="2348" y="6600"/>
                    <a:pt x="3187" y="5665"/>
                  </a:cubicBezTo>
                  <a:cubicBezTo>
                    <a:pt x="3565" y="5246"/>
                    <a:pt x="4134" y="5010"/>
                    <a:pt x="4699" y="5010"/>
                  </a:cubicBezTo>
                  <a:cubicBezTo>
                    <a:pt x="4903" y="5010"/>
                    <a:pt x="5104" y="5040"/>
                    <a:pt x="5299" y="5104"/>
                  </a:cubicBezTo>
                  <a:cubicBezTo>
                    <a:pt x="5516" y="5176"/>
                    <a:pt x="5716" y="5282"/>
                    <a:pt x="5931" y="5394"/>
                  </a:cubicBezTo>
                  <a:cubicBezTo>
                    <a:pt x="6101" y="5485"/>
                    <a:pt x="6278" y="5579"/>
                    <a:pt x="6464" y="5652"/>
                  </a:cubicBezTo>
                  <a:cubicBezTo>
                    <a:pt x="6604" y="5708"/>
                    <a:pt x="6865" y="5793"/>
                    <a:pt x="7152" y="5793"/>
                  </a:cubicBezTo>
                  <a:cubicBezTo>
                    <a:pt x="7378" y="5793"/>
                    <a:pt x="7620" y="5740"/>
                    <a:pt x="7832" y="5577"/>
                  </a:cubicBezTo>
                  <a:cubicBezTo>
                    <a:pt x="8101" y="5366"/>
                    <a:pt x="8229" y="5037"/>
                    <a:pt x="8340" y="4746"/>
                  </a:cubicBezTo>
                  <a:lnTo>
                    <a:pt x="8369" y="4673"/>
                  </a:lnTo>
                  <a:cubicBezTo>
                    <a:pt x="8690" y="3849"/>
                    <a:pt x="9149" y="3174"/>
                    <a:pt x="9692" y="2722"/>
                  </a:cubicBezTo>
                  <a:cubicBezTo>
                    <a:pt x="9865" y="2578"/>
                    <a:pt x="10049" y="2455"/>
                    <a:pt x="10236" y="2359"/>
                  </a:cubicBezTo>
                  <a:cubicBezTo>
                    <a:pt x="10613" y="2162"/>
                    <a:pt x="11029" y="2066"/>
                    <a:pt x="11432" y="2066"/>
                  </a:cubicBezTo>
                  <a:close/>
                  <a:moveTo>
                    <a:pt x="19461" y="11477"/>
                  </a:moveTo>
                  <a:cubicBezTo>
                    <a:pt x="19672" y="11477"/>
                    <a:pt x="19881" y="11526"/>
                    <a:pt x="20069" y="11623"/>
                  </a:cubicBezTo>
                  <a:cubicBezTo>
                    <a:pt x="20366" y="11774"/>
                    <a:pt x="20582" y="12026"/>
                    <a:pt x="20678" y="12334"/>
                  </a:cubicBezTo>
                  <a:cubicBezTo>
                    <a:pt x="20886" y="12994"/>
                    <a:pt x="20533" y="13868"/>
                    <a:pt x="19889" y="14282"/>
                  </a:cubicBezTo>
                  <a:cubicBezTo>
                    <a:pt x="19712" y="14398"/>
                    <a:pt x="19519" y="14478"/>
                    <a:pt x="19333" y="14517"/>
                  </a:cubicBezTo>
                  <a:cubicBezTo>
                    <a:pt x="19245" y="14536"/>
                    <a:pt x="19161" y="14549"/>
                    <a:pt x="19078" y="14557"/>
                  </a:cubicBezTo>
                  <a:cubicBezTo>
                    <a:pt x="19238" y="14395"/>
                    <a:pt x="19368" y="14174"/>
                    <a:pt x="19449" y="13917"/>
                  </a:cubicBezTo>
                  <a:cubicBezTo>
                    <a:pt x="19130" y="13711"/>
                    <a:pt x="18809" y="13505"/>
                    <a:pt x="18485" y="13299"/>
                  </a:cubicBezTo>
                  <a:cubicBezTo>
                    <a:pt x="18754" y="12968"/>
                    <a:pt x="19025" y="12642"/>
                    <a:pt x="19303" y="12325"/>
                  </a:cubicBezTo>
                  <a:cubicBezTo>
                    <a:pt x="19126" y="12023"/>
                    <a:pt x="18867" y="11811"/>
                    <a:pt x="18574" y="11770"/>
                  </a:cubicBezTo>
                  <a:cubicBezTo>
                    <a:pt x="18711" y="11677"/>
                    <a:pt x="18855" y="11604"/>
                    <a:pt x="19002" y="11555"/>
                  </a:cubicBezTo>
                  <a:cubicBezTo>
                    <a:pt x="19153" y="11505"/>
                    <a:pt x="19307" y="11477"/>
                    <a:pt x="19461" y="11477"/>
                  </a:cubicBezTo>
                  <a:close/>
                  <a:moveTo>
                    <a:pt x="27074" y="8655"/>
                  </a:moveTo>
                  <a:cubicBezTo>
                    <a:pt x="28159" y="8655"/>
                    <a:pt x="29392" y="9195"/>
                    <a:pt x="29748" y="10291"/>
                  </a:cubicBezTo>
                  <a:cubicBezTo>
                    <a:pt x="29987" y="11019"/>
                    <a:pt x="29752" y="11888"/>
                    <a:pt x="29179" y="12399"/>
                  </a:cubicBezTo>
                  <a:cubicBezTo>
                    <a:pt x="29009" y="12551"/>
                    <a:pt x="28816" y="12672"/>
                    <a:pt x="28613" y="12801"/>
                  </a:cubicBezTo>
                  <a:cubicBezTo>
                    <a:pt x="28449" y="12903"/>
                    <a:pt x="28279" y="13009"/>
                    <a:pt x="28123" y="13133"/>
                  </a:cubicBezTo>
                  <a:cubicBezTo>
                    <a:pt x="27910" y="13305"/>
                    <a:pt x="27425" y="13760"/>
                    <a:pt x="27506" y="14357"/>
                  </a:cubicBezTo>
                  <a:cubicBezTo>
                    <a:pt x="27553" y="14696"/>
                    <a:pt x="27773" y="14971"/>
                    <a:pt x="27971" y="15213"/>
                  </a:cubicBezTo>
                  <a:lnTo>
                    <a:pt x="28020" y="15276"/>
                  </a:lnTo>
                  <a:cubicBezTo>
                    <a:pt x="28574" y="15966"/>
                    <a:pt x="28930" y="16702"/>
                    <a:pt x="29048" y="17397"/>
                  </a:cubicBezTo>
                  <a:cubicBezTo>
                    <a:pt x="29087" y="17619"/>
                    <a:pt x="29100" y="17838"/>
                    <a:pt x="29091" y="18051"/>
                  </a:cubicBezTo>
                  <a:cubicBezTo>
                    <a:pt x="29048" y="19107"/>
                    <a:pt x="28341" y="20056"/>
                    <a:pt x="27447" y="20262"/>
                  </a:cubicBezTo>
                  <a:cubicBezTo>
                    <a:pt x="27297" y="20296"/>
                    <a:pt x="27145" y="20311"/>
                    <a:pt x="26992" y="20311"/>
                  </a:cubicBezTo>
                  <a:cubicBezTo>
                    <a:pt x="26471" y="20311"/>
                    <a:pt x="25943" y="20138"/>
                    <a:pt x="25471" y="19966"/>
                  </a:cubicBezTo>
                  <a:cubicBezTo>
                    <a:pt x="24503" y="19612"/>
                    <a:pt x="23550" y="19196"/>
                    <a:pt x="22634" y="18732"/>
                  </a:cubicBezTo>
                  <a:cubicBezTo>
                    <a:pt x="22267" y="18545"/>
                    <a:pt x="21881" y="18338"/>
                    <a:pt x="21496" y="18100"/>
                  </a:cubicBezTo>
                  <a:cubicBezTo>
                    <a:pt x="21755" y="17315"/>
                    <a:pt x="21848" y="16481"/>
                    <a:pt x="21761" y="15662"/>
                  </a:cubicBezTo>
                  <a:cubicBezTo>
                    <a:pt x="21754" y="15593"/>
                    <a:pt x="21745" y="15524"/>
                    <a:pt x="21734" y="15453"/>
                  </a:cubicBezTo>
                  <a:lnTo>
                    <a:pt x="21734" y="15453"/>
                  </a:lnTo>
                  <a:lnTo>
                    <a:pt x="25671" y="16343"/>
                  </a:lnTo>
                  <a:cubicBezTo>
                    <a:pt x="25683" y="16345"/>
                    <a:pt x="25691" y="16346"/>
                    <a:pt x="25700" y="16346"/>
                  </a:cubicBezTo>
                  <a:cubicBezTo>
                    <a:pt x="25762" y="16346"/>
                    <a:pt x="25815" y="16304"/>
                    <a:pt x="25829" y="16242"/>
                  </a:cubicBezTo>
                  <a:cubicBezTo>
                    <a:pt x="25847" y="16170"/>
                    <a:pt x="25801" y="16100"/>
                    <a:pt x="25729" y="16084"/>
                  </a:cubicBezTo>
                  <a:lnTo>
                    <a:pt x="21683" y="15170"/>
                  </a:lnTo>
                  <a:cubicBezTo>
                    <a:pt x="21609" y="14784"/>
                    <a:pt x="21492" y="14402"/>
                    <a:pt x="21342" y="14028"/>
                  </a:cubicBezTo>
                  <a:cubicBezTo>
                    <a:pt x="22581" y="13590"/>
                    <a:pt x="23864" y="13292"/>
                    <a:pt x="25171" y="13140"/>
                  </a:cubicBezTo>
                  <a:cubicBezTo>
                    <a:pt x="25245" y="13132"/>
                    <a:pt x="25297" y="13067"/>
                    <a:pt x="25288" y="12992"/>
                  </a:cubicBezTo>
                  <a:cubicBezTo>
                    <a:pt x="25280" y="12925"/>
                    <a:pt x="25226" y="12875"/>
                    <a:pt x="25156" y="12875"/>
                  </a:cubicBezTo>
                  <a:cubicBezTo>
                    <a:pt x="25151" y="12875"/>
                    <a:pt x="25145" y="12875"/>
                    <a:pt x="25140" y="12876"/>
                  </a:cubicBezTo>
                  <a:cubicBezTo>
                    <a:pt x="23808" y="13028"/>
                    <a:pt x="22500" y="13335"/>
                    <a:pt x="21240" y="13781"/>
                  </a:cubicBezTo>
                  <a:cubicBezTo>
                    <a:pt x="21151" y="13581"/>
                    <a:pt x="21054" y="13384"/>
                    <a:pt x="20948" y="13189"/>
                  </a:cubicBezTo>
                  <a:cubicBezTo>
                    <a:pt x="21024" y="12873"/>
                    <a:pt x="21021" y="12546"/>
                    <a:pt x="20930" y="12249"/>
                  </a:cubicBezTo>
                  <a:cubicBezTo>
                    <a:pt x="20866" y="12039"/>
                    <a:pt x="20753" y="11850"/>
                    <a:pt x="20603" y="11692"/>
                  </a:cubicBezTo>
                  <a:cubicBezTo>
                    <a:pt x="20654" y="11670"/>
                    <a:pt x="20703" y="11649"/>
                    <a:pt x="20752" y="11623"/>
                  </a:cubicBezTo>
                  <a:cubicBezTo>
                    <a:pt x="20855" y="11571"/>
                    <a:pt x="20962" y="11518"/>
                    <a:pt x="21064" y="11461"/>
                  </a:cubicBezTo>
                  <a:cubicBezTo>
                    <a:pt x="21561" y="11196"/>
                    <a:pt x="22049" y="10888"/>
                    <a:pt x="22523" y="10592"/>
                  </a:cubicBezTo>
                  <a:cubicBezTo>
                    <a:pt x="22797" y="10420"/>
                    <a:pt x="23069" y="10247"/>
                    <a:pt x="23342" y="10086"/>
                  </a:cubicBezTo>
                  <a:cubicBezTo>
                    <a:pt x="24366" y="9474"/>
                    <a:pt x="25528" y="8780"/>
                    <a:pt x="26791" y="8668"/>
                  </a:cubicBezTo>
                  <a:cubicBezTo>
                    <a:pt x="26882" y="8658"/>
                    <a:pt x="26979" y="8655"/>
                    <a:pt x="27074" y="8655"/>
                  </a:cubicBezTo>
                  <a:close/>
                  <a:moveTo>
                    <a:pt x="14753" y="9074"/>
                  </a:moveTo>
                  <a:cubicBezTo>
                    <a:pt x="15611" y="9074"/>
                    <a:pt x="16442" y="9274"/>
                    <a:pt x="17160" y="9669"/>
                  </a:cubicBezTo>
                  <a:cubicBezTo>
                    <a:pt x="17830" y="10037"/>
                    <a:pt x="18530" y="10582"/>
                    <a:pt x="19171" y="11238"/>
                  </a:cubicBezTo>
                  <a:cubicBezTo>
                    <a:pt x="19087" y="11253"/>
                    <a:pt x="19002" y="11274"/>
                    <a:pt x="18919" y="11303"/>
                  </a:cubicBezTo>
                  <a:cubicBezTo>
                    <a:pt x="18577" y="11418"/>
                    <a:pt x="18258" y="11637"/>
                    <a:pt x="17997" y="11915"/>
                  </a:cubicBezTo>
                  <a:cubicBezTo>
                    <a:pt x="17777" y="12073"/>
                    <a:pt x="17604" y="12343"/>
                    <a:pt x="17507" y="12672"/>
                  </a:cubicBezTo>
                  <a:cubicBezTo>
                    <a:pt x="17421" y="12886"/>
                    <a:pt x="17369" y="13106"/>
                    <a:pt x="17363" y="13320"/>
                  </a:cubicBezTo>
                  <a:cubicBezTo>
                    <a:pt x="17349" y="13830"/>
                    <a:pt x="17510" y="14239"/>
                    <a:pt x="17827" y="14506"/>
                  </a:cubicBezTo>
                  <a:cubicBezTo>
                    <a:pt x="17831" y="14509"/>
                    <a:pt x="17837" y="14514"/>
                    <a:pt x="17843" y="14517"/>
                  </a:cubicBezTo>
                  <a:cubicBezTo>
                    <a:pt x="18019" y="14720"/>
                    <a:pt x="18238" y="14837"/>
                    <a:pt x="18475" y="14837"/>
                  </a:cubicBezTo>
                  <a:cubicBezTo>
                    <a:pt x="18484" y="14837"/>
                    <a:pt x="18494" y="14837"/>
                    <a:pt x="18504" y="14837"/>
                  </a:cubicBezTo>
                  <a:cubicBezTo>
                    <a:pt x="18543" y="14834"/>
                    <a:pt x="18580" y="14830"/>
                    <a:pt x="18619" y="14822"/>
                  </a:cubicBezTo>
                  <a:cubicBezTo>
                    <a:pt x="18694" y="14831"/>
                    <a:pt x="18773" y="14834"/>
                    <a:pt x="18854" y="14834"/>
                  </a:cubicBezTo>
                  <a:cubicBezTo>
                    <a:pt x="19024" y="14834"/>
                    <a:pt x="19204" y="14817"/>
                    <a:pt x="19389" y="14776"/>
                  </a:cubicBezTo>
                  <a:cubicBezTo>
                    <a:pt x="19607" y="14732"/>
                    <a:pt x="19830" y="14637"/>
                    <a:pt x="20035" y="14506"/>
                  </a:cubicBezTo>
                  <a:cubicBezTo>
                    <a:pt x="20393" y="14272"/>
                    <a:pt x="20671" y="13925"/>
                    <a:pt x="20835" y="13538"/>
                  </a:cubicBezTo>
                  <a:cubicBezTo>
                    <a:pt x="21182" y="14229"/>
                    <a:pt x="21421" y="14958"/>
                    <a:pt x="21498" y="15689"/>
                  </a:cubicBezTo>
                  <a:cubicBezTo>
                    <a:pt x="21596" y="16640"/>
                    <a:pt x="21447" y="17610"/>
                    <a:pt x="21063" y="18495"/>
                  </a:cubicBezTo>
                  <a:cubicBezTo>
                    <a:pt x="20750" y="19216"/>
                    <a:pt x="20285" y="19853"/>
                    <a:pt x="19721" y="20334"/>
                  </a:cubicBezTo>
                  <a:cubicBezTo>
                    <a:pt x="19067" y="20892"/>
                    <a:pt x="18233" y="21304"/>
                    <a:pt x="17245" y="21562"/>
                  </a:cubicBezTo>
                  <a:cubicBezTo>
                    <a:pt x="16643" y="21718"/>
                    <a:pt x="16001" y="21797"/>
                    <a:pt x="15351" y="21797"/>
                  </a:cubicBezTo>
                  <a:cubicBezTo>
                    <a:pt x="12874" y="21797"/>
                    <a:pt x="10270" y="20651"/>
                    <a:pt x="9205" y="18256"/>
                  </a:cubicBezTo>
                  <a:cubicBezTo>
                    <a:pt x="8902" y="17569"/>
                    <a:pt x="8740" y="16800"/>
                    <a:pt x="8709" y="16009"/>
                  </a:cubicBezTo>
                  <a:cubicBezTo>
                    <a:pt x="8709" y="15969"/>
                    <a:pt x="8711" y="15927"/>
                    <a:pt x="8711" y="15885"/>
                  </a:cubicBezTo>
                  <a:lnTo>
                    <a:pt x="8706" y="15884"/>
                  </a:lnTo>
                  <a:cubicBezTo>
                    <a:pt x="8671" y="14107"/>
                    <a:pt x="9299" y="12239"/>
                    <a:pt x="10476" y="10944"/>
                  </a:cubicBezTo>
                  <a:cubicBezTo>
                    <a:pt x="10520" y="10895"/>
                    <a:pt x="10566" y="10845"/>
                    <a:pt x="10614" y="10799"/>
                  </a:cubicBezTo>
                  <a:cubicBezTo>
                    <a:pt x="11149" y="10252"/>
                    <a:pt x="11825" y="9802"/>
                    <a:pt x="12565" y="9504"/>
                  </a:cubicBezTo>
                  <a:cubicBezTo>
                    <a:pt x="13278" y="9216"/>
                    <a:pt x="14025" y="9074"/>
                    <a:pt x="14753" y="9074"/>
                  </a:cubicBezTo>
                  <a:close/>
                  <a:moveTo>
                    <a:pt x="3270" y="10983"/>
                  </a:moveTo>
                  <a:cubicBezTo>
                    <a:pt x="3791" y="10983"/>
                    <a:pt x="4320" y="11157"/>
                    <a:pt x="4790" y="11327"/>
                  </a:cubicBezTo>
                  <a:cubicBezTo>
                    <a:pt x="5759" y="11682"/>
                    <a:pt x="6713" y="12098"/>
                    <a:pt x="7627" y="12563"/>
                  </a:cubicBezTo>
                  <a:cubicBezTo>
                    <a:pt x="8022" y="12763"/>
                    <a:pt x="8439" y="12988"/>
                    <a:pt x="8851" y="13247"/>
                  </a:cubicBezTo>
                  <a:cubicBezTo>
                    <a:pt x="8573" y="14077"/>
                    <a:pt x="8432" y="14956"/>
                    <a:pt x="8441" y="15819"/>
                  </a:cubicBezTo>
                  <a:lnTo>
                    <a:pt x="4591" y="14949"/>
                  </a:lnTo>
                  <a:cubicBezTo>
                    <a:pt x="4581" y="14947"/>
                    <a:pt x="4570" y="14946"/>
                    <a:pt x="4560" y="14946"/>
                  </a:cubicBezTo>
                  <a:cubicBezTo>
                    <a:pt x="4497" y="14946"/>
                    <a:pt x="4447" y="14988"/>
                    <a:pt x="4433" y="15050"/>
                  </a:cubicBezTo>
                  <a:cubicBezTo>
                    <a:pt x="4416" y="15122"/>
                    <a:pt x="4462" y="15193"/>
                    <a:pt x="4534" y="15208"/>
                  </a:cubicBezTo>
                  <a:lnTo>
                    <a:pt x="8451" y="16094"/>
                  </a:lnTo>
                  <a:cubicBezTo>
                    <a:pt x="8470" y="16529"/>
                    <a:pt x="8530" y="16955"/>
                    <a:pt x="8628" y="17366"/>
                  </a:cubicBezTo>
                  <a:cubicBezTo>
                    <a:pt x="7480" y="17749"/>
                    <a:pt x="6295" y="18014"/>
                    <a:pt x="5090" y="18152"/>
                  </a:cubicBezTo>
                  <a:cubicBezTo>
                    <a:pt x="5016" y="18160"/>
                    <a:pt x="4963" y="18225"/>
                    <a:pt x="4973" y="18300"/>
                  </a:cubicBezTo>
                  <a:cubicBezTo>
                    <a:pt x="4980" y="18368"/>
                    <a:pt x="5038" y="18417"/>
                    <a:pt x="5104" y="18417"/>
                  </a:cubicBezTo>
                  <a:lnTo>
                    <a:pt x="5119" y="18417"/>
                  </a:lnTo>
                  <a:cubicBezTo>
                    <a:pt x="6335" y="18276"/>
                    <a:pt x="7534" y="18009"/>
                    <a:pt x="8696" y="17622"/>
                  </a:cubicBezTo>
                  <a:cubicBezTo>
                    <a:pt x="8769" y="17877"/>
                    <a:pt x="8857" y="18123"/>
                    <a:pt x="8962" y="18361"/>
                  </a:cubicBezTo>
                  <a:cubicBezTo>
                    <a:pt x="9159" y="18809"/>
                    <a:pt x="9411" y="19216"/>
                    <a:pt x="9704" y="19582"/>
                  </a:cubicBezTo>
                  <a:cubicBezTo>
                    <a:pt x="9639" y="19608"/>
                    <a:pt x="9574" y="19637"/>
                    <a:pt x="9509" y="19670"/>
                  </a:cubicBezTo>
                  <a:cubicBezTo>
                    <a:pt x="9404" y="19721"/>
                    <a:pt x="9298" y="19775"/>
                    <a:pt x="9195" y="19831"/>
                  </a:cubicBezTo>
                  <a:cubicBezTo>
                    <a:pt x="8699" y="20097"/>
                    <a:pt x="8209" y="20404"/>
                    <a:pt x="7738" y="20702"/>
                  </a:cubicBezTo>
                  <a:cubicBezTo>
                    <a:pt x="7464" y="20874"/>
                    <a:pt x="7192" y="21045"/>
                    <a:pt x="6920" y="21206"/>
                  </a:cubicBezTo>
                  <a:cubicBezTo>
                    <a:pt x="5895" y="21818"/>
                    <a:pt x="4733" y="22512"/>
                    <a:pt x="3471" y="22625"/>
                  </a:cubicBezTo>
                  <a:cubicBezTo>
                    <a:pt x="3378" y="22633"/>
                    <a:pt x="3284" y="22637"/>
                    <a:pt x="3188" y="22637"/>
                  </a:cubicBezTo>
                  <a:cubicBezTo>
                    <a:pt x="2102" y="22637"/>
                    <a:pt x="871" y="22096"/>
                    <a:pt x="513" y="21002"/>
                  </a:cubicBezTo>
                  <a:cubicBezTo>
                    <a:pt x="276" y="20273"/>
                    <a:pt x="510" y="19405"/>
                    <a:pt x="1082" y="18893"/>
                  </a:cubicBezTo>
                  <a:cubicBezTo>
                    <a:pt x="1253" y="18741"/>
                    <a:pt x="1446" y="18620"/>
                    <a:pt x="1649" y="18492"/>
                  </a:cubicBezTo>
                  <a:cubicBezTo>
                    <a:pt x="1814" y="18389"/>
                    <a:pt x="1982" y="18283"/>
                    <a:pt x="2139" y="18159"/>
                  </a:cubicBezTo>
                  <a:cubicBezTo>
                    <a:pt x="2352" y="17992"/>
                    <a:pt x="2837" y="17536"/>
                    <a:pt x="2757" y="16936"/>
                  </a:cubicBezTo>
                  <a:cubicBezTo>
                    <a:pt x="2709" y="16597"/>
                    <a:pt x="2489" y="16323"/>
                    <a:pt x="2290" y="16080"/>
                  </a:cubicBezTo>
                  <a:lnTo>
                    <a:pt x="2241" y="16019"/>
                  </a:lnTo>
                  <a:cubicBezTo>
                    <a:pt x="1687" y="15328"/>
                    <a:pt x="1333" y="14593"/>
                    <a:pt x="1215" y="13897"/>
                  </a:cubicBezTo>
                  <a:cubicBezTo>
                    <a:pt x="1176" y="13675"/>
                    <a:pt x="1161" y="13456"/>
                    <a:pt x="1171" y="13243"/>
                  </a:cubicBezTo>
                  <a:cubicBezTo>
                    <a:pt x="1215" y="12189"/>
                    <a:pt x="1922" y="11238"/>
                    <a:pt x="2816" y="11032"/>
                  </a:cubicBezTo>
                  <a:cubicBezTo>
                    <a:pt x="2966" y="10998"/>
                    <a:pt x="3117" y="10983"/>
                    <a:pt x="3270" y="10983"/>
                  </a:cubicBezTo>
                  <a:close/>
                  <a:moveTo>
                    <a:pt x="21370" y="18460"/>
                  </a:moveTo>
                  <a:cubicBezTo>
                    <a:pt x="21390" y="18474"/>
                    <a:pt x="21410" y="18489"/>
                    <a:pt x="21430" y="18503"/>
                  </a:cubicBezTo>
                  <a:cubicBezTo>
                    <a:pt x="21528" y="18568"/>
                    <a:pt x="21626" y="18633"/>
                    <a:pt x="21727" y="18693"/>
                  </a:cubicBezTo>
                  <a:cubicBezTo>
                    <a:pt x="22206" y="18990"/>
                    <a:pt x="22716" y="19261"/>
                    <a:pt x="23210" y="19521"/>
                  </a:cubicBezTo>
                  <a:cubicBezTo>
                    <a:pt x="23495" y="19673"/>
                    <a:pt x="23779" y="19822"/>
                    <a:pt x="24057" y="19978"/>
                  </a:cubicBezTo>
                  <a:cubicBezTo>
                    <a:pt x="25094" y="20562"/>
                    <a:pt x="26276" y="21221"/>
                    <a:pt x="27006" y="22257"/>
                  </a:cubicBezTo>
                  <a:cubicBezTo>
                    <a:pt x="27665" y="23198"/>
                    <a:pt x="27916" y="24697"/>
                    <a:pt x="27078" y="25631"/>
                  </a:cubicBezTo>
                  <a:cubicBezTo>
                    <a:pt x="26700" y="26051"/>
                    <a:pt x="26130" y="26287"/>
                    <a:pt x="25566" y="26287"/>
                  </a:cubicBezTo>
                  <a:cubicBezTo>
                    <a:pt x="25363" y="26287"/>
                    <a:pt x="25161" y="26256"/>
                    <a:pt x="24968" y="26193"/>
                  </a:cubicBezTo>
                  <a:cubicBezTo>
                    <a:pt x="24749" y="26121"/>
                    <a:pt x="24548" y="26015"/>
                    <a:pt x="24336" y="25901"/>
                  </a:cubicBezTo>
                  <a:cubicBezTo>
                    <a:pt x="24165" y="25811"/>
                    <a:pt x="23989" y="25718"/>
                    <a:pt x="23803" y="25644"/>
                  </a:cubicBezTo>
                  <a:cubicBezTo>
                    <a:pt x="23663" y="25587"/>
                    <a:pt x="23402" y="25503"/>
                    <a:pt x="23117" y="25503"/>
                  </a:cubicBezTo>
                  <a:cubicBezTo>
                    <a:pt x="22890" y="25503"/>
                    <a:pt x="22647" y="25556"/>
                    <a:pt x="22435" y="25719"/>
                  </a:cubicBezTo>
                  <a:cubicBezTo>
                    <a:pt x="22164" y="25928"/>
                    <a:pt x="22039" y="26259"/>
                    <a:pt x="21927" y="26549"/>
                  </a:cubicBezTo>
                  <a:lnTo>
                    <a:pt x="21898" y="26624"/>
                  </a:lnTo>
                  <a:cubicBezTo>
                    <a:pt x="21575" y="27447"/>
                    <a:pt x="21119" y="28123"/>
                    <a:pt x="20575" y="28575"/>
                  </a:cubicBezTo>
                  <a:cubicBezTo>
                    <a:pt x="20402" y="28719"/>
                    <a:pt x="20219" y="28841"/>
                    <a:pt x="20032" y="28938"/>
                  </a:cubicBezTo>
                  <a:cubicBezTo>
                    <a:pt x="19656" y="29135"/>
                    <a:pt x="19240" y="29230"/>
                    <a:pt x="18837" y="29230"/>
                  </a:cubicBezTo>
                  <a:cubicBezTo>
                    <a:pt x="18239" y="29230"/>
                    <a:pt x="17669" y="29020"/>
                    <a:pt x="17296" y="28618"/>
                  </a:cubicBezTo>
                  <a:cubicBezTo>
                    <a:pt x="16835" y="28120"/>
                    <a:pt x="16676" y="27398"/>
                    <a:pt x="16564" y="26760"/>
                  </a:cubicBezTo>
                  <a:cubicBezTo>
                    <a:pt x="16388" y="25742"/>
                    <a:pt x="16269" y="24710"/>
                    <a:pt x="16216" y="23686"/>
                  </a:cubicBezTo>
                  <a:cubicBezTo>
                    <a:pt x="16187" y="23162"/>
                    <a:pt x="16172" y="22594"/>
                    <a:pt x="16211" y="22013"/>
                  </a:cubicBezTo>
                  <a:cubicBezTo>
                    <a:pt x="16589" y="21974"/>
                    <a:pt x="16957" y="21907"/>
                    <a:pt x="17313" y="21815"/>
                  </a:cubicBezTo>
                  <a:cubicBezTo>
                    <a:pt x="17787" y="21693"/>
                    <a:pt x="18226" y="21535"/>
                    <a:pt x="18628" y="21343"/>
                  </a:cubicBezTo>
                  <a:lnTo>
                    <a:pt x="19803" y="25122"/>
                  </a:lnTo>
                  <a:cubicBezTo>
                    <a:pt x="19821" y="25179"/>
                    <a:pt x="19873" y="25215"/>
                    <a:pt x="19931" y="25215"/>
                  </a:cubicBezTo>
                  <a:cubicBezTo>
                    <a:pt x="19944" y="25215"/>
                    <a:pt x="19958" y="25214"/>
                    <a:pt x="19970" y="25210"/>
                  </a:cubicBezTo>
                  <a:cubicBezTo>
                    <a:pt x="20040" y="25188"/>
                    <a:pt x="20081" y="25114"/>
                    <a:pt x="20059" y="25044"/>
                  </a:cubicBezTo>
                  <a:lnTo>
                    <a:pt x="18871" y="21222"/>
                  </a:lnTo>
                  <a:cubicBezTo>
                    <a:pt x="19247" y="21025"/>
                    <a:pt x="19591" y="20794"/>
                    <a:pt x="19896" y="20534"/>
                  </a:cubicBezTo>
                  <a:cubicBezTo>
                    <a:pt x="19915" y="20518"/>
                    <a:pt x="19934" y="20501"/>
                    <a:pt x="19953" y="20485"/>
                  </a:cubicBezTo>
                  <a:cubicBezTo>
                    <a:pt x="20830" y="21270"/>
                    <a:pt x="21624" y="22142"/>
                    <a:pt x="22329" y="23088"/>
                  </a:cubicBezTo>
                  <a:cubicBezTo>
                    <a:pt x="22353" y="23124"/>
                    <a:pt x="22395" y="23142"/>
                    <a:pt x="22435" y="23142"/>
                  </a:cubicBezTo>
                  <a:cubicBezTo>
                    <a:pt x="22461" y="23142"/>
                    <a:pt x="22490" y="23133"/>
                    <a:pt x="22514" y="23114"/>
                  </a:cubicBezTo>
                  <a:cubicBezTo>
                    <a:pt x="22573" y="23071"/>
                    <a:pt x="22586" y="22986"/>
                    <a:pt x="22540" y="22930"/>
                  </a:cubicBezTo>
                  <a:cubicBezTo>
                    <a:pt x="21832" y="21975"/>
                    <a:pt x="21031" y="21095"/>
                    <a:pt x="20147" y="20303"/>
                  </a:cubicBezTo>
                  <a:cubicBezTo>
                    <a:pt x="20629" y="19830"/>
                    <a:pt x="21028" y="19246"/>
                    <a:pt x="21312" y="18597"/>
                  </a:cubicBezTo>
                  <a:cubicBezTo>
                    <a:pt x="21331" y="18552"/>
                    <a:pt x="21349" y="18506"/>
                    <a:pt x="21370" y="18460"/>
                  </a:cubicBezTo>
                  <a:close/>
                  <a:moveTo>
                    <a:pt x="9951" y="19870"/>
                  </a:moveTo>
                  <a:cubicBezTo>
                    <a:pt x="10546" y="20519"/>
                    <a:pt x="11276" y="21019"/>
                    <a:pt x="12080" y="21378"/>
                  </a:cubicBezTo>
                  <a:lnTo>
                    <a:pt x="9260" y="24429"/>
                  </a:lnTo>
                  <a:cubicBezTo>
                    <a:pt x="9210" y="24482"/>
                    <a:pt x="9214" y="24567"/>
                    <a:pt x="9267" y="24616"/>
                  </a:cubicBezTo>
                  <a:cubicBezTo>
                    <a:pt x="9293" y="24639"/>
                    <a:pt x="9325" y="24652"/>
                    <a:pt x="9358" y="24652"/>
                  </a:cubicBezTo>
                  <a:cubicBezTo>
                    <a:pt x="9394" y="24652"/>
                    <a:pt x="9430" y="24638"/>
                    <a:pt x="9455" y="24609"/>
                  </a:cubicBezTo>
                  <a:lnTo>
                    <a:pt x="12339" y="21487"/>
                  </a:lnTo>
                  <a:cubicBezTo>
                    <a:pt x="12692" y="21630"/>
                    <a:pt x="13056" y="21745"/>
                    <a:pt x="13429" y="21833"/>
                  </a:cubicBezTo>
                  <a:cubicBezTo>
                    <a:pt x="13190" y="23126"/>
                    <a:pt x="12807" y="24387"/>
                    <a:pt x="12283" y="25595"/>
                  </a:cubicBezTo>
                  <a:cubicBezTo>
                    <a:pt x="12254" y="25662"/>
                    <a:pt x="12284" y="25741"/>
                    <a:pt x="12350" y="25770"/>
                  </a:cubicBezTo>
                  <a:cubicBezTo>
                    <a:pt x="12369" y="25777"/>
                    <a:pt x="12386" y="25781"/>
                    <a:pt x="12402" y="25781"/>
                  </a:cubicBezTo>
                  <a:cubicBezTo>
                    <a:pt x="12453" y="25781"/>
                    <a:pt x="12503" y="25750"/>
                    <a:pt x="12525" y="25702"/>
                  </a:cubicBezTo>
                  <a:cubicBezTo>
                    <a:pt x="13055" y="24478"/>
                    <a:pt x="13443" y="23199"/>
                    <a:pt x="13688" y="21890"/>
                  </a:cubicBezTo>
                  <a:cubicBezTo>
                    <a:pt x="14238" y="22003"/>
                    <a:pt x="14799" y="22059"/>
                    <a:pt x="15354" y="22059"/>
                  </a:cubicBezTo>
                  <a:cubicBezTo>
                    <a:pt x="15527" y="22059"/>
                    <a:pt x="15699" y="22053"/>
                    <a:pt x="15869" y="22041"/>
                  </a:cubicBezTo>
                  <a:lnTo>
                    <a:pt x="15869" y="22041"/>
                  </a:lnTo>
                  <a:cubicBezTo>
                    <a:pt x="15841" y="22198"/>
                    <a:pt x="15814" y="22358"/>
                    <a:pt x="15804" y="22527"/>
                  </a:cubicBezTo>
                  <a:cubicBezTo>
                    <a:pt x="15797" y="22643"/>
                    <a:pt x="15791" y="22760"/>
                    <a:pt x="15786" y="22877"/>
                  </a:cubicBezTo>
                  <a:cubicBezTo>
                    <a:pt x="15769" y="23443"/>
                    <a:pt x="15791" y="24020"/>
                    <a:pt x="15812" y="24579"/>
                  </a:cubicBezTo>
                  <a:cubicBezTo>
                    <a:pt x="15825" y="24898"/>
                    <a:pt x="15837" y="25220"/>
                    <a:pt x="15841" y="25536"/>
                  </a:cubicBezTo>
                  <a:cubicBezTo>
                    <a:pt x="15857" y="26733"/>
                    <a:pt x="15877" y="28087"/>
                    <a:pt x="15344" y="29234"/>
                  </a:cubicBezTo>
                  <a:cubicBezTo>
                    <a:pt x="14916" y="30160"/>
                    <a:pt x="13943" y="31026"/>
                    <a:pt x="12869" y="31026"/>
                  </a:cubicBezTo>
                  <a:cubicBezTo>
                    <a:pt x="12734" y="31026"/>
                    <a:pt x="12596" y="31012"/>
                    <a:pt x="12458" y="30983"/>
                  </a:cubicBezTo>
                  <a:cubicBezTo>
                    <a:pt x="11708" y="30823"/>
                    <a:pt x="11075" y="30188"/>
                    <a:pt x="10918" y="29436"/>
                  </a:cubicBezTo>
                  <a:cubicBezTo>
                    <a:pt x="10872" y="29213"/>
                    <a:pt x="10863" y="28985"/>
                    <a:pt x="10853" y="28743"/>
                  </a:cubicBezTo>
                  <a:cubicBezTo>
                    <a:pt x="10846" y="28550"/>
                    <a:pt x="10838" y="28352"/>
                    <a:pt x="10810" y="28153"/>
                  </a:cubicBezTo>
                  <a:cubicBezTo>
                    <a:pt x="10771" y="27885"/>
                    <a:pt x="10620" y="27237"/>
                    <a:pt x="10061" y="27007"/>
                  </a:cubicBezTo>
                  <a:cubicBezTo>
                    <a:pt x="9915" y="26948"/>
                    <a:pt x="9764" y="26927"/>
                    <a:pt x="9612" y="26927"/>
                  </a:cubicBezTo>
                  <a:cubicBezTo>
                    <a:pt x="9433" y="26927"/>
                    <a:pt x="9253" y="26956"/>
                    <a:pt x="9087" y="26984"/>
                  </a:cubicBezTo>
                  <a:lnTo>
                    <a:pt x="9010" y="26995"/>
                  </a:lnTo>
                  <a:cubicBezTo>
                    <a:pt x="8703" y="27042"/>
                    <a:pt x="8404" y="27066"/>
                    <a:pt x="8117" y="27066"/>
                  </a:cubicBezTo>
                  <a:cubicBezTo>
                    <a:pt x="7584" y="27066"/>
                    <a:pt x="7090" y="26985"/>
                    <a:pt x="6659" y="26825"/>
                  </a:cubicBezTo>
                  <a:cubicBezTo>
                    <a:pt x="6449" y="26746"/>
                    <a:pt x="6250" y="26648"/>
                    <a:pt x="6072" y="26534"/>
                  </a:cubicBezTo>
                  <a:cubicBezTo>
                    <a:pt x="5179" y="25970"/>
                    <a:pt x="4711" y="24883"/>
                    <a:pt x="4982" y="24006"/>
                  </a:cubicBezTo>
                  <a:cubicBezTo>
                    <a:pt x="5182" y="23358"/>
                    <a:pt x="5729" y="22859"/>
                    <a:pt x="6226" y="22443"/>
                  </a:cubicBezTo>
                  <a:cubicBezTo>
                    <a:pt x="7015" y="21782"/>
                    <a:pt x="7853" y="21163"/>
                    <a:pt x="8713" y="20604"/>
                  </a:cubicBezTo>
                  <a:cubicBezTo>
                    <a:pt x="9093" y="20355"/>
                    <a:pt x="9509" y="20100"/>
                    <a:pt x="9951" y="19870"/>
                  </a:cubicBezTo>
                  <a:close/>
                  <a:moveTo>
                    <a:pt x="17402" y="1"/>
                  </a:moveTo>
                  <a:cubicBezTo>
                    <a:pt x="16214" y="1"/>
                    <a:pt x="15148" y="940"/>
                    <a:pt x="14683" y="1946"/>
                  </a:cubicBezTo>
                  <a:cubicBezTo>
                    <a:pt x="14126" y="3151"/>
                    <a:pt x="14146" y="4536"/>
                    <a:pt x="14162" y="5759"/>
                  </a:cubicBezTo>
                  <a:cubicBezTo>
                    <a:pt x="14162" y="5776"/>
                    <a:pt x="14162" y="5795"/>
                    <a:pt x="14164" y="5812"/>
                  </a:cubicBezTo>
                  <a:cubicBezTo>
                    <a:pt x="14110" y="5369"/>
                    <a:pt x="14045" y="4925"/>
                    <a:pt x="13968" y="4486"/>
                  </a:cubicBezTo>
                  <a:cubicBezTo>
                    <a:pt x="13848" y="3809"/>
                    <a:pt x="13680" y="3043"/>
                    <a:pt x="13170" y="2493"/>
                  </a:cubicBezTo>
                  <a:cubicBezTo>
                    <a:pt x="12748" y="2037"/>
                    <a:pt x="12103" y="1798"/>
                    <a:pt x="11430" y="1798"/>
                  </a:cubicBezTo>
                  <a:cubicBezTo>
                    <a:pt x="10985" y="1798"/>
                    <a:pt x="10529" y="1902"/>
                    <a:pt x="10116" y="2118"/>
                  </a:cubicBezTo>
                  <a:cubicBezTo>
                    <a:pt x="9912" y="2225"/>
                    <a:pt x="9712" y="2359"/>
                    <a:pt x="9525" y="2513"/>
                  </a:cubicBezTo>
                  <a:cubicBezTo>
                    <a:pt x="8945" y="2994"/>
                    <a:pt x="8461" y="3707"/>
                    <a:pt x="8122" y="4572"/>
                  </a:cubicBezTo>
                  <a:lnTo>
                    <a:pt x="8094" y="4649"/>
                  </a:lnTo>
                  <a:cubicBezTo>
                    <a:pt x="7990" y="4919"/>
                    <a:pt x="7883" y="5199"/>
                    <a:pt x="7670" y="5363"/>
                  </a:cubicBezTo>
                  <a:cubicBezTo>
                    <a:pt x="7533" y="5469"/>
                    <a:pt x="7350" y="5522"/>
                    <a:pt x="7143" y="5522"/>
                  </a:cubicBezTo>
                  <a:cubicBezTo>
                    <a:pt x="6964" y="5522"/>
                    <a:pt x="6766" y="5482"/>
                    <a:pt x="6564" y="5402"/>
                  </a:cubicBezTo>
                  <a:cubicBezTo>
                    <a:pt x="6392" y="5334"/>
                    <a:pt x="6222" y="5243"/>
                    <a:pt x="6056" y="5157"/>
                  </a:cubicBezTo>
                  <a:cubicBezTo>
                    <a:pt x="5841" y="5043"/>
                    <a:pt x="5623" y="4926"/>
                    <a:pt x="5384" y="4849"/>
                  </a:cubicBezTo>
                  <a:cubicBezTo>
                    <a:pt x="5165" y="4777"/>
                    <a:pt x="4936" y="4743"/>
                    <a:pt x="4706" y="4743"/>
                  </a:cubicBezTo>
                  <a:cubicBezTo>
                    <a:pt x="4066" y="4743"/>
                    <a:pt x="3420" y="5009"/>
                    <a:pt x="2993" y="5485"/>
                  </a:cubicBezTo>
                  <a:cubicBezTo>
                    <a:pt x="2061" y="6519"/>
                    <a:pt x="2325" y="8167"/>
                    <a:pt x="3045" y="9189"/>
                  </a:cubicBezTo>
                  <a:cubicBezTo>
                    <a:pt x="3808" y="10276"/>
                    <a:pt x="5018" y="10952"/>
                    <a:pt x="6085" y="11548"/>
                  </a:cubicBezTo>
                  <a:cubicBezTo>
                    <a:pt x="6100" y="11556"/>
                    <a:pt x="6114" y="11565"/>
                    <a:pt x="6131" y="11572"/>
                  </a:cubicBezTo>
                  <a:lnTo>
                    <a:pt x="6131" y="11572"/>
                  </a:lnTo>
                  <a:cubicBezTo>
                    <a:pt x="5718" y="11398"/>
                    <a:pt x="5304" y="11232"/>
                    <a:pt x="4887" y="11080"/>
                  </a:cubicBezTo>
                  <a:cubicBezTo>
                    <a:pt x="4392" y="10899"/>
                    <a:pt x="3837" y="10717"/>
                    <a:pt x="3276" y="10717"/>
                  </a:cubicBezTo>
                  <a:cubicBezTo>
                    <a:pt x="3105" y="10717"/>
                    <a:pt x="2933" y="10734"/>
                    <a:pt x="2763" y="10773"/>
                  </a:cubicBezTo>
                  <a:cubicBezTo>
                    <a:pt x="1755" y="11003"/>
                    <a:pt x="958" y="12060"/>
                    <a:pt x="912" y="13233"/>
                  </a:cubicBezTo>
                  <a:cubicBezTo>
                    <a:pt x="902" y="13463"/>
                    <a:pt x="919" y="13701"/>
                    <a:pt x="958" y="13941"/>
                  </a:cubicBezTo>
                  <a:cubicBezTo>
                    <a:pt x="1085" y="14683"/>
                    <a:pt x="1459" y="15459"/>
                    <a:pt x="2043" y="16186"/>
                  </a:cubicBezTo>
                  <a:lnTo>
                    <a:pt x="2093" y="16247"/>
                  </a:lnTo>
                  <a:cubicBezTo>
                    <a:pt x="2276" y="16473"/>
                    <a:pt x="2465" y="16706"/>
                    <a:pt x="2501" y="16972"/>
                  </a:cubicBezTo>
                  <a:cubicBezTo>
                    <a:pt x="2544" y="17294"/>
                    <a:pt x="2349" y="17661"/>
                    <a:pt x="1982" y="17950"/>
                  </a:cubicBezTo>
                  <a:cubicBezTo>
                    <a:pt x="1837" y="18065"/>
                    <a:pt x="1675" y="18168"/>
                    <a:pt x="1517" y="18266"/>
                  </a:cubicBezTo>
                  <a:cubicBezTo>
                    <a:pt x="1311" y="18394"/>
                    <a:pt x="1101" y="18526"/>
                    <a:pt x="914" y="18693"/>
                  </a:cubicBezTo>
                  <a:cubicBezTo>
                    <a:pt x="266" y="19274"/>
                    <a:pt x="1" y="20254"/>
                    <a:pt x="268" y="21082"/>
                  </a:cubicBezTo>
                  <a:cubicBezTo>
                    <a:pt x="667" y="22301"/>
                    <a:pt x="2017" y="22903"/>
                    <a:pt x="3202" y="22903"/>
                  </a:cubicBezTo>
                  <a:cubicBezTo>
                    <a:pt x="3304" y="22903"/>
                    <a:pt x="3403" y="22898"/>
                    <a:pt x="3501" y="22890"/>
                  </a:cubicBezTo>
                  <a:cubicBezTo>
                    <a:pt x="4825" y="22770"/>
                    <a:pt x="6014" y="22062"/>
                    <a:pt x="7064" y="21435"/>
                  </a:cubicBezTo>
                  <a:cubicBezTo>
                    <a:pt x="7078" y="21427"/>
                    <a:pt x="7094" y="21418"/>
                    <a:pt x="7109" y="21408"/>
                  </a:cubicBezTo>
                  <a:lnTo>
                    <a:pt x="7109" y="21408"/>
                  </a:lnTo>
                  <a:cubicBezTo>
                    <a:pt x="6753" y="21676"/>
                    <a:pt x="6402" y="21955"/>
                    <a:pt x="6060" y="22242"/>
                  </a:cubicBezTo>
                  <a:cubicBezTo>
                    <a:pt x="5532" y="22682"/>
                    <a:pt x="4953" y="23212"/>
                    <a:pt x="4733" y="23928"/>
                  </a:cubicBezTo>
                  <a:cubicBezTo>
                    <a:pt x="4429" y="24916"/>
                    <a:pt x="4947" y="26134"/>
                    <a:pt x="5935" y="26762"/>
                  </a:cubicBezTo>
                  <a:cubicBezTo>
                    <a:pt x="6129" y="26886"/>
                    <a:pt x="6344" y="26989"/>
                    <a:pt x="6573" y="27074"/>
                  </a:cubicBezTo>
                  <a:cubicBezTo>
                    <a:pt x="7035" y="27245"/>
                    <a:pt x="7562" y="27332"/>
                    <a:pt x="8129" y="27332"/>
                  </a:cubicBezTo>
                  <a:cubicBezTo>
                    <a:pt x="8428" y="27332"/>
                    <a:pt x="8739" y="27307"/>
                    <a:pt x="9057" y="27259"/>
                  </a:cubicBezTo>
                  <a:lnTo>
                    <a:pt x="9136" y="27246"/>
                  </a:lnTo>
                  <a:cubicBezTo>
                    <a:pt x="9299" y="27221"/>
                    <a:pt x="9464" y="27194"/>
                    <a:pt x="9621" y="27194"/>
                  </a:cubicBezTo>
                  <a:cubicBezTo>
                    <a:pt x="9743" y="27194"/>
                    <a:pt x="9860" y="27210"/>
                    <a:pt x="9967" y="27254"/>
                  </a:cubicBezTo>
                  <a:cubicBezTo>
                    <a:pt x="10268" y="27378"/>
                    <a:pt x="10489" y="27728"/>
                    <a:pt x="10555" y="28192"/>
                  </a:cubicBezTo>
                  <a:cubicBezTo>
                    <a:pt x="10582" y="28376"/>
                    <a:pt x="10589" y="28566"/>
                    <a:pt x="10594" y="28753"/>
                  </a:cubicBezTo>
                  <a:cubicBezTo>
                    <a:pt x="10604" y="28995"/>
                    <a:pt x="10612" y="29246"/>
                    <a:pt x="10663" y="29492"/>
                  </a:cubicBezTo>
                  <a:cubicBezTo>
                    <a:pt x="10841" y="30343"/>
                    <a:pt x="11557" y="31063"/>
                    <a:pt x="12408" y="31243"/>
                  </a:cubicBezTo>
                  <a:cubicBezTo>
                    <a:pt x="12564" y="31276"/>
                    <a:pt x="12718" y="31292"/>
                    <a:pt x="12869" y="31292"/>
                  </a:cubicBezTo>
                  <a:cubicBezTo>
                    <a:pt x="14056" y="31292"/>
                    <a:pt x="15123" y="30352"/>
                    <a:pt x="15589" y="29347"/>
                  </a:cubicBezTo>
                  <a:cubicBezTo>
                    <a:pt x="16148" y="28141"/>
                    <a:pt x="16128" y="26756"/>
                    <a:pt x="16112" y="25534"/>
                  </a:cubicBezTo>
                  <a:cubicBezTo>
                    <a:pt x="16112" y="25522"/>
                    <a:pt x="16112" y="25509"/>
                    <a:pt x="16111" y="25496"/>
                  </a:cubicBezTo>
                  <a:lnTo>
                    <a:pt x="16111" y="25496"/>
                  </a:lnTo>
                  <a:cubicBezTo>
                    <a:pt x="16165" y="25933"/>
                    <a:pt x="16229" y="26372"/>
                    <a:pt x="16306" y="26805"/>
                  </a:cubicBezTo>
                  <a:cubicBezTo>
                    <a:pt x="16424" y="27479"/>
                    <a:pt x="16594" y="28248"/>
                    <a:pt x="17103" y="28797"/>
                  </a:cubicBezTo>
                  <a:cubicBezTo>
                    <a:pt x="17526" y="29253"/>
                    <a:pt x="18171" y="29492"/>
                    <a:pt x="18844" y="29492"/>
                  </a:cubicBezTo>
                  <a:cubicBezTo>
                    <a:pt x="19289" y="29492"/>
                    <a:pt x="19745" y="29387"/>
                    <a:pt x="20158" y="29171"/>
                  </a:cubicBezTo>
                  <a:cubicBezTo>
                    <a:pt x="20362" y="29066"/>
                    <a:pt x="20562" y="28932"/>
                    <a:pt x="20749" y="28778"/>
                  </a:cubicBezTo>
                  <a:cubicBezTo>
                    <a:pt x="21328" y="28297"/>
                    <a:pt x="21812" y="27586"/>
                    <a:pt x="22150" y="26719"/>
                  </a:cubicBezTo>
                  <a:lnTo>
                    <a:pt x="22179" y="26642"/>
                  </a:lnTo>
                  <a:cubicBezTo>
                    <a:pt x="22284" y="26373"/>
                    <a:pt x="22391" y="26092"/>
                    <a:pt x="22602" y="25928"/>
                  </a:cubicBezTo>
                  <a:cubicBezTo>
                    <a:pt x="22740" y="25822"/>
                    <a:pt x="22923" y="25769"/>
                    <a:pt x="23130" y="25769"/>
                  </a:cubicBezTo>
                  <a:cubicBezTo>
                    <a:pt x="23309" y="25769"/>
                    <a:pt x="23507" y="25809"/>
                    <a:pt x="23710" y="25889"/>
                  </a:cubicBezTo>
                  <a:cubicBezTo>
                    <a:pt x="23882" y="25957"/>
                    <a:pt x="24051" y="26048"/>
                    <a:pt x="24215" y="26134"/>
                  </a:cubicBezTo>
                  <a:cubicBezTo>
                    <a:pt x="24430" y="26246"/>
                    <a:pt x="24649" y="26364"/>
                    <a:pt x="24889" y="26441"/>
                  </a:cubicBezTo>
                  <a:cubicBezTo>
                    <a:pt x="25109" y="26513"/>
                    <a:pt x="25339" y="26548"/>
                    <a:pt x="25569" y="26548"/>
                  </a:cubicBezTo>
                  <a:cubicBezTo>
                    <a:pt x="26209" y="26548"/>
                    <a:pt x="26852" y="26281"/>
                    <a:pt x="27280" y="25806"/>
                  </a:cubicBezTo>
                  <a:cubicBezTo>
                    <a:pt x="28210" y="24770"/>
                    <a:pt x="27946" y="23126"/>
                    <a:pt x="27226" y="22103"/>
                  </a:cubicBezTo>
                  <a:cubicBezTo>
                    <a:pt x="26462" y="21016"/>
                    <a:pt x="25253" y="20341"/>
                    <a:pt x="24186" y="19745"/>
                  </a:cubicBezTo>
                  <a:cubicBezTo>
                    <a:pt x="24170" y="19736"/>
                    <a:pt x="24155" y="19727"/>
                    <a:pt x="24140" y="19719"/>
                  </a:cubicBezTo>
                  <a:lnTo>
                    <a:pt x="24140" y="19719"/>
                  </a:lnTo>
                  <a:cubicBezTo>
                    <a:pt x="24552" y="19893"/>
                    <a:pt x="24968" y="20058"/>
                    <a:pt x="25387" y="20211"/>
                  </a:cubicBezTo>
                  <a:cubicBezTo>
                    <a:pt x="25880" y="20391"/>
                    <a:pt x="26434" y="20573"/>
                    <a:pt x="26996" y="20573"/>
                  </a:cubicBezTo>
                  <a:cubicBezTo>
                    <a:pt x="27169" y="20573"/>
                    <a:pt x="27340" y="20557"/>
                    <a:pt x="27513" y="20518"/>
                  </a:cubicBezTo>
                  <a:cubicBezTo>
                    <a:pt x="28521" y="20287"/>
                    <a:pt x="29317" y="19230"/>
                    <a:pt x="29363" y="18058"/>
                  </a:cubicBezTo>
                  <a:cubicBezTo>
                    <a:pt x="29372" y="17828"/>
                    <a:pt x="29358" y="17590"/>
                    <a:pt x="29317" y="17350"/>
                  </a:cubicBezTo>
                  <a:cubicBezTo>
                    <a:pt x="29190" y="16608"/>
                    <a:pt x="28816" y="15832"/>
                    <a:pt x="28233" y="15105"/>
                  </a:cubicBezTo>
                  <a:lnTo>
                    <a:pt x="28182" y="15041"/>
                  </a:lnTo>
                  <a:cubicBezTo>
                    <a:pt x="28001" y="14817"/>
                    <a:pt x="27812" y="14585"/>
                    <a:pt x="27776" y="14318"/>
                  </a:cubicBezTo>
                  <a:cubicBezTo>
                    <a:pt x="27726" y="14002"/>
                    <a:pt x="27920" y="13636"/>
                    <a:pt x="28288" y="13344"/>
                  </a:cubicBezTo>
                  <a:cubicBezTo>
                    <a:pt x="28433" y="13228"/>
                    <a:pt x="28594" y="13126"/>
                    <a:pt x="28753" y="13027"/>
                  </a:cubicBezTo>
                  <a:cubicBezTo>
                    <a:pt x="28959" y="12900"/>
                    <a:pt x="29169" y="12766"/>
                    <a:pt x="29356" y="12599"/>
                  </a:cubicBezTo>
                  <a:cubicBezTo>
                    <a:pt x="30004" y="12019"/>
                    <a:pt x="30269" y="11038"/>
                    <a:pt x="30000" y="10210"/>
                  </a:cubicBezTo>
                  <a:cubicBezTo>
                    <a:pt x="29604" y="8989"/>
                    <a:pt x="28252" y="8390"/>
                    <a:pt x="27066" y="8390"/>
                  </a:cubicBezTo>
                  <a:cubicBezTo>
                    <a:pt x="26965" y="8390"/>
                    <a:pt x="26865" y="8394"/>
                    <a:pt x="26767" y="8403"/>
                  </a:cubicBezTo>
                  <a:cubicBezTo>
                    <a:pt x="25445" y="8522"/>
                    <a:pt x="24254" y="9231"/>
                    <a:pt x="23206" y="9857"/>
                  </a:cubicBezTo>
                  <a:cubicBezTo>
                    <a:pt x="23191" y="9866"/>
                    <a:pt x="23174" y="9876"/>
                    <a:pt x="23160" y="9885"/>
                  </a:cubicBezTo>
                  <a:cubicBezTo>
                    <a:pt x="23517" y="9617"/>
                    <a:pt x="23868" y="9337"/>
                    <a:pt x="24211" y="9051"/>
                  </a:cubicBezTo>
                  <a:cubicBezTo>
                    <a:pt x="24738" y="8610"/>
                    <a:pt x="25317" y="8080"/>
                    <a:pt x="25539" y="7364"/>
                  </a:cubicBezTo>
                  <a:cubicBezTo>
                    <a:pt x="25842" y="6377"/>
                    <a:pt x="25324" y="5160"/>
                    <a:pt x="24336" y="4533"/>
                  </a:cubicBezTo>
                  <a:cubicBezTo>
                    <a:pt x="24142" y="4411"/>
                    <a:pt x="23927" y="4304"/>
                    <a:pt x="23698" y="4218"/>
                  </a:cubicBezTo>
                  <a:cubicBezTo>
                    <a:pt x="23236" y="4047"/>
                    <a:pt x="22709" y="3961"/>
                    <a:pt x="22142" y="3961"/>
                  </a:cubicBezTo>
                  <a:cubicBezTo>
                    <a:pt x="21843" y="3961"/>
                    <a:pt x="21532" y="3985"/>
                    <a:pt x="21214" y="4034"/>
                  </a:cubicBezTo>
                  <a:lnTo>
                    <a:pt x="21135" y="4047"/>
                  </a:lnTo>
                  <a:cubicBezTo>
                    <a:pt x="20974" y="4072"/>
                    <a:pt x="20810" y="4098"/>
                    <a:pt x="20653" y="4098"/>
                  </a:cubicBezTo>
                  <a:cubicBezTo>
                    <a:pt x="20531" y="4098"/>
                    <a:pt x="20413" y="4082"/>
                    <a:pt x="20305" y="4038"/>
                  </a:cubicBezTo>
                  <a:cubicBezTo>
                    <a:pt x="20004" y="3916"/>
                    <a:pt x="19785" y="3564"/>
                    <a:pt x="19719" y="3100"/>
                  </a:cubicBezTo>
                  <a:cubicBezTo>
                    <a:pt x="19692" y="2916"/>
                    <a:pt x="19685" y="2723"/>
                    <a:pt x="19679" y="2539"/>
                  </a:cubicBezTo>
                  <a:cubicBezTo>
                    <a:pt x="19670" y="2297"/>
                    <a:pt x="19662" y="2046"/>
                    <a:pt x="19611" y="1802"/>
                  </a:cubicBezTo>
                  <a:cubicBezTo>
                    <a:pt x="19433" y="950"/>
                    <a:pt x="18716" y="230"/>
                    <a:pt x="17864" y="49"/>
                  </a:cubicBezTo>
                  <a:cubicBezTo>
                    <a:pt x="17709" y="16"/>
                    <a:pt x="17555" y="1"/>
                    <a:pt x="17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4434636" y="3123595"/>
              <a:ext cx="295915" cy="254537"/>
            </a:xfrm>
            <a:custGeom>
              <a:avLst/>
              <a:gdLst/>
              <a:ahLst/>
              <a:cxnLst/>
              <a:rect l="l" t="t" r="r" b="b"/>
              <a:pathLst>
                <a:path w="4670" h="4017" extrusionOk="0">
                  <a:moveTo>
                    <a:pt x="2005" y="270"/>
                  </a:moveTo>
                  <a:cubicBezTo>
                    <a:pt x="2498" y="270"/>
                    <a:pt x="3013" y="427"/>
                    <a:pt x="3406" y="736"/>
                  </a:cubicBezTo>
                  <a:cubicBezTo>
                    <a:pt x="4136" y="1304"/>
                    <a:pt x="4371" y="2268"/>
                    <a:pt x="3939" y="2926"/>
                  </a:cubicBezTo>
                  <a:cubicBezTo>
                    <a:pt x="3823" y="3106"/>
                    <a:pt x="3666" y="3261"/>
                    <a:pt x="3484" y="3371"/>
                  </a:cubicBezTo>
                  <a:cubicBezTo>
                    <a:pt x="3058" y="3630"/>
                    <a:pt x="2624" y="3756"/>
                    <a:pt x="2212" y="3756"/>
                  </a:cubicBezTo>
                  <a:cubicBezTo>
                    <a:pt x="1880" y="3756"/>
                    <a:pt x="1563" y="3674"/>
                    <a:pt x="1278" y="3512"/>
                  </a:cubicBezTo>
                  <a:cubicBezTo>
                    <a:pt x="1611" y="3404"/>
                    <a:pt x="1887" y="3067"/>
                    <a:pt x="2028" y="2628"/>
                  </a:cubicBezTo>
                  <a:cubicBezTo>
                    <a:pt x="1710" y="2422"/>
                    <a:pt x="1389" y="2216"/>
                    <a:pt x="1065" y="2010"/>
                  </a:cubicBezTo>
                  <a:cubicBezTo>
                    <a:pt x="1333" y="1679"/>
                    <a:pt x="1605" y="1353"/>
                    <a:pt x="1883" y="1037"/>
                  </a:cubicBezTo>
                  <a:cubicBezTo>
                    <a:pt x="1697" y="717"/>
                    <a:pt x="1418" y="501"/>
                    <a:pt x="1105" y="475"/>
                  </a:cubicBezTo>
                  <a:cubicBezTo>
                    <a:pt x="1367" y="338"/>
                    <a:pt x="1681" y="270"/>
                    <a:pt x="2005" y="270"/>
                  </a:cubicBezTo>
                  <a:close/>
                  <a:moveTo>
                    <a:pt x="2006" y="0"/>
                  </a:moveTo>
                  <a:cubicBezTo>
                    <a:pt x="1515" y="0"/>
                    <a:pt x="1040" y="142"/>
                    <a:pt x="689" y="430"/>
                  </a:cubicBezTo>
                  <a:cubicBezTo>
                    <a:pt x="346" y="707"/>
                    <a:pt x="130" y="1100"/>
                    <a:pt x="51" y="1520"/>
                  </a:cubicBezTo>
                  <a:cubicBezTo>
                    <a:pt x="18" y="1683"/>
                    <a:pt x="1" y="1856"/>
                    <a:pt x="6" y="2036"/>
                  </a:cubicBezTo>
                  <a:cubicBezTo>
                    <a:pt x="28" y="2763"/>
                    <a:pt x="368" y="3349"/>
                    <a:pt x="813" y="3506"/>
                  </a:cubicBezTo>
                  <a:cubicBezTo>
                    <a:pt x="1216" y="3843"/>
                    <a:pt x="1704" y="4016"/>
                    <a:pt x="2218" y="4016"/>
                  </a:cubicBezTo>
                  <a:cubicBezTo>
                    <a:pt x="2678" y="4016"/>
                    <a:pt x="3159" y="3879"/>
                    <a:pt x="3622" y="3596"/>
                  </a:cubicBezTo>
                  <a:cubicBezTo>
                    <a:pt x="3838" y="3465"/>
                    <a:pt x="4024" y="3282"/>
                    <a:pt x="4162" y="3068"/>
                  </a:cubicBezTo>
                  <a:cubicBezTo>
                    <a:pt x="4669" y="2298"/>
                    <a:pt x="4407" y="1179"/>
                    <a:pt x="3571" y="525"/>
                  </a:cubicBezTo>
                  <a:cubicBezTo>
                    <a:pt x="3125" y="177"/>
                    <a:pt x="255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4518401" y="3467150"/>
              <a:ext cx="123435" cy="66216"/>
            </a:xfrm>
            <a:custGeom>
              <a:avLst/>
              <a:gdLst/>
              <a:ahLst/>
              <a:cxnLst/>
              <a:rect l="l" t="t" r="r" b="b"/>
              <a:pathLst>
                <a:path w="1948" h="1045" extrusionOk="0">
                  <a:moveTo>
                    <a:pt x="11" y="1"/>
                  </a:moveTo>
                  <a:cubicBezTo>
                    <a:pt x="1" y="462"/>
                    <a:pt x="342" y="908"/>
                    <a:pt x="791" y="1018"/>
                  </a:cubicBezTo>
                  <a:cubicBezTo>
                    <a:pt x="863" y="1036"/>
                    <a:pt x="938" y="1045"/>
                    <a:pt x="1012" y="1045"/>
                  </a:cubicBezTo>
                  <a:cubicBezTo>
                    <a:pt x="1395" y="1045"/>
                    <a:pt x="1781" y="820"/>
                    <a:pt x="1948" y="473"/>
                  </a:cubicBezTo>
                  <a:lnTo>
                    <a:pt x="1709" y="358"/>
                  </a:lnTo>
                  <a:cubicBezTo>
                    <a:pt x="1585" y="614"/>
                    <a:pt x="1301" y="781"/>
                    <a:pt x="1017" y="781"/>
                  </a:cubicBezTo>
                  <a:cubicBezTo>
                    <a:pt x="962" y="781"/>
                    <a:pt x="907" y="774"/>
                    <a:pt x="853" y="761"/>
                  </a:cubicBezTo>
                  <a:cubicBezTo>
                    <a:pt x="522" y="679"/>
                    <a:pt x="268" y="351"/>
                    <a:pt x="277" y="8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78" name="Google Shape;1278;p25"/>
          <p:cNvGrpSpPr/>
          <p:nvPr/>
        </p:nvGrpSpPr>
        <p:grpSpPr>
          <a:xfrm rot="-1779637">
            <a:off x="370549" y="-331629"/>
            <a:ext cx="878229" cy="990561"/>
            <a:chOff x="7245181" y="1832580"/>
            <a:chExt cx="581718" cy="656162"/>
          </a:xfrm>
        </p:grpSpPr>
        <p:sp>
          <p:nvSpPr>
            <p:cNvPr id="1279" name="Google Shape;1279;p25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83" name="Google Shape;1283;p25"/>
          <p:cNvGrpSpPr/>
          <p:nvPr/>
        </p:nvGrpSpPr>
        <p:grpSpPr>
          <a:xfrm rot="-4374991" flipH="1">
            <a:off x="-130355" y="242542"/>
            <a:ext cx="878227" cy="990553"/>
            <a:chOff x="7245181" y="1832580"/>
            <a:chExt cx="581718" cy="656162"/>
          </a:xfrm>
        </p:grpSpPr>
        <p:sp>
          <p:nvSpPr>
            <p:cNvPr id="1284" name="Google Shape;1284;p25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88" name="Google Shape;1288;p25"/>
          <p:cNvGrpSpPr/>
          <p:nvPr/>
        </p:nvGrpSpPr>
        <p:grpSpPr>
          <a:xfrm rot="-1298846">
            <a:off x="-61350" y="-162944"/>
            <a:ext cx="900424" cy="1015605"/>
            <a:chOff x="7245181" y="1832580"/>
            <a:chExt cx="581718" cy="656162"/>
          </a:xfrm>
        </p:grpSpPr>
        <p:sp>
          <p:nvSpPr>
            <p:cNvPr id="1289" name="Google Shape;1289;p25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93" name="Google Shape;1293;p25"/>
          <p:cNvGrpSpPr/>
          <p:nvPr/>
        </p:nvGrpSpPr>
        <p:grpSpPr>
          <a:xfrm>
            <a:off x="501045" y="4602981"/>
            <a:ext cx="420568" cy="669312"/>
            <a:chOff x="4646820" y="2866093"/>
            <a:chExt cx="743973" cy="1183993"/>
          </a:xfrm>
        </p:grpSpPr>
        <p:sp>
          <p:nvSpPr>
            <p:cNvPr id="1294" name="Google Shape;1294;p25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25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25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25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25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25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25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25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02" name="Google Shape;1302;p25"/>
          <p:cNvGrpSpPr/>
          <p:nvPr/>
        </p:nvGrpSpPr>
        <p:grpSpPr>
          <a:xfrm rot="160196">
            <a:off x="123489" y="4355266"/>
            <a:ext cx="435724" cy="840513"/>
            <a:chOff x="5966450" y="2934100"/>
            <a:chExt cx="566954" cy="1109041"/>
          </a:xfrm>
        </p:grpSpPr>
        <p:sp>
          <p:nvSpPr>
            <p:cNvPr id="1303" name="Google Shape;1303;p25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0_1_1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6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08" name="Google Shape;1308;p26"/>
          <p:cNvSpPr txBox="1"/>
          <p:nvPr>
            <p:ph type="subTitle" idx="1"/>
          </p:nvPr>
        </p:nvSpPr>
        <p:spPr>
          <a:xfrm>
            <a:off x="709275" y="1217750"/>
            <a:ext cx="2801700" cy="101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0_1_1_1"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27"/>
          <p:cNvGrpSpPr/>
          <p:nvPr/>
        </p:nvGrpSpPr>
        <p:grpSpPr>
          <a:xfrm rot="3620363">
            <a:off x="8513448" y="230554"/>
            <a:ext cx="878229" cy="990561"/>
            <a:chOff x="7245181" y="1832580"/>
            <a:chExt cx="581718" cy="656162"/>
          </a:xfrm>
        </p:grpSpPr>
        <p:sp>
          <p:nvSpPr>
            <p:cNvPr id="1311" name="Google Shape;1311;p27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5" name="Google Shape;1315;p27"/>
          <p:cNvGrpSpPr/>
          <p:nvPr/>
        </p:nvGrpSpPr>
        <p:grpSpPr>
          <a:xfrm rot="1025009" flipH="1">
            <a:off x="7939282" y="-270347"/>
            <a:ext cx="878227" cy="990553"/>
            <a:chOff x="7245181" y="1832580"/>
            <a:chExt cx="581718" cy="656162"/>
          </a:xfrm>
        </p:grpSpPr>
        <p:sp>
          <p:nvSpPr>
            <p:cNvPr id="1316" name="Google Shape;1316;p27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0" name="Google Shape;1320;p27"/>
          <p:cNvGrpSpPr/>
          <p:nvPr/>
        </p:nvGrpSpPr>
        <p:grpSpPr>
          <a:xfrm rot="4101154">
            <a:off x="8321144" y="-202770"/>
            <a:ext cx="900424" cy="1015605"/>
            <a:chOff x="7245181" y="1832580"/>
            <a:chExt cx="581718" cy="656162"/>
          </a:xfrm>
        </p:grpSpPr>
        <p:sp>
          <p:nvSpPr>
            <p:cNvPr id="1321" name="Google Shape;1321;p27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25" name="Google Shape;1325;p27"/>
          <p:cNvSpPr/>
          <p:nvPr/>
        </p:nvSpPr>
        <p:spPr>
          <a:xfrm flipH="1">
            <a:off x="12" y="-13231"/>
            <a:ext cx="1220250" cy="982990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26" name="Google Shape;1326;p27"/>
          <p:cNvGrpSpPr/>
          <p:nvPr/>
        </p:nvGrpSpPr>
        <p:grpSpPr>
          <a:xfrm rot="1471771">
            <a:off x="-40960" y="1179390"/>
            <a:ext cx="420584" cy="669337"/>
            <a:chOff x="4646820" y="2866093"/>
            <a:chExt cx="743973" cy="1183993"/>
          </a:xfrm>
        </p:grpSpPr>
        <p:sp>
          <p:nvSpPr>
            <p:cNvPr id="1327" name="Google Shape;1327;p27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27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27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27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27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27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27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27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35" name="Google Shape;1335;p27"/>
          <p:cNvGrpSpPr/>
          <p:nvPr/>
        </p:nvGrpSpPr>
        <p:grpSpPr>
          <a:xfrm rot="-2379614">
            <a:off x="8823693" y="4222952"/>
            <a:ext cx="420575" cy="669324"/>
            <a:chOff x="4646820" y="2866093"/>
            <a:chExt cx="743973" cy="1183993"/>
          </a:xfrm>
        </p:grpSpPr>
        <p:sp>
          <p:nvSpPr>
            <p:cNvPr id="1336" name="Google Shape;1336;p27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27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27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27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27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27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27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27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4" name="Google Shape;1344;p27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45" name="Google Shape;1345;p27"/>
          <p:cNvSpPr txBox="1"/>
          <p:nvPr>
            <p:ph type="subTitle" idx="1"/>
          </p:nvPr>
        </p:nvSpPr>
        <p:spPr>
          <a:xfrm>
            <a:off x="713250" y="1003324"/>
            <a:ext cx="77175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6" name="Google Shape;1346;p27"/>
          <p:cNvSpPr txBox="1"/>
          <p:nvPr>
            <p:ph type="body" idx="2"/>
          </p:nvPr>
        </p:nvSpPr>
        <p:spPr>
          <a:xfrm>
            <a:off x="713225" y="1386100"/>
            <a:ext cx="4077300" cy="116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Google Shape;1348;p28"/>
          <p:cNvGrpSpPr/>
          <p:nvPr/>
        </p:nvGrpSpPr>
        <p:grpSpPr>
          <a:xfrm rot="-1779637">
            <a:off x="370549" y="-331629"/>
            <a:ext cx="878229" cy="990561"/>
            <a:chOff x="7245181" y="1832580"/>
            <a:chExt cx="581718" cy="656162"/>
          </a:xfrm>
        </p:grpSpPr>
        <p:sp>
          <p:nvSpPr>
            <p:cNvPr id="1349" name="Google Shape;1349;p2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3" name="Google Shape;1353;p28"/>
          <p:cNvGrpSpPr/>
          <p:nvPr/>
        </p:nvGrpSpPr>
        <p:grpSpPr>
          <a:xfrm rot="-4374991" flipH="1">
            <a:off x="-130355" y="242542"/>
            <a:ext cx="878227" cy="990553"/>
            <a:chOff x="7245181" y="1832580"/>
            <a:chExt cx="581718" cy="656162"/>
          </a:xfrm>
        </p:grpSpPr>
        <p:sp>
          <p:nvSpPr>
            <p:cNvPr id="1354" name="Google Shape;1354;p2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58" name="Google Shape;1358;p28"/>
          <p:cNvSpPr/>
          <p:nvPr/>
        </p:nvSpPr>
        <p:spPr>
          <a:xfrm flipH="1">
            <a:off x="7177600" y="0"/>
            <a:ext cx="1966397" cy="1128822"/>
          </a:xfrm>
          <a:custGeom>
            <a:avLst/>
            <a:gdLst/>
            <a:ahLst/>
            <a:cxnLst/>
            <a:rect l="l" t="t" r="r" b="b"/>
            <a:pathLst>
              <a:path w="17237" h="9895" extrusionOk="0">
                <a:moveTo>
                  <a:pt x="1" y="1"/>
                </a:moveTo>
                <a:lnTo>
                  <a:pt x="1" y="9770"/>
                </a:lnTo>
                <a:cubicBezTo>
                  <a:pt x="1700" y="9857"/>
                  <a:pt x="3401" y="9895"/>
                  <a:pt x="5102" y="9895"/>
                </a:cubicBezTo>
                <a:cubicBezTo>
                  <a:pt x="7159" y="9895"/>
                  <a:pt x="9216" y="9839"/>
                  <a:pt x="11269" y="9747"/>
                </a:cubicBezTo>
                <a:cubicBezTo>
                  <a:pt x="12617" y="9688"/>
                  <a:pt x="14020" y="9595"/>
                  <a:pt x="15195" y="8876"/>
                </a:cubicBezTo>
                <a:cubicBezTo>
                  <a:pt x="16372" y="8159"/>
                  <a:pt x="17237" y="6622"/>
                  <a:pt x="16829" y="5218"/>
                </a:cubicBezTo>
                <a:cubicBezTo>
                  <a:pt x="16530" y="4189"/>
                  <a:pt x="15639" y="3484"/>
                  <a:pt x="14711" y="3100"/>
                </a:cubicBezTo>
                <a:cubicBezTo>
                  <a:pt x="14076" y="2836"/>
                  <a:pt x="13395" y="2689"/>
                  <a:pt x="12718" y="2689"/>
                </a:cubicBezTo>
                <a:cubicBezTo>
                  <a:pt x="12257" y="2689"/>
                  <a:pt x="11799" y="2757"/>
                  <a:pt x="11357" y="2903"/>
                </a:cubicBezTo>
                <a:cubicBezTo>
                  <a:pt x="11483" y="1887"/>
                  <a:pt x="11069" y="848"/>
                  <a:pt x="10402" y="122"/>
                </a:cubicBezTo>
                <a:cubicBezTo>
                  <a:pt x="10364" y="80"/>
                  <a:pt x="10326" y="41"/>
                  <a:pt x="102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9" name="Google Shape;1359;p28"/>
          <p:cNvSpPr/>
          <p:nvPr/>
        </p:nvSpPr>
        <p:spPr>
          <a:xfrm>
            <a:off x="1" y="2772200"/>
            <a:ext cx="911167" cy="1163270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0" name="Google Shape;1360;p28"/>
          <p:cNvGrpSpPr/>
          <p:nvPr/>
        </p:nvGrpSpPr>
        <p:grpSpPr>
          <a:xfrm>
            <a:off x="4772701" y="2461416"/>
            <a:ext cx="4429275" cy="2723499"/>
            <a:chOff x="771923" y="81703"/>
            <a:chExt cx="4429275" cy="2723499"/>
          </a:xfrm>
        </p:grpSpPr>
        <p:sp>
          <p:nvSpPr>
            <p:cNvPr id="1361" name="Google Shape;1361;p28"/>
            <p:cNvSpPr/>
            <p:nvPr/>
          </p:nvSpPr>
          <p:spPr>
            <a:xfrm>
              <a:off x="785806" y="105290"/>
              <a:ext cx="4405689" cy="2690478"/>
            </a:xfrm>
            <a:custGeom>
              <a:avLst/>
              <a:gdLst/>
              <a:ahLst/>
              <a:cxnLst/>
              <a:rect l="l" t="t" r="r" b="b"/>
              <a:pathLst>
                <a:path w="32688" h="19962" extrusionOk="0">
                  <a:moveTo>
                    <a:pt x="32529" y="1"/>
                  </a:moveTo>
                  <a:cubicBezTo>
                    <a:pt x="31499" y="1068"/>
                    <a:pt x="30834" y="2496"/>
                    <a:pt x="30755" y="3981"/>
                  </a:cubicBezTo>
                  <a:cubicBezTo>
                    <a:pt x="30201" y="3711"/>
                    <a:pt x="29585" y="3579"/>
                    <a:pt x="28969" y="3579"/>
                  </a:cubicBezTo>
                  <a:cubicBezTo>
                    <a:pt x="28134" y="3579"/>
                    <a:pt x="27297" y="3823"/>
                    <a:pt x="26612" y="4299"/>
                  </a:cubicBezTo>
                  <a:cubicBezTo>
                    <a:pt x="25418" y="5127"/>
                    <a:pt x="24724" y="6625"/>
                    <a:pt x="24862" y="8071"/>
                  </a:cubicBezTo>
                  <a:cubicBezTo>
                    <a:pt x="23708" y="7162"/>
                    <a:pt x="22238" y="6698"/>
                    <a:pt x="20770" y="6698"/>
                  </a:cubicBezTo>
                  <a:cubicBezTo>
                    <a:pt x="19602" y="6698"/>
                    <a:pt x="18434" y="6992"/>
                    <a:pt x="17430" y="7591"/>
                  </a:cubicBezTo>
                  <a:cubicBezTo>
                    <a:pt x="16086" y="8393"/>
                    <a:pt x="15084" y="9711"/>
                    <a:pt x="14586" y="11190"/>
                  </a:cubicBezTo>
                  <a:cubicBezTo>
                    <a:pt x="14478" y="11511"/>
                    <a:pt x="14393" y="11837"/>
                    <a:pt x="14334" y="12168"/>
                  </a:cubicBezTo>
                  <a:cubicBezTo>
                    <a:pt x="14242" y="12688"/>
                    <a:pt x="14208" y="13219"/>
                    <a:pt x="14247" y="13745"/>
                  </a:cubicBezTo>
                  <a:cubicBezTo>
                    <a:pt x="14262" y="13949"/>
                    <a:pt x="14285" y="14155"/>
                    <a:pt x="14321" y="14358"/>
                  </a:cubicBezTo>
                  <a:cubicBezTo>
                    <a:pt x="13947" y="13964"/>
                    <a:pt x="13403" y="13753"/>
                    <a:pt x="12862" y="13753"/>
                  </a:cubicBezTo>
                  <a:cubicBezTo>
                    <a:pt x="12538" y="13753"/>
                    <a:pt x="12216" y="13828"/>
                    <a:pt x="11932" y="13984"/>
                  </a:cubicBezTo>
                  <a:cubicBezTo>
                    <a:pt x="11173" y="14398"/>
                    <a:pt x="10751" y="15353"/>
                    <a:pt x="10957" y="16196"/>
                  </a:cubicBezTo>
                  <a:cubicBezTo>
                    <a:pt x="10595" y="15509"/>
                    <a:pt x="9816" y="15094"/>
                    <a:pt x="9047" y="15094"/>
                  </a:cubicBezTo>
                  <a:cubicBezTo>
                    <a:pt x="8762" y="15094"/>
                    <a:pt x="8478" y="15151"/>
                    <a:pt x="8218" y="15272"/>
                  </a:cubicBezTo>
                  <a:cubicBezTo>
                    <a:pt x="7256" y="15723"/>
                    <a:pt x="6766" y="16980"/>
                    <a:pt x="7171" y="17964"/>
                  </a:cubicBezTo>
                  <a:cubicBezTo>
                    <a:pt x="6358" y="17353"/>
                    <a:pt x="5341" y="17035"/>
                    <a:pt x="4326" y="17035"/>
                  </a:cubicBezTo>
                  <a:cubicBezTo>
                    <a:pt x="3752" y="17035"/>
                    <a:pt x="3178" y="17137"/>
                    <a:pt x="2642" y="17346"/>
                  </a:cubicBezTo>
                  <a:cubicBezTo>
                    <a:pt x="1452" y="17811"/>
                    <a:pt x="488" y="18788"/>
                    <a:pt x="1" y="19961"/>
                  </a:cubicBezTo>
                  <a:lnTo>
                    <a:pt x="32687" y="19961"/>
                  </a:lnTo>
                  <a:lnTo>
                    <a:pt x="32687" y="12303"/>
                  </a:lnTo>
                  <a:cubicBezTo>
                    <a:pt x="32634" y="12297"/>
                    <a:pt x="32582" y="12293"/>
                    <a:pt x="32529" y="12290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rgbClr val="37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785806" y="105290"/>
              <a:ext cx="4405689" cy="2690209"/>
            </a:xfrm>
            <a:custGeom>
              <a:avLst/>
              <a:gdLst/>
              <a:ahLst/>
              <a:cxnLst/>
              <a:rect l="l" t="t" r="r" b="b"/>
              <a:pathLst>
                <a:path w="32688" h="19960" extrusionOk="0">
                  <a:moveTo>
                    <a:pt x="32529" y="1"/>
                  </a:moveTo>
                  <a:cubicBezTo>
                    <a:pt x="31499" y="1068"/>
                    <a:pt x="30837" y="2496"/>
                    <a:pt x="30755" y="3981"/>
                  </a:cubicBezTo>
                  <a:cubicBezTo>
                    <a:pt x="30201" y="3710"/>
                    <a:pt x="29586" y="3578"/>
                    <a:pt x="28970" y="3578"/>
                  </a:cubicBezTo>
                  <a:cubicBezTo>
                    <a:pt x="28134" y="3578"/>
                    <a:pt x="27297" y="3822"/>
                    <a:pt x="26610" y="4299"/>
                  </a:cubicBezTo>
                  <a:cubicBezTo>
                    <a:pt x="25416" y="5127"/>
                    <a:pt x="24721" y="6624"/>
                    <a:pt x="24861" y="8071"/>
                  </a:cubicBezTo>
                  <a:cubicBezTo>
                    <a:pt x="23706" y="7161"/>
                    <a:pt x="22235" y="6696"/>
                    <a:pt x="20766" y="6696"/>
                  </a:cubicBezTo>
                  <a:cubicBezTo>
                    <a:pt x="19598" y="6696"/>
                    <a:pt x="18431" y="6991"/>
                    <a:pt x="17427" y="7590"/>
                  </a:cubicBezTo>
                  <a:cubicBezTo>
                    <a:pt x="16085" y="8390"/>
                    <a:pt x="15083" y="9708"/>
                    <a:pt x="14583" y="11188"/>
                  </a:cubicBezTo>
                  <a:cubicBezTo>
                    <a:pt x="14475" y="11507"/>
                    <a:pt x="14393" y="11835"/>
                    <a:pt x="14331" y="12166"/>
                  </a:cubicBezTo>
                  <a:cubicBezTo>
                    <a:pt x="14240" y="12686"/>
                    <a:pt x="14208" y="13218"/>
                    <a:pt x="14244" y="13743"/>
                  </a:cubicBezTo>
                  <a:cubicBezTo>
                    <a:pt x="14259" y="13948"/>
                    <a:pt x="14283" y="14154"/>
                    <a:pt x="14319" y="14355"/>
                  </a:cubicBezTo>
                  <a:cubicBezTo>
                    <a:pt x="13944" y="13961"/>
                    <a:pt x="13401" y="13751"/>
                    <a:pt x="12860" y="13751"/>
                  </a:cubicBezTo>
                  <a:cubicBezTo>
                    <a:pt x="12537" y="13751"/>
                    <a:pt x="12215" y="13826"/>
                    <a:pt x="11930" y="13981"/>
                  </a:cubicBezTo>
                  <a:cubicBezTo>
                    <a:pt x="11170" y="14395"/>
                    <a:pt x="10748" y="15352"/>
                    <a:pt x="10954" y="16194"/>
                  </a:cubicBezTo>
                  <a:cubicBezTo>
                    <a:pt x="10594" y="15507"/>
                    <a:pt x="9815" y="15092"/>
                    <a:pt x="9047" y="15092"/>
                  </a:cubicBezTo>
                  <a:cubicBezTo>
                    <a:pt x="8761" y="15092"/>
                    <a:pt x="8477" y="15149"/>
                    <a:pt x="8216" y="15271"/>
                  </a:cubicBezTo>
                  <a:cubicBezTo>
                    <a:pt x="7253" y="15720"/>
                    <a:pt x="6763" y="16979"/>
                    <a:pt x="7169" y="17962"/>
                  </a:cubicBezTo>
                  <a:cubicBezTo>
                    <a:pt x="6356" y="17352"/>
                    <a:pt x="5338" y="17033"/>
                    <a:pt x="4322" y="17033"/>
                  </a:cubicBezTo>
                  <a:cubicBezTo>
                    <a:pt x="3747" y="17033"/>
                    <a:pt x="3173" y="17135"/>
                    <a:pt x="2638" y="17345"/>
                  </a:cubicBezTo>
                  <a:cubicBezTo>
                    <a:pt x="1452" y="17808"/>
                    <a:pt x="485" y="18786"/>
                    <a:pt x="1" y="19960"/>
                  </a:cubicBezTo>
                  <a:lnTo>
                    <a:pt x="32687" y="19960"/>
                  </a:lnTo>
                  <a:lnTo>
                    <a:pt x="32687" y="12300"/>
                  </a:lnTo>
                  <a:cubicBezTo>
                    <a:pt x="32633" y="12297"/>
                    <a:pt x="32582" y="12292"/>
                    <a:pt x="32529" y="12289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1073160" y="1082181"/>
              <a:ext cx="4118338" cy="1713323"/>
            </a:xfrm>
            <a:custGeom>
              <a:avLst/>
              <a:gdLst/>
              <a:ahLst/>
              <a:cxnLst/>
              <a:rect l="l" t="t" r="r" b="b"/>
              <a:pathLst>
                <a:path w="30556" h="12712" extrusionOk="0">
                  <a:moveTo>
                    <a:pt x="30398" y="1"/>
                  </a:moveTo>
                  <a:cubicBezTo>
                    <a:pt x="29660" y="883"/>
                    <a:pt x="28879" y="1730"/>
                    <a:pt x="28047" y="2529"/>
                  </a:cubicBezTo>
                  <a:cubicBezTo>
                    <a:pt x="24258" y="6171"/>
                    <a:pt x="19484" y="8696"/>
                    <a:pt x="14470" y="10271"/>
                  </a:cubicBezTo>
                  <a:cubicBezTo>
                    <a:pt x="12811" y="10794"/>
                    <a:pt x="11125" y="11214"/>
                    <a:pt x="9422" y="11553"/>
                  </a:cubicBezTo>
                  <a:cubicBezTo>
                    <a:pt x="6395" y="12155"/>
                    <a:pt x="3361" y="12389"/>
                    <a:pt x="294" y="12669"/>
                  </a:cubicBezTo>
                  <a:cubicBezTo>
                    <a:pt x="195" y="12676"/>
                    <a:pt x="95" y="12692"/>
                    <a:pt x="0" y="12712"/>
                  </a:cubicBezTo>
                  <a:lnTo>
                    <a:pt x="30555" y="12712"/>
                  </a:lnTo>
                  <a:lnTo>
                    <a:pt x="30555" y="5052"/>
                  </a:lnTo>
                  <a:cubicBezTo>
                    <a:pt x="30501" y="5049"/>
                    <a:pt x="30450" y="5044"/>
                    <a:pt x="30398" y="5041"/>
                  </a:cubicBezTo>
                  <a:lnTo>
                    <a:pt x="30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771923" y="81703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2494688" y="2223905"/>
              <a:ext cx="296516" cy="282095"/>
            </a:xfrm>
            <a:custGeom>
              <a:avLst/>
              <a:gdLst/>
              <a:ahLst/>
              <a:cxnLst/>
              <a:rect l="l" t="t" r="r" b="b"/>
              <a:pathLst>
                <a:path w="2200" h="2093" extrusionOk="0">
                  <a:moveTo>
                    <a:pt x="1432" y="0"/>
                  </a:moveTo>
                  <a:cubicBezTo>
                    <a:pt x="1318" y="0"/>
                    <a:pt x="1206" y="86"/>
                    <a:pt x="1153" y="194"/>
                  </a:cubicBezTo>
                  <a:cubicBezTo>
                    <a:pt x="1091" y="320"/>
                    <a:pt x="1092" y="469"/>
                    <a:pt x="1094" y="611"/>
                  </a:cubicBezTo>
                  <a:cubicBezTo>
                    <a:pt x="1022" y="414"/>
                    <a:pt x="875" y="245"/>
                    <a:pt x="689" y="148"/>
                  </a:cubicBezTo>
                  <a:cubicBezTo>
                    <a:pt x="627" y="116"/>
                    <a:pt x="554" y="93"/>
                    <a:pt x="485" y="93"/>
                  </a:cubicBezTo>
                  <a:cubicBezTo>
                    <a:pt x="427" y="93"/>
                    <a:pt x="371" y="109"/>
                    <a:pt x="329" y="150"/>
                  </a:cubicBezTo>
                  <a:cubicBezTo>
                    <a:pt x="217" y="256"/>
                    <a:pt x="273" y="447"/>
                    <a:pt x="361" y="575"/>
                  </a:cubicBezTo>
                  <a:cubicBezTo>
                    <a:pt x="480" y="745"/>
                    <a:pt x="641" y="859"/>
                    <a:pt x="813" y="971"/>
                  </a:cubicBezTo>
                  <a:cubicBezTo>
                    <a:pt x="555" y="1082"/>
                    <a:pt x="306" y="1164"/>
                    <a:pt x="100" y="1376"/>
                  </a:cubicBezTo>
                  <a:cubicBezTo>
                    <a:pt x="49" y="1426"/>
                    <a:pt x="1" y="1500"/>
                    <a:pt x="32" y="1565"/>
                  </a:cubicBezTo>
                  <a:cubicBezTo>
                    <a:pt x="55" y="1617"/>
                    <a:pt x="115" y="1634"/>
                    <a:pt x="174" y="1634"/>
                  </a:cubicBezTo>
                  <a:cubicBezTo>
                    <a:pt x="193" y="1634"/>
                    <a:pt x="212" y="1632"/>
                    <a:pt x="229" y="1629"/>
                  </a:cubicBezTo>
                  <a:cubicBezTo>
                    <a:pt x="497" y="1591"/>
                    <a:pt x="746" y="1454"/>
                    <a:pt x="924" y="1252"/>
                  </a:cubicBezTo>
                  <a:lnTo>
                    <a:pt x="924" y="1252"/>
                  </a:lnTo>
                  <a:cubicBezTo>
                    <a:pt x="798" y="1420"/>
                    <a:pt x="737" y="1634"/>
                    <a:pt x="755" y="1844"/>
                  </a:cubicBezTo>
                  <a:cubicBezTo>
                    <a:pt x="764" y="1952"/>
                    <a:pt x="817" y="2080"/>
                    <a:pt x="925" y="2092"/>
                  </a:cubicBezTo>
                  <a:cubicBezTo>
                    <a:pt x="931" y="2092"/>
                    <a:pt x="937" y="2093"/>
                    <a:pt x="943" y="2093"/>
                  </a:cubicBezTo>
                  <a:cubicBezTo>
                    <a:pt x="1026" y="2093"/>
                    <a:pt x="1095" y="2019"/>
                    <a:pt x="1141" y="1945"/>
                  </a:cubicBezTo>
                  <a:cubicBezTo>
                    <a:pt x="1261" y="1745"/>
                    <a:pt x="1302" y="1501"/>
                    <a:pt x="1258" y="1274"/>
                  </a:cubicBezTo>
                  <a:lnTo>
                    <a:pt x="1258" y="1274"/>
                  </a:lnTo>
                  <a:cubicBezTo>
                    <a:pt x="1386" y="1457"/>
                    <a:pt x="1569" y="1601"/>
                    <a:pt x="1778" y="1684"/>
                  </a:cubicBezTo>
                  <a:cubicBezTo>
                    <a:pt x="1811" y="1697"/>
                    <a:pt x="1850" y="1707"/>
                    <a:pt x="1886" y="1707"/>
                  </a:cubicBezTo>
                  <a:cubicBezTo>
                    <a:pt x="1928" y="1707"/>
                    <a:pt x="1967" y="1694"/>
                    <a:pt x="1988" y="1658"/>
                  </a:cubicBezTo>
                  <a:cubicBezTo>
                    <a:pt x="2022" y="1601"/>
                    <a:pt x="1983" y="1529"/>
                    <a:pt x="1942" y="1477"/>
                  </a:cubicBezTo>
                  <a:cubicBezTo>
                    <a:pt x="1805" y="1298"/>
                    <a:pt x="1641" y="1144"/>
                    <a:pt x="1455" y="1016"/>
                  </a:cubicBezTo>
                  <a:lnTo>
                    <a:pt x="1455" y="1016"/>
                  </a:lnTo>
                  <a:cubicBezTo>
                    <a:pt x="1558" y="1052"/>
                    <a:pt x="1666" y="1071"/>
                    <a:pt x="1775" y="1071"/>
                  </a:cubicBezTo>
                  <a:cubicBezTo>
                    <a:pt x="1869" y="1071"/>
                    <a:pt x="1962" y="1057"/>
                    <a:pt x="2053" y="1029"/>
                  </a:cubicBezTo>
                  <a:cubicBezTo>
                    <a:pt x="2100" y="1014"/>
                    <a:pt x="2149" y="990"/>
                    <a:pt x="2166" y="947"/>
                  </a:cubicBezTo>
                  <a:cubicBezTo>
                    <a:pt x="2199" y="868"/>
                    <a:pt x="2109" y="793"/>
                    <a:pt x="2030" y="762"/>
                  </a:cubicBezTo>
                  <a:cubicBezTo>
                    <a:pt x="1931" y="724"/>
                    <a:pt x="1824" y="705"/>
                    <a:pt x="1718" y="705"/>
                  </a:cubicBezTo>
                  <a:cubicBezTo>
                    <a:pt x="1608" y="705"/>
                    <a:pt x="1498" y="726"/>
                    <a:pt x="1396" y="767"/>
                  </a:cubicBezTo>
                  <a:cubicBezTo>
                    <a:pt x="1505" y="659"/>
                    <a:pt x="1621" y="544"/>
                    <a:pt x="1662" y="397"/>
                  </a:cubicBezTo>
                  <a:cubicBezTo>
                    <a:pt x="1706" y="248"/>
                    <a:pt x="1646" y="58"/>
                    <a:pt x="1498" y="11"/>
                  </a:cubicBezTo>
                  <a:cubicBezTo>
                    <a:pt x="1476" y="4"/>
                    <a:pt x="1454" y="0"/>
                    <a:pt x="1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4643851" y="1602705"/>
              <a:ext cx="296516" cy="282095"/>
            </a:xfrm>
            <a:custGeom>
              <a:avLst/>
              <a:gdLst/>
              <a:ahLst/>
              <a:cxnLst/>
              <a:rect l="l" t="t" r="r" b="b"/>
              <a:pathLst>
                <a:path w="2200" h="2093" extrusionOk="0">
                  <a:moveTo>
                    <a:pt x="1432" y="0"/>
                  </a:moveTo>
                  <a:cubicBezTo>
                    <a:pt x="1318" y="0"/>
                    <a:pt x="1206" y="86"/>
                    <a:pt x="1153" y="194"/>
                  </a:cubicBezTo>
                  <a:cubicBezTo>
                    <a:pt x="1091" y="320"/>
                    <a:pt x="1092" y="469"/>
                    <a:pt x="1094" y="611"/>
                  </a:cubicBezTo>
                  <a:cubicBezTo>
                    <a:pt x="1022" y="414"/>
                    <a:pt x="875" y="245"/>
                    <a:pt x="689" y="148"/>
                  </a:cubicBezTo>
                  <a:cubicBezTo>
                    <a:pt x="627" y="116"/>
                    <a:pt x="554" y="93"/>
                    <a:pt x="485" y="93"/>
                  </a:cubicBezTo>
                  <a:cubicBezTo>
                    <a:pt x="427" y="93"/>
                    <a:pt x="371" y="109"/>
                    <a:pt x="329" y="150"/>
                  </a:cubicBezTo>
                  <a:cubicBezTo>
                    <a:pt x="217" y="256"/>
                    <a:pt x="273" y="447"/>
                    <a:pt x="361" y="575"/>
                  </a:cubicBezTo>
                  <a:cubicBezTo>
                    <a:pt x="480" y="745"/>
                    <a:pt x="641" y="859"/>
                    <a:pt x="813" y="971"/>
                  </a:cubicBezTo>
                  <a:cubicBezTo>
                    <a:pt x="555" y="1082"/>
                    <a:pt x="306" y="1164"/>
                    <a:pt x="100" y="1376"/>
                  </a:cubicBezTo>
                  <a:cubicBezTo>
                    <a:pt x="49" y="1426"/>
                    <a:pt x="1" y="1500"/>
                    <a:pt x="32" y="1565"/>
                  </a:cubicBezTo>
                  <a:cubicBezTo>
                    <a:pt x="55" y="1617"/>
                    <a:pt x="115" y="1634"/>
                    <a:pt x="174" y="1634"/>
                  </a:cubicBezTo>
                  <a:cubicBezTo>
                    <a:pt x="193" y="1634"/>
                    <a:pt x="212" y="1632"/>
                    <a:pt x="229" y="1629"/>
                  </a:cubicBezTo>
                  <a:cubicBezTo>
                    <a:pt x="497" y="1591"/>
                    <a:pt x="746" y="1454"/>
                    <a:pt x="924" y="1252"/>
                  </a:cubicBezTo>
                  <a:lnTo>
                    <a:pt x="924" y="1252"/>
                  </a:lnTo>
                  <a:cubicBezTo>
                    <a:pt x="798" y="1420"/>
                    <a:pt x="737" y="1634"/>
                    <a:pt x="755" y="1844"/>
                  </a:cubicBezTo>
                  <a:cubicBezTo>
                    <a:pt x="764" y="1952"/>
                    <a:pt x="817" y="2080"/>
                    <a:pt x="925" y="2092"/>
                  </a:cubicBezTo>
                  <a:cubicBezTo>
                    <a:pt x="931" y="2092"/>
                    <a:pt x="937" y="2093"/>
                    <a:pt x="943" y="2093"/>
                  </a:cubicBezTo>
                  <a:cubicBezTo>
                    <a:pt x="1026" y="2093"/>
                    <a:pt x="1095" y="2019"/>
                    <a:pt x="1141" y="1945"/>
                  </a:cubicBezTo>
                  <a:cubicBezTo>
                    <a:pt x="1261" y="1745"/>
                    <a:pt x="1302" y="1501"/>
                    <a:pt x="1258" y="1274"/>
                  </a:cubicBezTo>
                  <a:lnTo>
                    <a:pt x="1258" y="1274"/>
                  </a:lnTo>
                  <a:cubicBezTo>
                    <a:pt x="1386" y="1457"/>
                    <a:pt x="1569" y="1601"/>
                    <a:pt x="1778" y="1684"/>
                  </a:cubicBezTo>
                  <a:cubicBezTo>
                    <a:pt x="1811" y="1697"/>
                    <a:pt x="1850" y="1707"/>
                    <a:pt x="1886" y="1707"/>
                  </a:cubicBezTo>
                  <a:cubicBezTo>
                    <a:pt x="1928" y="1707"/>
                    <a:pt x="1967" y="1694"/>
                    <a:pt x="1988" y="1658"/>
                  </a:cubicBezTo>
                  <a:cubicBezTo>
                    <a:pt x="2022" y="1601"/>
                    <a:pt x="1983" y="1529"/>
                    <a:pt x="1942" y="1477"/>
                  </a:cubicBezTo>
                  <a:cubicBezTo>
                    <a:pt x="1805" y="1298"/>
                    <a:pt x="1641" y="1144"/>
                    <a:pt x="1455" y="1016"/>
                  </a:cubicBezTo>
                  <a:lnTo>
                    <a:pt x="1455" y="1016"/>
                  </a:lnTo>
                  <a:cubicBezTo>
                    <a:pt x="1558" y="1052"/>
                    <a:pt x="1666" y="1071"/>
                    <a:pt x="1775" y="1071"/>
                  </a:cubicBezTo>
                  <a:cubicBezTo>
                    <a:pt x="1869" y="1071"/>
                    <a:pt x="1962" y="1057"/>
                    <a:pt x="2053" y="1029"/>
                  </a:cubicBezTo>
                  <a:cubicBezTo>
                    <a:pt x="2100" y="1014"/>
                    <a:pt x="2149" y="990"/>
                    <a:pt x="2166" y="947"/>
                  </a:cubicBezTo>
                  <a:cubicBezTo>
                    <a:pt x="2199" y="868"/>
                    <a:pt x="2109" y="793"/>
                    <a:pt x="2030" y="762"/>
                  </a:cubicBezTo>
                  <a:cubicBezTo>
                    <a:pt x="1931" y="724"/>
                    <a:pt x="1824" y="705"/>
                    <a:pt x="1718" y="705"/>
                  </a:cubicBezTo>
                  <a:cubicBezTo>
                    <a:pt x="1608" y="705"/>
                    <a:pt x="1498" y="726"/>
                    <a:pt x="1396" y="767"/>
                  </a:cubicBezTo>
                  <a:cubicBezTo>
                    <a:pt x="1505" y="659"/>
                    <a:pt x="1621" y="544"/>
                    <a:pt x="1662" y="397"/>
                  </a:cubicBezTo>
                  <a:cubicBezTo>
                    <a:pt x="1706" y="248"/>
                    <a:pt x="1646" y="58"/>
                    <a:pt x="1498" y="11"/>
                  </a:cubicBezTo>
                  <a:cubicBezTo>
                    <a:pt x="1476" y="4"/>
                    <a:pt x="1454" y="0"/>
                    <a:pt x="1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604188" y="2101230"/>
              <a:ext cx="296516" cy="282095"/>
            </a:xfrm>
            <a:custGeom>
              <a:avLst/>
              <a:gdLst/>
              <a:ahLst/>
              <a:cxnLst/>
              <a:rect l="l" t="t" r="r" b="b"/>
              <a:pathLst>
                <a:path w="2200" h="2093" extrusionOk="0">
                  <a:moveTo>
                    <a:pt x="1432" y="0"/>
                  </a:moveTo>
                  <a:cubicBezTo>
                    <a:pt x="1318" y="0"/>
                    <a:pt x="1206" y="86"/>
                    <a:pt x="1153" y="194"/>
                  </a:cubicBezTo>
                  <a:cubicBezTo>
                    <a:pt x="1091" y="320"/>
                    <a:pt x="1092" y="469"/>
                    <a:pt x="1094" y="611"/>
                  </a:cubicBezTo>
                  <a:cubicBezTo>
                    <a:pt x="1022" y="414"/>
                    <a:pt x="875" y="245"/>
                    <a:pt x="689" y="148"/>
                  </a:cubicBezTo>
                  <a:cubicBezTo>
                    <a:pt x="627" y="116"/>
                    <a:pt x="554" y="93"/>
                    <a:pt x="485" y="93"/>
                  </a:cubicBezTo>
                  <a:cubicBezTo>
                    <a:pt x="427" y="93"/>
                    <a:pt x="371" y="109"/>
                    <a:pt x="329" y="150"/>
                  </a:cubicBezTo>
                  <a:cubicBezTo>
                    <a:pt x="217" y="256"/>
                    <a:pt x="273" y="447"/>
                    <a:pt x="361" y="575"/>
                  </a:cubicBezTo>
                  <a:cubicBezTo>
                    <a:pt x="480" y="745"/>
                    <a:pt x="641" y="859"/>
                    <a:pt x="813" y="971"/>
                  </a:cubicBezTo>
                  <a:cubicBezTo>
                    <a:pt x="555" y="1082"/>
                    <a:pt x="306" y="1164"/>
                    <a:pt x="100" y="1376"/>
                  </a:cubicBezTo>
                  <a:cubicBezTo>
                    <a:pt x="49" y="1426"/>
                    <a:pt x="1" y="1500"/>
                    <a:pt x="32" y="1565"/>
                  </a:cubicBezTo>
                  <a:cubicBezTo>
                    <a:pt x="55" y="1617"/>
                    <a:pt x="115" y="1634"/>
                    <a:pt x="174" y="1634"/>
                  </a:cubicBezTo>
                  <a:cubicBezTo>
                    <a:pt x="193" y="1634"/>
                    <a:pt x="212" y="1632"/>
                    <a:pt x="229" y="1629"/>
                  </a:cubicBezTo>
                  <a:cubicBezTo>
                    <a:pt x="497" y="1591"/>
                    <a:pt x="746" y="1454"/>
                    <a:pt x="924" y="1252"/>
                  </a:cubicBezTo>
                  <a:lnTo>
                    <a:pt x="924" y="1252"/>
                  </a:lnTo>
                  <a:cubicBezTo>
                    <a:pt x="798" y="1420"/>
                    <a:pt x="737" y="1634"/>
                    <a:pt x="755" y="1844"/>
                  </a:cubicBezTo>
                  <a:cubicBezTo>
                    <a:pt x="764" y="1952"/>
                    <a:pt x="817" y="2080"/>
                    <a:pt x="925" y="2092"/>
                  </a:cubicBezTo>
                  <a:cubicBezTo>
                    <a:pt x="931" y="2092"/>
                    <a:pt x="937" y="2093"/>
                    <a:pt x="943" y="2093"/>
                  </a:cubicBezTo>
                  <a:cubicBezTo>
                    <a:pt x="1026" y="2093"/>
                    <a:pt x="1095" y="2019"/>
                    <a:pt x="1141" y="1945"/>
                  </a:cubicBezTo>
                  <a:cubicBezTo>
                    <a:pt x="1261" y="1745"/>
                    <a:pt x="1302" y="1501"/>
                    <a:pt x="1258" y="1274"/>
                  </a:cubicBezTo>
                  <a:lnTo>
                    <a:pt x="1258" y="1274"/>
                  </a:lnTo>
                  <a:cubicBezTo>
                    <a:pt x="1386" y="1457"/>
                    <a:pt x="1569" y="1601"/>
                    <a:pt x="1778" y="1684"/>
                  </a:cubicBezTo>
                  <a:cubicBezTo>
                    <a:pt x="1811" y="1697"/>
                    <a:pt x="1850" y="1707"/>
                    <a:pt x="1886" y="1707"/>
                  </a:cubicBezTo>
                  <a:cubicBezTo>
                    <a:pt x="1928" y="1707"/>
                    <a:pt x="1967" y="1694"/>
                    <a:pt x="1988" y="1658"/>
                  </a:cubicBezTo>
                  <a:cubicBezTo>
                    <a:pt x="2022" y="1601"/>
                    <a:pt x="1983" y="1529"/>
                    <a:pt x="1942" y="1477"/>
                  </a:cubicBezTo>
                  <a:cubicBezTo>
                    <a:pt x="1805" y="1298"/>
                    <a:pt x="1641" y="1144"/>
                    <a:pt x="1455" y="1016"/>
                  </a:cubicBezTo>
                  <a:lnTo>
                    <a:pt x="1455" y="1016"/>
                  </a:lnTo>
                  <a:cubicBezTo>
                    <a:pt x="1558" y="1052"/>
                    <a:pt x="1666" y="1071"/>
                    <a:pt x="1775" y="1071"/>
                  </a:cubicBezTo>
                  <a:cubicBezTo>
                    <a:pt x="1869" y="1071"/>
                    <a:pt x="1962" y="1057"/>
                    <a:pt x="2053" y="1029"/>
                  </a:cubicBezTo>
                  <a:cubicBezTo>
                    <a:pt x="2100" y="1014"/>
                    <a:pt x="2149" y="990"/>
                    <a:pt x="2166" y="947"/>
                  </a:cubicBezTo>
                  <a:cubicBezTo>
                    <a:pt x="2199" y="868"/>
                    <a:pt x="2109" y="793"/>
                    <a:pt x="2030" y="762"/>
                  </a:cubicBezTo>
                  <a:cubicBezTo>
                    <a:pt x="1931" y="724"/>
                    <a:pt x="1824" y="705"/>
                    <a:pt x="1718" y="705"/>
                  </a:cubicBezTo>
                  <a:cubicBezTo>
                    <a:pt x="1608" y="705"/>
                    <a:pt x="1498" y="726"/>
                    <a:pt x="1396" y="767"/>
                  </a:cubicBezTo>
                  <a:cubicBezTo>
                    <a:pt x="1505" y="659"/>
                    <a:pt x="1621" y="544"/>
                    <a:pt x="1662" y="397"/>
                  </a:cubicBezTo>
                  <a:cubicBezTo>
                    <a:pt x="1706" y="248"/>
                    <a:pt x="1646" y="58"/>
                    <a:pt x="1498" y="11"/>
                  </a:cubicBezTo>
                  <a:cubicBezTo>
                    <a:pt x="1476" y="4"/>
                    <a:pt x="1454" y="0"/>
                    <a:pt x="1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3447188" y="1602705"/>
              <a:ext cx="296516" cy="282095"/>
            </a:xfrm>
            <a:custGeom>
              <a:avLst/>
              <a:gdLst/>
              <a:ahLst/>
              <a:cxnLst/>
              <a:rect l="l" t="t" r="r" b="b"/>
              <a:pathLst>
                <a:path w="2200" h="2093" extrusionOk="0">
                  <a:moveTo>
                    <a:pt x="1432" y="0"/>
                  </a:moveTo>
                  <a:cubicBezTo>
                    <a:pt x="1318" y="0"/>
                    <a:pt x="1206" y="86"/>
                    <a:pt x="1153" y="194"/>
                  </a:cubicBezTo>
                  <a:cubicBezTo>
                    <a:pt x="1091" y="320"/>
                    <a:pt x="1092" y="469"/>
                    <a:pt x="1094" y="611"/>
                  </a:cubicBezTo>
                  <a:cubicBezTo>
                    <a:pt x="1022" y="414"/>
                    <a:pt x="875" y="245"/>
                    <a:pt x="689" y="148"/>
                  </a:cubicBezTo>
                  <a:cubicBezTo>
                    <a:pt x="627" y="116"/>
                    <a:pt x="554" y="93"/>
                    <a:pt x="485" y="93"/>
                  </a:cubicBezTo>
                  <a:cubicBezTo>
                    <a:pt x="427" y="93"/>
                    <a:pt x="371" y="109"/>
                    <a:pt x="329" y="150"/>
                  </a:cubicBezTo>
                  <a:cubicBezTo>
                    <a:pt x="217" y="256"/>
                    <a:pt x="273" y="447"/>
                    <a:pt x="361" y="575"/>
                  </a:cubicBezTo>
                  <a:cubicBezTo>
                    <a:pt x="480" y="745"/>
                    <a:pt x="641" y="859"/>
                    <a:pt x="813" y="971"/>
                  </a:cubicBezTo>
                  <a:cubicBezTo>
                    <a:pt x="555" y="1082"/>
                    <a:pt x="306" y="1164"/>
                    <a:pt x="100" y="1376"/>
                  </a:cubicBezTo>
                  <a:cubicBezTo>
                    <a:pt x="49" y="1426"/>
                    <a:pt x="1" y="1500"/>
                    <a:pt x="32" y="1565"/>
                  </a:cubicBezTo>
                  <a:cubicBezTo>
                    <a:pt x="55" y="1617"/>
                    <a:pt x="115" y="1634"/>
                    <a:pt x="174" y="1634"/>
                  </a:cubicBezTo>
                  <a:cubicBezTo>
                    <a:pt x="193" y="1634"/>
                    <a:pt x="212" y="1632"/>
                    <a:pt x="229" y="1629"/>
                  </a:cubicBezTo>
                  <a:cubicBezTo>
                    <a:pt x="497" y="1591"/>
                    <a:pt x="746" y="1454"/>
                    <a:pt x="924" y="1252"/>
                  </a:cubicBezTo>
                  <a:lnTo>
                    <a:pt x="924" y="1252"/>
                  </a:lnTo>
                  <a:cubicBezTo>
                    <a:pt x="798" y="1420"/>
                    <a:pt x="737" y="1634"/>
                    <a:pt x="755" y="1844"/>
                  </a:cubicBezTo>
                  <a:cubicBezTo>
                    <a:pt x="764" y="1952"/>
                    <a:pt x="817" y="2080"/>
                    <a:pt x="925" y="2092"/>
                  </a:cubicBezTo>
                  <a:cubicBezTo>
                    <a:pt x="931" y="2092"/>
                    <a:pt x="937" y="2093"/>
                    <a:pt x="943" y="2093"/>
                  </a:cubicBezTo>
                  <a:cubicBezTo>
                    <a:pt x="1026" y="2093"/>
                    <a:pt x="1095" y="2019"/>
                    <a:pt x="1141" y="1945"/>
                  </a:cubicBezTo>
                  <a:cubicBezTo>
                    <a:pt x="1261" y="1745"/>
                    <a:pt x="1302" y="1501"/>
                    <a:pt x="1258" y="1274"/>
                  </a:cubicBezTo>
                  <a:lnTo>
                    <a:pt x="1258" y="1274"/>
                  </a:lnTo>
                  <a:cubicBezTo>
                    <a:pt x="1386" y="1457"/>
                    <a:pt x="1569" y="1601"/>
                    <a:pt x="1778" y="1684"/>
                  </a:cubicBezTo>
                  <a:cubicBezTo>
                    <a:pt x="1811" y="1697"/>
                    <a:pt x="1850" y="1707"/>
                    <a:pt x="1886" y="1707"/>
                  </a:cubicBezTo>
                  <a:cubicBezTo>
                    <a:pt x="1928" y="1707"/>
                    <a:pt x="1967" y="1694"/>
                    <a:pt x="1988" y="1658"/>
                  </a:cubicBezTo>
                  <a:cubicBezTo>
                    <a:pt x="2022" y="1601"/>
                    <a:pt x="1983" y="1529"/>
                    <a:pt x="1942" y="1477"/>
                  </a:cubicBezTo>
                  <a:cubicBezTo>
                    <a:pt x="1805" y="1298"/>
                    <a:pt x="1641" y="1144"/>
                    <a:pt x="1455" y="1016"/>
                  </a:cubicBezTo>
                  <a:lnTo>
                    <a:pt x="1455" y="1016"/>
                  </a:lnTo>
                  <a:cubicBezTo>
                    <a:pt x="1558" y="1052"/>
                    <a:pt x="1666" y="1071"/>
                    <a:pt x="1775" y="1071"/>
                  </a:cubicBezTo>
                  <a:cubicBezTo>
                    <a:pt x="1869" y="1071"/>
                    <a:pt x="1962" y="1057"/>
                    <a:pt x="2053" y="1029"/>
                  </a:cubicBezTo>
                  <a:cubicBezTo>
                    <a:pt x="2100" y="1014"/>
                    <a:pt x="2149" y="990"/>
                    <a:pt x="2166" y="947"/>
                  </a:cubicBezTo>
                  <a:cubicBezTo>
                    <a:pt x="2199" y="868"/>
                    <a:pt x="2109" y="793"/>
                    <a:pt x="2030" y="762"/>
                  </a:cubicBezTo>
                  <a:cubicBezTo>
                    <a:pt x="1931" y="724"/>
                    <a:pt x="1824" y="705"/>
                    <a:pt x="1718" y="705"/>
                  </a:cubicBezTo>
                  <a:cubicBezTo>
                    <a:pt x="1608" y="705"/>
                    <a:pt x="1498" y="726"/>
                    <a:pt x="1396" y="767"/>
                  </a:cubicBezTo>
                  <a:cubicBezTo>
                    <a:pt x="1505" y="659"/>
                    <a:pt x="1621" y="544"/>
                    <a:pt x="1662" y="397"/>
                  </a:cubicBezTo>
                  <a:cubicBezTo>
                    <a:pt x="1706" y="248"/>
                    <a:pt x="1646" y="58"/>
                    <a:pt x="1498" y="11"/>
                  </a:cubicBezTo>
                  <a:cubicBezTo>
                    <a:pt x="1476" y="4"/>
                    <a:pt x="1454" y="0"/>
                    <a:pt x="1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69" name="Google Shape;1369;p28"/>
            <p:cNvGrpSpPr/>
            <p:nvPr/>
          </p:nvGrpSpPr>
          <p:grpSpPr>
            <a:xfrm>
              <a:off x="4143391" y="1926487"/>
              <a:ext cx="428600" cy="415931"/>
              <a:chOff x="3564029" y="3582987"/>
              <a:chExt cx="428600" cy="415931"/>
            </a:xfrm>
          </p:grpSpPr>
          <p:sp>
            <p:nvSpPr>
              <p:cNvPr id="1370" name="Google Shape;1370;p28"/>
              <p:cNvSpPr/>
              <p:nvPr/>
            </p:nvSpPr>
            <p:spPr>
              <a:xfrm>
                <a:off x="3573463" y="3592152"/>
                <a:ext cx="414314" cy="397062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946" extrusionOk="0">
                    <a:moveTo>
                      <a:pt x="1987" y="0"/>
                    </a:moveTo>
                    <a:cubicBezTo>
                      <a:pt x="1825" y="0"/>
                      <a:pt x="1668" y="123"/>
                      <a:pt x="1595" y="274"/>
                    </a:cubicBezTo>
                    <a:cubicBezTo>
                      <a:pt x="1508" y="454"/>
                      <a:pt x="1513" y="663"/>
                      <a:pt x="1518" y="862"/>
                    </a:cubicBezTo>
                    <a:cubicBezTo>
                      <a:pt x="1413" y="587"/>
                      <a:pt x="1205" y="352"/>
                      <a:pt x="942" y="220"/>
                    </a:cubicBezTo>
                    <a:cubicBezTo>
                      <a:pt x="856" y="176"/>
                      <a:pt x="755" y="145"/>
                      <a:pt x="659" y="145"/>
                    </a:cubicBezTo>
                    <a:cubicBezTo>
                      <a:pt x="575" y="145"/>
                      <a:pt x="496" y="168"/>
                      <a:pt x="436" y="227"/>
                    </a:cubicBezTo>
                    <a:cubicBezTo>
                      <a:pt x="280" y="378"/>
                      <a:pt x="362" y="644"/>
                      <a:pt x="490" y="820"/>
                    </a:cubicBezTo>
                    <a:cubicBezTo>
                      <a:pt x="662" y="1058"/>
                      <a:pt x="888" y="1216"/>
                      <a:pt x="1131" y="1369"/>
                    </a:cubicBezTo>
                    <a:cubicBezTo>
                      <a:pt x="772" y="1534"/>
                      <a:pt x="421" y="1655"/>
                      <a:pt x="137" y="1955"/>
                    </a:cubicBezTo>
                    <a:cubicBezTo>
                      <a:pt x="67" y="2027"/>
                      <a:pt x="1" y="2131"/>
                      <a:pt x="44" y="2221"/>
                    </a:cubicBezTo>
                    <a:cubicBezTo>
                      <a:pt x="77" y="2292"/>
                      <a:pt x="159" y="2314"/>
                      <a:pt x="242" y="2314"/>
                    </a:cubicBezTo>
                    <a:cubicBezTo>
                      <a:pt x="270" y="2314"/>
                      <a:pt x="298" y="2312"/>
                      <a:pt x="325" y="2308"/>
                    </a:cubicBezTo>
                    <a:cubicBezTo>
                      <a:pt x="699" y="2249"/>
                      <a:pt x="1049" y="2051"/>
                      <a:pt x="1295" y="1763"/>
                    </a:cubicBezTo>
                    <a:lnTo>
                      <a:pt x="1295" y="1763"/>
                    </a:lnTo>
                    <a:cubicBezTo>
                      <a:pt x="1120" y="2002"/>
                      <a:pt x="1035" y="2305"/>
                      <a:pt x="1065" y="2599"/>
                    </a:cubicBezTo>
                    <a:cubicBezTo>
                      <a:pt x="1079" y="2750"/>
                      <a:pt x="1154" y="2928"/>
                      <a:pt x="1305" y="2944"/>
                    </a:cubicBezTo>
                    <a:cubicBezTo>
                      <a:pt x="1313" y="2945"/>
                      <a:pt x="1320" y="2945"/>
                      <a:pt x="1328" y="2945"/>
                    </a:cubicBezTo>
                    <a:cubicBezTo>
                      <a:pt x="1447" y="2945"/>
                      <a:pt x="1544" y="2838"/>
                      <a:pt x="1606" y="2734"/>
                    </a:cubicBezTo>
                    <a:cubicBezTo>
                      <a:pt x="1772" y="2453"/>
                      <a:pt x="1825" y="2109"/>
                      <a:pt x="1759" y="1791"/>
                    </a:cubicBezTo>
                    <a:lnTo>
                      <a:pt x="1759" y="1791"/>
                    </a:lnTo>
                    <a:cubicBezTo>
                      <a:pt x="1943" y="2046"/>
                      <a:pt x="2202" y="2246"/>
                      <a:pt x="2495" y="2358"/>
                    </a:cubicBezTo>
                    <a:cubicBezTo>
                      <a:pt x="2540" y="2376"/>
                      <a:pt x="2594" y="2388"/>
                      <a:pt x="2644" y="2388"/>
                    </a:cubicBezTo>
                    <a:cubicBezTo>
                      <a:pt x="2705" y="2388"/>
                      <a:pt x="2761" y="2369"/>
                      <a:pt x="2790" y="2318"/>
                    </a:cubicBezTo>
                    <a:cubicBezTo>
                      <a:pt x="2838" y="2237"/>
                      <a:pt x="2780" y="2136"/>
                      <a:pt x="2722" y="2063"/>
                    </a:cubicBezTo>
                    <a:cubicBezTo>
                      <a:pt x="2528" y="1815"/>
                      <a:pt x="2293" y="1599"/>
                      <a:pt x="2033" y="1423"/>
                    </a:cubicBezTo>
                    <a:lnTo>
                      <a:pt x="2033" y="1423"/>
                    </a:lnTo>
                    <a:cubicBezTo>
                      <a:pt x="2170" y="1471"/>
                      <a:pt x="2315" y="1495"/>
                      <a:pt x="2461" y="1495"/>
                    </a:cubicBezTo>
                    <a:cubicBezTo>
                      <a:pt x="2601" y="1495"/>
                      <a:pt x="2740" y="1474"/>
                      <a:pt x="2872" y="1431"/>
                    </a:cubicBezTo>
                    <a:cubicBezTo>
                      <a:pt x="2937" y="1409"/>
                      <a:pt x="3005" y="1376"/>
                      <a:pt x="3031" y="1314"/>
                    </a:cubicBezTo>
                    <a:cubicBezTo>
                      <a:pt x="3074" y="1200"/>
                      <a:pt x="2947" y="1098"/>
                      <a:pt x="2833" y="1056"/>
                    </a:cubicBezTo>
                    <a:cubicBezTo>
                      <a:pt x="2700" y="1007"/>
                      <a:pt x="2558" y="982"/>
                      <a:pt x="2415" y="982"/>
                    </a:cubicBezTo>
                    <a:cubicBezTo>
                      <a:pt x="2254" y="982"/>
                      <a:pt x="2093" y="1014"/>
                      <a:pt x="1945" y="1076"/>
                    </a:cubicBezTo>
                    <a:cubicBezTo>
                      <a:pt x="2097" y="922"/>
                      <a:pt x="2256" y="760"/>
                      <a:pt x="2313" y="551"/>
                    </a:cubicBezTo>
                    <a:cubicBezTo>
                      <a:pt x="2371" y="342"/>
                      <a:pt x="2285" y="77"/>
                      <a:pt x="2077" y="14"/>
                    </a:cubicBezTo>
                    <a:cubicBezTo>
                      <a:pt x="2047" y="5"/>
                      <a:pt x="2017" y="0"/>
                      <a:pt x="1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3564029" y="3582987"/>
                <a:ext cx="428600" cy="415931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3086" extrusionOk="0">
                    <a:moveTo>
                      <a:pt x="2057" y="142"/>
                    </a:moveTo>
                    <a:cubicBezTo>
                      <a:pt x="2081" y="142"/>
                      <a:pt x="2104" y="145"/>
                      <a:pt x="2127" y="152"/>
                    </a:cubicBezTo>
                    <a:cubicBezTo>
                      <a:pt x="2297" y="203"/>
                      <a:pt x="2362" y="432"/>
                      <a:pt x="2314" y="602"/>
                    </a:cubicBezTo>
                    <a:cubicBezTo>
                      <a:pt x="2261" y="799"/>
                      <a:pt x="2103" y="957"/>
                      <a:pt x="1964" y="1097"/>
                    </a:cubicBezTo>
                    <a:cubicBezTo>
                      <a:pt x="1941" y="1123"/>
                      <a:pt x="1937" y="1159"/>
                      <a:pt x="1954" y="1188"/>
                    </a:cubicBezTo>
                    <a:cubicBezTo>
                      <a:pt x="1969" y="1206"/>
                      <a:pt x="1991" y="1217"/>
                      <a:pt x="2014" y="1217"/>
                    </a:cubicBezTo>
                    <a:cubicBezTo>
                      <a:pt x="2023" y="1217"/>
                      <a:pt x="2032" y="1216"/>
                      <a:pt x="2041" y="1212"/>
                    </a:cubicBezTo>
                    <a:cubicBezTo>
                      <a:pt x="2181" y="1154"/>
                      <a:pt x="2333" y="1125"/>
                      <a:pt x="2485" y="1125"/>
                    </a:cubicBezTo>
                    <a:cubicBezTo>
                      <a:pt x="2619" y="1125"/>
                      <a:pt x="2754" y="1148"/>
                      <a:pt x="2880" y="1195"/>
                    </a:cubicBezTo>
                    <a:cubicBezTo>
                      <a:pt x="2949" y="1219"/>
                      <a:pt x="3011" y="1268"/>
                      <a:pt x="3031" y="1311"/>
                    </a:cubicBezTo>
                    <a:cubicBezTo>
                      <a:pt x="3039" y="1329"/>
                      <a:pt x="3039" y="1343"/>
                      <a:pt x="3033" y="1360"/>
                    </a:cubicBezTo>
                    <a:cubicBezTo>
                      <a:pt x="3023" y="1391"/>
                      <a:pt x="2984" y="1414"/>
                      <a:pt x="2919" y="1435"/>
                    </a:cubicBezTo>
                    <a:cubicBezTo>
                      <a:pt x="2795" y="1476"/>
                      <a:pt x="2666" y="1497"/>
                      <a:pt x="2536" y="1497"/>
                    </a:cubicBezTo>
                    <a:cubicBezTo>
                      <a:pt x="2397" y="1497"/>
                      <a:pt x="2258" y="1474"/>
                      <a:pt x="2126" y="1428"/>
                    </a:cubicBezTo>
                    <a:cubicBezTo>
                      <a:pt x="2119" y="1426"/>
                      <a:pt x="2111" y="1425"/>
                      <a:pt x="2104" y="1425"/>
                    </a:cubicBezTo>
                    <a:cubicBezTo>
                      <a:pt x="2078" y="1425"/>
                      <a:pt x="2053" y="1439"/>
                      <a:pt x="2039" y="1464"/>
                    </a:cubicBezTo>
                    <a:cubicBezTo>
                      <a:pt x="2023" y="1494"/>
                      <a:pt x="2035" y="1535"/>
                      <a:pt x="2062" y="1555"/>
                    </a:cubicBezTo>
                    <a:cubicBezTo>
                      <a:pt x="2319" y="1726"/>
                      <a:pt x="2546" y="1938"/>
                      <a:pt x="2736" y="2178"/>
                    </a:cubicBezTo>
                    <a:cubicBezTo>
                      <a:pt x="2772" y="2224"/>
                      <a:pt x="2828" y="2307"/>
                      <a:pt x="2800" y="2356"/>
                    </a:cubicBezTo>
                    <a:cubicBezTo>
                      <a:pt x="2785" y="2380"/>
                      <a:pt x="2754" y="2390"/>
                      <a:pt x="2717" y="2390"/>
                    </a:cubicBezTo>
                    <a:cubicBezTo>
                      <a:pt x="2678" y="2390"/>
                      <a:pt x="2632" y="2380"/>
                      <a:pt x="2591" y="2364"/>
                    </a:cubicBezTo>
                    <a:cubicBezTo>
                      <a:pt x="2311" y="2256"/>
                      <a:pt x="2061" y="2063"/>
                      <a:pt x="1887" y="1821"/>
                    </a:cubicBezTo>
                    <a:cubicBezTo>
                      <a:pt x="1872" y="1802"/>
                      <a:pt x="1850" y="1791"/>
                      <a:pt x="1828" y="1791"/>
                    </a:cubicBezTo>
                    <a:cubicBezTo>
                      <a:pt x="1818" y="1791"/>
                      <a:pt x="1809" y="1793"/>
                      <a:pt x="1800" y="1797"/>
                    </a:cubicBezTo>
                    <a:cubicBezTo>
                      <a:pt x="1770" y="1810"/>
                      <a:pt x="1751" y="1844"/>
                      <a:pt x="1758" y="1876"/>
                    </a:cubicBezTo>
                    <a:cubicBezTo>
                      <a:pt x="1823" y="2177"/>
                      <a:pt x="1771" y="2502"/>
                      <a:pt x="1614" y="2769"/>
                    </a:cubicBezTo>
                    <a:cubicBezTo>
                      <a:pt x="1582" y="2824"/>
                      <a:pt x="1497" y="2946"/>
                      <a:pt x="1394" y="2946"/>
                    </a:cubicBezTo>
                    <a:cubicBezTo>
                      <a:pt x="1391" y="2946"/>
                      <a:pt x="1387" y="2946"/>
                      <a:pt x="1383" y="2946"/>
                    </a:cubicBezTo>
                    <a:cubicBezTo>
                      <a:pt x="1279" y="2933"/>
                      <a:pt x="1217" y="2790"/>
                      <a:pt x="1204" y="2664"/>
                    </a:cubicBezTo>
                    <a:cubicBezTo>
                      <a:pt x="1178" y="2387"/>
                      <a:pt x="1257" y="2102"/>
                      <a:pt x="1419" y="1879"/>
                    </a:cubicBezTo>
                    <a:cubicBezTo>
                      <a:pt x="1440" y="1851"/>
                      <a:pt x="1462" y="1823"/>
                      <a:pt x="1488" y="1797"/>
                    </a:cubicBezTo>
                    <a:cubicBezTo>
                      <a:pt x="1511" y="1767"/>
                      <a:pt x="1503" y="1723"/>
                      <a:pt x="1475" y="1700"/>
                    </a:cubicBezTo>
                    <a:cubicBezTo>
                      <a:pt x="1462" y="1690"/>
                      <a:pt x="1446" y="1685"/>
                      <a:pt x="1431" y="1685"/>
                    </a:cubicBezTo>
                    <a:cubicBezTo>
                      <a:pt x="1411" y="1685"/>
                      <a:pt x="1391" y="1693"/>
                      <a:pt x="1377" y="1709"/>
                    </a:cubicBezTo>
                    <a:cubicBezTo>
                      <a:pt x="1354" y="1736"/>
                      <a:pt x="1332" y="1764"/>
                      <a:pt x="1311" y="1792"/>
                    </a:cubicBezTo>
                    <a:cubicBezTo>
                      <a:pt x="1074" y="2067"/>
                      <a:pt x="743" y="2253"/>
                      <a:pt x="386" y="2308"/>
                    </a:cubicBezTo>
                    <a:cubicBezTo>
                      <a:pt x="362" y="2312"/>
                      <a:pt x="337" y="2314"/>
                      <a:pt x="313" y="2314"/>
                    </a:cubicBezTo>
                    <a:cubicBezTo>
                      <a:pt x="253" y="2314"/>
                      <a:pt x="199" y="2300"/>
                      <a:pt x="180" y="2262"/>
                    </a:cubicBezTo>
                    <a:cubicBezTo>
                      <a:pt x="151" y="2200"/>
                      <a:pt x="226" y="2111"/>
                      <a:pt x="261" y="2075"/>
                    </a:cubicBezTo>
                    <a:cubicBezTo>
                      <a:pt x="490" y="1836"/>
                      <a:pt x="765" y="1713"/>
                      <a:pt x="1054" y="1585"/>
                    </a:cubicBezTo>
                    <a:cubicBezTo>
                      <a:pt x="1113" y="1559"/>
                      <a:pt x="1172" y="1535"/>
                      <a:pt x="1230" y="1507"/>
                    </a:cubicBezTo>
                    <a:cubicBezTo>
                      <a:pt x="1253" y="1497"/>
                      <a:pt x="1269" y="1473"/>
                      <a:pt x="1270" y="1448"/>
                    </a:cubicBezTo>
                    <a:cubicBezTo>
                      <a:pt x="1273" y="1421"/>
                      <a:pt x="1260" y="1398"/>
                      <a:pt x="1239" y="1383"/>
                    </a:cubicBezTo>
                    <a:cubicBezTo>
                      <a:pt x="1007" y="1235"/>
                      <a:pt x="783" y="1084"/>
                      <a:pt x="618" y="852"/>
                    </a:cubicBezTo>
                    <a:cubicBezTo>
                      <a:pt x="504" y="694"/>
                      <a:pt x="435" y="469"/>
                      <a:pt x="556" y="350"/>
                    </a:cubicBezTo>
                    <a:cubicBezTo>
                      <a:pt x="602" y="305"/>
                      <a:pt x="665" y="287"/>
                      <a:pt x="731" y="287"/>
                    </a:cubicBezTo>
                    <a:cubicBezTo>
                      <a:pt x="816" y="287"/>
                      <a:pt x="908" y="317"/>
                      <a:pt x="981" y="354"/>
                    </a:cubicBezTo>
                    <a:cubicBezTo>
                      <a:pt x="1227" y="479"/>
                      <a:pt x="1426" y="699"/>
                      <a:pt x="1522" y="959"/>
                    </a:cubicBezTo>
                    <a:cubicBezTo>
                      <a:pt x="1532" y="986"/>
                      <a:pt x="1559" y="1005"/>
                      <a:pt x="1588" y="1005"/>
                    </a:cubicBezTo>
                    <a:cubicBezTo>
                      <a:pt x="1592" y="1005"/>
                      <a:pt x="1597" y="1004"/>
                      <a:pt x="1601" y="1003"/>
                    </a:cubicBezTo>
                    <a:cubicBezTo>
                      <a:pt x="1636" y="996"/>
                      <a:pt x="1662" y="966"/>
                      <a:pt x="1659" y="931"/>
                    </a:cubicBezTo>
                    <a:cubicBezTo>
                      <a:pt x="1655" y="751"/>
                      <a:pt x="1649" y="547"/>
                      <a:pt x="1730" y="377"/>
                    </a:cubicBezTo>
                    <a:cubicBezTo>
                      <a:pt x="1788" y="253"/>
                      <a:pt x="1923" y="142"/>
                      <a:pt x="2057" y="142"/>
                    </a:cubicBezTo>
                    <a:close/>
                    <a:moveTo>
                      <a:pt x="2051" y="0"/>
                    </a:moveTo>
                    <a:cubicBezTo>
                      <a:pt x="1858" y="0"/>
                      <a:pt x="1677" y="145"/>
                      <a:pt x="1596" y="315"/>
                    </a:cubicBezTo>
                    <a:cubicBezTo>
                      <a:pt x="1545" y="422"/>
                      <a:pt x="1524" y="535"/>
                      <a:pt x="1514" y="649"/>
                    </a:cubicBezTo>
                    <a:cubicBezTo>
                      <a:pt x="1395" y="472"/>
                      <a:pt x="1230" y="325"/>
                      <a:pt x="1038" y="227"/>
                    </a:cubicBezTo>
                    <a:cubicBezTo>
                      <a:pt x="944" y="179"/>
                      <a:pt x="832" y="144"/>
                      <a:pt x="723" y="144"/>
                    </a:cubicBezTo>
                    <a:cubicBezTo>
                      <a:pt x="624" y="144"/>
                      <a:pt x="528" y="173"/>
                      <a:pt x="452" y="247"/>
                    </a:cubicBezTo>
                    <a:cubicBezTo>
                      <a:pt x="271" y="423"/>
                      <a:pt x="344" y="718"/>
                      <a:pt x="497" y="933"/>
                    </a:cubicBezTo>
                    <a:cubicBezTo>
                      <a:pt x="650" y="1146"/>
                      <a:pt x="848" y="1299"/>
                      <a:pt x="1048" y="1430"/>
                    </a:cubicBezTo>
                    <a:cubicBezTo>
                      <a:pt x="1030" y="1437"/>
                      <a:pt x="1012" y="1447"/>
                      <a:pt x="994" y="1454"/>
                    </a:cubicBezTo>
                    <a:cubicBezTo>
                      <a:pt x="690" y="1588"/>
                      <a:pt x="403" y="1715"/>
                      <a:pt x="156" y="1975"/>
                    </a:cubicBezTo>
                    <a:cubicBezTo>
                      <a:pt x="38" y="2098"/>
                      <a:pt x="0" y="2220"/>
                      <a:pt x="49" y="2321"/>
                    </a:cubicBezTo>
                    <a:cubicBezTo>
                      <a:pt x="90" y="2407"/>
                      <a:pt x="183" y="2454"/>
                      <a:pt x="309" y="2454"/>
                    </a:cubicBezTo>
                    <a:cubicBezTo>
                      <a:pt x="339" y="2454"/>
                      <a:pt x="370" y="2451"/>
                      <a:pt x="403" y="2446"/>
                    </a:cubicBezTo>
                    <a:cubicBezTo>
                      <a:pt x="664" y="2406"/>
                      <a:pt x="912" y="2302"/>
                      <a:pt x="1123" y="2150"/>
                    </a:cubicBezTo>
                    <a:lnTo>
                      <a:pt x="1123" y="2150"/>
                    </a:lnTo>
                    <a:cubicBezTo>
                      <a:pt x="1067" y="2320"/>
                      <a:pt x="1046" y="2500"/>
                      <a:pt x="1063" y="2675"/>
                    </a:cubicBezTo>
                    <a:cubicBezTo>
                      <a:pt x="1080" y="2849"/>
                      <a:pt x="1171" y="3063"/>
                      <a:pt x="1367" y="3084"/>
                    </a:cubicBezTo>
                    <a:cubicBezTo>
                      <a:pt x="1377" y="3086"/>
                      <a:pt x="1387" y="3086"/>
                      <a:pt x="1397" y="3086"/>
                    </a:cubicBezTo>
                    <a:cubicBezTo>
                      <a:pt x="1521" y="3086"/>
                      <a:pt x="1642" y="2999"/>
                      <a:pt x="1732" y="2841"/>
                    </a:cubicBezTo>
                    <a:cubicBezTo>
                      <a:pt x="1863" y="2615"/>
                      <a:pt x="1930" y="2350"/>
                      <a:pt x="1921" y="2089"/>
                    </a:cubicBezTo>
                    <a:lnTo>
                      <a:pt x="1921" y="2089"/>
                    </a:lnTo>
                    <a:cubicBezTo>
                      <a:pt x="2092" y="2266"/>
                      <a:pt x="2304" y="2407"/>
                      <a:pt x="2533" y="2495"/>
                    </a:cubicBezTo>
                    <a:cubicBezTo>
                      <a:pt x="2589" y="2517"/>
                      <a:pt x="2651" y="2531"/>
                      <a:pt x="2710" y="2531"/>
                    </a:cubicBezTo>
                    <a:cubicBezTo>
                      <a:pt x="2793" y="2531"/>
                      <a:pt x="2870" y="2502"/>
                      <a:pt x="2915" y="2425"/>
                    </a:cubicBezTo>
                    <a:cubicBezTo>
                      <a:pt x="2968" y="2331"/>
                      <a:pt x="2944" y="2220"/>
                      <a:pt x="2841" y="2091"/>
                    </a:cubicBezTo>
                    <a:cubicBezTo>
                      <a:pt x="2707" y="1923"/>
                      <a:pt x="2560" y="1769"/>
                      <a:pt x="2396" y="1633"/>
                    </a:cubicBezTo>
                    <a:lnTo>
                      <a:pt x="2396" y="1633"/>
                    </a:lnTo>
                    <a:cubicBezTo>
                      <a:pt x="2440" y="1637"/>
                      <a:pt x="2483" y="1639"/>
                      <a:pt x="2527" y="1639"/>
                    </a:cubicBezTo>
                    <a:cubicBezTo>
                      <a:pt x="2673" y="1639"/>
                      <a:pt x="2819" y="1616"/>
                      <a:pt x="2958" y="1571"/>
                    </a:cubicBezTo>
                    <a:cubicBezTo>
                      <a:pt x="3026" y="1546"/>
                      <a:pt x="3124" y="1506"/>
                      <a:pt x="3160" y="1412"/>
                    </a:cubicBezTo>
                    <a:cubicBezTo>
                      <a:pt x="3180" y="1359"/>
                      <a:pt x="3177" y="1306"/>
                      <a:pt x="3154" y="1254"/>
                    </a:cubicBezTo>
                    <a:cubicBezTo>
                      <a:pt x="3111" y="1157"/>
                      <a:pt x="3007" y="1091"/>
                      <a:pt x="2922" y="1061"/>
                    </a:cubicBezTo>
                    <a:cubicBezTo>
                      <a:pt x="2780" y="1009"/>
                      <a:pt x="2629" y="983"/>
                      <a:pt x="2477" y="983"/>
                    </a:cubicBezTo>
                    <a:cubicBezTo>
                      <a:pt x="2397" y="983"/>
                      <a:pt x="2317" y="990"/>
                      <a:pt x="2238" y="1005"/>
                    </a:cubicBezTo>
                    <a:cubicBezTo>
                      <a:pt x="2326" y="898"/>
                      <a:pt x="2406" y="779"/>
                      <a:pt x="2445" y="639"/>
                    </a:cubicBezTo>
                    <a:cubicBezTo>
                      <a:pt x="2512" y="401"/>
                      <a:pt x="2412" y="95"/>
                      <a:pt x="2162" y="17"/>
                    </a:cubicBezTo>
                    <a:cubicBezTo>
                      <a:pt x="2125" y="6"/>
                      <a:pt x="2088" y="0"/>
                      <a:pt x="2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72" name="Google Shape;1372;p28"/>
            <p:cNvGrpSpPr/>
            <p:nvPr/>
          </p:nvGrpSpPr>
          <p:grpSpPr>
            <a:xfrm>
              <a:off x="3604211" y="1400031"/>
              <a:ext cx="437631" cy="436148"/>
              <a:chOff x="2212736" y="3559981"/>
              <a:chExt cx="437631" cy="436148"/>
            </a:xfrm>
          </p:grpSpPr>
          <p:sp>
            <p:nvSpPr>
              <p:cNvPr id="1373" name="Google Shape;1373;p28"/>
              <p:cNvSpPr/>
              <p:nvPr/>
            </p:nvSpPr>
            <p:spPr>
              <a:xfrm>
                <a:off x="2223653" y="3569820"/>
                <a:ext cx="415662" cy="41647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090" extrusionOk="0">
                    <a:moveTo>
                      <a:pt x="1488" y="1"/>
                    </a:moveTo>
                    <a:cubicBezTo>
                      <a:pt x="1388" y="1"/>
                      <a:pt x="1320" y="108"/>
                      <a:pt x="1283" y="203"/>
                    </a:cubicBezTo>
                    <a:cubicBezTo>
                      <a:pt x="1150" y="556"/>
                      <a:pt x="1147" y="958"/>
                      <a:pt x="1277" y="1311"/>
                    </a:cubicBezTo>
                    <a:lnTo>
                      <a:pt x="1277" y="1311"/>
                    </a:lnTo>
                    <a:cubicBezTo>
                      <a:pt x="1153" y="1043"/>
                      <a:pt x="933" y="822"/>
                      <a:pt x="664" y="701"/>
                    </a:cubicBezTo>
                    <a:cubicBezTo>
                      <a:pt x="598" y="672"/>
                      <a:pt x="520" y="652"/>
                      <a:pt x="447" y="652"/>
                    </a:cubicBezTo>
                    <a:cubicBezTo>
                      <a:pt x="367" y="652"/>
                      <a:pt x="292" y="677"/>
                      <a:pt x="245" y="741"/>
                    </a:cubicBezTo>
                    <a:cubicBezTo>
                      <a:pt x="170" y="845"/>
                      <a:pt x="215" y="995"/>
                      <a:pt x="280" y="1107"/>
                    </a:cubicBezTo>
                    <a:cubicBezTo>
                      <a:pt x="442" y="1389"/>
                      <a:pt x="713" y="1607"/>
                      <a:pt x="1024" y="1705"/>
                    </a:cubicBezTo>
                    <a:cubicBezTo>
                      <a:pt x="712" y="1738"/>
                      <a:pt x="411" y="1865"/>
                      <a:pt x="167" y="2065"/>
                    </a:cubicBezTo>
                    <a:cubicBezTo>
                      <a:pt x="84" y="2132"/>
                      <a:pt x="0" y="2248"/>
                      <a:pt x="56" y="2340"/>
                    </a:cubicBezTo>
                    <a:cubicBezTo>
                      <a:pt x="91" y="2397"/>
                      <a:pt x="158" y="2413"/>
                      <a:pt x="226" y="2413"/>
                    </a:cubicBezTo>
                    <a:cubicBezTo>
                      <a:pt x="255" y="2413"/>
                      <a:pt x="284" y="2410"/>
                      <a:pt x="311" y="2406"/>
                    </a:cubicBezTo>
                    <a:cubicBezTo>
                      <a:pt x="624" y="2360"/>
                      <a:pt x="926" y="2262"/>
                      <a:pt x="1208" y="2122"/>
                    </a:cubicBezTo>
                    <a:lnTo>
                      <a:pt x="1208" y="2122"/>
                    </a:lnTo>
                    <a:cubicBezTo>
                      <a:pt x="994" y="2310"/>
                      <a:pt x="844" y="2569"/>
                      <a:pt x="787" y="2847"/>
                    </a:cubicBezTo>
                    <a:cubicBezTo>
                      <a:pt x="775" y="2914"/>
                      <a:pt x="768" y="2989"/>
                      <a:pt x="811" y="3041"/>
                    </a:cubicBezTo>
                    <a:cubicBezTo>
                      <a:pt x="838" y="3075"/>
                      <a:pt x="876" y="3089"/>
                      <a:pt x="918" y="3089"/>
                    </a:cubicBezTo>
                    <a:cubicBezTo>
                      <a:pt x="990" y="3089"/>
                      <a:pt x="1073" y="3048"/>
                      <a:pt x="1132" y="2999"/>
                    </a:cubicBezTo>
                    <a:cubicBezTo>
                      <a:pt x="1365" y="2802"/>
                      <a:pt x="1518" y="2517"/>
                      <a:pt x="1556" y="2216"/>
                    </a:cubicBezTo>
                    <a:cubicBezTo>
                      <a:pt x="1613" y="2425"/>
                      <a:pt x="1678" y="2642"/>
                      <a:pt x="1831" y="2795"/>
                    </a:cubicBezTo>
                    <a:cubicBezTo>
                      <a:pt x="1922" y="2886"/>
                      <a:pt x="2055" y="2943"/>
                      <a:pt x="2181" y="2943"/>
                    </a:cubicBezTo>
                    <a:cubicBezTo>
                      <a:pt x="2267" y="2943"/>
                      <a:pt x="2350" y="2916"/>
                      <a:pt x="2414" y="2855"/>
                    </a:cubicBezTo>
                    <a:cubicBezTo>
                      <a:pt x="2558" y="2717"/>
                      <a:pt x="2541" y="2469"/>
                      <a:pt x="2425" y="2305"/>
                    </a:cubicBezTo>
                    <a:cubicBezTo>
                      <a:pt x="2312" y="2141"/>
                      <a:pt x="2129" y="2043"/>
                      <a:pt x="1952" y="1950"/>
                    </a:cubicBezTo>
                    <a:lnTo>
                      <a:pt x="1952" y="1950"/>
                    </a:lnTo>
                    <a:cubicBezTo>
                      <a:pt x="2011" y="1959"/>
                      <a:pt x="2071" y="1963"/>
                      <a:pt x="2131" y="1963"/>
                    </a:cubicBezTo>
                    <a:cubicBezTo>
                      <a:pt x="2366" y="1963"/>
                      <a:pt x="2599" y="1895"/>
                      <a:pt x="2795" y="1765"/>
                    </a:cubicBezTo>
                    <a:cubicBezTo>
                      <a:pt x="2947" y="1667"/>
                      <a:pt x="3083" y="1496"/>
                      <a:pt x="3039" y="1322"/>
                    </a:cubicBezTo>
                    <a:cubicBezTo>
                      <a:pt x="2990" y="1138"/>
                      <a:pt x="2780" y="1069"/>
                      <a:pt x="2584" y="1069"/>
                    </a:cubicBezTo>
                    <a:cubicBezTo>
                      <a:pt x="2554" y="1069"/>
                      <a:pt x="2525" y="1071"/>
                      <a:pt x="2496" y="1074"/>
                    </a:cubicBezTo>
                    <a:cubicBezTo>
                      <a:pt x="2205" y="1106"/>
                      <a:pt x="1956" y="1225"/>
                      <a:pt x="1701" y="1361"/>
                    </a:cubicBezTo>
                    <a:cubicBezTo>
                      <a:pt x="1736" y="976"/>
                      <a:pt x="1802" y="610"/>
                      <a:pt x="1684" y="214"/>
                    </a:cubicBezTo>
                    <a:cubicBezTo>
                      <a:pt x="1655" y="119"/>
                      <a:pt x="1597" y="8"/>
                      <a:pt x="1498" y="1"/>
                    </a:cubicBezTo>
                    <a:cubicBezTo>
                      <a:pt x="1495" y="1"/>
                      <a:pt x="1491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2212736" y="3559981"/>
                <a:ext cx="437631" cy="436148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236" extrusionOk="0">
                    <a:moveTo>
                      <a:pt x="1569" y="146"/>
                    </a:moveTo>
                    <a:cubicBezTo>
                      <a:pt x="1570" y="146"/>
                      <a:pt x="1571" y="146"/>
                      <a:pt x="1572" y="146"/>
                    </a:cubicBezTo>
                    <a:cubicBezTo>
                      <a:pt x="1638" y="152"/>
                      <a:pt x="1680" y="263"/>
                      <a:pt x="1694" y="310"/>
                    </a:cubicBezTo>
                    <a:cubicBezTo>
                      <a:pt x="1789" y="629"/>
                      <a:pt x="1760" y="925"/>
                      <a:pt x="1729" y="1242"/>
                    </a:cubicBezTo>
                    <a:cubicBezTo>
                      <a:pt x="1723" y="1304"/>
                      <a:pt x="1716" y="1369"/>
                      <a:pt x="1710" y="1432"/>
                    </a:cubicBezTo>
                    <a:cubicBezTo>
                      <a:pt x="1709" y="1457"/>
                      <a:pt x="1721" y="1483"/>
                      <a:pt x="1743" y="1497"/>
                    </a:cubicBezTo>
                    <a:cubicBezTo>
                      <a:pt x="1755" y="1505"/>
                      <a:pt x="1768" y="1509"/>
                      <a:pt x="1781" y="1509"/>
                    </a:cubicBezTo>
                    <a:cubicBezTo>
                      <a:pt x="1793" y="1509"/>
                      <a:pt x="1804" y="1506"/>
                      <a:pt x="1815" y="1500"/>
                    </a:cubicBezTo>
                    <a:cubicBezTo>
                      <a:pt x="2058" y="1370"/>
                      <a:pt x="2300" y="1252"/>
                      <a:pt x="2584" y="1220"/>
                    </a:cubicBezTo>
                    <a:cubicBezTo>
                      <a:pt x="2611" y="1217"/>
                      <a:pt x="2639" y="1216"/>
                      <a:pt x="2668" y="1216"/>
                    </a:cubicBezTo>
                    <a:cubicBezTo>
                      <a:pt x="2840" y="1216"/>
                      <a:pt x="3015" y="1275"/>
                      <a:pt x="3052" y="1415"/>
                    </a:cubicBezTo>
                    <a:cubicBezTo>
                      <a:pt x="3088" y="1557"/>
                      <a:pt x="2960" y="1701"/>
                      <a:pt x="2838" y="1782"/>
                    </a:cubicBezTo>
                    <a:cubicBezTo>
                      <a:pt x="2655" y="1904"/>
                      <a:pt x="2436" y="1968"/>
                      <a:pt x="2216" y="1968"/>
                    </a:cubicBezTo>
                    <a:cubicBezTo>
                      <a:pt x="2159" y="1968"/>
                      <a:pt x="2101" y="1964"/>
                      <a:pt x="2044" y="1955"/>
                    </a:cubicBezTo>
                    <a:cubicBezTo>
                      <a:pt x="2041" y="1954"/>
                      <a:pt x="2037" y="1954"/>
                      <a:pt x="2034" y="1954"/>
                    </a:cubicBezTo>
                    <a:cubicBezTo>
                      <a:pt x="2003" y="1954"/>
                      <a:pt x="1975" y="1972"/>
                      <a:pt x="1966" y="2002"/>
                    </a:cubicBezTo>
                    <a:cubicBezTo>
                      <a:pt x="1955" y="2034"/>
                      <a:pt x="1969" y="2070"/>
                      <a:pt x="2001" y="2087"/>
                    </a:cubicBezTo>
                    <a:cubicBezTo>
                      <a:pt x="2161" y="2172"/>
                      <a:pt x="2342" y="2269"/>
                      <a:pt x="2449" y="2421"/>
                    </a:cubicBezTo>
                    <a:cubicBezTo>
                      <a:pt x="2541" y="2553"/>
                      <a:pt x="2565" y="2766"/>
                      <a:pt x="2447" y="2879"/>
                    </a:cubicBezTo>
                    <a:cubicBezTo>
                      <a:pt x="2397" y="2926"/>
                      <a:pt x="2332" y="2946"/>
                      <a:pt x="2263" y="2946"/>
                    </a:cubicBezTo>
                    <a:cubicBezTo>
                      <a:pt x="2155" y="2946"/>
                      <a:pt x="2039" y="2896"/>
                      <a:pt x="1962" y="2819"/>
                    </a:cubicBezTo>
                    <a:cubicBezTo>
                      <a:pt x="1818" y="2675"/>
                      <a:pt x="1757" y="2462"/>
                      <a:pt x="1706" y="2270"/>
                    </a:cubicBezTo>
                    <a:cubicBezTo>
                      <a:pt x="1696" y="2240"/>
                      <a:pt x="1667" y="2218"/>
                      <a:pt x="1634" y="2218"/>
                    </a:cubicBezTo>
                    <a:cubicBezTo>
                      <a:pt x="1633" y="2218"/>
                      <a:pt x="1632" y="2218"/>
                      <a:pt x="1631" y="2218"/>
                    </a:cubicBezTo>
                    <a:cubicBezTo>
                      <a:pt x="1598" y="2220"/>
                      <a:pt x="1570" y="2246"/>
                      <a:pt x="1566" y="2279"/>
                    </a:cubicBezTo>
                    <a:cubicBezTo>
                      <a:pt x="1533" y="2564"/>
                      <a:pt x="1386" y="2832"/>
                      <a:pt x="1169" y="3018"/>
                    </a:cubicBezTo>
                    <a:cubicBezTo>
                      <a:pt x="1115" y="3063"/>
                      <a:pt x="1048" y="3092"/>
                      <a:pt x="1000" y="3092"/>
                    </a:cubicBezTo>
                    <a:cubicBezTo>
                      <a:pt x="997" y="3092"/>
                      <a:pt x="993" y="3091"/>
                      <a:pt x="990" y="3091"/>
                    </a:cubicBezTo>
                    <a:cubicBezTo>
                      <a:pt x="971" y="3090"/>
                      <a:pt x="958" y="3082"/>
                      <a:pt x="947" y="3070"/>
                    </a:cubicBezTo>
                    <a:cubicBezTo>
                      <a:pt x="928" y="3046"/>
                      <a:pt x="924" y="3002"/>
                      <a:pt x="938" y="2934"/>
                    </a:cubicBezTo>
                    <a:cubicBezTo>
                      <a:pt x="993" y="2668"/>
                      <a:pt x="1133" y="2426"/>
                      <a:pt x="1336" y="2247"/>
                    </a:cubicBezTo>
                    <a:cubicBezTo>
                      <a:pt x="1363" y="2224"/>
                      <a:pt x="1369" y="2184"/>
                      <a:pt x="1349" y="2155"/>
                    </a:cubicBezTo>
                    <a:cubicBezTo>
                      <a:pt x="1334" y="2136"/>
                      <a:pt x="1313" y="2125"/>
                      <a:pt x="1289" y="2125"/>
                    </a:cubicBezTo>
                    <a:cubicBezTo>
                      <a:pt x="1281" y="2125"/>
                      <a:pt x="1269" y="2126"/>
                      <a:pt x="1256" y="2132"/>
                    </a:cubicBezTo>
                    <a:cubicBezTo>
                      <a:pt x="981" y="2269"/>
                      <a:pt x="686" y="2362"/>
                      <a:pt x="382" y="2410"/>
                    </a:cubicBezTo>
                    <a:cubicBezTo>
                      <a:pt x="361" y="2413"/>
                      <a:pt x="334" y="2416"/>
                      <a:pt x="308" y="2416"/>
                    </a:cubicBezTo>
                    <a:cubicBezTo>
                      <a:pt x="262" y="2416"/>
                      <a:pt x="216" y="2408"/>
                      <a:pt x="198" y="2377"/>
                    </a:cubicBezTo>
                    <a:cubicBezTo>
                      <a:pt x="169" y="2328"/>
                      <a:pt x="227" y="2246"/>
                      <a:pt x="293" y="2191"/>
                    </a:cubicBezTo>
                    <a:cubicBezTo>
                      <a:pt x="523" y="2002"/>
                      <a:pt x="816" y="1880"/>
                      <a:pt x="1112" y="1847"/>
                    </a:cubicBezTo>
                    <a:cubicBezTo>
                      <a:pt x="1147" y="1844"/>
                      <a:pt x="1171" y="1818"/>
                      <a:pt x="1176" y="1785"/>
                    </a:cubicBezTo>
                    <a:cubicBezTo>
                      <a:pt x="1179" y="1752"/>
                      <a:pt x="1160" y="1722"/>
                      <a:pt x="1127" y="1710"/>
                    </a:cubicBezTo>
                    <a:cubicBezTo>
                      <a:pt x="834" y="1616"/>
                      <a:pt x="577" y="1411"/>
                      <a:pt x="421" y="1144"/>
                    </a:cubicBezTo>
                    <a:cubicBezTo>
                      <a:pt x="388" y="1087"/>
                      <a:pt x="317" y="944"/>
                      <a:pt x="382" y="856"/>
                    </a:cubicBezTo>
                    <a:cubicBezTo>
                      <a:pt x="412" y="813"/>
                      <a:pt x="466" y="796"/>
                      <a:pt x="528" y="796"/>
                    </a:cubicBezTo>
                    <a:cubicBezTo>
                      <a:pt x="589" y="796"/>
                      <a:pt x="657" y="813"/>
                      <a:pt x="715" y="839"/>
                    </a:cubicBezTo>
                    <a:cubicBezTo>
                      <a:pt x="967" y="953"/>
                      <a:pt x="1176" y="1163"/>
                      <a:pt x="1291" y="1413"/>
                    </a:cubicBezTo>
                    <a:cubicBezTo>
                      <a:pt x="1304" y="1447"/>
                      <a:pt x="1315" y="1478"/>
                      <a:pt x="1331" y="1511"/>
                    </a:cubicBezTo>
                    <a:cubicBezTo>
                      <a:pt x="1342" y="1538"/>
                      <a:pt x="1367" y="1554"/>
                      <a:pt x="1394" y="1554"/>
                    </a:cubicBezTo>
                    <a:cubicBezTo>
                      <a:pt x="1402" y="1554"/>
                      <a:pt x="1412" y="1552"/>
                      <a:pt x="1421" y="1549"/>
                    </a:cubicBezTo>
                    <a:cubicBezTo>
                      <a:pt x="1457" y="1534"/>
                      <a:pt x="1475" y="1494"/>
                      <a:pt x="1462" y="1458"/>
                    </a:cubicBezTo>
                    <a:cubicBezTo>
                      <a:pt x="1449" y="1425"/>
                      <a:pt x="1436" y="1392"/>
                      <a:pt x="1422" y="1360"/>
                    </a:cubicBezTo>
                    <a:cubicBezTo>
                      <a:pt x="1300" y="1022"/>
                      <a:pt x="1302" y="640"/>
                      <a:pt x="1429" y="302"/>
                    </a:cubicBezTo>
                    <a:cubicBezTo>
                      <a:pt x="1457" y="225"/>
                      <a:pt x="1509" y="146"/>
                      <a:pt x="1569" y="146"/>
                    </a:cubicBezTo>
                    <a:close/>
                    <a:moveTo>
                      <a:pt x="1569" y="0"/>
                    </a:moveTo>
                    <a:cubicBezTo>
                      <a:pt x="1459" y="0"/>
                      <a:pt x="1360" y="89"/>
                      <a:pt x="1300" y="247"/>
                    </a:cubicBezTo>
                    <a:cubicBezTo>
                      <a:pt x="1206" y="493"/>
                      <a:pt x="1174" y="760"/>
                      <a:pt x="1203" y="1019"/>
                    </a:cubicBezTo>
                    <a:cubicBezTo>
                      <a:pt x="1084" y="888"/>
                      <a:pt x="938" y="780"/>
                      <a:pt x="777" y="708"/>
                    </a:cubicBezTo>
                    <a:cubicBezTo>
                      <a:pt x="702" y="675"/>
                      <a:pt x="612" y="651"/>
                      <a:pt x="527" y="651"/>
                    </a:cubicBezTo>
                    <a:cubicBezTo>
                      <a:pt x="427" y="651"/>
                      <a:pt x="332" y="683"/>
                      <a:pt x="270" y="770"/>
                    </a:cubicBezTo>
                    <a:cubicBezTo>
                      <a:pt x="189" y="879"/>
                      <a:pt x="201" y="1038"/>
                      <a:pt x="302" y="1210"/>
                    </a:cubicBezTo>
                    <a:cubicBezTo>
                      <a:pt x="433" y="1436"/>
                      <a:pt x="628" y="1624"/>
                      <a:pt x="860" y="1746"/>
                    </a:cubicBezTo>
                    <a:cubicBezTo>
                      <a:pt x="621" y="1809"/>
                      <a:pt x="395" y="1923"/>
                      <a:pt x="205" y="2080"/>
                    </a:cubicBezTo>
                    <a:cubicBezTo>
                      <a:pt x="93" y="2171"/>
                      <a:pt x="1" y="2318"/>
                      <a:pt x="78" y="2447"/>
                    </a:cubicBezTo>
                    <a:cubicBezTo>
                      <a:pt x="121" y="2519"/>
                      <a:pt x="199" y="2556"/>
                      <a:pt x="310" y="2556"/>
                    </a:cubicBezTo>
                    <a:cubicBezTo>
                      <a:pt x="340" y="2556"/>
                      <a:pt x="371" y="2553"/>
                      <a:pt x="405" y="2548"/>
                    </a:cubicBezTo>
                    <a:cubicBezTo>
                      <a:pt x="616" y="2515"/>
                      <a:pt x="823" y="2462"/>
                      <a:pt x="1023" y="2387"/>
                    </a:cubicBezTo>
                    <a:lnTo>
                      <a:pt x="1023" y="2387"/>
                    </a:lnTo>
                    <a:cubicBezTo>
                      <a:pt x="915" y="2542"/>
                      <a:pt x="837" y="2718"/>
                      <a:pt x="800" y="2905"/>
                    </a:cubicBezTo>
                    <a:cubicBezTo>
                      <a:pt x="785" y="2977"/>
                      <a:pt x="773" y="3081"/>
                      <a:pt x="837" y="3160"/>
                    </a:cubicBezTo>
                    <a:cubicBezTo>
                      <a:pt x="873" y="3203"/>
                      <a:pt x="921" y="3228"/>
                      <a:pt x="978" y="3234"/>
                    </a:cubicBezTo>
                    <a:cubicBezTo>
                      <a:pt x="987" y="3235"/>
                      <a:pt x="994" y="3235"/>
                      <a:pt x="1001" y="3235"/>
                    </a:cubicBezTo>
                    <a:cubicBezTo>
                      <a:pt x="1097" y="3235"/>
                      <a:pt x="1197" y="3182"/>
                      <a:pt x="1262" y="3124"/>
                    </a:cubicBezTo>
                    <a:cubicBezTo>
                      <a:pt x="1439" y="2974"/>
                      <a:pt x="1573" y="2777"/>
                      <a:pt x="1649" y="2557"/>
                    </a:cubicBezTo>
                    <a:cubicBezTo>
                      <a:pt x="1698" y="2686"/>
                      <a:pt x="1763" y="2815"/>
                      <a:pt x="1866" y="2917"/>
                    </a:cubicBezTo>
                    <a:cubicBezTo>
                      <a:pt x="1969" y="3019"/>
                      <a:pt x="2121" y="3085"/>
                      <a:pt x="2267" y="3085"/>
                    </a:cubicBezTo>
                    <a:cubicBezTo>
                      <a:pt x="2369" y="3085"/>
                      <a:pt x="2469" y="3053"/>
                      <a:pt x="2548" y="2979"/>
                    </a:cubicBezTo>
                    <a:cubicBezTo>
                      <a:pt x="2722" y="2810"/>
                      <a:pt x="2695" y="2521"/>
                      <a:pt x="2567" y="2338"/>
                    </a:cubicBezTo>
                    <a:cubicBezTo>
                      <a:pt x="2499" y="2240"/>
                      <a:pt x="2411" y="2165"/>
                      <a:pt x="2318" y="2102"/>
                    </a:cubicBezTo>
                    <a:cubicBezTo>
                      <a:pt x="2529" y="2086"/>
                      <a:pt x="2740" y="2015"/>
                      <a:pt x="2918" y="1896"/>
                    </a:cubicBezTo>
                    <a:cubicBezTo>
                      <a:pt x="3085" y="1785"/>
                      <a:pt x="3247" y="1589"/>
                      <a:pt x="3190" y="1375"/>
                    </a:cubicBezTo>
                    <a:cubicBezTo>
                      <a:pt x="3134" y="1160"/>
                      <a:pt x="2903" y="1070"/>
                      <a:pt x="2670" y="1070"/>
                    </a:cubicBezTo>
                    <a:cubicBezTo>
                      <a:pt x="2637" y="1070"/>
                      <a:pt x="2604" y="1071"/>
                      <a:pt x="2571" y="1075"/>
                    </a:cubicBezTo>
                    <a:cubicBezTo>
                      <a:pt x="2310" y="1104"/>
                      <a:pt x="2080" y="1202"/>
                      <a:pt x="1867" y="1310"/>
                    </a:cubicBezTo>
                    <a:lnTo>
                      <a:pt x="1873" y="1251"/>
                    </a:lnTo>
                    <a:cubicBezTo>
                      <a:pt x="1904" y="921"/>
                      <a:pt x="1938" y="607"/>
                      <a:pt x="1832" y="264"/>
                    </a:cubicBezTo>
                    <a:cubicBezTo>
                      <a:pt x="1785" y="102"/>
                      <a:pt x="1696" y="8"/>
                      <a:pt x="1585" y="1"/>
                    </a:cubicBezTo>
                    <a:cubicBezTo>
                      <a:pt x="1580" y="0"/>
                      <a:pt x="1574" y="0"/>
                      <a:pt x="1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75" name="Google Shape;1375;p28"/>
            <p:cNvGrpSpPr/>
            <p:nvPr/>
          </p:nvGrpSpPr>
          <p:grpSpPr>
            <a:xfrm>
              <a:off x="4457361" y="1270331"/>
              <a:ext cx="437631" cy="436148"/>
              <a:chOff x="3372336" y="3432106"/>
              <a:chExt cx="437631" cy="436148"/>
            </a:xfrm>
          </p:grpSpPr>
          <p:sp>
            <p:nvSpPr>
              <p:cNvPr id="1376" name="Google Shape;1376;p28"/>
              <p:cNvSpPr/>
              <p:nvPr/>
            </p:nvSpPr>
            <p:spPr>
              <a:xfrm>
                <a:off x="3383253" y="3441945"/>
                <a:ext cx="415662" cy="41647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090" extrusionOk="0">
                    <a:moveTo>
                      <a:pt x="1488" y="1"/>
                    </a:moveTo>
                    <a:cubicBezTo>
                      <a:pt x="1388" y="1"/>
                      <a:pt x="1320" y="108"/>
                      <a:pt x="1283" y="203"/>
                    </a:cubicBezTo>
                    <a:cubicBezTo>
                      <a:pt x="1150" y="556"/>
                      <a:pt x="1147" y="958"/>
                      <a:pt x="1277" y="1311"/>
                    </a:cubicBezTo>
                    <a:lnTo>
                      <a:pt x="1277" y="1311"/>
                    </a:lnTo>
                    <a:cubicBezTo>
                      <a:pt x="1153" y="1043"/>
                      <a:pt x="933" y="822"/>
                      <a:pt x="664" y="701"/>
                    </a:cubicBezTo>
                    <a:cubicBezTo>
                      <a:pt x="598" y="672"/>
                      <a:pt x="520" y="652"/>
                      <a:pt x="447" y="652"/>
                    </a:cubicBezTo>
                    <a:cubicBezTo>
                      <a:pt x="367" y="652"/>
                      <a:pt x="292" y="677"/>
                      <a:pt x="245" y="741"/>
                    </a:cubicBezTo>
                    <a:cubicBezTo>
                      <a:pt x="170" y="845"/>
                      <a:pt x="215" y="995"/>
                      <a:pt x="280" y="1107"/>
                    </a:cubicBezTo>
                    <a:cubicBezTo>
                      <a:pt x="442" y="1389"/>
                      <a:pt x="713" y="1607"/>
                      <a:pt x="1024" y="1705"/>
                    </a:cubicBezTo>
                    <a:cubicBezTo>
                      <a:pt x="712" y="1738"/>
                      <a:pt x="411" y="1865"/>
                      <a:pt x="167" y="2065"/>
                    </a:cubicBezTo>
                    <a:cubicBezTo>
                      <a:pt x="84" y="2132"/>
                      <a:pt x="0" y="2248"/>
                      <a:pt x="56" y="2340"/>
                    </a:cubicBezTo>
                    <a:cubicBezTo>
                      <a:pt x="91" y="2397"/>
                      <a:pt x="158" y="2413"/>
                      <a:pt x="226" y="2413"/>
                    </a:cubicBezTo>
                    <a:cubicBezTo>
                      <a:pt x="255" y="2413"/>
                      <a:pt x="284" y="2410"/>
                      <a:pt x="311" y="2406"/>
                    </a:cubicBezTo>
                    <a:cubicBezTo>
                      <a:pt x="624" y="2360"/>
                      <a:pt x="926" y="2262"/>
                      <a:pt x="1208" y="2122"/>
                    </a:cubicBezTo>
                    <a:lnTo>
                      <a:pt x="1208" y="2122"/>
                    </a:lnTo>
                    <a:cubicBezTo>
                      <a:pt x="994" y="2310"/>
                      <a:pt x="844" y="2569"/>
                      <a:pt x="787" y="2847"/>
                    </a:cubicBezTo>
                    <a:cubicBezTo>
                      <a:pt x="775" y="2914"/>
                      <a:pt x="768" y="2989"/>
                      <a:pt x="811" y="3041"/>
                    </a:cubicBezTo>
                    <a:cubicBezTo>
                      <a:pt x="838" y="3075"/>
                      <a:pt x="876" y="3089"/>
                      <a:pt x="918" y="3089"/>
                    </a:cubicBezTo>
                    <a:cubicBezTo>
                      <a:pt x="990" y="3089"/>
                      <a:pt x="1073" y="3048"/>
                      <a:pt x="1132" y="2999"/>
                    </a:cubicBezTo>
                    <a:cubicBezTo>
                      <a:pt x="1365" y="2802"/>
                      <a:pt x="1518" y="2517"/>
                      <a:pt x="1556" y="2216"/>
                    </a:cubicBezTo>
                    <a:cubicBezTo>
                      <a:pt x="1613" y="2425"/>
                      <a:pt x="1678" y="2642"/>
                      <a:pt x="1831" y="2795"/>
                    </a:cubicBezTo>
                    <a:cubicBezTo>
                      <a:pt x="1922" y="2886"/>
                      <a:pt x="2055" y="2943"/>
                      <a:pt x="2181" y="2943"/>
                    </a:cubicBezTo>
                    <a:cubicBezTo>
                      <a:pt x="2267" y="2943"/>
                      <a:pt x="2350" y="2916"/>
                      <a:pt x="2414" y="2855"/>
                    </a:cubicBezTo>
                    <a:cubicBezTo>
                      <a:pt x="2558" y="2717"/>
                      <a:pt x="2541" y="2469"/>
                      <a:pt x="2425" y="2305"/>
                    </a:cubicBezTo>
                    <a:cubicBezTo>
                      <a:pt x="2312" y="2141"/>
                      <a:pt x="2129" y="2043"/>
                      <a:pt x="1952" y="1950"/>
                    </a:cubicBezTo>
                    <a:lnTo>
                      <a:pt x="1952" y="1950"/>
                    </a:lnTo>
                    <a:cubicBezTo>
                      <a:pt x="2011" y="1959"/>
                      <a:pt x="2071" y="1963"/>
                      <a:pt x="2131" y="1963"/>
                    </a:cubicBezTo>
                    <a:cubicBezTo>
                      <a:pt x="2366" y="1963"/>
                      <a:pt x="2599" y="1895"/>
                      <a:pt x="2795" y="1765"/>
                    </a:cubicBezTo>
                    <a:cubicBezTo>
                      <a:pt x="2947" y="1667"/>
                      <a:pt x="3083" y="1496"/>
                      <a:pt x="3039" y="1322"/>
                    </a:cubicBezTo>
                    <a:cubicBezTo>
                      <a:pt x="2990" y="1138"/>
                      <a:pt x="2780" y="1069"/>
                      <a:pt x="2584" y="1069"/>
                    </a:cubicBezTo>
                    <a:cubicBezTo>
                      <a:pt x="2554" y="1069"/>
                      <a:pt x="2525" y="1071"/>
                      <a:pt x="2496" y="1074"/>
                    </a:cubicBezTo>
                    <a:cubicBezTo>
                      <a:pt x="2205" y="1106"/>
                      <a:pt x="1956" y="1225"/>
                      <a:pt x="1701" y="1361"/>
                    </a:cubicBezTo>
                    <a:cubicBezTo>
                      <a:pt x="1736" y="976"/>
                      <a:pt x="1802" y="610"/>
                      <a:pt x="1684" y="214"/>
                    </a:cubicBezTo>
                    <a:cubicBezTo>
                      <a:pt x="1655" y="119"/>
                      <a:pt x="1597" y="8"/>
                      <a:pt x="1498" y="1"/>
                    </a:cubicBezTo>
                    <a:cubicBezTo>
                      <a:pt x="1495" y="1"/>
                      <a:pt x="1491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3372336" y="3432106"/>
                <a:ext cx="437631" cy="436148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236" extrusionOk="0">
                    <a:moveTo>
                      <a:pt x="1569" y="146"/>
                    </a:moveTo>
                    <a:cubicBezTo>
                      <a:pt x="1570" y="146"/>
                      <a:pt x="1571" y="146"/>
                      <a:pt x="1572" y="146"/>
                    </a:cubicBezTo>
                    <a:cubicBezTo>
                      <a:pt x="1638" y="152"/>
                      <a:pt x="1680" y="263"/>
                      <a:pt x="1694" y="310"/>
                    </a:cubicBezTo>
                    <a:cubicBezTo>
                      <a:pt x="1789" y="629"/>
                      <a:pt x="1760" y="925"/>
                      <a:pt x="1729" y="1242"/>
                    </a:cubicBezTo>
                    <a:cubicBezTo>
                      <a:pt x="1723" y="1304"/>
                      <a:pt x="1716" y="1369"/>
                      <a:pt x="1710" y="1432"/>
                    </a:cubicBezTo>
                    <a:cubicBezTo>
                      <a:pt x="1709" y="1457"/>
                      <a:pt x="1721" y="1483"/>
                      <a:pt x="1743" y="1497"/>
                    </a:cubicBezTo>
                    <a:cubicBezTo>
                      <a:pt x="1755" y="1505"/>
                      <a:pt x="1768" y="1509"/>
                      <a:pt x="1781" y="1509"/>
                    </a:cubicBezTo>
                    <a:cubicBezTo>
                      <a:pt x="1793" y="1509"/>
                      <a:pt x="1804" y="1506"/>
                      <a:pt x="1815" y="1500"/>
                    </a:cubicBezTo>
                    <a:cubicBezTo>
                      <a:pt x="2058" y="1370"/>
                      <a:pt x="2300" y="1252"/>
                      <a:pt x="2584" y="1220"/>
                    </a:cubicBezTo>
                    <a:cubicBezTo>
                      <a:pt x="2611" y="1217"/>
                      <a:pt x="2639" y="1216"/>
                      <a:pt x="2668" y="1216"/>
                    </a:cubicBezTo>
                    <a:cubicBezTo>
                      <a:pt x="2840" y="1216"/>
                      <a:pt x="3015" y="1275"/>
                      <a:pt x="3052" y="1415"/>
                    </a:cubicBezTo>
                    <a:cubicBezTo>
                      <a:pt x="3088" y="1557"/>
                      <a:pt x="2960" y="1701"/>
                      <a:pt x="2838" y="1782"/>
                    </a:cubicBezTo>
                    <a:cubicBezTo>
                      <a:pt x="2655" y="1904"/>
                      <a:pt x="2436" y="1968"/>
                      <a:pt x="2216" y="1968"/>
                    </a:cubicBezTo>
                    <a:cubicBezTo>
                      <a:pt x="2159" y="1968"/>
                      <a:pt x="2101" y="1964"/>
                      <a:pt x="2044" y="1955"/>
                    </a:cubicBezTo>
                    <a:cubicBezTo>
                      <a:pt x="2041" y="1954"/>
                      <a:pt x="2037" y="1954"/>
                      <a:pt x="2034" y="1954"/>
                    </a:cubicBezTo>
                    <a:cubicBezTo>
                      <a:pt x="2003" y="1954"/>
                      <a:pt x="1975" y="1972"/>
                      <a:pt x="1966" y="2002"/>
                    </a:cubicBezTo>
                    <a:cubicBezTo>
                      <a:pt x="1955" y="2034"/>
                      <a:pt x="1969" y="2070"/>
                      <a:pt x="2001" y="2087"/>
                    </a:cubicBezTo>
                    <a:cubicBezTo>
                      <a:pt x="2161" y="2172"/>
                      <a:pt x="2342" y="2269"/>
                      <a:pt x="2449" y="2421"/>
                    </a:cubicBezTo>
                    <a:cubicBezTo>
                      <a:pt x="2541" y="2553"/>
                      <a:pt x="2565" y="2766"/>
                      <a:pt x="2447" y="2879"/>
                    </a:cubicBezTo>
                    <a:cubicBezTo>
                      <a:pt x="2397" y="2926"/>
                      <a:pt x="2332" y="2946"/>
                      <a:pt x="2263" y="2946"/>
                    </a:cubicBezTo>
                    <a:cubicBezTo>
                      <a:pt x="2155" y="2946"/>
                      <a:pt x="2039" y="2896"/>
                      <a:pt x="1962" y="2819"/>
                    </a:cubicBezTo>
                    <a:cubicBezTo>
                      <a:pt x="1818" y="2675"/>
                      <a:pt x="1757" y="2462"/>
                      <a:pt x="1706" y="2270"/>
                    </a:cubicBezTo>
                    <a:cubicBezTo>
                      <a:pt x="1696" y="2240"/>
                      <a:pt x="1667" y="2218"/>
                      <a:pt x="1634" y="2218"/>
                    </a:cubicBezTo>
                    <a:cubicBezTo>
                      <a:pt x="1633" y="2218"/>
                      <a:pt x="1632" y="2218"/>
                      <a:pt x="1631" y="2218"/>
                    </a:cubicBezTo>
                    <a:cubicBezTo>
                      <a:pt x="1598" y="2220"/>
                      <a:pt x="1570" y="2246"/>
                      <a:pt x="1566" y="2279"/>
                    </a:cubicBezTo>
                    <a:cubicBezTo>
                      <a:pt x="1533" y="2564"/>
                      <a:pt x="1386" y="2832"/>
                      <a:pt x="1169" y="3018"/>
                    </a:cubicBezTo>
                    <a:cubicBezTo>
                      <a:pt x="1115" y="3063"/>
                      <a:pt x="1048" y="3092"/>
                      <a:pt x="1000" y="3092"/>
                    </a:cubicBezTo>
                    <a:cubicBezTo>
                      <a:pt x="997" y="3092"/>
                      <a:pt x="993" y="3091"/>
                      <a:pt x="990" y="3091"/>
                    </a:cubicBezTo>
                    <a:cubicBezTo>
                      <a:pt x="971" y="3090"/>
                      <a:pt x="958" y="3082"/>
                      <a:pt x="947" y="3070"/>
                    </a:cubicBezTo>
                    <a:cubicBezTo>
                      <a:pt x="928" y="3046"/>
                      <a:pt x="924" y="3002"/>
                      <a:pt x="938" y="2934"/>
                    </a:cubicBezTo>
                    <a:cubicBezTo>
                      <a:pt x="993" y="2668"/>
                      <a:pt x="1133" y="2426"/>
                      <a:pt x="1336" y="2247"/>
                    </a:cubicBezTo>
                    <a:cubicBezTo>
                      <a:pt x="1363" y="2224"/>
                      <a:pt x="1369" y="2184"/>
                      <a:pt x="1349" y="2155"/>
                    </a:cubicBezTo>
                    <a:cubicBezTo>
                      <a:pt x="1334" y="2136"/>
                      <a:pt x="1313" y="2125"/>
                      <a:pt x="1289" y="2125"/>
                    </a:cubicBezTo>
                    <a:cubicBezTo>
                      <a:pt x="1281" y="2125"/>
                      <a:pt x="1269" y="2126"/>
                      <a:pt x="1256" y="2132"/>
                    </a:cubicBezTo>
                    <a:cubicBezTo>
                      <a:pt x="981" y="2269"/>
                      <a:pt x="686" y="2362"/>
                      <a:pt x="382" y="2410"/>
                    </a:cubicBezTo>
                    <a:cubicBezTo>
                      <a:pt x="361" y="2413"/>
                      <a:pt x="334" y="2416"/>
                      <a:pt x="308" y="2416"/>
                    </a:cubicBezTo>
                    <a:cubicBezTo>
                      <a:pt x="262" y="2416"/>
                      <a:pt x="216" y="2408"/>
                      <a:pt x="198" y="2377"/>
                    </a:cubicBezTo>
                    <a:cubicBezTo>
                      <a:pt x="169" y="2328"/>
                      <a:pt x="227" y="2246"/>
                      <a:pt x="293" y="2191"/>
                    </a:cubicBezTo>
                    <a:cubicBezTo>
                      <a:pt x="523" y="2002"/>
                      <a:pt x="816" y="1880"/>
                      <a:pt x="1112" y="1847"/>
                    </a:cubicBezTo>
                    <a:cubicBezTo>
                      <a:pt x="1147" y="1844"/>
                      <a:pt x="1171" y="1818"/>
                      <a:pt x="1176" y="1785"/>
                    </a:cubicBezTo>
                    <a:cubicBezTo>
                      <a:pt x="1179" y="1752"/>
                      <a:pt x="1160" y="1722"/>
                      <a:pt x="1127" y="1710"/>
                    </a:cubicBezTo>
                    <a:cubicBezTo>
                      <a:pt x="834" y="1616"/>
                      <a:pt x="577" y="1411"/>
                      <a:pt x="421" y="1144"/>
                    </a:cubicBezTo>
                    <a:cubicBezTo>
                      <a:pt x="388" y="1087"/>
                      <a:pt x="317" y="944"/>
                      <a:pt x="382" y="856"/>
                    </a:cubicBezTo>
                    <a:cubicBezTo>
                      <a:pt x="412" y="813"/>
                      <a:pt x="466" y="796"/>
                      <a:pt x="528" y="796"/>
                    </a:cubicBezTo>
                    <a:cubicBezTo>
                      <a:pt x="589" y="796"/>
                      <a:pt x="657" y="813"/>
                      <a:pt x="715" y="839"/>
                    </a:cubicBezTo>
                    <a:cubicBezTo>
                      <a:pt x="967" y="953"/>
                      <a:pt x="1176" y="1163"/>
                      <a:pt x="1291" y="1413"/>
                    </a:cubicBezTo>
                    <a:cubicBezTo>
                      <a:pt x="1304" y="1447"/>
                      <a:pt x="1315" y="1478"/>
                      <a:pt x="1331" y="1511"/>
                    </a:cubicBezTo>
                    <a:cubicBezTo>
                      <a:pt x="1342" y="1538"/>
                      <a:pt x="1367" y="1554"/>
                      <a:pt x="1394" y="1554"/>
                    </a:cubicBezTo>
                    <a:cubicBezTo>
                      <a:pt x="1402" y="1554"/>
                      <a:pt x="1412" y="1552"/>
                      <a:pt x="1421" y="1549"/>
                    </a:cubicBezTo>
                    <a:cubicBezTo>
                      <a:pt x="1457" y="1534"/>
                      <a:pt x="1475" y="1494"/>
                      <a:pt x="1462" y="1458"/>
                    </a:cubicBezTo>
                    <a:cubicBezTo>
                      <a:pt x="1449" y="1425"/>
                      <a:pt x="1436" y="1392"/>
                      <a:pt x="1422" y="1360"/>
                    </a:cubicBezTo>
                    <a:cubicBezTo>
                      <a:pt x="1300" y="1022"/>
                      <a:pt x="1302" y="640"/>
                      <a:pt x="1429" y="302"/>
                    </a:cubicBezTo>
                    <a:cubicBezTo>
                      <a:pt x="1457" y="225"/>
                      <a:pt x="1509" y="146"/>
                      <a:pt x="1569" y="146"/>
                    </a:cubicBezTo>
                    <a:close/>
                    <a:moveTo>
                      <a:pt x="1569" y="0"/>
                    </a:moveTo>
                    <a:cubicBezTo>
                      <a:pt x="1459" y="0"/>
                      <a:pt x="1360" y="89"/>
                      <a:pt x="1300" y="247"/>
                    </a:cubicBezTo>
                    <a:cubicBezTo>
                      <a:pt x="1206" y="493"/>
                      <a:pt x="1174" y="760"/>
                      <a:pt x="1203" y="1019"/>
                    </a:cubicBezTo>
                    <a:cubicBezTo>
                      <a:pt x="1084" y="888"/>
                      <a:pt x="938" y="780"/>
                      <a:pt x="777" y="708"/>
                    </a:cubicBezTo>
                    <a:cubicBezTo>
                      <a:pt x="702" y="675"/>
                      <a:pt x="612" y="651"/>
                      <a:pt x="527" y="651"/>
                    </a:cubicBezTo>
                    <a:cubicBezTo>
                      <a:pt x="427" y="651"/>
                      <a:pt x="332" y="683"/>
                      <a:pt x="270" y="770"/>
                    </a:cubicBezTo>
                    <a:cubicBezTo>
                      <a:pt x="189" y="879"/>
                      <a:pt x="201" y="1038"/>
                      <a:pt x="302" y="1210"/>
                    </a:cubicBezTo>
                    <a:cubicBezTo>
                      <a:pt x="433" y="1436"/>
                      <a:pt x="628" y="1624"/>
                      <a:pt x="860" y="1746"/>
                    </a:cubicBezTo>
                    <a:cubicBezTo>
                      <a:pt x="621" y="1809"/>
                      <a:pt x="395" y="1923"/>
                      <a:pt x="205" y="2080"/>
                    </a:cubicBezTo>
                    <a:cubicBezTo>
                      <a:pt x="93" y="2171"/>
                      <a:pt x="1" y="2318"/>
                      <a:pt x="78" y="2447"/>
                    </a:cubicBezTo>
                    <a:cubicBezTo>
                      <a:pt x="121" y="2519"/>
                      <a:pt x="199" y="2556"/>
                      <a:pt x="310" y="2556"/>
                    </a:cubicBezTo>
                    <a:cubicBezTo>
                      <a:pt x="340" y="2556"/>
                      <a:pt x="371" y="2553"/>
                      <a:pt x="405" y="2548"/>
                    </a:cubicBezTo>
                    <a:cubicBezTo>
                      <a:pt x="616" y="2515"/>
                      <a:pt x="823" y="2462"/>
                      <a:pt x="1023" y="2387"/>
                    </a:cubicBezTo>
                    <a:lnTo>
                      <a:pt x="1023" y="2387"/>
                    </a:lnTo>
                    <a:cubicBezTo>
                      <a:pt x="915" y="2542"/>
                      <a:pt x="837" y="2718"/>
                      <a:pt x="800" y="2905"/>
                    </a:cubicBezTo>
                    <a:cubicBezTo>
                      <a:pt x="785" y="2977"/>
                      <a:pt x="773" y="3081"/>
                      <a:pt x="837" y="3160"/>
                    </a:cubicBezTo>
                    <a:cubicBezTo>
                      <a:pt x="873" y="3203"/>
                      <a:pt x="921" y="3228"/>
                      <a:pt x="978" y="3234"/>
                    </a:cubicBezTo>
                    <a:cubicBezTo>
                      <a:pt x="987" y="3235"/>
                      <a:pt x="994" y="3235"/>
                      <a:pt x="1001" y="3235"/>
                    </a:cubicBezTo>
                    <a:cubicBezTo>
                      <a:pt x="1097" y="3235"/>
                      <a:pt x="1197" y="3182"/>
                      <a:pt x="1262" y="3124"/>
                    </a:cubicBezTo>
                    <a:cubicBezTo>
                      <a:pt x="1439" y="2974"/>
                      <a:pt x="1573" y="2777"/>
                      <a:pt x="1649" y="2557"/>
                    </a:cubicBezTo>
                    <a:cubicBezTo>
                      <a:pt x="1698" y="2686"/>
                      <a:pt x="1763" y="2815"/>
                      <a:pt x="1866" y="2917"/>
                    </a:cubicBezTo>
                    <a:cubicBezTo>
                      <a:pt x="1969" y="3019"/>
                      <a:pt x="2121" y="3085"/>
                      <a:pt x="2267" y="3085"/>
                    </a:cubicBezTo>
                    <a:cubicBezTo>
                      <a:pt x="2369" y="3085"/>
                      <a:pt x="2469" y="3053"/>
                      <a:pt x="2548" y="2979"/>
                    </a:cubicBezTo>
                    <a:cubicBezTo>
                      <a:pt x="2722" y="2810"/>
                      <a:pt x="2695" y="2521"/>
                      <a:pt x="2567" y="2338"/>
                    </a:cubicBezTo>
                    <a:cubicBezTo>
                      <a:pt x="2499" y="2240"/>
                      <a:pt x="2411" y="2165"/>
                      <a:pt x="2318" y="2102"/>
                    </a:cubicBezTo>
                    <a:cubicBezTo>
                      <a:pt x="2529" y="2086"/>
                      <a:pt x="2740" y="2015"/>
                      <a:pt x="2918" y="1896"/>
                    </a:cubicBezTo>
                    <a:cubicBezTo>
                      <a:pt x="3085" y="1785"/>
                      <a:pt x="3247" y="1589"/>
                      <a:pt x="3190" y="1375"/>
                    </a:cubicBezTo>
                    <a:cubicBezTo>
                      <a:pt x="3134" y="1160"/>
                      <a:pt x="2903" y="1070"/>
                      <a:pt x="2670" y="1070"/>
                    </a:cubicBezTo>
                    <a:cubicBezTo>
                      <a:pt x="2637" y="1070"/>
                      <a:pt x="2604" y="1071"/>
                      <a:pt x="2571" y="1075"/>
                    </a:cubicBezTo>
                    <a:cubicBezTo>
                      <a:pt x="2310" y="1104"/>
                      <a:pt x="2080" y="1202"/>
                      <a:pt x="1867" y="1310"/>
                    </a:cubicBezTo>
                    <a:lnTo>
                      <a:pt x="1873" y="1251"/>
                    </a:lnTo>
                    <a:cubicBezTo>
                      <a:pt x="1904" y="921"/>
                      <a:pt x="1938" y="607"/>
                      <a:pt x="1832" y="264"/>
                    </a:cubicBezTo>
                    <a:cubicBezTo>
                      <a:pt x="1785" y="102"/>
                      <a:pt x="1696" y="8"/>
                      <a:pt x="1585" y="1"/>
                    </a:cubicBezTo>
                    <a:cubicBezTo>
                      <a:pt x="1580" y="0"/>
                      <a:pt x="1574" y="0"/>
                      <a:pt x="1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378" name="Google Shape;1378;p28"/>
          <p:cNvGrpSpPr/>
          <p:nvPr/>
        </p:nvGrpSpPr>
        <p:grpSpPr>
          <a:xfrm>
            <a:off x="7760580" y="2571750"/>
            <a:ext cx="1240478" cy="1405159"/>
            <a:chOff x="972947" y="-188082"/>
            <a:chExt cx="1382610" cy="1566160"/>
          </a:xfrm>
        </p:grpSpPr>
        <p:sp>
          <p:nvSpPr>
            <p:cNvPr id="1379" name="Google Shape;1379;p28"/>
            <p:cNvSpPr/>
            <p:nvPr/>
          </p:nvSpPr>
          <p:spPr>
            <a:xfrm>
              <a:off x="980984" y="-179983"/>
              <a:ext cx="1374573" cy="1549837"/>
            </a:xfrm>
            <a:custGeom>
              <a:avLst/>
              <a:gdLst/>
              <a:ahLst/>
              <a:cxnLst/>
              <a:rect l="l" t="t" r="r" b="b"/>
              <a:pathLst>
                <a:path w="22062" h="24876" extrusionOk="0">
                  <a:moveTo>
                    <a:pt x="10628" y="1"/>
                  </a:moveTo>
                  <a:cubicBezTo>
                    <a:pt x="10600" y="1"/>
                    <a:pt x="10571" y="1"/>
                    <a:pt x="10541" y="3"/>
                  </a:cubicBezTo>
                  <a:cubicBezTo>
                    <a:pt x="10003" y="30"/>
                    <a:pt x="9553" y="436"/>
                    <a:pt x="9275" y="900"/>
                  </a:cubicBezTo>
                  <a:cubicBezTo>
                    <a:pt x="8714" y="1838"/>
                    <a:pt x="8707" y="2992"/>
                    <a:pt x="8717" y="4084"/>
                  </a:cubicBezTo>
                  <a:cubicBezTo>
                    <a:pt x="8538" y="3172"/>
                    <a:pt x="8221" y="1817"/>
                    <a:pt x="7330" y="1328"/>
                  </a:cubicBezTo>
                  <a:cubicBezTo>
                    <a:pt x="7110" y="1207"/>
                    <a:pt x="6888" y="1154"/>
                    <a:pt x="6673" y="1154"/>
                  </a:cubicBezTo>
                  <a:cubicBezTo>
                    <a:pt x="5816" y="1154"/>
                    <a:pt x="5068" y="2005"/>
                    <a:pt x="5030" y="2902"/>
                  </a:cubicBezTo>
                  <a:cubicBezTo>
                    <a:pt x="4984" y="3976"/>
                    <a:pt x="5111" y="4764"/>
                    <a:pt x="4670" y="5835"/>
                  </a:cubicBezTo>
                  <a:cubicBezTo>
                    <a:pt x="4263" y="6823"/>
                    <a:pt x="3664" y="7723"/>
                    <a:pt x="3083" y="8616"/>
                  </a:cubicBezTo>
                  <a:cubicBezTo>
                    <a:pt x="1632" y="10854"/>
                    <a:pt x="230" y="13273"/>
                    <a:pt x="88" y="15937"/>
                  </a:cubicBezTo>
                  <a:cubicBezTo>
                    <a:pt x="0" y="17584"/>
                    <a:pt x="351" y="19020"/>
                    <a:pt x="1015" y="20234"/>
                  </a:cubicBezTo>
                  <a:cubicBezTo>
                    <a:pt x="2669" y="23251"/>
                    <a:pt x="6262" y="24876"/>
                    <a:pt x="9871" y="24876"/>
                  </a:cubicBezTo>
                  <a:cubicBezTo>
                    <a:pt x="11411" y="24876"/>
                    <a:pt x="12954" y="24580"/>
                    <a:pt x="14350" y="23970"/>
                  </a:cubicBezTo>
                  <a:cubicBezTo>
                    <a:pt x="20504" y="21281"/>
                    <a:pt x="22062" y="13479"/>
                    <a:pt x="17841" y="8377"/>
                  </a:cubicBezTo>
                  <a:cubicBezTo>
                    <a:pt x="16775" y="7088"/>
                    <a:pt x="15341" y="5929"/>
                    <a:pt x="15070" y="4278"/>
                  </a:cubicBezTo>
                  <a:cubicBezTo>
                    <a:pt x="14969" y="3659"/>
                    <a:pt x="15044" y="3017"/>
                    <a:pt x="14896" y="2408"/>
                  </a:cubicBezTo>
                  <a:cubicBezTo>
                    <a:pt x="14751" y="1816"/>
                    <a:pt x="14527" y="1488"/>
                    <a:pt x="14270" y="1354"/>
                  </a:cubicBezTo>
                  <a:cubicBezTo>
                    <a:pt x="14173" y="1303"/>
                    <a:pt x="14072" y="1279"/>
                    <a:pt x="13969" y="1279"/>
                  </a:cubicBezTo>
                  <a:cubicBezTo>
                    <a:pt x="13193" y="1279"/>
                    <a:pt x="12282" y="2604"/>
                    <a:pt x="12202" y="3668"/>
                  </a:cubicBezTo>
                  <a:cubicBezTo>
                    <a:pt x="12216" y="2428"/>
                    <a:pt x="12245" y="1"/>
                    <a:pt x="10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1044223" y="-95562"/>
              <a:ext cx="1311333" cy="1465417"/>
            </a:xfrm>
            <a:custGeom>
              <a:avLst/>
              <a:gdLst/>
              <a:ahLst/>
              <a:cxnLst/>
              <a:rect l="l" t="t" r="r" b="b"/>
              <a:pathLst>
                <a:path w="21047" h="23521" extrusionOk="0">
                  <a:moveTo>
                    <a:pt x="13255" y="0"/>
                  </a:moveTo>
                  <a:cubicBezTo>
                    <a:pt x="12997" y="634"/>
                    <a:pt x="12828" y="1299"/>
                    <a:pt x="12808" y="1982"/>
                  </a:cubicBezTo>
                  <a:cubicBezTo>
                    <a:pt x="12709" y="5456"/>
                    <a:pt x="16293" y="7951"/>
                    <a:pt x="17094" y="11333"/>
                  </a:cubicBezTo>
                  <a:cubicBezTo>
                    <a:pt x="17598" y="13459"/>
                    <a:pt x="16912" y="15746"/>
                    <a:pt x="15645" y="17524"/>
                  </a:cubicBezTo>
                  <a:cubicBezTo>
                    <a:pt x="13711" y="20239"/>
                    <a:pt x="10381" y="21849"/>
                    <a:pt x="7062" y="21849"/>
                  </a:cubicBezTo>
                  <a:cubicBezTo>
                    <a:pt x="6194" y="21849"/>
                    <a:pt x="5327" y="21739"/>
                    <a:pt x="4486" y="21510"/>
                  </a:cubicBezTo>
                  <a:cubicBezTo>
                    <a:pt x="2791" y="21048"/>
                    <a:pt x="1246" y="20113"/>
                    <a:pt x="0" y="18879"/>
                  </a:cubicBezTo>
                  <a:lnTo>
                    <a:pt x="0" y="18879"/>
                  </a:lnTo>
                  <a:cubicBezTo>
                    <a:pt x="1654" y="21896"/>
                    <a:pt x="5247" y="23521"/>
                    <a:pt x="8856" y="23521"/>
                  </a:cubicBezTo>
                  <a:cubicBezTo>
                    <a:pt x="10396" y="23521"/>
                    <a:pt x="11939" y="23225"/>
                    <a:pt x="13335" y="22615"/>
                  </a:cubicBezTo>
                  <a:cubicBezTo>
                    <a:pt x="19489" y="19926"/>
                    <a:pt x="21047" y="12124"/>
                    <a:pt x="16826" y="7023"/>
                  </a:cubicBezTo>
                  <a:cubicBezTo>
                    <a:pt x="15760" y="5734"/>
                    <a:pt x="14326" y="4575"/>
                    <a:pt x="14055" y="2925"/>
                  </a:cubicBezTo>
                  <a:cubicBezTo>
                    <a:pt x="13954" y="2306"/>
                    <a:pt x="14029" y="1663"/>
                    <a:pt x="13881" y="1054"/>
                  </a:cubicBezTo>
                  <a:cubicBezTo>
                    <a:pt x="13736" y="462"/>
                    <a:pt x="13512" y="135"/>
                    <a:pt x="13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100671" y="621484"/>
              <a:ext cx="971896" cy="173949"/>
            </a:xfrm>
            <a:custGeom>
              <a:avLst/>
              <a:gdLst/>
              <a:ahLst/>
              <a:cxnLst/>
              <a:rect l="l" t="t" r="r" b="b"/>
              <a:pathLst>
                <a:path w="15599" h="2792" extrusionOk="0">
                  <a:moveTo>
                    <a:pt x="1719" y="1"/>
                  </a:moveTo>
                  <a:cubicBezTo>
                    <a:pt x="865" y="1"/>
                    <a:pt x="196" y="303"/>
                    <a:pt x="110" y="785"/>
                  </a:cubicBezTo>
                  <a:cubicBezTo>
                    <a:pt x="0" y="1394"/>
                    <a:pt x="857" y="2058"/>
                    <a:pt x="2023" y="2268"/>
                  </a:cubicBezTo>
                  <a:cubicBezTo>
                    <a:pt x="2266" y="2312"/>
                    <a:pt x="2502" y="2332"/>
                    <a:pt x="2726" y="2332"/>
                  </a:cubicBezTo>
                  <a:cubicBezTo>
                    <a:pt x="3580" y="2332"/>
                    <a:pt x="4248" y="2031"/>
                    <a:pt x="4335" y="1548"/>
                  </a:cubicBezTo>
                  <a:cubicBezTo>
                    <a:pt x="4444" y="940"/>
                    <a:pt x="3587" y="276"/>
                    <a:pt x="2421" y="65"/>
                  </a:cubicBezTo>
                  <a:cubicBezTo>
                    <a:pt x="2179" y="21"/>
                    <a:pt x="1943" y="1"/>
                    <a:pt x="1719" y="1"/>
                  </a:cubicBezTo>
                  <a:close/>
                  <a:moveTo>
                    <a:pt x="13879" y="460"/>
                  </a:moveTo>
                  <a:cubicBezTo>
                    <a:pt x="13656" y="460"/>
                    <a:pt x="13420" y="481"/>
                    <a:pt x="13178" y="524"/>
                  </a:cubicBezTo>
                  <a:cubicBezTo>
                    <a:pt x="12012" y="734"/>
                    <a:pt x="11155" y="1398"/>
                    <a:pt x="11264" y="2007"/>
                  </a:cubicBezTo>
                  <a:cubicBezTo>
                    <a:pt x="11352" y="2490"/>
                    <a:pt x="12019" y="2792"/>
                    <a:pt x="12873" y="2792"/>
                  </a:cubicBezTo>
                  <a:cubicBezTo>
                    <a:pt x="13097" y="2792"/>
                    <a:pt x="13333" y="2771"/>
                    <a:pt x="13576" y="2727"/>
                  </a:cubicBezTo>
                  <a:cubicBezTo>
                    <a:pt x="14742" y="2517"/>
                    <a:pt x="15599" y="1852"/>
                    <a:pt x="15489" y="1244"/>
                  </a:cubicBezTo>
                  <a:cubicBezTo>
                    <a:pt x="15403" y="762"/>
                    <a:pt x="14734" y="460"/>
                    <a:pt x="13879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1174751" y="239130"/>
              <a:ext cx="882488" cy="434934"/>
            </a:xfrm>
            <a:custGeom>
              <a:avLst/>
              <a:gdLst/>
              <a:ahLst/>
              <a:cxnLst/>
              <a:rect l="l" t="t" r="r" b="b"/>
              <a:pathLst>
                <a:path w="14164" h="6981" extrusionOk="0">
                  <a:moveTo>
                    <a:pt x="2354" y="0"/>
                  </a:moveTo>
                  <a:cubicBezTo>
                    <a:pt x="747" y="0"/>
                    <a:pt x="0" y="3612"/>
                    <a:pt x="353" y="4801"/>
                  </a:cubicBezTo>
                  <a:cubicBezTo>
                    <a:pt x="575" y="5542"/>
                    <a:pt x="1052" y="6267"/>
                    <a:pt x="1785" y="6514"/>
                  </a:cubicBezTo>
                  <a:cubicBezTo>
                    <a:pt x="1953" y="6570"/>
                    <a:pt x="2126" y="6597"/>
                    <a:pt x="2298" y="6597"/>
                  </a:cubicBezTo>
                  <a:cubicBezTo>
                    <a:pt x="3052" y="6597"/>
                    <a:pt x="3806" y="6097"/>
                    <a:pt x="4161" y="5408"/>
                  </a:cubicBezTo>
                  <a:cubicBezTo>
                    <a:pt x="4757" y="4251"/>
                    <a:pt x="4423" y="1316"/>
                    <a:pt x="3369" y="439"/>
                  </a:cubicBezTo>
                  <a:cubicBezTo>
                    <a:pt x="3000" y="132"/>
                    <a:pt x="2661" y="0"/>
                    <a:pt x="2354" y="0"/>
                  </a:cubicBezTo>
                  <a:close/>
                  <a:moveTo>
                    <a:pt x="11761" y="385"/>
                  </a:moveTo>
                  <a:cubicBezTo>
                    <a:pt x="10153" y="385"/>
                    <a:pt x="9407" y="3998"/>
                    <a:pt x="9761" y="5185"/>
                  </a:cubicBezTo>
                  <a:cubicBezTo>
                    <a:pt x="9982" y="5927"/>
                    <a:pt x="10457" y="6653"/>
                    <a:pt x="11191" y="6897"/>
                  </a:cubicBezTo>
                  <a:cubicBezTo>
                    <a:pt x="11360" y="6954"/>
                    <a:pt x="11534" y="6981"/>
                    <a:pt x="11708" y="6981"/>
                  </a:cubicBezTo>
                  <a:cubicBezTo>
                    <a:pt x="12462" y="6981"/>
                    <a:pt x="13214" y="6481"/>
                    <a:pt x="13567" y="5794"/>
                  </a:cubicBezTo>
                  <a:cubicBezTo>
                    <a:pt x="14164" y="4636"/>
                    <a:pt x="13829" y="1700"/>
                    <a:pt x="12775" y="823"/>
                  </a:cubicBezTo>
                  <a:cubicBezTo>
                    <a:pt x="12407" y="517"/>
                    <a:pt x="12068" y="385"/>
                    <a:pt x="11761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972947" y="-188082"/>
              <a:ext cx="1305726" cy="1566160"/>
            </a:xfrm>
            <a:custGeom>
              <a:avLst/>
              <a:gdLst/>
              <a:ahLst/>
              <a:cxnLst/>
              <a:rect l="l" t="t" r="r" b="b"/>
              <a:pathLst>
                <a:path w="20957" h="25138" extrusionOk="0">
                  <a:moveTo>
                    <a:pt x="5593" y="6989"/>
                  </a:moveTo>
                  <a:cubicBezTo>
                    <a:pt x="5885" y="6989"/>
                    <a:pt x="6197" y="7124"/>
                    <a:pt x="6523" y="7397"/>
                  </a:cubicBezTo>
                  <a:cubicBezTo>
                    <a:pt x="7522" y="8227"/>
                    <a:pt x="7854" y="11093"/>
                    <a:pt x="7280" y="12205"/>
                  </a:cubicBezTo>
                  <a:cubicBezTo>
                    <a:pt x="6931" y="12883"/>
                    <a:pt x="6213" y="13318"/>
                    <a:pt x="5533" y="13318"/>
                  </a:cubicBezTo>
                  <a:cubicBezTo>
                    <a:pt x="5373" y="13318"/>
                    <a:pt x="5216" y="13294"/>
                    <a:pt x="5066" y="13243"/>
                  </a:cubicBezTo>
                  <a:cubicBezTo>
                    <a:pt x="4202" y="12952"/>
                    <a:pt x="3837" y="12010"/>
                    <a:pt x="3721" y="11617"/>
                  </a:cubicBezTo>
                  <a:cubicBezTo>
                    <a:pt x="3689" y="11512"/>
                    <a:pt x="3669" y="11387"/>
                    <a:pt x="3656" y="11244"/>
                  </a:cubicBezTo>
                  <a:lnTo>
                    <a:pt x="3656" y="11244"/>
                  </a:lnTo>
                  <a:cubicBezTo>
                    <a:pt x="3837" y="11705"/>
                    <a:pt x="4163" y="12019"/>
                    <a:pt x="4564" y="12061"/>
                  </a:cubicBezTo>
                  <a:cubicBezTo>
                    <a:pt x="4596" y="12064"/>
                    <a:pt x="4627" y="12066"/>
                    <a:pt x="4658" y="12066"/>
                  </a:cubicBezTo>
                  <a:cubicBezTo>
                    <a:pt x="5145" y="12066"/>
                    <a:pt x="5615" y="11678"/>
                    <a:pt x="5901" y="11099"/>
                  </a:cubicBezTo>
                  <a:cubicBezTo>
                    <a:pt x="5545" y="10788"/>
                    <a:pt x="5188" y="10477"/>
                    <a:pt x="4825" y="10163"/>
                  </a:cubicBezTo>
                  <a:cubicBezTo>
                    <a:pt x="5217" y="9803"/>
                    <a:pt x="5610" y="9451"/>
                    <a:pt x="6009" y="9112"/>
                  </a:cubicBezTo>
                  <a:cubicBezTo>
                    <a:pt x="5829" y="8659"/>
                    <a:pt x="5499" y="8331"/>
                    <a:pt x="5087" y="8263"/>
                  </a:cubicBezTo>
                  <a:cubicBezTo>
                    <a:pt x="5036" y="8255"/>
                    <a:pt x="4985" y="8251"/>
                    <a:pt x="4934" y="8251"/>
                  </a:cubicBezTo>
                  <a:cubicBezTo>
                    <a:pt x="4593" y="8251"/>
                    <a:pt x="4266" y="8440"/>
                    <a:pt x="4011" y="8756"/>
                  </a:cubicBezTo>
                  <a:cubicBezTo>
                    <a:pt x="4246" y="8069"/>
                    <a:pt x="4589" y="7461"/>
                    <a:pt x="5038" y="7165"/>
                  </a:cubicBezTo>
                  <a:cubicBezTo>
                    <a:pt x="5214" y="7047"/>
                    <a:pt x="5400" y="6989"/>
                    <a:pt x="5593" y="6989"/>
                  </a:cubicBezTo>
                  <a:close/>
                  <a:moveTo>
                    <a:pt x="5593" y="6727"/>
                  </a:moveTo>
                  <a:cubicBezTo>
                    <a:pt x="5310" y="6727"/>
                    <a:pt x="5074" y="6826"/>
                    <a:pt x="4893" y="6946"/>
                  </a:cubicBezTo>
                  <a:cubicBezTo>
                    <a:pt x="3641" y="7772"/>
                    <a:pt x="3160" y="10676"/>
                    <a:pt x="3464" y="11697"/>
                  </a:cubicBezTo>
                  <a:cubicBezTo>
                    <a:pt x="3736" y="12610"/>
                    <a:pt x="4289" y="13265"/>
                    <a:pt x="4981" y="13497"/>
                  </a:cubicBezTo>
                  <a:cubicBezTo>
                    <a:pt x="5156" y="13556"/>
                    <a:pt x="5341" y="13583"/>
                    <a:pt x="5528" y="13583"/>
                  </a:cubicBezTo>
                  <a:cubicBezTo>
                    <a:pt x="6307" y="13583"/>
                    <a:pt x="7125" y="13093"/>
                    <a:pt x="7518" y="12326"/>
                  </a:cubicBezTo>
                  <a:cubicBezTo>
                    <a:pt x="8136" y="11125"/>
                    <a:pt x="7794" y="8109"/>
                    <a:pt x="6693" y="7195"/>
                  </a:cubicBezTo>
                  <a:cubicBezTo>
                    <a:pt x="6275" y="6847"/>
                    <a:pt x="5905" y="6727"/>
                    <a:pt x="5593" y="6727"/>
                  </a:cubicBezTo>
                  <a:close/>
                  <a:moveTo>
                    <a:pt x="14998" y="7375"/>
                  </a:moveTo>
                  <a:cubicBezTo>
                    <a:pt x="15291" y="7375"/>
                    <a:pt x="15602" y="7509"/>
                    <a:pt x="15928" y="7781"/>
                  </a:cubicBezTo>
                  <a:cubicBezTo>
                    <a:pt x="16929" y="8613"/>
                    <a:pt x="17260" y="11479"/>
                    <a:pt x="16688" y="12589"/>
                  </a:cubicBezTo>
                  <a:cubicBezTo>
                    <a:pt x="16339" y="13269"/>
                    <a:pt x="15622" y="13703"/>
                    <a:pt x="14942" y="13703"/>
                  </a:cubicBezTo>
                  <a:cubicBezTo>
                    <a:pt x="14781" y="13703"/>
                    <a:pt x="14623" y="13678"/>
                    <a:pt x="14472" y="13628"/>
                  </a:cubicBezTo>
                  <a:cubicBezTo>
                    <a:pt x="13608" y="13338"/>
                    <a:pt x="13242" y="12395"/>
                    <a:pt x="13127" y="12002"/>
                  </a:cubicBezTo>
                  <a:cubicBezTo>
                    <a:pt x="13094" y="11889"/>
                    <a:pt x="13069" y="11748"/>
                    <a:pt x="13059" y="11587"/>
                  </a:cubicBezTo>
                  <a:lnTo>
                    <a:pt x="13059" y="11587"/>
                  </a:lnTo>
                  <a:cubicBezTo>
                    <a:pt x="13238" y="12069"/>
                    <a:pt x="13571" y="12398"/>
                    <a:pt x="13982" y="12440"/>
                  </a:cubicBezTo>
                  <a:cubicBezTo>
                    <a:pt x="14014" y="12443"/>
                    <a:pt x="14046" y="12445"/>
                    <a:pt x="14078" y="12445"/>
                  </a:cubicBezTo>
                  <a:cubicBezTo>
                    <a:pt x="14564" y="12445"/>
                    <a:pt x="15035" y="12056"/>
                    <a:pt x="15319" y="11479"/>
                  </a:cubicBezTo>
                  <a:cubicBezTo>
                    <a:pt x="14963" y="11167"/>
                    <a:pt x="14606" y="10856"/>
                    <a:pt x="14243" y="10543"/>
                  </a:cubicBezTo>
                  <a:cubicBezTo>
                    <a:pt x="14635" y="10183"/>
                    <a:pt x="15028" y="9832"/>
                    <a:pt x="15427" y="9492"/>
                  </a:cubicBezTo>
                  <a:cubicBezTo>
                    <a:pt x="15247" y="9040"/>
                    <a:pt x="14917" y="8711"/>
                    <a:pt x="14505" y="8644"/>
                  </a:cubicBezTo>
                  <a:cubicBezTo>
                    <a:pt x="14454" y="8635"/>
                    <a:pt x="14404" y="8631"/>
                    <a:pt x="14353" y="8631"/>
                  </a:cubicBezTo>
                  <a:cubicBezTo>
                    <a:pt x="14004" y="8631"/>
                    <a:pt x="13670" y="8828"/>
                    <a:pt x="13412" y="9155"/>
                  </a:cubicBezTo>
                  <a:cubicBezTo>
                    <a:pt x="13645" y="8464"/>
                    <a:pt x="13991" y="7847"/>
                    <a:pt x="14443" y="7549"/>
                  </a:cubicBezTo>
                  <a:cubicBezTo>
                    <a:pt x="14619" y="7433"/>
                    <a:pt x="14805" y="7375"/>
                    <a:pt x="14998" y="7375"/>
                  </a:cubicBezTo>
                  <a:close/>
                  <a:moveTo>
                    <a:pt x="15002" y="7110"/>
                  </a:moveTo>
                  <a:cubicBezTo>
                    <a:pt x="14718" y="7110"/>
                    <a:pt x="14481" y="7210"/>
                    <a:pt x="14299" y="7330"/>
                  </a:cubicBezTo>
                  <a:cubicBezTo>
                    <a:pt x="13048" y="8155"/>
                    <a:pt x="12568" y="11060"/>
                    <a:pt x="12872" y="12080"/>
                  </a:cubicBezTo>
                  <a:cubicBezTo>
                    <a:pt x="13144" y="12993"/>
                    <a:pt x="13696" y="13648"/>
                    <a:pt x="14387" y="13880"/>
                  </a:cubicBezTo>
                  <a:cubicBezTo>
                    <a:pt x="14564" y="13940"/>
                    <a:pt x="14747" y="13966"/>
                    <a:pt x="14933" y="13966"/>
                  </a:cubicBezTo>
                  <a:cubicBezTo>
                    <a:pt x="15712" y="13966"/>
                    <a:pt x="16530" y="13476"/>
                    <a:pt x="16924" y="12710"/>
                  </a:cubicBezTo>
                  <a:cubicBezTo>
                    <a:pt x="17544" y="11509"/>
                    <a:pt x="17201" y="8494"/>
                    <a:pt x="16099" y="7578"/>
                  </a:cubicBezTo>
                  <a:cubicBezTo>
                    <a:pt x="15683" y="7231"/>
                    <a:pt x="15314" y="7110"/>
                    <a:pt x="15002" y="7110"/>
                  </a:cubicBezTo>
                  <a:close/>
                  <a:moveTo>
                    <a:pt x="12404" y="15000"/>
                  </a:moveTo>
                  <a:cubicBezTo>
                    <a:pt x="11961" y="15816"/>
                    <a:pt x="11037" y="16368"/>
                    <a:pt x="10106" y="16369"/>
                  </a:cubicBezTo>
                  <a:lnTo>
                    <a:pt x="10103" y="16369"/>
                  </a:lnTo>
                  <a:cubicBezTo>
                    <a:pt x="9173" y="16369"/>
                    <a:pt x="8250" y="15818"/>
                    <a:pt x="7805" y="15001"/>
                  </a:cubicBezTo>
                  <a:lnTo>
                    <a:pt x="7571" y="15130"/>
                  </a:lnTo>
                  <a:cubicBezTo>
                    <a:pt x="8061" y="16031"/>
                    <a:pt x="9079" y="16636"/>
                    <a:pt x="10103" y="16636"/>
                  </a:cubicBezTo>
                  <a:lnTo>
                    <a:pt x="10106" y="16636"/>
                  </a:lnTo>
                  <a:cubicBezTo>
                    <a:pt x="11131" y="16634"/>
                    <a:pt x="12151" y="16028"/>
                    <a:pt x="12637" y="15125"/>
                  </a:cubicBezTo>
                  <a:lnTo>
                    <a:pt x="12404" y="15000"/>
                  </a:lnTo>
                  <a:close/>
                  <a:moveTo>
                    <a:pt x="10766" y="266"/>
                  </a:moveTo>
                  <a:cubicBezTo>
                    <a:pt x="11079" y="266"/>
                    <a:pt x="11329" y="364"/>
                    <a:pt x="11536" y="564"/>
                  </a:cubicBezTo>
                  <a:cubicBezTo>
                    <a:pt x="12231" y="1229"/>
                    <a:pt x="12211" y="2896"/>
                    <a:pt x="12201" y="3798"/>
                  </a:cubicBezTo>
                  <a:cubicBezTo>
                    <a:pt x="12201" y="3870"/>
                    <a:pt x="12256" y="3929"/>
                    <a:pt x="12328" y="3933"/>
                  </a:cubicBezTo>
                  <a:cubicBezTo>
                    <a:pt x="12332" y="3934"/>
                    <a:pt x="12337" y="3934"/>
                    <a:pt x="12341" y="3934"/>
                  </a:cubicBezTo>
                  <a:cubicBezTo>
                    <a:pt x="12415" y="3934"/>
                    <a:pt x="12462" y="3877"/>
                    <a:pt x="12467" y="3811"/>
                  </a:cubicBezTo>
                  <a:cubicBezTo>
                    <a:pt x="12528" y="2999"/>
                    <a:pt x="13117" y="1992"/>
                    <a:pt x="13728" y="1656"/>
                  </a:cubicBezTo>
                  <a:cubicBezTo>
                    <a:pt x="13861" y="1582"/>
                    <a:pt x="13987" y="1545"/>
                    <a:pt x="14104" y="1545"/>
                  </a:cubicBezTo>
                  <a:cubicBezTo>
                    <a:pt x="14188" y="1545"/>
                    <a:pt x="14268" y="1564"/>
                    <a:pt x="14342" y="1603"/>
                  </a:cubicBezTo>
                  <a:cubicBezTo>
                    <a:pt x="14581" y="1730"/>
                    <a:pt x="14776" y="2064"/>
                    <a:pt x="14903" y="2574"/>
                  </a:cubicBezTo>
                  <a:cubicBezTo>
                    <a:pt x="14983" y="2902"/>
                    <a:pt x="14996" y="3238"/>
                    <a:pt x="15009" y="3595"/>
                  </a:cubicBezTo>
                  <a:cubicBezTo>
                    <a:pt x="15019" y="3870"/>
                    <a:pt x="15031" y="4155"/>
                    <a:pt x="15075" y="4433"/>
                  </a:cubicBezTo>
                  <a:cubicBezTo>
                    <a:pt x="15290" y="5740"/>
                    <a:pt x="16209" y="6747"/>
                    <a:pt x="17097" y="7716"/>
                  </a:cubicBezTo>
                  <a:cubicBezTo>
                    <a:pt x="17358" y="8003"/>
                    <a:pt x="17630" y="8298"/>
                    <a:pt x="17875" y="8595"/>
                  </a:cubicBezTo>
                  <a:cubicBezTo>
                    <a:pt x="19924" y="11077"/>
                    <a:pt x="20677" y="14281"/>
                    <a:pt x="19938" y="17386"/>
                  </a:cubicBezTo>
                  <a:cubicBezTo>
                    <a:pt x="19231" y="20353"/>
                    <a:pt x="17223" y="22756"/>
                    <a:pt x="14427" y="23977"/>
                  </a:cubicBezTo>
                  <a:cubicBezTo>
                    <a:pt x="13033" y="24586"/>
                    <a:pt x="11523" y="24873"/>
                    <a:pt x="10028" y="24873"/>
                  </a:cubicBezTo>
                  <a:cubicBezTo>
                    <a:pt x="6387" y="24873"/>
                    <a:pt x="2837" y="23174"/>
                    <a:pt x="1264" y="20301"/>
                  </a:cubicBezTo>
                  <a:cubicBezTo>
                    <a:pt x="576" y="19048"/>
                    <a:pt x="269" y="17627"/>
                    <a:pt x="352" y="16076"/>
                  </a:cubicBezTo>
                  <a:cubicBezTo>
                    <a:pt x="496" y="13389"/>
                    <a:pt x="1961" y="10923"/>
                    <a:pt x="3326" y="8821"/>
                  </a:cubicBezTo>
                  <a:lnTo>
                    <a:pt x="3438" y="8649"/>
                  </a:lnTo>
                  <a:cubicBezTo>
                    <a:pt x="3980" y="7816"/>
                    <a:pt x="4540" y="6956"/>
                    <a:pt x="4923" y="6017"/>
                  </a:cubicBezTo>
                  <a:cubicBezTo>
                    <a:pt x="5272" y="5170"/>
                    <a:pt x="5276" y="4505"/>
                    <a:pt x="5282" y="3739"/>
                  </a:cubicBezTo>
                  <a:cubicBezTo>
                    <a:pt x="5283" y="3516"/>
                    <a:pt x="5284" y="3285"/>
                    <a:pt x="5293" y="3039"/>
                  </a:cubicBezTo>
                  <a:cubicBezTo>
                    <a:pt x="5319" y="2456"/>
                    <a:pt x="5673" y="1874"/>
                    <a:pt x="6177" y="1589"/>
                  </a:cubicBezTo>
                  <a:cubicBezTo>
                    <a:pt x="6380" y="1476"/>
                    <a:pt x="6592" y="1419"/>
                    <a:pt x="6804" y="1419"/>
                  </a:cubicBezTo>
                  <a:cubicBezTo>
                    <a:pt x="7005" y="1419"/>
                    <a:pt x="7207" y="1471"/>
                    <a:pt x="7400" y="1574"/>
                  </a:cubicBezTo>
                  <a:cubicBezTo>
                    <a:pt x="8185" y="2006"/>
                    <a:pt x="8509" y="3164"/>
                    <a:pt x="8719" y="4241"/>
                  </a:cubicBezTo>
                  <a:cubicBezTo>
                    <a:pt x="8731" y="4303"/>
                    <a:pt x="8788" y="4347"/>
                    <a:pt x="8849" y="4347"/>
                  </a:cubicBezTo>
                  <a:cubicBezTo>
                    <a:pt x="8854" y="4347"/>
                    <a:pt x="8858" y="4347"/>
                    <a:pt x="8863" y="4347"/>
                  </a:cubicBezTo>
                  <a:cubicBezTo>
                    <a:pt x="8932" y="4339"/>
                    <a:pt x="8984" y="4282"/>
                    <a:pt x="8983" y="4214"/>
                  </a:cubicBezTo>
                  <a:cubicBezTo>
                    <a:pt x="8975" y="3242"/>
                    <a:pt x="8964" y="2032"/>
                    <a:pt x="9523" y="1099"/>
                  </a:cubicBezTo>
                  <a:cubicBezTo>
                    <a:pt x="9821" y="601"/>
                    <a:pt x="10254" y="290"/>
                    <a:pt x="10682" y="268"/>
                  </a:cubicBezTo>
                  <a:cubicBezTo>
                    <a:pt x="10710" y="267"/>
                    <a:pt x="10739" y="266"/>
                    <a:pt x="10766" y="266"/>
                  </a:cubicBezTo>
                  <a:close/>
                  <a:moveTo>
                    <a:pt x="10755" y="1"/>
                  </a:moveTo>
                  <a:cubicBezTo>
                    <a:pt x="10725" y="1"/>
                    <a:pt x="10694" y="2"/>
                    <a:pt x="10663" y="3"/>
                  </a:cubicBezTo>
                  <a:cubicBezTo>
                    <a:pt x="10148" y="29"/>
                    <a:pt x="9633" y="389"/>
                    <a:pt x="9289" y="965"/>
                  </a:cubicBezTo>
                  <a:cubicBezTo>
                    <a:pt x="8892" y="1631"/>
                    <a:pt x="8764" y="2410"/>
                    <a:pt x="8726" y="3154"/>
                  </a:cubicBezTo>
                  <a:cubicBezTo>
                    <a:pt x="8490" y="2378"/>
                    <a:pt x="8136" y="1681"/>
                    <a:pt x="7524" y="1344"/>
                  </a:cubicBezTo>
                  <a:cubicBezTo>
                    <a:pt x="7291" y="1216"/>
                    <a:pt x="7046" y="1152"/>
                    <a:pt x="6800" y="1152"/>
                  </a:cubicBezTo>
                  <a:cubicBezTo>
                    <a:pt x="6545" y="1152"/>
                    <a:pt x="6289" y="1221"/>
                    <a:pt x="6045" y="1358"/>
                  </a:cubicBezTo>
                  <a:cubicBezTo>
                    <a:pt x="5464" y="1687"/>
                    <a:pt x="5054" y="2356"/>
                    <a:pt x="5025" y="3027"/>
                  </a:cubicBezTo>
                  <a:cubicBezTo>
                    <a:pt x="5015" y="3278"/>
                    <a:pt x="5012" y="3511"/>
                    <a:pt x="5012" y="3739"/>
                  </a:cubicBezTo>
                  <a:cubicBezTo>
                    <a:pt x="5009" y="4479"/>
                    <a:pt x="5004" y="5117"/>
                    <a:pt x="4675" y="5919"/>
                  </a:cubicBezTo>
                  <a:cubicBezTo>
                    <a:pt x="4301" y="6833"/>
                    <a:pt x="3747" y="7683"/>
                    <a:pt x="3212" y="8507"/>
                  </a:cubicBezTo>
                  <a:lnTo>
                    <a:pt x="3101" y="8678"/>
                  </a:lnTo>
                  <a:cubicBezTo>
                    <a:pt x="1719" y="10808"/>
                    <a:pt x="231" y="13311"/>
                    <a:pt x="86" y="16064"/>
                  </a:cubicBezTo>
                  <a:cubicBezTo>
                    <a:pt x="1" y="17664"/>
                    <a:pt x="318" y="19134"/>
                    <a:pt x="1029" y="20430"/>
                  </a:cubicBezTo>
                  <a:cubicBezTo>
                    <a:pt x="2649" y="23388"/>
                    <a:pt x="6298" y="25138"/>
                    <a:pt x="10037" y="25138"/>
                  </a:cubicBezTo>
                  <a:cubicBezTo>
                    <a:pt x="11565" y="25138"/>
                    <a:pt x="13107" y="24844"/>
                    <a:pt x="14533" y="24223"/>
                  </a:cubicBezTo>
                  <a:cubicBezTo>
                    <a:pt x="17405" y="22969"/>
                    <a:pt x="19470" y="20500"/>
                    <a:pt x="20196" y="17450"/>
                  </a:cubicBezTo>
                  <a:cubicBezTo>
                    <a:pt x="20957" y="14261"/>
                    <a:pt x="20182" y="10972"/>
                    <a:pt x="18074" y="8425"/>
                  </a:cubicBezTo>
                  <a:cubicBezTo>
                    <a:pt x="17824" y="8124"/>
                    <a:pt x="17552" y="7824"/>
                    <a:pt x="17287" y="7536"/>
                  </a:cubicBezTo>
                  <a:cubicBezTo>
                    <a:pt x="16425" y="6593"/>
                    <a:pt x="15532" y="5620"/>
                    <a:pt x="15330" y="4390"/>
                  </a:cubicBezTo>
                  <a:cubicBezTo>
                    <a:pt x="15287" y="4128"/>
                    <a:pt x="15278" y="3850"/>
                    <a:pt x="15268" y="3583"/>
                  </a:cubicBezTo>
                  <a:cubicBezTo>
                    <a:pt x="15255" y="3229"/>
                    <a:pt x="15241" y="2863"/>
                    <a:pt x="15155" y="2509"/>
                  </a:cubicBezTo>
                  <a:cubicBezTo>
                    <a:pt x="15009" y="1917"/>
                    <a:pt x="14774" y="1534"/>
                    <a:pt x="14462" y="1368"/>
                  </a:cubicBezTo>
                  <a:cubicBezTo>
                    <a:pt x="14348" y="1309"/>
                    <a:pt x="14226" y="1279"/>
                    <a:pt x="14098" y="1279"/>
                  </a:cubicBezTo>
                  <a:cubicBezTo>
                    <a:pt x="13937" y="1279"/>
                    <a:pt x="13767" y="1326"/>
                    <a:pt x="13594" y="1422"/>
                  </a:cubicBezTo>
                  <a:cubicBezTo>
                    <a:pt x="13146" y="1668"/>
                    <a:pt x="12719" y="2214"/>
                    <a:pt x="12456" y="2816"/>
                  </a:cubicBezTo>
                  <a:cubicBezTo>
                    <a:pt x="12420" y="1917"/>
                    <a:pt x="12272" y="908"/>
                    <a:pt x="11716" y="372"/>
                  </a:cubicBezTo>
                  <a:cubicBezTo>
                    <a:pt x="11460" y="125"/>
                    <a:pt x="11132" y="1"/>
                    <a:pt x="10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4" name="Google Shape;1384;p28"/>
          <p:cNvGrpSpPr/>
          <p:nvPr/>
        </p:nvGrpSpPr>
        <p:grpSpPr>
          <a:xfrm rot="-1298846">
            <a:off x="-61350" y="-162944"/>
            <a:ext cx="900424" cy="1015605"/>
            <a:chOff x="7245181" y="1832580"/>
            <a:chExt cx="581718" cy="656162"/>
          </a:xfrm>
        </p:grpSpPr>
        <p:sp>
          <p:nvSpPr>
            <p:cNvPr id="1385" name="Google Shape;1385;p2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9" name="Google Shape;1389;p28"/>
          <p:cNvSpPr txBox="1"/>
          <p:nvPr>
            <p:ph type="ctrTitle"/>
          </p:nvPr>
        </p:nvSpPr>
        <p:spPr>
          <a:xfrm>
            <a:off x="1160525" y="891877"/>
            <a:ext cx="2980800" cy="698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90" name="Google Shape;1390;p28"/>
          <p:cNvSpPr txBox="1"/>
          <p:nvPr>
            <p:ph type="subTitle" idx="1"/>
          </p:nvPr>
        </p:nvSpPr>
        <p:spPr>
          <a:xfrm>
            <a:off x="1108400" y="2557625"/>
            <a:ext cx="2980800" cy="8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i="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91" name="Google Shape;1391;p28"/>
          <p:cNvSpPr txBox="1"/>
          <p:nvPr/>
        </p:nvSpPr>
        <p:spPr>
          <a:xfrm>
            <a:off x="713225" y="4007775"/>
            <a:ext cx="3875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CREDITS: This presentation template was created by </a:t>
            </a:r>
            <a:r>
              <a:rPr lang="en-GB" sz="1100" b="1">
                <a:solidFill>
                  <a:schemeClr val="dk1"/>
                </a:solidFill>
                <a:uFill>
                  <a:noFill/>
                </a:uFill>
                <a:latin typeface="Be Vietnam Pro"/>
                <a:ea typeface="Be Vietnam Pro"/>
                <a:cs typeface="Be Vietnam Pro"/>
                <a:sym typeface="Be Vietnam Pro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, including icons by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e Vietnam Pro"/>
                <a:ea typeface="Be Vietnam Pro"/>
                <a:cs typeface="Be Vietnam Pro"/>
                <a:sym typeface="Be Vietnam Pro"/>
                <a:hlinkClick r:id="rId3"/>
              </a:rPr>
              <a:t> </a:t>
            </a:r>
            <a:r>
              <a:rPr lang="en-GB" sz="1100" b="1">
                <a:solidFill>
                  <a:schemeClr val="dk1"/>
                </a:solidFill>
                <a:uFill>
                  <a:noFill/>
                </a:uFill>
                <a:latin typeface="Be Vietnam Pro"/>
                <a:ea typeface="Be Vietnam Pro"/>
                <a:cs typeface="Be Vietnam Pro"/>
                <a:sym typeface="Be Vietnam Pro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 and infographics &amp; images by</a:t>
            </a:r>
            <a:r>
              <a:rPr lang="en-GB" sz="11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 </a:t>
            </a:r>
            <a:r>
              <a:rPr lang="en-GB" sz="1100" b="1">
                <a:solidFill>
                  <a:schemeClr val="dk1"/>
                </a:solidFill>
                <a:uFill>
                  <a:noFill/>
                </a:uFill>
                <a:latin typeface="Be Vietnam Pro"/>
                <a:ea typeface="Be Vietnam Pro"/>
                <a:cs typeface="Be Vietnam Pro"/>
                <a:sym typeface="Be Vietnam Pro"/>
                <a:hlinkClick r:id="rId4"/>
              </a:rPr>
              <a:t>Freepik</a:t>
            </a:r>
            <a:endParaRPr sz="1100" b="1">
              <a:solidFill>
                <a:schemeClr val="dk1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Google Shape;1393;p29"/>
          <p:cNvGrpSpPr/>
          <p:nvPr/>
        </p:nvGrpSpPr>
        <p:grpSpPr>
          <a:xfrm rot="-4302247">
            <a:off x="5081382" y="2707014"/>
            <a:ext cx="826091" cy="931788"/>
            <a:chOff x="7245181" y="1832580"/>
            <a:chExt cx="581718" cy="656162"/>
          </a:xfrm>
        </p:grpSpPr>
        <p:sp>
          <p:nvSpPr>
            <p:cNvPr id="1394" name="Google Shape;1394;p29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8" name="Google Shape;1398;p29"/>
          <p:cNvGrpSpPr/>
          <p:nvPr/>
        </p:nvGrpSpPr>
        <p:grpSpPr>
          <a:xfrm flipH="1">
            <a:off x="4824293" y="3531792"/>
            <a:ext cx="2672625" cy="1643360"/>
            <a:chOff x="771923" y="81703"/>
            <a:chExt cx="4429275" cy="2723499"/>
          </a:xfrm>
        </p:grpSpPr>
        <p:sp>
          <p:nvSpPr>
            <p:cNvPr id="1399" name="Google Shape;1399;p29"/>
            <p:cNvSpPr/>
            <p:nvPr/>
          </p:nvSpPr>
          <p:spPr>
            <a:xfrm>
              <a:off x="785806" y="105290"/>
              <a:ext cx="4405689" cy="2690209"/>
            </a:xfrm>
            <a:custGeom>
              <a:avLst/>
              <a:gdLst/>
              <a:ahLst/>
              <a:cxnLst/>
              <a:rect l="l" t="t" r="r" b="b"/>
              <a:pathLst>
                <a:path w="32688" h="19960" extrusionOk="0">
                  <a:moveTo>
                    <a:pt x="32529" y="1"/>
                  </a:moveTo>
                  <a:cubicBezTo>
                    <a:pt x="31499" y="1068"/>
                    <a:pt x="30837" y="2496"/>
                    <a:pt x="30755" y="3981"/>
                  </a:cubicBezTo>
                  <a:cubicBezTo>
                    <a:pt x="30201" y="3710"/>
                    <a:pt x="29586" y="3578"/>
                    <a:pt x="28970" y="3578"/>
                  </a:cubicBezTo>
                  <a:cubicBezTo>
                    <a:pt x="28134" y="3578"/>
                    <a:pt x="27297" y="3822"/>
                    <a:pt x="26610" y="4299"/>
                  </a:cubicBezTo>
                  <a:cubicBezTo>
                    <a:pt x="25416" y="5127"/>
                    <a:pt x="24721" y="6624"/>
                    <a:pt x="24861" y="8071"/>
                  </a:cubicBezTo>
                  <a:cubicBezTo>
                    <a:pt x="23706" y="7161"/>
                    <a:pt x="22235" y="6696"/>
                    <a:pt x="20766" y="6696"/>
                  </a:cubicBezTo>
                  <a:cubicBezTo>
                    <a:pt x="19598" y="6696"/>
                    <a:pt x="18431" y="6991"/>
                    <a:pt x="17427" y="7590"/>
                  </a:cubicBezTo>
                  <a:cubicBezTo>
                    <a:pt x="16085" y="8390"/>
                    <a:pt x="15083" y="9708"/>
                    <a:pt x="14583" y="11188"/>
                  </a:cubicBezTo>
                  <a:cubicBezTo>
                    <a:pt x="14475" y="11507"/>
                    <a:pt x="14393" y="11835"/>
                    <a:pt x="14331" y="12166"/>
                  </a:cubicBezTo>
                  <a:cubicBezTo>
                    <a:pt x="14240" y="12686"/>
                    <a:pt x="14208" y="13218"/>
                    <a:pt x="14244" y="13743"/>
                  </a:cubicBezTo>
                  <a:cubicBezTo>
                    <a:pt x="14259" y="13948"/>
                    <a:pt x="14283" y="14154"/>
                    <a:pt x="14319" y="14355"/>
                  </a:cubicBezTo>
                  <a:cubicBezTo>
                    <a:pt x="13944" y="13961"/>
                    <a:pt x="13401" y="13751"/>
                    <a:pt x="12860" y="13751"/>
                  </a:cubicBezTo>
                  <a:cubicBezTo>
                    <a:pt x="12537" y="13751"/>
                    <a:pt x="12215" y="13826"/>
                    <a:pt x="11930" y="13981"/>
                  </a:cubicBezTo>
                  <a:cubicBezTo>
                    <a:pt x="11170" y="14395"/>
                    <a:pt x="10748" y="15352"/>
                    <a:pt x="10954" y="16194"/>
                  </a:cubicBezTo>
                  <a:cubicBezTo>
                    <a:pt x="10594" y="15507"/>
                    <a:pt x="9815" y="15092"/>
                    <a:pt x="9047" y="15092"/>
                  </a:cubicBezTo>
                  <a:cubicBezTo>
                    <a:pt x="8761" y="15092"/>
                    <a:pt x="8477" y="15149"/>
                    <a:pt x="8216" y="15271"/>
                  </a:cubicBezTo>
                  <a:cubicBezTo>
                    <a:pt x="7253" y="15720"/>
                    <a:pt x="6763" y="16979"/>
                    <a:pt x="7169" y="17962"/>
                  </a:cubicBezTo>
                  <a:cubicBezTo>
                    <a:pt x="6356" y="17352"/>
                    <a:pt x="5338" y="17033"/>
                    <a:pt x="4322" y="17033"/>
                  </a:cubicBezTo>
                  <a:cubicBezTo>
                    <a:pt x="3747" y="17033"/>
                    <a:pt x="3173" y="17135"/>
                    <a:pt x="2638" y="17345"/>
                  </a:cubicBezTo>
                  <a:cubicBezTo>
                    <a:pt x="1452" y="17808"/>
                    <a:pt x="485" y="18786"/>
                    <a:pt x="1" y="19960"/>
                  </a:cubicBezTo>
                  <a:lnTo>
                    <a:pt x="32687" y="19960"/>
                  </a:lnTo>
                  <a:lnTo>
                    <a:pt x="32687" y="12300"/>
                  </a:lnTo>
                  <a:cubicBezTo>
                    <a:pt x="32633" y="12297"/>
                    <a:pt x="32582" y="12292"/>
                    <a:pt x="32529" y="12289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771923" y="81703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1" name="Google Shape;1401;p29"/>
          <p:cNvGrpSpPr/>
          <p:nvPr/>
        </p:nvGrpSpPr>
        <p:grpSpPr>
          <a:xfrm>
            <a:off x="2249768" y="3531792"/>
            <a:ext cx="2672625" cy="1643360"/>
            <a:chOff x="771923" y="81703"/>
            <a:chExt cx="4429275" cy="2723499"/>
          </a:xfrm>
        </p:grpSpPr>
        <p:sp>
          <p:nvSpPr>
            <p:cNvPr id="1402" name="Google Shape;1402;p29"/>
            <p:cNvSpPr/>
            <p:nvPr/>
          </p:nvSpPr>
          <p:spPr>
            <a:xfrm>
              <a:off x="785806" y="105290"/>
              <a:ext cx="4405689" cy="2690209"/>
            </a:xfrm>
            <a:custGeom>
              <a:avLst/>
              <a:gdLst/>
              <a:ahLst/>
              <a:cxnLst/>
              <a:rect l="l" t="t" r="r" b="b"/>
              <a:pathLst>
                <a:path w="32688" h="19960" extrusionOk="0">
                  <a:moveTo>
                    <a:pt x="32529" y="1"/>
                  </a:moveTo>
                  <a:cubicBezTo>
                    <a:pt x="31499" y="1068"/>
                    <a:pt x="30837" y="2496"/>
                    <a:pt x="30755" y="3981"/>
                  </a:cubicBezTo>
                  <a:cubicBezTo>
                    <a:pt x="30201" y="3710"/>
                    <a:pt x="29586" y="3578"/>
                    <a:pt x="28970" y="3578"/>
                  </a:cubicBezTo>
                  <a:cubicBezTo>
                    <a:pt x="28134" y="3578"/>
                    <a:pt x="27297" y="3822"/>
                    <a:pt x="26610" y="4299"/>
                  </a:cubicBezTo>
                  <a:cubicBezTo>
                    <a:pt x="25416" y="5127"/>
                    <a:pt x="24721" y="6624"/>
                    <a:pt x="24861" y="8071"/>
                  </a:cubicBezTo>
                  <a:cubicBezTo>
                    <a:pt x="23706" y="7161"/>
                    <a:pt x="22235" y="6696"/>
                    <a:pt x="20766" y="6696"/>
                  </a:cubicBezTo>
                  <a:cubicBezTo>
                    <a:pt x="19598" y="6696"/>
                    <a:pt x="18431" y="6991"/>
                    <a:pt x="17427" y="7590"/>
                  </a:cubicBezTo>
                  <a:cubicBezTo>
                    <a:pt x="16085" y="8390"/>
                    <a:pt x="15083" y="9708"/>
                    <a:pt x="14583" y="11188"/>
                  </a:cubicBezTo>
                  <a:cubicBezTo>
                    <a:pt x="14475" y="11507"/>
                    <a:pt x="14393" y="11835"/>
                    <a:pt x="14331" y="12166"/>
                  </a:cubicBezTo>
                  <a:cubicBezTo>
                    <a:pt x="14240" y="12686"/>
                    <a:pt x="14208" y="13218"/>
                    <a:pt x="14244" y="13743"/>
                  </a:cubicBezTo>
                  <a:cubicBezTo>
                    <a:pt x="14259" y="13948"/>
                    <a:pt x="14283" y="14154"/>
                    <a:pt x="14319" y="14355"/>
                  </a:cubicBezTo>
                  <a:cubicBezTo>
                    <a:pt x="13944" y="13961"/>
                    <a:pt x="13401" y="13751"/>
                    <a:pt x="12860" y="13751"/>
                  </a:cubicBezTo>
                  <a:cubicBezTo>
                    <a:pt x="12537" y="13751"/>
                    <a:pt x="12215" y="13826"/>
                    <a:pt x="11930" y="13981"/>
                  </a:cubicBezTo>
                  <a:cubicBezTo>
                    <a:pt x="11170" y="14395"/>
                    <a:pt x="10748" y="15352"/>
                    <a:pt x="10954" y="16194"/>
                  </a:cubicBezTo>
                  <a:cubicBezTo>
                    <a:pt x="10594" y="15507"/>
                    <a:pt x="9815" y="15092"/>
                    <a:pt x="9047" y="15092"/>
                  </a:cubicBezTo>
                  <a:cubicBezTo>
                    <a:pt x="8761" y="15092"/>
                    <a:pt x="8477" y="15149"/>
                    <a:pt x="8216" y="15271"/>
                  </a:cubicBezTo>
                  <a:cubicBezTo>
                    <a:pt x="7253" y="15720"/>
                    <a:pt x="6763" y="16979"/>
                    <a:pt x="7169" y="17962"/>
                  </a:cubicBezTo>
                  <a:cubicBezTo>
                    <a:pt x="6356" y="17352"/>
                    <a:pt x="5338" y="17033"/>
                    <a:pt x="4322" y="17033"/>
                  </a:cubicBezTo>
                  <a:cubicBezTo>
                    <a:pt x="3747" y="17033"/>
                    <a:pt x="3173" y="17135"/>
                    <a:pt x="2638" y="17345"/>
                  </a:cubicBezTo>
                  <a:cubicBezTo>
                    <a:pt x="1452" y="17808"/>
                    <a:pt x="485" y="18786"/>
                    <a:pt x="1" y="19960"/>
                  </a:cubicBezTo>
                  <a:lnTo>
                    <a:pt x="32687" y="19960"/>
                  </a:lnTo>
                  <a:lnTo>
                    <a:pt x="32687" y="12300"/>
                  </a:lnTo>
                  <a:cubicBezTo>
                    <a:pt x="32633" y="12297"/>
                    <a:pt x="32582" y="12292"/>
                    <a:pt x="32529" y="12289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771923" y="81703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4" name="Google Shape;1404;p29"/>
          <p:cNvGrpSpPr/>
          <p:nvPr/>
        </p:nvGrpSpPr>
        <p:grpSpPr>
          <a:xfrm>
            <a:off x="4133849" y="1719211"/>
            <a:ext cx="1504125" cy="3930429"/>
            <a:chOff x="-125300" y="836221"/>
            <a:chExt cx="1553687" cy="4059941"/>
          </a:xfrm>
        </p:grpSpPr>
        <p:sp>
          <p:nvSpPr>
            <p:cNvPr id="1405" name="Google Shape;1405;p29"/>
            <p:cNvSpPr/>
            <p:nvPr/>
          </p:nvSpPr>
          <p:spPr>
            <a:xfrm>
              <a:off x="-115871" y="845044"/>
              <a:ext cx="1533078" cy="1499536"/>
            </a:xfrm>
            <a:custGeom>
              <a:avLst/>
              <a:gdLst/>
              <a:ahLst/>
              <a:cxnLst/>
              <a:rect l="l" t="t" r="r" b="b"/>
              <a:pathLst>
                <a:path w="22762" h="22264" extrusionOk="0">
                  <a:moveTo>
                    <a:pt x="11703" y="16538"/>
                  </a:moveTo>
                  <a:lnTo>
                    <a:pt x="11703" y="16538"/>
                  </a:lnTo>
                  <a:cubicBezTo>
                    <a:pt x="11632" y="16851"/>
                    <a:pt x="11526" y="17165"/>
                    <a:pt x="11392" y="17473"/>
                  </a:cubicBezTo>
                  <a:cubicBezTo>
                    <a:pt x="11511" y="17167"/>
                    <a:pt x="11613" y="16854"/>
                    <a:pt x="11703" y="16538"/>
                  </a:cubicBezTo>
                  <a:close/>
                  <a:moveTo>
                    <a:pt x="11963" y="0"/>
                  </a:moveTo>
                  <a:cubicBezTo>
                    <a:pt x="11768" y="0"/>
                    <a:pt x="11571" y="25"/>
                    <a:pt x="11375" y="78"/>
                  </a:cubicBezTo>
                  <a:cubicBezTo>
                    <a:pt x="10232" y="385"/>
                    <a:pt x="9520" y="1487"/>
                    <a:pt x="9131" y="2629"/>
                  </a:cubicBezTo>
                  <a:cubicBezTo>
                    <a:pt x="8832" y="2343"/>
                    <a:pt x="8506" y="2092"/>
                    <a:pt x="8140" y="1891"/>
                  </a:cubicBezTo>
                  <a:cubicBezTo>
                    <a:pt x="7614" y="1599"/>
                    <a:pt x="6994" y="1444"/>
                    <a:pt x="6386" y="1444"/>
                  </a:cubicBezTo>
                  <a:cubicBezTo>
                    <a:pt x="5496" y="1444"/>
                    <a:pt x="4632" y="1777"/>
                    <a:pt x="4128" y="2501"/>
                  </a:cubicBezTo>
                  <a:cubicBezTo>
                    <a:pt x="3371" y="3579"/>
                    <a:pt x="3656" y="5074"/>
                    <a:pt x="4204" y="6271"/>
                  </a:cubicBezTo>
                  <a:cubicBezTo>
                    <a:pt x="4336" y="6561"/>
                    <a:pt x="4485" y="6846"/>
                    <a:pt x="4643" y="7121"/>
                  </a:cubicBezTo>
                  <a:lnTo>
                    <a:pt x="4645" y="7125"/>
                  </a:lnTo>
                  <a:cubicBezTo>
                    <a:pt x="5219" y="8116"/>
                    <a:pt x="5963" y="9012"/>
                    <a:pt x="6829" y="9757"/>
                  </a:cubicBezTo>
                  <a:cubicBezTo>
                    <a:pt x="6842" y="9769"/>
                    <a:pt x="6854" y="9776"/>
                    <a:pt x="6867" y="9787"/>
                  </a:cubicBezTo>
                  <a:cubicBezTo>
                    <a:pt x="7038" y="9328"/>
                    <a:pt x="7311" y="8910"/>
                    <a:pt x="7713" y="8562"/>
                  </a:cubicBezTo>
                  <a:cubicBezTo>
                    <a:pt x="7806" y="8484"/>
                    <a:pt x="7898" y="8422"/>
                    <a:pt x="7991" y="8372"/>
                  </a:cubicBezTo>
                  <a:cubicBezTo>
                    <a:pt x="8202" y="8144"/>
                    <a:pt x="8447" y="7930"/>
                    <a:pt x="8739" y="7744"/>
                  </a:cubicBezTo>
                  <a:cubicBezTo>
                    <a:pt x="8854" y="7669"/>
                    <a:pt x="8971" y="7621"/>
                    <a:pt x="9085" y="7580"/>
                  </a:cubicBezTo>
                  <a:cubicBezTo>
                    <a:pt x="9458" y="7370"/>
                    <a:pt x="9877" y="7246"/>
                    <a:pt x="10321" y="7208"/>
                  </a:cubicBezTo>
                  <a:cubicBezTo>
                    <a:pt x="10413" y="7201"/>
                    <a:pt x="10505" y="7197"/>
                    <a:pt x="10596" y="7197"/>
                  </a:cubicBezTo>
                  <a:cubicBezTo>
                    <a:pt x="10886" y="7197"/>
                    <a:pt x="11175" y="7231"/>
                    <a:pt x="11465" y="7266"/>
                  </a:cubicBezTo>
                  <a:cubicBezTo>
                    <a:pt x="11459" y="7117"/>
                    <a:pt x="11450" y="6967"/>
                    <a:pt x="11431" y="6814"/>
                  </a:cubicBezTo>
                  <a:cubicBezTo>
                    <a:pt x="11364" y="6284"/>
                    <a:pt x="11208" y="5751"/>
                    <a:pt x="10953" y="5251"/>
                  </a:cubicBezTo>
                  <a:cubicBezTo>
                    <a:pt x="10537" y="4442"/>
                    <a:pt x="10061" y="3631"/>
                    <a:pt x="9457" y="2956"/>
                  </a:cubicBezTo>
                  <a:lnTo>
                    <a:pt x="9457" y="2956"/>
                  </a:lnTo>
                  <a:cubicBezTo>
                    <a:pt x="10310" y="3717"/>
                    <a:pt x="10905" y="4758"/>
                    <a:pt x="11223" y="5847"/>
                  </a:cubicBezTo>
                  <a:cubicBezTo>
                    <a:pt x="11347" y="6275"/>
                    <a:pt x="11465" y="6771"/>
                    <a:pt x="11505" y="7268"/>
                  </a:cubicBezTo>
                  <a:lnTo>
                    <a:pt x="11515" y="7268"/>
                  </a:lnTo>
                  <a:cubicBezTo>
                    <a:pt x="11556" y="7223"/>
                    <a:pt x="11593" y="7177"/>
                    <a:pt x="11632" y="7130"/>
                  </a:cubicBezTo>
                  <a:lnTo>
                    <a:pt x="11632" y="7130"/>
                  </a:lnTo>
                  <a:cubicBezTo>
                    <a:pt x="11608" y="7177"/>
                    <a:pt x="11584" y="7227"/>
                    <a:pt x="11561" y="7273"/>
                  </a:cubicBezTo>
                  <a:cubicBezTo>
                    <a:pt x="11695" y="7288"/>
                    <a:pt x="11825" y="7305"/>
                    <a:pt x="11957" y="7322"/>
                  </a:cubicBezTo>
                  <a:cubicBezTo>
                    <a:pt x="12082" y="7285"/>
                    <a:pt x="12213" y="7265"/>
                    <a:pt x="12351" y="7265"/>
                  </a:cubicBezTo>
                  <a:cubicBezTo>
                    <a:pt x="12530" y="7265"/>
                    <a:pt x="12720" y="7300"/>
                    <a:pt x="12917" y="7378"/>
                  </a:cubicBezTo>
                  <a:cubicBezTo>
                    <a:pt x="13489" y="7601"/>
                    <a:pt x="14016" y="7926"/>
                    <a:pt x="14477" y="8328"/>
                  </a:cubicBezTo>
                  <a:cubicBezTo>
                    <a:pt x="15122" y="8895"/>
                    <a:pt x="15637" y="9616"/>
                    <a:pt x="15931" y="10447"/>
                  </a:cubicBezTo>
                  <a:cubicBezTo>
                    <a:pt x="16050" y="10780"/>
                    <a:pt x="16130" y="11128"/>
                    <a:pt x="16176" y="11485"/>
                  </a:cubicBezTo>
                  <a:cubicBezTo>
                    <a:pt x="16310" y="12526"/>
                    <a:pt x="16130" y="13623"/>
                    <a:pt x="15581" y="14497"/>
                  </a:cubicBezTo>
                  <a:cubicBezTo>
                    <a:pt x="15462" y="14753"/>
                    <a:pt x="15274" y="14982"/>
                    <a:pt x="15044" y="15181"/>
                  </a:cubicBezTo>
                  <a:cubicBezTo>
                    <a:pt x="14404" y="15733"/>
                    <a:pt x="13443" y="16068"/>
                    <a:pt x="12708" y="16209"/>
                  </a:cubicBezTo>
                  <a:cubicBezTo>
                    <a:pt x="12634" y="16224"/>
                    <a:pt x="12560" y="16231"/>
                    <a:pt x="12488" y="16231"/>
                  </a:cubicBezTo>
                  <a:cubicBezTo>
                    <a:pt x="12390" y="16231"/>
                    <a:pt x="12293" y="16218"/>
                    <a:pt x="12201" y="16194"/>
                  </a:cubicBezTo>
                  <a:cubicBezTo>
                    <a:pt x="12054" y="16218"/>
                    <a:pt x="11909" y="16235"/>
                    <a:pt x="11762" y="16244"/>
                  </a:cubicBezTo>
                  <a:cubicBezTo>
                    <a:pt x="11667" y="16250"/>
                    <a:pt x="11573" y="16253"/>
                    <a:pt x="11478" y="16253"/>
                  </a:cubicBezTo>
                  <a:cubicBezTo>
                    <a:pt x="10452" y="16253"/>
                    <a:pt x="9460" y="15912"/>
                    <a:pt x="8646" y="15272"/>
                  </a:cubicBezTo>
                  <a:cubicBezTo>
                    <a:pt x="8242" y="14956"/>
                    <a:pt x="7880" y="14571"/>
                    <a:pt x="7582" y="14110"/>
                  </a:cubicBezTo>
                  <a:cubicBezTo>
                    <a:pt x="7335" y="13727"/>
                    <a:pt x="7123" y="13290"/>
                    <a:pt x="6963" y="12829"/>
                  </a:cubicBezTo>
                  <a:cubicBezTo>
                    <a:pt x="6619" y="11840"/>
                    <a:pt x="6521" y="10737"/>
                    <a:pt x="6861" y="9798"/>
                  </a:cubicBezTo>
                  <a:cubicBezTo>
                    <a:pt x="6805" y="9750"/>
                    <a:pt x="6751" y="9703"/>
                    <a:pt x="6697" y="9653"/>
                  </a:cubicBezTo>
                  <a:cubicBezTo>
                    <a:pt x="6277" y="9397"/>
                    <a:pt x="5922" y="9023"/>
                    <a:pt x="5552" y="8584"/>
                  </a:cubicBezTo>
                  <a:cubicBezTo>
                    <a:pt x="4946" y="7863"/>
                    <a:pt x="4388" y="7078"/>
                    <a:pt x="4111" y="6167"/>
                  </a:cubicBezTo>
                  <a:cubicBezTo>
                    <a:pt x="4102" y="6134"/>
                    <a:pt x="4096" y="6104"/>
                    <a:pt x="4091" y="6070"/>
                  </a:cubicBezTo>
                  <a:cubicBezTo>
                    <a:pt x="4063" y="6011"/>
                    <a:pt x="4029" y="5950"/>
                    <a:pt x="4003" y="5888"/>
                  </a:cubicBezTo>
                  <a:cubicBezTo>
                    <a:pt x="3899" y="5882"/>
                    <a:pt x="3794" y="5879"/>
                    <a:pt x="3690" y="5879"/>
                  </a:cubicBezTo>
                  <a:cubicBezTo>
                    <a:pt x="3398" y="5879"/>
                    <a:pt x="3105" y="5904"/>
                    <a:pt x="2813" y="5959"/>
                  </a:cubicBezTo>
                  <a:cubicBezTo>
                    <a:pt x="1358" y="6243"/>
                    <a:pt x="0" y="7530"/>
                    <a:pt x="132" y="9008"/>
                  </a:cubicBezTo>
                  <a:cubicBezTo>
                    <a:pt x="236" y="10205"/>
                    <a:pt x="1227" y="11109"/>
                    <a:pt x="2302" y="11689"/>
                  </a:cubicBezTo>
                  <a:cubicBezTo>
                    <a:pt x="2280" y="11685"/>
                    <a:pt x="2259" y="11684"/>
                    <a:pt x="2235" y="11682"/>
                  </a:cubicBezTo>
                  <a:cubicBezTo>
                    <a:pt x="1912" y="11923"/>
                    <a:pt x="1612" y="12193"/>
                    <a:pt x="1354" y="12511"/>
                  </a:cubicBezTo>
                  <a:cubicBezTo>
                    <a:pt x="420" y="13664"/>
                    <a:pt x="208" y="15523"/>
                    <a:pt x="1259" y="16572"/>
                  </a:cubicBezTo>
                  <a:cubicBezTo>
                    <a:pt x="1835" y="17147"/>
                    <a:pt x="2635" y="17358"/>
                    <a:pt x="3462" y="17358"/>
                  </a:cubicBezTo>
                  <a:cubicBezTo>
                    <a:pt x="3840" y="17358"/>
                    <a:pt x="4224" y="17314"/>
                    <a:pt x="4595" y="17241"/>
                  </a:cubicBezTo>
                  <a:lnTo>
                    <a:pt x="4595" y="17241"/>
                  </a:lnTo>
                  <a:cubicBezTo>
                    <a:pt x="4496" y="17643"/>
                    <a:pt x="4438" y="18052"/>
                    <a:pt x="4448" y="18468"/>
                  </a:cubicBezTo>
                  <a:cubicBezTo>
                    <a:pt x="4476" y="19950"/>
                    <a:pt x="5507" y="21512"/>
                    <a:pt x="6984" y="21638"/>
                  </a:cubicBezTo>
                  <a:cubicBezTo>
                    <a:pt x="7054" y="21644"/>
                    <a:pt x="7123" y="21647"/>
                    <a:pt x="7192" y="21647"/>
                  </a:cubicBezTo>
                  <a:cubicBezTo>
                    <a:pt x="8418" y="21647"/>
                    <a:pt x="9488" y="20702"/>
                    <a:pt x="10211" y="19688"/>
                  </a:cubicBezTo>
                  <a:cubicBezTo>
                    <a:pt x="10265" y="19612"/>
                    <a:pt x="10319" y="19532"/>
                    <a:pt x="10369" y="19454"/>
                  </a:cubicBezTo>
                  <a:lnTo>
                    <a:pt x="10369" y="19454"/>
                  </a:lnTo>
                  <a:cubicBezTo>
                    <a:pt x="10288" y="19703"/>
                    <a:pt x="10156" y="19900"/>
                    <a:pt x="9981" y="20039"/>
                  </a:cubicBezTo>
                  <a:cubicBezTo>
                    <a:pt x="10163" y="20396"/>
                    <a:pt x="10379" y="20736"/>
                    <a:pt x="10645" y="21043"/>
                  </a:cubicBezTo>
                  <a:cubicBezTo>
                    <a:pt x="11285" y="21780"/>
                    <a:pt x="12282" y="22264"/>
                    <a:pt x="13235" y="22264"/>
                  </a:cubicBezTo>
                  <a:cubicBezTo>
                    <a:pt x="13729" y="22264"/>
                    <a:pt x="14211" y="22134"/>
                    <a:pt x="14625" y="21843"/>
                  </a:cubicBezTo>
                  <a:cubicBezTo>
                    <a:pt x="15596" y="21164"/>
                    <a:pt x="15890" y="19881"/>
                    <a:pt x="15864" y="18676"/>
                  </a:cubicBezTo>
                  <a:lnTo>
                    <a:pt x="15864" y="18676"/>
                  </a:lnTo>
                  <a:cubicBezTo>
                    <a:pt x="16243" y="18842"/>
                    <a:pt x="16635" y="18968"/>
                    <a:pt x="17046" y="19033"/>
                  </a:cubicBezTo>
                  <a:cubicBezTo>
                    <a:pt x="17223" y="19061"/>
                    <a:pt x="17404" y="19075"/>
                    <a:pt x="17586" y="19075"/>
                  </a:cubicBezTo>
                  <a:cubicBezTo>
                    <a:pt x="18908" y="19075"/>
                    <a:pt x="20275" y="18345"/>
                    <a:pt x="20610" y="17085"/>
                  </a:cubicBezTo>
                  <a:cubicBezTo>
                    <a:pt x="20951" y="15811"/>
                    <a:pt x="20173" y="14508"/>
                    <a:pt x="19249" y="13569"/>
                  </a:cubicBezTo>
                  <a:cubicBezTo>
                    <a:pt x="19024" y="13340"/>
                    <a:pt x="18790" y="13125"/>
                    <a:pt x="18547" y="12918"/>
                  </a:cubicBezTo>
                  <a:lnTo>
                    <a:pt x="18543" y="12918"/>
                  </a:lnTo>
                  <a:cubicBezTo>
                    <a:pt x="18074" y="12526"/>
                    <a:pt x="17565" y="12182"/>
                    <a:pt x="17035" y="11879"/>
                  </a:cubicBezTo>
                  <a:lnTo>
                    <a:pt x="17035" y="11879"/>
                  </a:lnTo>
                  <a:cubicBezTo>
                    <a:pt x="18071" y="12316"/>
                    <a:pt x="18900" y="13004"/>
                    <a:pt x="19597" y="13846"/>
                  </a:cubicBezTo>
                  <a:cubicBezTo>
                    <a:pt x="19967" y="13731"/>
                    <a:pt x="20319" y="13580"/>
                    <a:pt x="20655" y="13381"/>
                  </a:cubicBezTo>
                  <a:cubicBezTo>
                    <a:pt x="21925" y="12615"/>
                    <a:pt x="22762" y="10940"/>
                    <a:pt x="22131" y="9599"/>
                  </a:cubicBezTo>
                  <a:cubicBezTo>
                    <a:pt x="21633" y="8525"/>
                    <a:pt x="20423" y="8013"/>
                    <a:pt x="19229" y="7831"/>
                  </a:cubicBezTo>
                  <a:cubicBezTo>
                    <a:pt x="19458" y="7487"/>
                    <a:pt x="19649" y="7121"/>
                    <a:pt x="19787" y="6727"/>
                  </a:cubicBezTo>
                  <a:cubicBezTo>
                    <a:pt x="20270" y="5323"/>
                    <a:pt x="19833" y="3503"/>
                    <a:pt x="18487" y="2880"/>
                  </a:cubicBezTo>
                  <a:cubicBezTo>
                    <a:pt x="18144" y="2719"/>
                    <a:pt x="17781" y="2650"/>
                    <a:pt x="17414" y="2650"/>
                  </a:cubicBezTo>
                  <a:cubicBezTo>
                    <a:pt x="16504" y="2650"/>
                    <a:pt x="15560" y="3076"/>
                    <a:pt x="14787" y="3609"/>
                  </a:cubicBezTo>
                  <a:cubicBezTo>
                    <a:pt x="14525" y="3791"/>
                    <a:pt x="14272" y="3986"/>
                    <a:pt x="14025" y="4191"/>
                  </a:cubicBezTo>
                  <a:lnTo>
                    <a:pt x="14023" y="4193"/>
                  </a:lnTo>
                  <a:cubicBezTo>
                    <a:pt x="13196" y="4890"/>
                    <a:pt x="12480" y="5723"/>
                    <a:pt x="11911" y="6641"/>
                  </a:cubicBezTo>
                  <a:cubicBezTo>
                    <a:pt x="12227" y="5996"/>
                    <a:pt x="12686" y="5435"/>
                    <a:pt x="13173" y="4886"/>
                  </a:cubicBezTo>
                  <a:cubicBezTo>
                    <a:pt x="13735" y="4248"/>
                    <a:pt x="14348" y="3650"/>
                    <a:pt x="15120" y="3334"/>
                  </a:cubicBezTo>
                  <a:cubicBezTo>
                    <a:pt x="15073" y="2943"/>
                    <a:pt x="14986" y="2562"/>
                    <a:pt x="14843" y="2190"/>
                  </a:cubicBezTo>
                  <a:cubicBezTo>
                    <a:pt x="14384" y="994"/>
                    <a:pt x="13200" y="0"/>
                    <a:pt x="1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119255" y="1127248"/>
              <a:ext cx="968462" cy="989880"/>
            </a:xfrm>
            <a:custGeom>
              <a:avLst/>
              <a:gdLst/>
              <a:ahLst/>
              <a:cxnLst/>
              <a:rect l="l" t="t" r="r" b="b"/>
              <a:pathLst>
                <a:path w="14379" h="14697" extrusionOk="0">
                  <a:moveTo>
                    <a:pt x="10530" y="1"/>
                  </a:moveTo>
                  <a:cubicBezTo>
                    <a:pt x="9654" y="737"/>
                    <a:pt x="8901" y="1626"/>
                    <a:pt x="8318" y="2609"/>
                  </a:cubicBezTo>
                  <a:cubicBezTo>
                    <a:pt x="8266" y="2696"/>
                    <a:pt x="8219" y="2782"/>
                    <a:pt x="8176" y="2867"/>
                  </a:cubicBezTo>
                  <a:lnTo>
                    <a:pt x="8176" y="2867"/>
                  </a:lnTo>
                  <a:cubicBezTo>
                    <a:pt x="8602" y="2919"/>
                    <a:pt x="9020" y="3020"/>
                    <a:pt x="9420" y="3164"/>
                  </a:cubicBezTo>
                  <a:lnTo>
                    <a:pt x="9420" y="3164"/>
                  </a:lnTo>
                  <a:cubicBezTo>
                    <a:pt x="9416" y="2040"/>
                    <a:pt x="9893" y="903"/>
                    <a:pt x="10530" y="1"/>
                  </a:cubicBezTo>
                  <a:close/>
                  <a:moveTo>
                    <a:pt x="7488" y="3069"/>
                  </a:moveTo>
                  <a:cubicBezTo>
                    <a:pt x="9470" y="3070"/>
                    <a:pt x="11365" y="4182"/>
                    <a:pt x="12235" y="5865"/>
                  </a:cubicBezTo>
                  <a:cubicBezTo>
                    <a:pt x="12304" y="5995"/>
                    <a:pt x="12363" y="6129"/>
                    <a:pt x="12415" y="6259"/>
                  </a:cubicBezTo>
                  <a:cubicBezTo>
                    <a:pt x="12798" y="7244"/>
                    <a:pt x="12834" y="8356"/>
                    <a:pt x="12514" y="9383"/>
                  </a:cubicBezTo>
                  <a:cubicBezTo>
                    <a:pt x="12215" y="10349"/>
                    <a:pt x="11707" y="10913"/>
                    <a:pt x="10701" y="11389"/>
                  </a:cubicBezTo>
                  <a:cubicBezTo>
                    <a:pt x="9862" y="11787"/>
                    <a:pt x="8974" y="11982"/>
                    <a:pt x="8117" y="11982"/>
                  </a:cubicBezTo>
                  <a:cubicBezTo>
                    <a:pt x="6839" y="11982"/>
                    <a:pt x="5628" y="11548"/>
                    <a:pt x="4748" y="10710"/>
                  </a:cubicBezTo>
                  <a:cubicBezTo>
                    <a:pt x="4632" y="10600"/>
                    <a:pt x="4523" y="10487"/>
                    <a:pt x="4420" y="10370"/>
                  </a:cubicBezTo>
                  <a:lnTo>
                    <a:pt x="4420" y="10370"/>
                  </a:lnTo>
                  <a:cubicBezTo>
                    <a:pt x="4420" y="10369"/>
                    <a:pt x="4419" y="10369"/>
                    <a:pt x="4419" y="10368"/>
                  </a:cubicBezTo>
                  <a:cubicBezTo>
                    <a:pt x="4419" y="10368"/>
                    <a:pt x="4419" y="10368"/>
                    <a:pt x="4419" y="10368"/>
                  </a:cubicBezTo>
                  <a:lnTo>
                    <a:pt x="4419" y="10368"/>
                  </a:lnTo>
                  <a:cubicBezTo>
                    <a:pt x="3961" y="9849"/>
                    <a:pt x="3625" y="9260"/>
                    <a:pt x="3419" y="8647"/>
                  </a:cubicBezTo>
                  <a:lnTo>
                    <a:pt x="3419" y="8647"/>
                  </a:lnTo>
                  <a:cubicBezTo>
                    <a:pt x="3434" y="8647"/>
                    <a:pt x="3449" y="8646"/>
                    <a:pt x="3465" y="8646"/>
                  </a:cubicBezTo>
                  <a:cubicBezTo>
                    <a:pt x="3335" y="8263"/>
                    <a:pt x="3238" y="7865"/>
                    <a:pt x="3188" y="7468"/>
                  </a:cubicBezTo>
                  <a:cubicBezTo>
                    <a:pt x="3187" y="7468"/>
                    <a:pt x="3187" y="7468"/>
                    <a:pt x="3187" y="7468"/>
                  </a:cubicBezTo>
                  <a:lnTo>
                    <a:pt x="3187" y="7468"/>
                  </a:lnTo>
                  <a:cubicBezTo>
                    <a:pt x="3148" y="6810"/>
                    <a:pt x="3259" y="6154"/>
                    <a:pt x="3532" y="5551"/>
                  </a:cubicBezTo>
                  <a:cubicBezTo>
                    <a:pt x="4227" y="4019"/>
                    <a:pt x="5620" y="3117"/>
                    <a:pt x="7351" y="3070"/>
                  </a:cubicBezTo>
                  <a:cubicBezTo>
                    <a:pt x="7397" y="3069"/>
                    <a:pt x="7442" y="3069"/>
                    <a:pt x="7488" y="3069"/>
                  </a:cubicBezTo>
                  <a:close/>
                  <a:moveTo>
                    <a:pt x="7492" y="2825"/>
                  </a:moveTo>
                  <a:cubicBezTo>
                    <a:pt x="7444" y="2825"/>
                    <a:pt x="7395" y="2826"/>
                    <a:pt x="7347" y="2827"/>
                  </a:cubicBezTo>
                  <a:cubicBezTo>
                    <a:pt x="5898" y="2864"/>
                    <a:pt x="4674" y="3471"/>
                    <a:pt x="3862" y="4525"/>
                  </a:cubicBezTo>
                  <a:lnTo>
                    <a:pt x="3862" y="4525"/>
                  </a:lnTo>
                  <a:cubicBezTo>
                    <a:pt x="2835" y="4292"/>
                    <a:pt x="1880" y="3668"/>
                    <a:pt x="1148" y="2931"/>
                  </a:cubicBezTo>
                  <a:lnTo>
                    <a:pt x="1148" y="2931"/>
                  </a:lnTo>
                  <a:cubicBezTo>
                    <a:pt x="1711" y="3903"/>
                    <a:pt x="2435" y="4781"/>
                    <a:pt x="3279" y="5518"/>
                  </a:cubicBezTo>
                  <a:lnTo>
                    <a:pt x="3279" y="5518"/>
                  </a:lnTo>
                  <a:cubicBezTo>
                    <a:pt x="2996" y="6172"/>
                    <a:pt x="2891" y="6881"/>
                    <a:pt x="2949" y="7588"/>
                  </a:cubicBezTo>
                  <a:lnTo>
                    <a:pt x="2949" y="7588"/>
                  </a:lnTo>
                  <a:cubicBezTo>
                    <a:pt x="2233" y="7921"/>
                    <a:pt x="1415" y="8063"/>
                    <a:pt x="621" y="8063"/>
                  </a:cubicBezTo>
                  <a:cubicBezTo>
                    <a:pt x="412" y="8063"/>
                    <a:pt x="204" y="8054"/>
                    <a:pt x="1" y="8035"/>
                  </a:cubicBezTo>
                  <a:lnTo>
                    <a:pt x="1" y="8035"/>
                  </a:lnTo>
                  <a:cubicBezTo>
                    <a:pt x="1013" y="8401"/>
                    <a:pt x="2084" y="8609"/>
                    <a:pt x="3158" y="8644"/>
                  </a:cubicBezTo>
                  <a:lnTo>
                    <a:pt x="3158" y="8644"/>
                  </a:lnTo>
                  <a:cubicBezTo>
                    <a:pt x="3381" y="9348"/>
                    <a:pt x="3766" y="10023"/>
                    <a:pt x="4302" y="10610"/>
                  </a:cubicBezTo>
                  <a:lnTo>
                    <a:pt x="4302" y="10610"/>
                  </a:lnTo>
                  <a:cubicBezTo>
                    <a:pt x="3866" y="11443"/>
                    <a:pt x="3162" y="12155"/>
                    <a:pt x="2407" y="12681"/>
                  </a:cubicBezTo>
                  <a:cubicBezTo>
                    <a:pt x="3341" y="12340"/>
                    <a:pt x="4226" y="11859"/>
                    <a:pt x="5023" y="11263"/>
                  </a:cubicBezTo>
                  <a:lnTo>
                    <a:pt x="5023" y="11263"/>
                  </a:lnTo>
                  <a:cubicBezTo>
                    <a:pt x="5711" y="11766"/>
                    <a:pt x="6535" y="12078"/>
                    <a:pt x="7411" y="12187"/>
                  </a:cubicBezTo>
                  <a:lnTo>
                    <a:pt x="7411" y="12187"/>
                  </a:lnTo>
                  <a:cubicBezTo>
                    <a:pt x="7537" y="13019"/>
                    <a:pt x="7450" y="13903"/>
                    <a:pt x="7235" y="14696"/>
                  </a:cubicBezTo>
                  <a:lnTo>
                    <a:pt x="7235" y="14696"/>
                  </a:lnTo>
                  <a:cubicBezTo>
                    <a:pt x="7677" y="13922"/>
                    <a:pt x="8020" y="13089"/>
                    <a:pt x="8251" y="12230"/>
                  </a:cubicBezTo>
                  <a:lnTo>
                    <a:pt x="8251" y="12230"/>
                  </a:lnTo>
                  <a:cubicBezTo>
                    <a:pt x="9104" y="12211"/>
                    <a:pt x="9979" y="12008"/>
                    <a:pt x="10811" y="11614"/>
                  </a:cubicBezTo>
                  <a:cubicBezTo>
                    <a:pt x="10917" y="11564"/>
                    <a:pt x="11018" y="11512"/>
                    <a:pt x="11114" y="11460"/>
                  </a:cubicBezTo>
                  <a:lnTo>
                    <a:pt x="11114" y="11460"/>
                  </a:lnTo>
                  <a:cubicBezTo>
                    <a:pt x="11575" y="11954"/>
                    <a:pt x="11949" y="12541"/>
                    <a:pt x="12224" y="13137"/>
                  </a:cubicBezTo>
                  <a:cubicBezTo>
                    <a:pt x="12101" y="12445"/>
                    <a:pt x="11901" y="11770"/>
                    <a:pt x="11641" y="11119"/>
                  </a:cubicBezTo>
                  <a:lnTo>
                    <a:pt x="11641" y="11119"/>
                  </a:lnTo>
                  <a:cubicBezTo>
                    <a:pt x="12190" y="10698"/>
                    <a:pt x="12531" y="10176"/>
                    <a:pt x="12754" y="9457"/>
                  </a:cubicBezTo>
                  <a:cubicBezTo>
                    <a:pt x="13088" y="8377"/>
                    <a:pt x="13051" y="7211"/>
                    <a:pt x="12648" y="6172"/>
                  </a:cubicBezTo>
                  <a:cubicBezTo>
                    <a:pt x="12594" y="6030"/>
                    <a:pt x="12529" y="5891"/>
                    <a:pt x="12456" y="5751"/>
                  </a:cubicBezTo>
                  <a:cubicBezTo>
                    <a:pt x="12294" y="5438"/>
                    <a:pt x="12098" y="5144"/>
                    <a:pt x="11874" y="4872"/>
                  </a:cubicBezTo>
                  <a:lnTo>
                    <a:pt x="11874" y="4872"/>
                  </a:lnTo>
                  <a:cubicBezTo>
                    <a:pt x="12568" y="4224"/>
                    <a:pt x="13479" y="3780"/>
                    <a:pt x="14379" y="3543"/>
                  </a:cubicBezTo>
                  <a:lnTo>
                    <a:pt x="14379" y="3543"/>
                  </a:lnTo>
                  <a:cubicBezTo>
                    <a:pt x="13261" y="3544"/>
                    <a:pt x="12142" y="3731"/>
                    <a:pt x="11083" y="4092"/>
                  </a:cubicBezTo>
                  <a:lnTo>
                    <a:pt x="11083" y="4092"/>
                  </a:lnTo>
                  <a:cubicBezTo>
                    <a:pt x="10590" y="3696"/>
                    <a:pt x="10025" y="3381"/>
                    <a:pt x="9420" y="3164"/>
                  </a:cubicBezTo>
                  <a:lnTo>
                    <a:pt x="9420" y="3164"/>
                  </a:lnTo>
                  <a:cubicBezTo>
                    <a:pt x="9420" y="3174"/>
                    <a:pt x="9420" y="3185"/>
                    <a:pt x="9420" y="3195"/>
                  </a:cubicBezTo>
                  <a:cubicBezTo>
                    <a:pt x="9223" y="3117"/>
                    <a:pt x="9034" y="3083"/>
                    <a:pt x="8854" y="3083"/>
                  </a:cubicBezTo>
                  <a:cubicBezTo>
                    <a:pt x="8716" y="3083"/>
                    <a:pt x="8584" y="3103"/>
                    <a:pt x="8459" y="3139"/>
                  </a:cubicBezTo>
                  <a:cubicBezTo>
                    <a:pt x="8332" y="3122"/>
                    <a:pt x="8199" y="3106"/>
                    <a:pt x="8067" y="3089"/>
                  </a:cubicBezTo>
                  <a:cubicBezTo>
                    <a:pt x="8101" y="3016"/>
                    <a:pt x="8137" y="2942"/>
                    <a:pt x="8176" y="2867"/>
                  </a:cubicBezTo>
                  <a:lnTo>
                    <a:pt x="8176" y="2867"/>
                  </a:lnTo>
                  <a:cubicBezTo>
                    <a:pt x="7950" y="2839"/>
                    <a:pt x="7721" y="2825"/>
                    <a:pt x="7492" y="2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617592" y="2281995"/>
              <a:ext cx="136389" cy="2605734"/>
            </a:xfrm>
            <a:custGeom>
              <a:avLst/>
              <a:gdLst/>
              <a:ahLst/>
              <a:cxnLst/>
              <a:rect l="l" t="t" r="r" b="b"/>
              <a:pathLst>
                <a:path w="2025" h="38688" extrusionOk="0">
                  <a:moveTo>
                    <a:pt x="0" y="0"/>
                  </a:moveTo>
                  <a:lnTo>
                    <a:pt x="127" y="38688"/>
                  </a:lnTo>
                  <a:lnTo>
                    <a:pt x="2025" y="38668"/>
                  </a:lnTo>
                  <a:lnTo>
                    <a:pt x="1309" y="798"/>
                  </a:lnTo>
                  <a:cubicBezTo>
                    <a:pt x="989" y="733"/>
                    <a:pt x="677" y="556"/>
                    <a:pt x="431" y="366"/>
                  </a:cubicBezTo>
                  <a:cubicBezTo>
                    <a:pt x="314" y="277"/>
                    <a:pt x="219" y="166"/>
                    <a:pt x="100" y="82"/>
                  </a:cubicBezTo>
                  <a:cubicBezTo>
                    <a:pt x="65" y="56"/>
                    <a:pt x="32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972941" y="1615549"/>
              <a:ext cx="159895" cy="99816"/>
            </a:xfrm>
            <a:custGeom>
              <a:avLst/>
              <a:gdLst/>
              <a:ahLst/>
              <a:cxnLst/>
              <a:rect l="l" t="t" r="r" b="b"/>
              <a:pathLst>
                <a:path w="2374" h="1482" extrusionOk="0">
                  <a:moveTo>
                    <a:pt x="1" y="0"/>
                  </a:moveTo>
                  <a:cubicBezTo>
                    <a:pt x="40" y="290"/>
                    <a:pt x="58" y="586"/>
                    <a:pt x="47" y="881"/>
                  </a:cubicBezTo>
                  <a:cubicBezTo>
                    <a:pt x="854" y="915"/>
                    <a:pt x="1663" y="1147"/>
                    <a:pt x="2373" y="1482"/>
                  </a:cubicBezTo>
                  <a:cubicBezTo>
                    <a:pt x="1655" y="883"/>
                    <a:pt x="852" y="38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320031" y="1325532"/>
              <a:ext cx="672043" cy="616612"/>
            </a:xfrm>
            <a:custGeom>
              <a:avLst/>
              <a:gdLst/>
              <a:ahLst/>
              <a:cxnLst/>
              <a:rect l="l" t="t" r="r" b="b"/>
              <a:pathLst>
                <a:path w="9978" h="9155" extrusionOk="0">
                  <a:moveTo>
                    <a:pt x="4508" y="1"/>
                  </a:moveTo>
                  <a:cubicBezTo>
                    <a:pt x="2848" y="1"/>
                    <a:pt x="1247" y="787"/>
                    <a:pt x="445" y="2555"/>
                  </a:cubicBezTo>
                  <a:cubicBezTo>
                    <a:pt x="90" y="3332"/>
                    <a:pt x="0" y="4146"/>
                    <a:pt x="118" y="4931"/>
                  </a:cubicBezTo>
                  <a:cubicBezTo>
                    <a:pt x="281" y="6030"/>
                    <a:pt x="854" y="7069"/>
                    <a:pt x="1683" y="7857"/>
                  </a:cubicBezTo>
                  <a:cubicBezTo>
                    <a:pt x="2619" y="8746"/>
                    <a:pt x="3867" y="9154"/>
                    <a:pt x="5135" y="9154"/>
                  </a:cubicBezTo>
                  <a:cubicBezTo>
                    <a:pt x="6042" y="9154"/>
                    <a:pt x="6958" y="8946"/>
                    <a:pt x="7778" y="8556"/>
                  </a:cubicBezTo>
                  <a:cubicBezTo>
                    <a:pt x="8773" y="8084"/>
                    <a:pt x="9334" y="7511"/>
                    <a:pt x="9656" y="6474"/>
                  </a:cubicBezTo>
                  <a:cubicBezTo>
                    <a:pt x="9977" y="5435"/>
                    <a:pt x="9946" y="4286"/>
                    <a:pt x="9552" y="3269"/>
                  </a:cubicBezTo>
                  <a:cubicBezTo>
                    <a:pt x="9500" y="3133"/>
                    <a:pt x="9436" y="2995"/>
                    <a:pt x="9366" y="2860"/>
                  </a:cubicBezTo>
                  <a:cubicBezTo>
                    <a:pt x="9243" y="2623"/>
                    <a:pt x="9102" y="2398"/>
                    <a:pt x="8945" y="2188"/>
                  </a:cubicBezTo>
                  <a:lnTo>
                    <a:pt x="8945" y="2186"/>
                  </a:lnTo>
                  <a:cubicBezTo>
                    <a:pt x="7908" y="796"/>
                    <a:pt x="6178" y="1"/>
                    <a:pt x="4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327911" y="1472898"/>
              <a:ext cx="664163" cy="469245"/>
            </a:xfrm>
            <a:custGeom>
              <a:avLst/>
              <a:gdLst/>
              <a:ahLst/>
              <a:cxnLst/>
              <a:rect l="l" t="t" r="r" b="b"/>
              <a:pathLst>
                <a:path w="9861" h="6967" extrusionOk="0">
                  <a:moveTo>
                    <a:pt x="8828" y="0"/>
                  </a:moveTo>
                  <a:lnTo>
                    <a:pt x="8828" y="0"/>
                  </a:lnTo>
                  <a:cubicBezTo>
                    <a:pt x="8903" y="125"/>
                    <a:pt x="8968" y="249"/>
                    <a:pt x="9020" y="374"/>
                  </a:cubicBezTo>
                  <a:cubicBezTo>
                    <a:pt x="9501" y="1512"/>
                    <a:pt x="9660" y="2834"/>
                    <a:pt x="9195" y="3975"/>
                  </a:cubicBezTo>
                  <a:cubicBezTo>
                    <a:pt x="8562" y="5530"/>
                    <a:pt x="6871" y="6362"/>
                    <a:pt x="5174" y="6362"/>
                  </a:cubicBezTo>
                  <a:cubicBezTo>
                    <a:pt x="4472" y="6362"/>
                    <a:pt x="3769" y="6220"/>
                    <a:pt x="3139" y="5928"/>
                  </a:cubicBezTo>
                  <a:cubicBezTo>
                    <a:pt x="1752" y="5286"/>
                    <a:pt x="713" y="4111"/>
                    <a:pt x="1" y="2743"/>
                  </a:cubicBezTo>
                  <a:lnTo>
                    <a:pt x="1" y="2743"/>
                  </a:lnTo>
                  <a:cubicBezTo>
                    <a:pt x="164" y="3842"/>
                    <a:pt x="737" y="4881"/>
                    <a:pt x="1566" y="5669"/>
                  </a:cubicBezTo>
                  <a:cubicBezTo>
                    <a:pt x="2502" y="6558"/>
                    <a:pt x="3750" y="6966"/>
                    <a:pt x="5018" y="6966"/>
                  </a:cubicBezTo>
                  <a:cubicBezTo>
                    <a:pt x="5925" y="6966"/>
                    <a:pt x="6841" y="6758"/>
                    <a:pt x="7661" y="6368"/>
                  </a:cubicBezTo>
                  <a:cubicBezTo>
                    <a:pt x="8656" y="5896"/>
                    <a:pt x="9217" y="5323"/>
                    <a:pt x="9539" y="4286"/>
                  </a:cubicBezTo>
                  <a:cubicBezTo>
                    <a:pt x="9860" y="3247"/>
                    <a:pt x="9829" y="2098"/>
                    <a:pt x="9435" y="1081"/>
                  </a:cubicBezTo>
                  <a:cubicBezTo>
                    <a:pt x="9383" y="945"/>
                    <a:pt x="9319" y="807"/>
                    <a:pt x="9249" y="672"/>
                  </a:cubicBezTo>
                  <a:cubicBezTo>
                    <a:pt x="9126" y="435"/>
                    <a:pt x="8985" y="210"/>
                    <a:pt x="8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125300" y="836221"/>
              <a:ext cx="1553687" cy="4059941"/>
            </a:xfrm>
            <a:custGeom>
              <a:avLst/>
              <a:gdLst/>
              <a:ahLst/>
              <a:cxnLst/>
              <a:rect l="l" t="t" r="r" b="b"/>
              <a:pathLst>
                <a:path w="23068" h="60279" extrusionOk="0">
                  <a:moveTo>
                    <a:pt x="12113" y="249"/>
                  </a:moveTo>
                  <a:cubicBezTo>
                    <a:pt x="13327" y="249"/>
                    <a:pt x="14441" y="1255"/>
                    <a:pt x="14866" y="2360"/>
                  </a:cubicBezTo>
                  <a:cubicBezTo>
                    <a:pt x="15003" y="2715"/>
                    <a:pt x="15083" y="3083"/>
                    <a:pt x="15130" y="3455"/>
                  </a:cubicBezTo>
                  <a:cubicBezTo>
                    <a:pt x="15033" y="3515"/>
                    <a:pt x="14940" y="3576"/>
                    <a:pt x="14856" y="3634"/>
                  </a:cubicBezTo>
                  <a:cubicBezTo>
                    <a:pt x="14598" y="3810"/>
                    <a:pt x="14340" y="4008"/>
                    <a:pt x="14083" y="4225"/>
                  </a:cubicBezTo>
                  <a:cubicBezTo>
                    <a:pt x="13187" y="4976"/>
                    <a:pt x="12434" y="5865"/>
                    <a:pt x="11843" y="6865"/>
                  </a:cubicBezTo>
                  <a:cubicBezTo>
                    <a:pt x="11792" y="6949"/>
                    <a:pt x="11750" y="7029"/>
                    <a:pt x="11707" y="7111"/>
                  </a:cubicBezTo>
                  <a:cubicBezTo>
                    <a:pt x="11703" y="7051"/>
                    <a:pt x="11698" y="6990"/>
                    <a:pt x="11690" y="6930"/>
                  </a:cubicBezTo>
                  <a:cubicBezTo>
                    <a:pt x="11686" y="6895"/>
                    <a:pt x="11679" y="6861"/>
                    <a:pt x="11675" y="6828"/>
                  </a:cubicBezTo>
                  <a:lnTo>
                    <a:pt x="12683" y="3007"/>
                  </a:lnTo>
                  <a:lnTo>
                    <a:pt x="12443" y="2944"/>
                  </a:lnTo>
                  <a:lnTo>
                    <a:pt x="11564" y="6283"/>
                  </a:lnTo>
                  <a:cubicBezTo>
                    <a:pt x="11474" y="5950"/>
                    <a:pt x="11355" y="5629"/>
                    <a:pt x="11201" y="5324"/>
                  </a:cubicBezTo>
                  <a:cubicBezTo>
                    <a:pt x="10740" y="4430"/>
                    <a:pt x="10180" y="3472"/>
                    <a:pt x="9412" y="2721"/>
                  </a:cubicBezTo>
                  <a:cubicBezTo>
                    <a:pt x="9708" y="1892"/>
                    <a:pt x="10342" y="648"/>
                    <a:pt x="11547" y="324"/>
                  </a:cubicBezTo>
                  <a:cubicBezTo>
                    <a:pt x="11737" y="273"/>
                    <a:pt x="11926" y="249"/>
                    <a:pt x="12113" y="249"/>
                  </a:cubicBezTo>
                  <a:close/>
                  <a:moveTo>
                    <a:pt x="17560" y="2905"/>
                  </a:moveTo>
                  <a:cubicBezTo>
                    <a:pt x="17900" y="2905"/>
                    <a:pt x="18244" y="2968"/>
                    <a:pt x="18575" y="3122"/>
                  </a:cubicBezTo>
                  <a:cubicBezTo>
                    <a:pt x="19908" y="3742"/>
                    <a:pt x="20252" y="5521"/>
                    <a:pt x="19808" y="6819"/>
                  </a:cubicBezTo>
                  <a:cubicBezTo>
                    <a:pt x="19685" y="7178"/>
                    <a:pt x="19512" y="7512"/>
                    <a:pt x="19309" y="7826"/>
                  </a:cubicBezTo>
                  <a:cubicBezTo>
                    <a:pt x="19194" y="7810"/>
                    <a:pt x="19083" y="7797"/>
                    <a:pt x="18984" y="7787"/>
                  </a:cubicBezTo>
                  <a:cubicBezTo>
                    <a:pt x="18674" y="7760"/>
                    <a:pt x="18346" y="7743"/>
                    <a:pt x="18012" y="7743"/>
                  </a:cubicBezTo>
                  <a:cubicBezTo>
                    <a:pt x="16859" y="7745"/>
                    <a:pt x="15725" y="7938"/>
                    <a:pt x="14645" y="8310"/>
                  </a:cubicBezTo>
                  <a:cubicBezTo>
                    <a:pt x="14592" y="8271"/>
                    <a:pt x="14540" y="8232"/>
                    <a:pt x="14486" y="8195"/>
                  </a:cubicBezTo>
                  <a:lnTo>
                    <a:pt x="17722" y="5911"/>
                  </a:lnTo>
                  <a:lnTo>
                    <a:pt x="17580" y="5709"/>
                  </a:lnTo>
                  <a:lnTo>
                    <a:pt x="14269" y="8048"/>
                  </a:lnTo>
                  <a:cubicBezTo>
                    <a:pt x="13577" y="7603"/>
                    <a:pt x="12787" y="7302"/>
                    <a:pt x="11960" y="7178"/>
                  </a:cubicBezTo>
                  <a:cubicBezTo>
                    <a:pt x="11993" y="7118"/>
                    <a:pt x="12025" y="7057"/>
                    <a:pt x="12060" y="6997"/>
                  </a:cubicBezTo>
                  <a:cubicBezTo>
                    <a:pt x="12638" y="6023"/>
                    <a:pt x="13375" y="5157"/>
                    <a:pt x="14247" y="4420"/>
                  </a:cubicBezTo>
                  <a:cubicBezTo>
                    <a:pt x="14496" y="4212"/>
                    <a:pt x="14749" y="4021"/>
                    <a:pt x="15000" y="3846"/>
                  </a:cubicBezTo>
                  <a:cubicBezTo>
                    <a:pt x="15469" y="3518"/>
                    <a:pt x="16496" y="2905"/>
                    <a:pt x="17560" y="2905"/>
                  </a:cubicBezTo>
                  <a:close/>
                  <a:moveTo>
                    <a:pt x="6512" y="1694"/>
                  </a:moveTo>
                  <a:cubicBezTo>
                    <a:pt x="7111" y="1694"/>
                    <a:pt x="7718" y="1850"/>
                    <a:pt x="8219" y="2126"/>
                  </a:cubicBezTo>
                  <a:cubicBezTo>
                    <a:pt x="9520" y="2849"/>
                    <a:pt x="10346" y="4206"/>
                    <a:pt x="10980" y="5439"/>
                  </a:cubicBezTo>
                  <a:cubicBezTo>
                    <a:pt x="11222" y="5910"/>
                    <a:pt x="11378" y="6423"/>
                    <a:pt x="11447" y="6962"/>
                  </a:cubicBezTo>
                  <a:cubicBezTo>
                    <a:pt x="11454" y="7016"/>
                    <a:pt x="11458" y="7070"/>
                    <a:pt x="11463" y="7122"/>
                  </a:cubicBezTo>
                  <a:cubicBezTo>
                    <a:pt x="11349" y="7115"/>
                    <a:pt x="11234" y="7111"/>
                    <a:pt x="11120" y="7111"/>
                  </a:cubicBezTo>
                  <a:cubicBezTo>
                    <a:pt x="11080" y="7111"/>
                    <a:pt x="11040" y="7112"/>
                    <a:pt x="11000" y="7112"/>
                  </a:cubicBezTo>
                  <a:cubicBezTo>
                    <a:pt x="10147" y="7137"/>
                    <a:pt x="9375" y="7358"/>
                    <a:pt x="8715" y="7748"/>
                  </a:cubicBezTo>
                  <a:lnTo>
                    <a:pt x="6964" y="4026"/>
                  </a:lnTo>
                  <a:lnTo>
                    <a:pt x="6741" y="4132"/>
                  </a:lnTo>
                  <a:lnTo>
                    <a:pt x="8507" y="7880"/>
                  </a:lnTo>
                  <a:cubicBezTo>
                    <a:pt x="7854" y="8321"/>
                    <a:pt x="7328" y="8942"/>
                    <a:pt x="6973" y="9719"/>
                  </a:cubicBezTo>
                  <a:cubicBezTo>
                    <a:pt x="6148" y="8994"/>
                    <a:pt x="5448" y="8143"/>
                    <a:pt x="4891" y="7185"/>
                  </a:cubicBezTo>
                  <a:cubicBezTo>
                    <a:pt x="4731" y="6904"/>
                    <a:pt x="4584" y="6620"/>
                    <a:pt x="4456" y="6345"/>
                  </a:cubicBezTo>
                  <a:cubicBezTo>
                    <a:pt x="4138" y="5660"/>
                    <a:pt x="3504" y="3931"/>
                    <a:pt x="4365" y="2700"/>
                  </a:cubicBezTo>
                  <a:cubicBezTo>
                    <a:pt x="4855" y="1997"/>
                    <a:pt x="5675" y="1694"/>
                    <a:pt x="6512" y="1694"/>
                  </a:cubicBezTo>
                  <a:close/>
                  <a:moveTo>
                    <a:pt x="3830" y="6143"/>
                  </a:moveTo>
                  <a:cubicBezTo>
                    <a:pt x="3919" y="6143"/>
                    <a:pt x="4009" y="6145"/>
                    <a:pt x="4099" y="6149"/>
                  </a:cubicBezTo>
                  <a:cubicBezTo>
                    <a:pt x="4141" y="6255"/>
                    <a:pt x="4184" y="6358"/>
                    <a:pt x="4229" y="6451"/>
                  </a:cubicBezTo>
                  <a:cubicBezTo>
                    <a:pt x="4359" y="6735"/>
                    <a:pt x="4510" y="7025"/>
                    <a:pt x="4675" y="7315"/>
                  </a:cubicBezTo>
                  <a:cubicBezTo>
                    <a:pt x="5257" y="8319"/>
                    <a:pt x="5995" y="9210"/>
                    <a:pt x="6869" y="9965"/>
                  </a:cubicBezTo>
                  <a:cubicBezTo>
                    <a:pt x="6847" y="10020"/>
                    <a:pt x="6826" y="10078"/>
                    <a:pt x="6808" y="10134"/>
                  </a:cubicBezTo>
                  <a:lnTo>
                    <a:pt x="3236" y="8485"/>
                  </a:lnTo>
                  <a:lnTo>
                    <a:pt x="3130" y="8710"/>
                  </a:lnTo>
                  <a:lnTo>
                    <a:pt x="6735" y="10374"/>
                  </a:lnTo>
                  <a:cubicBezTo>
                    <a:pt x="6519" y="11171"/>
                    <a:pt x="6544" y="12021"/>
                    <a:pt x="6782" y="12837"/>
                  </a:cubicBezTo>
                  <a:cubicBezTo>
                    <a:pt x="5726" y="12802"/>
                    <a:pt x="4681" y="12603"/>
                    <a:pt x="3677" y="12240"/>
                  </a:cubicBezTo>
                  <a:cubicBezTo>
                    <a:pt x="3372" y="12129"/>
                    <a:pt x="3080" y="12006"/>
                    <a:pt x="2803" y="11876"/>
                  </a:cubicBezTo>
                  <a:cubicBezTo>
                    <a:pt x="2120" y="11551"/>
                    <a:pt x="521" y="10634"/>
                    <a:pt x="391" y="9135"/>
                  </a:cubicBezTo>
                  <a:cubicBezTo>
                    <a:pt x="261" y="7670"/>
                    <a:pt x="1630" y="6480"/>
                    <a:pt x="2972" y="6220"/>
                  </a:cubicBezTo>
                  <a:cubicBezTo>
                    <a:pt x="3258" y="6166"/>
                    <a:pt x="3544" y="6143"/>
                    <a:pt x="3830" y="6143"/>
                  </a:cubicBezTo>
                  <a:close/>
                  <a:moveTo>
                    <a:pt x="18012" y="7990"/>
                  </a:moveTo>
                  <a:cubicBezTo>
                    <a:pt x="18337" y="7992"/>
                    <a:pt x="18657" y="8005"/>
                    <a:pt x="18958" y="8033"/>
                  </a:cubicBezTo>
                  <a:cubicBezTo>
                    <a:pt x="19709" y="8105"/>
                    <a:pt x="21526" y="8420"/>
                    <a:pt x="22162" y="9781"/>
                  </a:cubicBezTo>
                  <a:cubicBezTo>
                    <a:pt x="22786" y="11114"/>
                    <a:pt x="21905" y="12698"/>
                    <a:pt x="20732" y="13404"/>
                  </a:cubicBezTo>
                  <a:cubicBezTo>
                    <a:pt x="20405" y="13600"/>
                    <a:pt x="20057" y="13746"/>
                    <a:pt x="19700" y="13858"/>
                  </a:cubicBezTo>
                  <a:cubicBezTo>
                    <a:pt x="19620" y="13772"/>
                    <a:pt x="19546" y="13691"/>
                    <a:pt x="19475" y="13616"/>
                  </a:cubicBezTo>
                  <a:cubicBezTo>
                    <a:pt x="19254" y="13393"/>
                    <a:pt x="19014" y="13172"/>
                    <a:pt x="18761" y="12958"/>
                  </a:cubicBezTo>
                  <a:lnTo>
                    <a:pt x="18748" y="12949"/>
                  </a:lnTo>
                  <a:cubicBezTo>
                    <a:pt x="18084" y="12393"/>
                    <a:pt x="17357" y="11934"/>
                    <a:pt x="16582" y="11562"/>
                  </a:cubicBezTo>
                  <a:cubicBezTo>
                    <a:pt x="16561" y="11406"/>
                    <a:pt x="16532" y="11249"/>
                    <a:pt x="16496" y="11097"/>
                  </a:cubicBezTo>
                  <a:lnTo>
                    <a:pt x="16496" y="11097"/>
                  </a:lnTo>
                  <a:lnTo>
                    <a:pt x="19713" y="11367"/>
                  </a:lnTo>
                  <a:lnTo>
                    <a:pt x="19735" y="11119"/>
                  </a:lnTo>
                  <a:lnTo>
                    <a:pt x="16429" y="10844"/>
                  </a:lnTo>
                  <a:cubicBezTo>
                    <a:pt x="16392" y="10714"/>
                    <a:pt x="16348" y="10586"/>
                    <a:pt x="16299" y="10459"/>
                  </a:cubicBezTo>
                  <a:cubicBezTo>
                    <a:pt x="16245" y="10320"/>
                    <a:pt x="16180" y="10178"/>
                    <a:pt x="16110" y="10039"/>
                  </a:cubicBezTo>
                  <a:cubicBezTo>
                    <a:pt x="15805" y="9451"/>
                    <a:pt x="15379" y="8929"/>
                    <a:pt x="14870" y="8496"/>
                  </a:cubicBezTo>
                  <a:cubicBezTo>
                    <a:pt x="15881" y="8163"/>
                    <a:pt x="16937" y="7992"/>
                    <a:pt x="18012" y="7990"/>
                  </a:cubicBezTo>
                  <a:close/>
                  <a:moveTo>
                    <a:pt x="11140" y="7358"/>
                  </a:moveTo>
                  <a:cubicBezTo>
                    <a:pt x="13120" y="7358"/>
                    <a:pt x="15016" y="8466"/>
                    <a:pt x="15885" y="10149"/>
                  </a:cubicBezTo>
                  <a:cubicBezTo>
                    <a:pt x="15953" y="10281"/>
                    <a:pt x="16013" y="10413"/>
                    <a:pt x="16065" y="10547"/>
                  </a:cubicBezTo>
                  <a:cubicBezTo>
                    <a:pt x="16450" y="11534"/>
                    <a:pt x="16485" y="12644"/>
                    <a:pt x="16167" y="13672"/>
                  </a:cubicBezTo>
                  <a:cubicBezTo>
                    <a:pt x="15866" y="14639"/>
                    <a:pt x="15358" y="15200"/>
                    <a:pt x="14354" y="15678"/>
                  </a:cubicBezTo>
                  <a:cubicBezTo>
                    <a:pt x="13515" y="16076"/>
                    <a:pt x="12628" y="16270"/>
                    <a:pt x="11771" y="16270"/>
                  </a:cubicBezTo>
                  <a:cubicBezTo>
                    <a:pt x="10492" y="16270"/>
                    <a:pt x="9281" y="15837"/>
                    <a:pt x="8399" y="15000"/>
                  </a:cubicBezTo>
                  <a:cubicBezTo>
                    <a:pt x="6915" y="13587"/>
                    <a:pt x="6426" y="11513"/>
                    <a:pt x="7185" y="9840"/>
                  </a:cubicBezTo>
                  <a:cubicBezTo>
                    <a:pt x="7879" y="8308"/>
                    <a:pt x="9271" y="7406"/>
                    <a:pt x="11002" y="7360"/>
                  </a:cubicBezTo>
                  <a:cubicBezTo>
                    <a:pt x="11049" y="7358"/>
                    <a:pt x="11093" y="7358"/>
                    <a:pt x="11140" y="7358"/>
                  </a:cubicBezTo>
                  <a:close/>
                  <a:moveTo>
                    <a:pt x="2407" y="11952"/>
                  </a:moveTo>
                  <a:cubicBezTo>
                    <a:pt x="2505" y="12006"/>
                    <a:pt x="2604" y="12054"/>
                    <a:pt x="2693" y="12099"/>
                  </a:cubicBezTo>
                  <a:cubicBezTo>
                    <a:pt x="2978" y="12233"/>
                    <a:pt x="3277" y="12359"/>
                    <a:pt x="3591" y="12473"/>
                  </a:cubicBezTo>
                  <a:cubicBezTo>
                    <a:pt x="4647" y="12854"/>
                    <a:pt x="5746" y="13060"/>
                    <a:pt x="6860" y="13088"/>
                  </a:cubicBezTo>
                  <a:cubicBezTo>
                    <a:pt x="6882" y="13155"/>
                    <a:pt x="6908" y="13224"/>
                    <a:pt x="6936" y="13291"/>
                  </a:cubicBezTo>
                  <a:lnTo>
                    <a:pt x="3238" y="14297"/>
                  </a:lnTo>
                  <a:lnTo>
                    <a:pt x="3303" y="14537"/>
                  </a:lnTo>
                  <a:lnTo>
                    <a:pt x="7033" y="13521"/>
                  </a:lnTo>
                  <a:cubicBezTo>
                    <a:pt x="7310" y="14126"/>
                    <a:pt x="7709" y="14693"/>
                    <a:pt x="8224" y="15182"/>
                  </a:cubicBezTo>
                  <a:cubicBezTo>
                    <a:pt x="8336" y="15290"/>
                    <a:pt x="8455" y="15390"/>
                    <a:pt x="8576" y="15483"/>
                  </a:cubicBezTo>
                  <a:cubicBezTo>
                    <a:pt x="7787" y="16072"/>
                    <a:pt x="6921" y="16546"/>
                    <a:pt x="5990" y="16889"/>
                  </a:cubicBezTo>
                  <a:cubicBezTo>
                    <a:pt x="5686" y="16998"/>
                    <a:pt x="5383" y="17093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9"/>
                  </a:cubicBezTo>
                  <a:cubicBezTo>
                    <a:pt x="440" y="15582"/>
                    <a:pt x="724" y="13791"/>
                    <a:pt x="1585" y="12726"/>
                  </a:cubicBezTo>
                  <a:cubicBezTo>
                    <a:pt x="1825" y="12430"/>
                    <a:pt x="2106" y="12177"/>
                    <a:pt x="2407" y="11952"/>
                  </a:cubicBezTo>
                  <a:close/>
                  <a:moveTo>
                    <a:pt x="16615" y="11861"/>
                  </a:moveTo>
                  <a:lnTo>
                    <a:pt x="16615" y="11861"/>
                  </a:lnTo>
                  <a:cubicBezTo>
                    <a:pt x="17322" y="12209"/>
                    <a:pt x="17988" y="12636"/>
                    <a:pt x="18597" y="13146"/>
                  </a:cubicBezTo>
                  <a:lnTo>
                    <a:pt x="18607" y="13153"/>
                  </a:lnTo>
                  <a:cubicBezTo>
                    <a:pt x="18852" y="13360"/>
                    <a:pt x="19085" y="13573"/>
                    <a:pt x="19295" y="13787"/>
                  </a:cubicBezTo>
                  <a:cubicBezTo>
                    <a:pt x="19825" y="14326"/>
                    <a:pt x="21014" y="15736"/>
                    <a:pt x="20624" y="17188"/>
                  </a:cubicBezTo>
                  <a:cubicBezTo>
                    <a:pt x="20295" y="18432"/>
                    <a:pt x="18956" y="19085"/>
                    <a:pt x="17719" y="19085"/>
                  </a:cubicBezTo>
                  <a:cubicBezTo>
                    <a:pt x="17543" y="19085"/>
                    <a:pt x="17370" y="19072"/>
                    <a:pt x="17201" y="19045"/>
                  </a:cubicBezTo>
                  <a:cubicBezTo>
                    <a:pt x="16825" y="18984"/>
                    <a:pt x="16467" y="18872"/>
                    <a:pt x="16121" y="18727"/>
                  </a:cubicBezTo>
                  <a:cubicBezTo>
                    <a:pt x="16115" y="18610"/>
                    <a:pt x="16112" y="18499"/>
                    <a:pt x="16102" y="18398"/>
                  </a:cubicBezTo>
                  <a:cubicBezTo>
                    <a:pt x="16076" y="18088"/>
                    <a:pt x="16035" y="17764"/>
                    <a:pt x="15976" y="17435"/>
                  </a:cubicBezTo>
                  <a:cubicBezTo>
                    <a:pt x="15849" y="16714"/>
                    <a:pt x="15639" y="16017"/>
                    <a:pt x="15366" y="15345"/>
                  </a:cubicBezTo>
                  <a:cubicBezTo>
                    <a:pt x="15528" y="15213"/>
                    <a:pt x="15673" y="15068"/>
                    <a:pt x="15799" y="14912"/>
                  </a:cubicBezTo>
                  <a:lnTo>
                    <a:pt x="17731" y="16827"/>
                  </a:lnTo>
                  <a:lnTo>
                    <a:pt x="17906" y="16651"/>
                  </a:lnTo>
                  <a:lnTo>
                    <a:pt x="15952" y="14710"/>
                  </a:lnTo>
                  <a:cubicBezTo>
                    <a:pt x="16141" y="14431"/>
                    <a:pt x="16288" y="14113"/>
                    <a:pt x="16403" y="13743"/>
                  </a:cubicBezTo>
                  <a:cubicBezTo>
                    <a:pt x="16595" y="13129"/>
                    <a:pt x="16664" y="12488"/>
                    <a:pt x="16615" y="11861"/>
                  </a:cubicBezTo>
                  <a:close/>
                  <a:moveTo>
                    <a:pt x="8790" y="15632"/>
                  </a:moveTo>
                  <a:cubicBezTo>
                    <a:pt x="8870" y="15684"/>
                    <a:pt x="8951" y="15736"/>
                    <a:pt x="9031" y="15786"/>
                  </a:cubicBezTo>
                  <a:lnTo>
                    <a:pt x="6982" y="18739"/>
                  </a:lnTo>
                  <a:lnTo>
                    <a:pt x="7187" y="18880"/>
                  </a:lnTo>
                  <a:lnTo>
                    <a:pt x="9251" y="15911"/>
                  </a:lnTo>
                  <a:cubicBezTo>
                    <a:pt x="10000" y="16310"/>
                    <a:pt x="10865" y="16517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9"/>
                    <a:pt x="10422" y="19505"/>
                    <a:pt x="10245" y="19754"/>
                  </a:cubicBezTo>
                  <a:cubicBezTo>
                    <a:pt x="9828" y="20340"/>
                    <a:pt x="8731" y="21659"/>
                    <a:pt x="7326" y="21659"/>
                  </a:cubicBezTo>
                  <a:cubicBezTo>
                    <a:pt x="7261" y="21659"/>
                    <a:pt x="7195" y="21656"/>
                    <a:pt x="7129" y="21650"/>
                  </a:cubicBezTo>
                  <a:cubicBezTo>
                    <a:pt x="5664" y="21526"/>
                    <a:pt x="4731" y="19969"/>
                    <a:pt x="4707" y="18601"/>
                  </a:cubicBezTo>
                  <a:cubicBezTo>
                    <a:pt x="4699" y="18220"/>
                    <a:pt x="4751" y="17848"/>
                    <a:pt x="4835" y="17482"/>
                  </a:cubicBezTo>
                  <a:cubicBezTo>
                    <a:pt x="4948" y="17458"/>
                    <a:pt x="5056" y="17431"/>
                    <a:pt x="5153" y="17407"/>
                  </a:cubicBezTo>
                  <a:cubicBezTo>
                    <a:pt x="5458" y="17327"/>
                    <a:pt x="5768" y="17231"/>
                    <a:pt x="6081" y="17115"/>
                  </a:cubicBezTo>
                  <a:cubicBezTo>
                    <a:pt x="7059" y="16758"/>
                    <a:pt x="7968" y="16256"/>
                    <a:pt x="8790" y="15632"/>
                  </a:cubicBezTo>
                  <a:close/>
                  <a:moveTo>
                    <a:pt x="15163" y="15503"/>
                  </a:moveTo>
                  <a:cubicBezTo>
                    <a:pt x="15418" y="16139"/>
                    <a:pt x="15611" y="16799"/>
                    <a:pt x="15734" y="17484"/>
                  </a:cubicBezTo>
                  <a:cubicBezTo>
                    <a:pt x="15790" y="17803"/>
                    <a:pt x="15831" y="18119"/>
                    <a:pt x="15855" y="18422"/>
                  </a:cubicBezTo>
                  <a:cubicBezTo>
                    <a:pt x="15916" y="19170"/>
                    <a:pt x="15924" y="21014"/>
                    <a:pt x="14689" y="21875"/>
                  </a:cubicBezTo>
                  <a:cubicBezTo>
                    <a:pt x="14290" y="22157"/>
                    <a:pt x="13833" y="22279"/>
                    <a:pt x="13368" y="22279"/>
                  </a:cubicBezTo>
                  <a:cubicBezTo>
                    <a:pt x="12437" y="22279"/>
                    <a:pt x="11473" y="21787"/>
                    <a:pt x="10872" y="21098"/>
                  </a:cubicBezTo>
                  <a:cubicBezTo>
                    <a:pt x="10625" y="20810"/>
                    <a:pt x="10420" y="20494"/>
                    <a:pt x="10249" y="20161"/>
                  </a:cubicBezTo>
                  <a:cubicBezTo>
                    <a:pt x="10322" y="20070"/>
                    <a:pt x="10389" y="19979"/>
                    <a:pt x="10448" y="19899"/>
                  </a:cubicBezTo>
                  <a:cubicBezTo>
                    <a:pt x="10628" y="19642"/>
                    <a:pt x="10803" y="19367"/>
                    <a:pt x="10972" y="19081"/>
                  </a:cubicBezTo>
                  <a:cubicBezTo>
                    <a:pt x="11437" y="18268"/>
                    <a:pt x="11787" y="17409"/>
                    <a:pt x="12019" y="16515"/>
                  </a:cubicBezTo>
                  <a:cubicBezTo>
                    <a:pt x="12149" y="16509"/>
                    <a:pt x="12276" y="16500"/>
                    <a:pt x="12406" y="16487"/>
                  </a:cubicBezTo>
                  <a:lnTo>
                    <a:pt x="12703" y="19744"/>
                  </a:lnTo>
                  <a:lnTo>
                    <a:pt x="12951" y="19722"/>
                  </a:lnTo>
                  <a:lnTo>
                    <a:pt x="12653" y="16454"/>
                  </a:lnTo>
                  <a:cubicBezTo>
                    <a:pt x="13261" y="16362"/>
                    <a:pt x="13873" y="16184"/>
                    <a:pt x="14460" y="15905"/>
                  </a:cubicBezTo>
                  <a:cubicBezTo>
                    <a:pt x="14724" y="15780"/>
                    <a:pt x="14959" y="15647"/>
                    <a:pt x="15163" y="15503"/>
                  </a:cubicBezTo>
                  <a:close/>
                  <a:moveTo>
                    <a:pt x="11155" y="21702"/>
                  </a:moveTo>
                  <a:lnTo>
                    <a:pt x="11155" y="21702"/>
                  </a:lnTo>
                  <a:cubicBezTo>
                    <a:pt x="11471" y="21953"/>
                    <a:pt x="11830" y="22161"/>
                    <a:pt x="12214" y="22307"/>
                  </a:cubicBezTo>
                  <a:lnTo>
                    <a:pt x="12927" y="60007"/>
                  </a:lnTo>
                  <a:lnTo>
                    <a:pt x="11279" y="60026"/>
                  </a:lnTo>
                  <a:lnTo>
                    <a:pt x="11155" y="21702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7"/>
                    <a:pt x="9561" y="1598"/>
                    <a:pt x="9215" y="2537"/>
                  </a:cubicBezTo>
                  <a:cubicBezTo>
                    <a:pt x="8948" y="2299"/>
                    <a:pt x="8658" y="2087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5"/>
                    <a:pt x="3664" y="4952"/>
                    <a:pt x="4002" y="5895"/>
                  </a:cubicBezTo>
                  <a:cubicBezTo>
                    <a:pt x="3945" y="5893"/>
                    <a:pt x="3887" y="5892"/>
                    <a:pt x="3829" y="5892"/>
                  </a:cubicBezTo>
                  <a:cubicBezTo>
                    <a:pt x="3529" y="5892"/>
                    <a:pt x="3228" y="5917"/>
                    <a:pt x="2925" y="5976"/>
                  </a:cubicBezTo>
                  <a:cubicBezTo>
                    <a:pt x="1475" y="6259"/>
                    <a:pt x="1" y="7555"/>
                    <a:pt x="144" y="9158"/>
                  </a:cubicBezTo>
                  <a:cubicBezTo>
                    <a:pt x="256" y="10442"/>
                    <a:pt x="1299" y="11313"/>
                    <a:pt x="2163" y="11816"/>
                  </a:cubicBezTo>
                  <a:cubicBezTo>
                    <a:pt x="1882" y="12038"/>
                    <a:pt x="1622" y="12287"/>
                    <a:pt x="1392" y="12569"/>
                  </a:cubicBezTo>
                  <a:cubicBezTo>
                    <a:pt x="462" y="13719"/>
                    <a:pt x="164" y="15661"/>
                    <a:pt x="1306" y="16796"/>
                  </a:cubicBezTo>
                  <a:cubicBezTo>
                    <a:pt x="1940" y="17431"/>
                    <a:pt x="2793" y="17623"/>
                    <a:pt x="3585" y="17623"/>
                  </a:cubicBezTo>
                  <a:cubicBezTo>
                    <a:pt x="3935" y="17623"/>
                    <a:pt x="4268" y="17582"/>
                    <a:pt x="4569" y="17532"/>
                  </a:cubicBezTo>
                  <a:lnTo>
                    <a:pt x="4569" y="17532"/>
                  </a:lnTo>
                  <a:cubicBezTo>
                    <a:pt x="4495" y="17883"/>
                    <a:pt x="4454" y="18240"/>
                    <a:pt x="4457" y="18608"/>
                  </a:cubicBezTo>
                  <a:cubicBezTo>
                    <a:pt x="4484" y="20085"/>
                    <a:pt x="5506" y="21764"/>
                    <a:pt x="7107" y="21901"/>
                  </a:cubicBezTo>
                  <a:cubicBezTo>
                    <a:pt x="7183" y="21909"/>
                    <a:pt x="7258" y="21910"/>
                    <a:pt x="7332" y="21910"/>
                  </a:cubicBezTo>
                  <a:cubicBezTo>
                    <a:pt x="8516" y="21910"/>
                    <a:pt x="9468" y="21091"/>
                    <a:pt x="10080" y="20371"/>
                  </a:cubicBezTo>
                  <a:cubicBezTo>
                    <a:pt x="10249" y="20685"/>
                    <a:pt x="10446" y="20988"/>
                    <a:pt x="10686" y="21262"/>
                  </a:cubicBezTo>
                  <a:cubicBezTo>
                    <a:pt x="10753" y="21342"/>
                    <a:pt x="10829" y="21416"/>
                    <a:pt x="10906" y="21487"/>
                  </a:cubicBezTo>
                  <a:lnTo>
                    <a:pt x="11030" y="60154"/>
                  </a:lnTo>
                  <a:lnTo>
                    <a:pt x="11030" y="60279"/>
                  </a:lnTo>
                  <a:lnTo>
                    <a:pt x="13178" y="60256"/>
                  </a:lnTo>
                  <a:lnTo>
                    <a:pt x="12462" y="22386"/>
                  </a:lnTo>
                  <a:lnTo>
                    <a:pt x="12462" y="22386"/>
                  </a:lnTo>
                  <a:cubicBezTo>
                    <a:pt x="12763" y="22476"/>
                    <a:pt x="13068" y="22528"/>
                    <a:pt x="13373" y="22528"/>
                  </a:cubicBezTo>
                  <a:cubicBezTo>
                    <a:pt x="13884" y="22528"/>
                    <a:pt x="14390" y="22394"/>
                    <a:pt x="14830" y="22083"/>
                  </a:cubicBezTo>
                  <a:cubicBezTo>
                    <a:pt x="15888" y="21342"/>
                    <a:pt x="16119" y="20003"/>
                    <a:pt x="16123" y="19001"/>
                  </a:cubicBezTo>
                  <a:cubicBezTo>
                    <a:pt x="16455" y="19133"/>
                    <a:pt x="16799" y="19235"/>
                    <a:pt x="17158" y="19294"/>
                  </a:cubicBezTo>
                  <a:cubicBezTo>
                    <a:pt x="17339" y="19321"/>
                    <a:pt x="17521" y="19335"/>
                    <a:pt x="17710" y="19335"/>
                  </a:cubicBezTo>
                  <a:cubicBezTo>
                    <a:pt x="19045" y="19335"/>
                    <a:pt x="20499" y="18620"/>
                    <a:pt x="20862" y="17255"/>
                  </a:cubicBezTo>
                  <a:cubicBezTo>
                    <a:pt x="21197" y="16007"/>
                    <a:pt x="20511" y="14832"/>
                    <a:pt x="19869" y="14062"/>
                  </a:cubicBezTo>
                  <a:cubicBezTo>
                    <a:pt x="20208" y="13951"/>
                    <a:pt x="20540" y="13810"/>
                    <a:pt x="20855" y="13620"/>
                  </a:cubicBezTo>
                  <a:cubicBezTo>
                    <a:pt x="22124" y="12856"/>
                    <a:pt x="23067" y="11132"/>
                    <a:pt x="22385" y="9676"/>
                  </a:cubicBezTo>
                  <a:cubicBezTo>
                    <a:pt x="21838" y="8505"/>
                    <a:pt x="20559" y="8048"/>
                    <a:pt x="19573" y="7869"/>
                  </a:cubicBezTo>
                  <a:cubicBezTo>
                    <a:pt x="19761" y="7564"/>
                    <a:pt x="19923" y="7243"/>
                    <a:pt x="20044" y="6897"/>
                  </a:cubicBezTo>
                  <a:cubicBezTo>
                    <a:pt x="20525" y="5501"/>
                    <a:pt x="20139" y="3574"/>
                    <a:pt x="18679" y="2898"/>
                  </a:cubicBezTo>
                  <a:cubicBezTo>
                    <a:pt x="18307" y="2723"/>
                    <a:pt x="17924" y="2652"/>
                    <a:pt x="17546" y="2652"/>
                  </a:cubicBezTo>
                  <a:cubicBezTo>
                    <a:pt x="16739" y="2652"/>
                    <a:pt x="15958" y="2978"/>
                    <a:pt x="15366" y="3318"/>
                  </a:cubicBezTo>
                  <a:cubicBezTo>
                    <a:pt x="15314" y="2964"/>
                    <a:pt x="15230" y="2613"/>
                    <a:pt x="15100" y="2273"/>
                  </a:cubicBezTo>
                  <a:cubicBezTo>
                    <a:pt x="14642" y="1081"/>
                    <a:pt x="13434" y="1"/>
                    <a:pt x="12113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462009" y="1565170"/>
              <a:ext cx="407954" cy="266312"/>
            </a:xfrm>
            <a:custGeom>
              <a:avLst/>
              <a:gdLst/>
              <a:ahLst/>
              <a:cxnLst/>
              <a:rect l="l" t="t" r="r" b="b"/>
              <a:pathLst>
                <a:path w="6057" h="3954" extrusionOk="0">
                  <a:moveTo>
                    <a:pt x="4510" y="1"/>
                  </a:moveTo>
                  <a:cubicBezTo>
                    <a:pt x="4260" y="1"/>
                    <a:pt x="4030" y="52"/>
                    <a:pt x="3864" y="101"/>
                  </a:cubicBezTo>
                  <a:cubicBezTo>
                    <a:pt x="3861" y="101"/>
                    <a:pt x="3853" y="105"/>
                    <a:pt x="3850" y="107"/>
                  </a:cubicBezTo>
                  <a:cubicBezTo>
                    <a:pt x="3822" y="116"/>
                    <a:pt x="3790" y="125"/>
                    <a:pt x="3762" y="134"/>
                  </a:cubicBezTo>
                  <a:cubicBezTo>
                    <a:pt x="3582" y="200"/>
                    <a:pt x="3414" y="293"/>
                    <a:pt x="3251" y="384"/>
                  </a:cubicBezTo>
                  <a:cubicBezTo>
                    <a:pt x="3022" y="514"/>
                    <a:pt x="2805" y="635"/>
                    <a:pt x="2557" y="668"/>
                  </a:cubicBezTo>
                  <a:cubicBezTo>
                    <a:pt x="2487" y="678"/>
                    <a:pt x="2416" y="682"/>
                    <a:pt x="2345" y="682"/>
                  </a:cubicBezTo>
                  <a:cubicBezTo>
                    <a:pt x="2212" y="682"/>
                    <a:pt x="2077" y="668"/>
                    <a:pt x="1938" y="650"/>
                  </a:cubicBezTo>
                  <a:lnTo>
                    <a:pt x="1786" y="629"/>
                  </a:lnTo>
                  <a:cubicBezTo>
                    <a:pt x="1650" y="610"/>
                    <a:pt x="1512" y="590"/>
                    <a:pt x="1377" y="581"/>
                  </a:cubicBezTo>
                  <a:cubicBezTo>
                    <a:pt x="1324" y="577"/>
                    <a:pt x="1271" y="575"/>
                    <a:pt x="1220" y="575"/>
                  </a:cubicBezTo>
                  <a:cubicBezTo>
                    <a:pt x="747" y="575"/>
                    <a:pt x="372" y="737"/>
                    <a:pt x="179" y="1031"/>
                  </a:cubicBezTo>
                  <a:cubicBezTo>
                    <a:pt x="142" y="1086"/>
                    <a:pt x="114" y="1144"/>
                    <a:pt x="90" y="1207"/>
                  </a:cubicBezTo>
                  <a:cubicBezTo>
                    <a:pt x="1" y="1453"/>
                    <a:pt x="10" y="1763"/>
                    <a:pt x="118" y="2081"/>
                  </a:cubicBezTo>
                  <a:cubicBezTo>
                    <a:pt x="272" y="2527"/>
                    <a:pt x="572" y="2933"/>
                    <a:pt x="986" y="3251"/>
                  </a:cubicBezTo>
                  <a:cubicBezTo>
                    <a:pt x="1200" y="3416"/>
                    <a:pt x="1438" y="3554"/>
                    <a:pt x="1695" y="3658"/>
                  </a:cubicBezTo>
                  <a:cubicBezTo>
                    <a:pt x="2154" y="3846"/>
                    <a:pt x="2691" y="3953"/>
                    <a:pt x="3227" y="3953"/>
                  </a:cubicBezTo>
                  <a:cubicBezTo>
                    <a:pt x="4058" y="3953"/>
                    <a:pt x="4893" y="3693"/>
                    <a:pt x="5441" y="3072"/>
                  </a:cubicBezTo>
                  <a:cubicBezTo>
                    <a:pt x="5599" y="2894"/>
                    <a:pt x="5729" y="2689"/>
                    <a:pt x="5826" y="2462"/>
                  </a:cubicBezTo>
                  <a:cubicBezTo>
                    <a:pt x="6010" y="2035"/>
                    <a:pt x="6057" y="1577"/>
                    <a:pt x="5952" y="1165"/>
                  </a:cubicBezTo>
                  <a:cubicBezTo>
                    <a:pt x="5902" y="947"/>
                    <a:pt x="5796" y="737"/>
                    <a:pt x="5659" y="560"/>
                  </a:cubicBezTo>
                  <a:cubicBezTo>
                    <a:pt x="5647" y="544"/>
                    <a:pt x="5634" y="527"/>
                    <a:pt x="5620" y="510"/>
                  </a:cubicBezTo>
                  <a:cubicBezTo>
                    <a:pt x="5482" y="348"/>
                    <a:pt x="5322" y="222"/>
                    <a:pt x="5142" y="134"/>
                  </a:cubicBezTo>
                  <a:cubicBezTo>
                    <a:pt x="4935" y="35"/>
                    <a:pt x="4716" y="1"/>
                    <a:pt x="4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708585" y="1425617"/>
              <a:ext cx="158144" cy="128845"/>
            </a:xfrm>
            <a:custGeom>
              <a:avLst/>
              <a:gdLst/>
              <a:ahLst/>
              <a:cxnLst/>
              <a:rect l="l" t="t" r="r" b="b"/>
              <a:pathLst>
                <a:path w="2348" h="1913" extrusionOk="0">
                  <a:moveTo>
                    <a:pt x="1065" y="1"/>
                  </a:moveTo>
                  <a:cubicBezTo>
                    <a:pt x="963" y="1"/>
                    <a:pt x="859" y="19"/>
                    <a:pt x="758" y="59"/>
                  </a:cubicBezTo>
                  <a:cubicBezTo>
                    <a:pt x="254" y="262"/>
                    <a:pt x="96" y="842"/>
                    <a:pt x="6" y="1387"/>
                  </a:cubicBezTo>
                  <a:cubicBezTo>
                    <a:pt x="1" y="1453"/>
                    <a:pt x="47" y="1517"/>
                    <a:pt x="114" y="1528"/>
                  </a:cubicBezTo>
                  <a:cubicBezTo>
                    <a:pt x="120" y="1529"/>
                    <a:pt x="126" y="1529"/>
                    <a:pt x="132" y="1529"/>
                  </a:cubicBezTo>
                  <a:cubicBezTo>
                    <a:pt x="192" y="1529"/>
                    <a:pt x="245" y="1487"/>
                    <a:pt x="255" y="1426"/>
                  </a:cubicBezTo>
                  <a:cubicBezTo>
                    <a:pt x="332" y="951"/>
                    <a:pt x="462" y="444"/>
                    <a:pt x="852" y="290"/>
                  </a:cubicBezTo>
                  <a:cubicBezTo>
                    <a:pt x="925" y="260"/>
                    <a:pt x="1000" y="247"/>
                    <a:pt x="1075" y="247"/>
                  </a:cubicBezTo>
                  <a:cubicBezTo>
                    <a:pt x="1358" y="247"/>
                    <a:pt x="1636" y="436"/>
                    <a:pt x="1789" y="661"/>
                  </a:cubicBezTo>
                  <a:cubicBezTo>
                    <a:pt x="2011" y="983"/>
                    <a:pt x="2066" y="1398"/>
                    <a:pt x="2094" y="1799"/>
                  </a:cubicBezTo>
                  <a:cubicBezTo>
                    <a:pt x="2098" y="1864"/>
                    <a:pt x="2152" y="1913"/>
                    <a:pt x="2217" y="1913"/>
                  </a:cubicBezTo>
                  <a:lnTo>
                    <a:pt x="2226" y="1913"/>
                  </a:lnTo>
                  <a:cubicBezTo>
                    <a:pt x="2293" y="1909"/>
                    <a:pt x="2347" y="1848"/>
                    <a:pt x="2340" y="1781"/>
                  </a:cubicBezTo>
                  <a:cubicBezTo>
                    <a:pt x="2310" y="1346"/>
                    <a:pt x="2245" y="894"/>
                    <a:pt x="1992" y="522"/>
                  </a:cubicBezTo>
                  <a:cubicBezTo>
                    <a:pt x="1797" y="238"/>
                    <a:pt x="1437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08464" y="1459360"/>
              <a:ext cx="155584" cy="136321"/>
            </a:xfrm>
            <a:custGeom>
              <a:avLst/>
              <a:gdLst/>
              <a:ahLst/>
              <a:cxnLst/>
              <a:rect l="l" t="t" r="r" b="b"/>
              <a:pathLst>
                <a:path w="2310" h="2024" extrusionOk="0">
                  <a:moveTo>
                    <a:pt x="1185" y="0"/>
                  </a:moveTo>
                  <a:cubicBezTo>
                    <a:pt x="782" y="0"/>
                    <a:pt x="409" y="290"/>
                    <a:pt x="232" y="616"/>
                  </a:cubicBezTo>
                  <a:cubicBezTo>
                    <a:pt x="19" y="1010"/>
                    <a:pt x="0" y="1467"/>
                    <a:pt x="13" y="1903"/>
                  </a:cubicBezTo>
                  <a:cubicBezTo>
                    <a:pt x="15" y="1970"/>
                    <a:pt x="71" y="2023"/>
                    <a:pt x="136" y="2023"/>
                  </a:cubicBezTo>
                  <a:lnTo>
                    <a:pt x="140" y="2023"/>
                  </a:lnTo>
                  <a:cubicBezTo>
                    <a:pt x="208" y="2022"/>
                    <a:pt x="264" y="1966"/>
                    <a:pt x="260" y="1895"/>
                  </a:cubicBezTo>
                  <a:cubicBezTo>
                    <a:pt x="249" y="1494"/>
                    <a:pt x="264" y="1075"/>
                    <a:pt x="452" y="733"/>
                  </a:cubicBezTo>
                  <a:cubicBezTo>
                    <a:pt x="589" y="477"/>
                    <a:pt x="877" y="245"/>
                    <a:pt x="1182" y="245"/>
                  </a:cubicBezTo>
                  <a:cubicBezTo>
                    <a:pt x="1236" y="245"/>
                    <a:pt x="1290" y="253"/>
                    <a:pt x="1344" y="268"/>
                  </a:cubicBezTo>
                  <a:cubicBezTo>
                    <a:pt x="1748" y="385"/>
                    <a:pt x="1928" y="876"/>
                    <a:pt x="2053" y="1341"/>
                  </a:cubicBezTo>
                  <a:cubicBezTo>
                    <a:pt x="2068" y="1397"/>
                    <a:pt x="2117" y="1433"/>
                    <a:pt x="2170" y="1433"/>
                  </a:cubicBezTo>
                  <a:cubicBezTo>
                    <a:pt x="2181" y="1433"/>
                    <a:pt x="2192" y="1432"/>
                    <a:pt x="2203" y="1428"/>
                  </a:cubicBezTo>
                  <a:cubicBezTo>
                    <a:pt x="2268" y="1410"/>
                    <a:pt x="2309" y="1343"/>
                    <a:pt x="2293" y="1278"/>
                  </a:cubicBezTo>
                  <a:cubicBezTo>
                    <a:pt x="2151" y="746"/>
                    <a:pt x="1937" y="181"/>
                    <a:pt x="1413" y="32"/>
                  </a:cubicBezTo>
                  <a:cubicBezTo>
                    <a:pt x="1337" y="10"/>
                    <a:pt x="1260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375260" y="1517822"/>
              <a:ext cx="549529" cy="301807"/>
            </a:xfrm>
            <a:custGeom>
              <a:avLst/>
              <a:gdLst/>
              <a:ahLst/>
              <a:cxnLst/>
              <a:rect l="l" t="t" r="r" b="b"/>
              <a:pathLst>
                <a:path w="8159" h="4481" extrusionOk="0">
                  <a:moveTo>
                    <a:pt x="6898" y="1"/>
                  </a:moveTo>
                  <a:cubicBezTo>
                    <a:pt x="6534" y="1"/>
                    <a:pt x="6259" y="104"/>
                    <a:pt x="6233" y="272"/>
                  </a:cubicBezTo>
                  <a:cubicBezTo>
                    <a:pt x="6197" y="492"/>
                    <a:pt x="6592" y="735"/>
                    <a:pt x="7116" y="817"/>
                  </a:cubicBezTo>
                  <a:cubicBezTo>
                    <a:pt x="7235" y="836"/>
                    <a:pt x="7350" y="845"/>
                    <a:pt x="7457" y="845"/>
                  </a:cubicBezTo>
                  <a:cubicBezTo>
                    <a:pt x="7822" y="845"/>
                    <a:pt x="8096" y="741"/>
                    <a:pt x="8124" y="572"/>
                  </a:cubicBezTo>
                  <a:cubicBezTo>
                    <a:pt x="8159" y="354"/>
                    <a:pt x="7763" y="111"/>
                    <a:pt x="7240" y="29"/>
                  </a:cubicBezTo>
                  <a:cubicBezTo>
                    <a:pt x="7121" y="10"/>
                    <a:pt x="7006" y="1"/>
                    <a:pt x="6898" y="1"/>
                  </a:cubicBezTo>
                  <a:close/>
                  <a:moveTo>
                    <a:pt x="703" y="664"/>
                  </a:moveTo>
                  <a:cubicBezTo>
                    <a:pt x="338" y="664"/>
                    <a:pt x="63" y="768"/>
                    <a:pt x="36" y="938"/>
                  </a:cubicBezTo>
                  <a:cubicBezTo>
                    <a:pt x="0" y="1154"/>
                    <a:pt x="396" y="1397"/>
                    <a:pt x="919" y="1481"/>
                  </a:cubicBezTo>
                  <a:cubicBezTo>
                    <a:pt x="1038" y="1500"/>
                    <a:pt x="1153" y="1509"/>
                    <a:pt x="1261" y="1509"/>
                  </a:cubicBezTo>
                  <a:cubicBezTo>
                    <a:pt x="1626" y="1509"/>
                    <a:pt x="1901" y="1405"/>
                    <a:pt x="1928" y="1237"/>
                  </a:cubicBezTo>
                  <a:cubicBezTo>
                    <a:pt x="1962" y="1022"/>
                    <a:pt x="1568" y="776"/>
                    <a:pt x="1045" y="692"/>
                  </a:cubicBezTo>
                  <a:cubicBezTo>
                    <a:pt x="926" y="673"/>
                    <a:pt x="811" y="664"/>
                    <a:pt x="703" y="664"/>
                  </a:cubicBezTo>
                  <a:close/>
                  <a:moveTo>
                    <a:pt x="4637" y="2682"/>
                  </a:moveTo>
                  <a:cubicBezTo>
                    <a:pt x="4065" y="2682"/>
                    <a:pt x="3487" y="2832"/>
                    <a:pt x="3009" y="3139"/>
                  </a:cubicBezTo>
                  <a:cubicBezTo>
                    <a:pt x="2734" y="3318"/>
                    <a:pt x="2518" y="3530"/>
                    <a:pt x="2350" y="3805"/>
                  </a:cubicBezTo>
                  <a:cubicBezTo>
                    <a:pt x="2557" y="3965"/>
                    <a:pt x="2789" y="4095"/>
                    <a:pt x="3031" y="4195"/>
                  </a:cubicBezTo>
                  <a:cubicBezTo>
                    <a:pt x="3478" y="4378"/>
                    <a:pt x="3995" y="4481"/>
                    <a:pt x="4510" y="4481"/>
                  </a:cubicBezTo>
                  <a:cubicBezTo>
                    <a:pt x="5318" y="4481"/>
                    <a:pt x="6120" y="4229"/>
                    <a:pt x="6638" y="3643"/>
                  </a:cubicBezTo>
                  <a:cubicBezTo>
                    <a:pt x="6614" y="3617"/>
                    <a:pt x="6590" y="3591"/>
                    <a:pt x="6567" y="3569"/>
                  </a:cubicBezTo>
                  <a:cubicBezTo>
                    <a:pt x="6359" y="3348"/>
                    <a:pt x="6149" y="3123"/>
                    <a:pt x="5885" y="2968"/>
                  </a:cubicBezTo>
                  <a:cubicBezTo>
                    <a:pt x="5628" y="2818"/>
                    <a:pt x="5331" y="2743"/>
                    <a:pt x="5033" y="2706"/>
                  </a:cubicBezTo>
                  <a:cubicBezTo>
                    <a:pt x="4902" y="2690"/>
                    <a:pt x="4770" y="2682"/>
                    <a:pt x="4637" y="2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77567" y="1579314"/>
              <a:ext cx="357979" cy="133493"/>
            </a:xfrm>
            <a:custGeom>
              <a:avLst/>
              <a:gdLst/>
              <a:ahLst/>
              <a:cxnLst/>
              <a:rect l="l" t="t" r="r" b="b"/>
              <a:pathLst>
                <a:path w="5315" h="1982" extrusionOk="0">
                  <a:moveTo>
                    <a:pt x="4296" y="0"/>
                  </a:moveTo>
                  <a:cubicBezTo>
                    <a:pt x="4086" y="0"/>
                    <a:pt x="3872" y="39"/>
                    <a:pt x="3678" y="99"/>
                  </a:cubicBezTo>
                  <a:cubicBezTo>
                    <a:pt x="3654" y="109"/>
                    <a:pt x="3626" y="118"/>
                    <a:pt x="3598" y="127"/>
                  </a:cubicBezTo>
                  <a:cubicBezTo>
                    <a:pt x="3172" y="276"/>
                    <a:pt x="2823" y="601"/>
                    <a:pt x="2367" y="666"/>
                  </a:cubicBezTo>
                  <a:cubicBezTo>
                    <a:pt x="2292" y="676"/>
                    <a:pt x="2216" y="681"/>
                    <a:pt x="2141" y="681"/>
                  </a:cubicBezTo>
                  <a:cubicBezTo>
                    <a:pt x="2007" y="681"/>
                    <a:pt x="1874" y="667"/>
                    <a:pt x="1741" y="650"/>
                  </a:cubicBezTo>
                  <a:cubicBezTo>
                    <a:pt x="1731" y="650"/>
                    <a:pt x="1724" y="650"/>
                    <a:pt x="1715" y="648"/>
                  </a:cubicBezTo>
                  <a:cubicBezTo>
                    <a:pt x="1531" y="622"/>
                    <a:pt x="1345" y="592"/>
                    <a:pt x="1162" y="577"/>
                  </a:cubicBezTo>
                  <a:cubicBezTo>
                    <a:pt x="1114" y="574"/>
                    <a:pt x="1066" y="572"/>
                    <a:pt x="1017" y="572"/>
                  </a:cubicBezTo>
                  <a:cubicBezTo>
                    <a:pt x="653" y="572"/>
                    <a:pt x="273" y="675"/>
                    <a:pt x="77" y="973"/>
                  </a:cubicBezTo>
                  <a:cubicBezTo>
                    <a:pt x="43" y="1020"/>
                    <a:pt x="19" y="1070"/>
                    <a:pt x="0" y="1124"/>
                  </a:cubicBezTo>
                  <a:cubicBezTo>
                    <a:pt x="145" y="1442"/>
                    <a:pt x="181" y="1786"/>
                    <a:pt x="567" y="1936"/>
                  </a:cubicBezTo>
                  <a:cubicBezTo>
                    <a:pt x="646" y="1967"/>
                    <a:pt x="729" y="1982"/>
                    <a:pt x="812" y="1982"/>
                  </a:cubicBezTo>
                  <a:cubicBezTo>
                    <a:pt x="1090" y="1982"/>
                    <a:pt x="1372" y="1819"/>
                    <a:pt x="1534" y="1583"/>
                  </a:cubicBezTo>
                  <a:cubicBezTo>
                    <a:pt x="1661" y="1395"/>
                    <a:pt x="1724" y="1172"/>
                    <a:pt x="1741" y="945"/>
                  </a:cubicBezTo>
                  <a:cubicBezTo>
                    <a:pt x="1785" y="1168"/>
                    <a:pt x="1888" y="1377"/>
                    <a:pt x="2047" y="1536"/>
                  </a:cubicBezTo>
                  <a:cubicBezTo>
                    <a:pt x="2225" y="1716"/>
                    <a:pt x="2478" y="1821"/>
                    <a:pt x="2727" y="1821"/>
                  </a:cubicBezTo>
                  <a:cubicBezTo>
                    <a:pt x="2845" y="1821"/>
                    <a:pt x="2962" y="1797"/>
                    <a:pt x="3070" y="1747"/>
                  </a:cubicBezTo>
                  <a:cubicBezTo>
                    <a:pt x="3334" y="1624"/>
                    <a:pt x="3514" y="1364"/>
                    <a:pt x="3611" y="1088"/>
                  </a:cubicBezTo>
                  <a:cubicBezTo>
                    <a:pt x="3659" y="958"/>
                    <a:pt x="3691" y="821"/>
                    <a:pt x="3706" y="685"/>
                  </a:cubicBezTo>
                  <a:cubicBezTo>
                    <a:pt x="3741" y="858"/>
                    <a:pt x="3814" y="1016"/>
                    <a:pt x="3951" y="1133"/>
                  </a:cubicBezTo>
                  <a:cubicBezTo>
                    <a:pt x="4071" y="1235"/>
                    <a:pt x="4224" y="1282"/>
                    <a:pt x="4380" y="1282"/>
                  </a:cubicBezTo>
                  <a:cubicBezTo>
                    <a:pt x="4551" y="1282"/>
                    <a:pt x="4726" y="1226"/>
                    <a:pt x="4866" y="1126"/>
                  </a:cubicBezTo>
                  <a:cubicBezTo>
                    <a:pt x="5087" y="968"/>
                    <a:pt x="5231" y="724"/>
                    <a:pt x="5314" y="464"/>
                  </a:cubicBezTo>
                  <a:cubicBezTo>
                    <a:pt x="5193" y="322"/>
                    <a:pt x="5048" y="202"/>
                    <a:pt x="4877" y="122"/>
                  </a:cubicBezTo>
                  <a:cubicBezTo>
                    <a:pt x="4699" y="36"/>
                    <a:pt x="4499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7" name="Google Shape;1417;p29"/>
          <p:cNvGrpSpPr/>
          <p:nvPr/>
        </p:nvGrpSpPr>
        <p:grpSpPr>
          <a:xfrm rot="3749321" flipH="1">
            <a:off x="3318759" y="3098050"/>
            <a:ext cx="817562" cy="922187"/>
            <a:chOff x="7245181" y="1832580"/>
            <a:chExt cx="581718" cy="656162"/>
          </a:xfrm>
        </p:grpSpPr>
        <p:sp>
          <p:nvSpPr>
            <p:cNvPr id="1418" name="Google Shape;1418;p29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2" name="Google Shape;1422;p29"/>
          <p:cNvGrpSpPr/>
          <p:nvPr/>
        </p:nvGrpSpPr>
        <p:grpSpPr>
          <a:xfrm>
            <a:off x="3457718" y="2227156"/>
            <a:ext cx="539642" cy="407378"/>
            <a:chOff x="4597367" y="2133019"/>
            <a:chExt cx="763717" cy="576533"/>
          </a:xfrm>
        </p:grpSpPr>
        <p:sp>
          <p:nvSpPr>
            <p:cNvPr id="1423" name="Google Shape;1423;p29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7" name="Google Shape;1427;p29"/>
          <p:cNvGrpSpPr/>
          <p:nvPr/>
        </p:nvGrpSpPr>
        <p:grpSpPr>
          <a:xfrm>
            <a:off x="3846554" y="2906744"/>
            <a:ext cx="1603305" cy="1657490"/>
            <a:chOff x="3749752" y="2446624"/>
            <a:chExt cx="1918059" cy="1982881"/>
          </a:xfrm>
        </p:grpSpPr>
        <p:sp>
          <p:nvSpPr>
            <p:cNvPr id="1428" name="Google Shape;1428;p29"/>
            <p:cNvSpPr/>
            <p:nvPr/>
          </p:nvSpPr>
          <p:spPr>
            <a:xfrm>
              <a:off x="4057186" y="3965311"/>
              <a:ext cx="190" cy="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4653426" y="2455241"/>
              <a:ext cx="725973" cy="726987"/>
            </a:xfrm>
            <a:custGeom>
              <a:avLst/>
              <a:gdLst/>
              <a:ahLst/>
              <a:cxnLst/>
              <a:rect l="l" t="t" r="r" b="b"/>
              <a:pathLst>
                <a:path w="11457" h="11473" extrusionOk="0">
                  <a:moveTo>
                    <a:pt x="3137" y="0"/>
                  </a:moveTo>
                  <a:cubicBezTo>
                    <a:pt x="2042" y="0"/>
                    <a:pt x="1010" y="846"/>
                    <a:pt x="537" y="1870"/>
                  </a:cubicBezTo>
                  <a:cubicBezTo>
                    <a:pt x="1" y="3025"/>
                    <a:pt x="10" y="4350"/>
                    <a:pt x="28" y="5624"/>
                  </a:cubicBezTo>
                  <a:cubicBezTo>
                    <a:pt x="40" y="6497"/>
                    <a:pt x="110" y="7395"/>
                    <a:pt x="82" y="8275"/>
                  </a:cubicBezTo>
                  <a:cubicBezTo>
                    <a:pt x="77" y="8393"/>
                    <a:pt x="73" y="8509"/>
                    <a:pt x="66" y="8624"/>
                  </a:cubicBezTo>
                  <a:cubicBezTo>
                    <a:pt x="60" y="8696"/>
                    <a:pt x="53" y="8765"/>
                    <a:pt x="44" y="8836"/>
                  </a:cubicBezTo>
                  <a:cubicBezTo>
                    <a:pt x="112" y="8835"/>
                    <a:pt x="181" y="8835"/>
                    <a:pt x="249" y="8835"/>
                  </a:cubicBezTo>
                  <a:cubicBezTo>
                    <a:pt x="596" y="8835"/>
                    <a:pt x="943" y="8840"/>
                    <a:pt x="1288" y="8872"/>
                  </a:cubicBezTo>
                  <a:cubicBezTo>
                    <a:pt x="1468" y="8887"/>
                    <a:pt x="1650" y="8915"/>
                    <a:pt x="1825" y="8958"/>
                  </a:cubicBezTo>
                  <a:cubicBezTo>
                    <a:pt x="2037" y="9010"/>
                    <a:pt x="2263" y="9065"/>
                    <a:pt x="2471" y="9152"/>
                  </a:cubicBezTo>
                  <a:cubicBezTo>
                    <a:pt x="2488" y="9160"/>
                    <a:pt x="2507" y="9168"/>
                    <a:pt x="2522" y="9175"/>
                  </a:cubicBezTo>
                  <a:lnTo>
                    <a:pt x="2524" y="9175"/>
                  </a:lnTo>
                  <a:cubicBezTo>
                    <a:pt x="2543" y="9185"/>
                    <a:pt x="2558" y="9193"/>
                    <a:pt x="2576" y="9201"/>
                  </a:cubicBezTo>
                  <a:cubicBezTo>
                    <a:pt x="2594" y="9210"/>
                    <a:pt x="2612" y="9219"/>
                    <a:pt x="2629" y="9230"/>
                  </a:cubicBezTo>
                  <a:cubicBezTo>
                    <a:pt x="3126" y="9509"/>
                    <a:pt x="3559" y="9877"/>
                    <a:pt x="3994" y="10240"/>
                  </a:cubicBezTo>
                  <a:cubicBezTo>
                    <a:pt x="4314" y="10505"/>
                    <a:pt x="4638" y="10762"/>
                    <a:pt x="4962" y="11019"/>
                  </a:cubicBezTo>
                  <a:cubicBezTo>
                    <a:pt x="5035" y="11079"/>
                    <a:pt x="5109" y="11141"/>
                    <a:pt x="5179" y="11206"/>
                  </a:cubicBezTo>
                  <a:cubicBezTo>
                    <a:pt x="5375" y="11206"/>
                    <a:pt x="5567" y="11248"/>
                    <a:pt x="5751" y="11328"/>
                  </a:cubicBezTo>
                  <a:cubicBezTo>
                    <a:pt x="5829" y="11377"/>
                    <a:pt x="5908" y="11425"/>
                    <a:pt x="5986" y="11472"/>
                  </a:cubicBezTo>
                  <a:cubicBezTo>
                    <a:pt x="6461" y="11233"/>
                    <a:pt x="6917" y="10957"/>
                    <a:pt x="7362" y="10666"/>
                  </a:cubicBezTo>
                  <a:cubicBezTo>
                    <a:pt x="8232" y="10101"/>
                    <a:pt x="9067" y="9484"/>
                    <a:pt x="9862" y="8818"/>
                  </a:cubicBezTo>
                  <a:cubicBezTo>
                    <a:pt x="10400" y="8368"/>
                    <a:pt x="10941" y="7862"/>
                    <a:pt x="11148" y="7192"/>
                  </a:cubicBezTo>
                  <a:cubicBezTo>
                    <a:pt x="11457" y="6193"/>
                    <a:pt x="10883" y="5070"/>
                    <a:pt x="9999" y="4513"/>
                  </a:cubicBezTo>
                  <a:cubicBezTo>
                    <a:pt x="9805" y="4390"/>
                    <a:pt x="9600" y="4291"/>
                    <a:pt x="9387" y="4210"/>
                  </a:cubicBezTo>
                  <a:cubicBezTo>
                    <a:pt x="8912" y="4034"/>
                    <a:pt x="8399" y="3960"/>
                    <a:pt x="7883" y="3960"/>
                  </a:cubicBezTo>
                  <a:cubicBezTo>
                    <a:pt x="7577" y="3960"/>
                    <a:pt x="7271" y="3986"/>
                    <a:pt x="6971" y="4032"/>
                  </a:cubicBezTo>
                  <a:cubicBezTo>
                    <a:pt x="6779" y="4061"/>
                    <a:pt x="6580" y="4097"/>
                    <a:pt x="6387" y="4097"/>
                  </a:cubicBezTo>
                  <a:cubicBezTo>
                    <a:pt x="6251" y="4097"/>
                    <a:pt x="6116" y="4079"/>
                    <a:pt x="5989" y="4027"/>
                  </a:cubicBezTo>
                  <a:cubicBezTo>
                    <a:pt x="5590" y="3864"/>
                    <a:pt x="5382" y="3414"/>
                    <a:pt x="5322" y="2986"/>
                  </a:cubicBezTo>
                  <a:cubicBezTo>
                    <a:pt x="5259" y="2557"/>
                    <a:pt x="5302" y="2118"/>
                    <a:pt x="5214" y="1694"/>
                  </a:cubicBezTo>
                  <a:cubicBezTo>
                    <a:pt x="5045" y="892"/>
                    <a:pt x="4373" y="215"/>
                    <a:pt x="3569" y="45"/>
                  </a:cubicBezTo>
                  <a:cubicBezTo>
                    <a:pt x="3425" y="15"/>
                    <a:pt x="3280" y="0"/>
                    <a:pt x="3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3891177" y="2569295"/>
              <a:ext cx="759366" cy="708104"/>
            </a:xfrm>
            <a:custGeom>
              <a:avLst/>
              <a:gdLst/>
              <a:ahLst/>
              <a:cxnLst/>
              <a:rect l="l" t="t" r="r" b="b"/>
              <a:pathLst>
                <a:path w="11984" h="11175" extrusionOk="0">
                  <a:moveTo>
                    <a:pt x="9202" y="1"/>
                  </a:moveTo>
                  <a:cubicBezTo>
                    <a:pt x="8765" y="1"/>
                    <a:pt x="8321" y="107"/>
                    <a:pt x="7935" y="309"/>
                  </a:cubicBezTo>
                  <a:cubicBezTo>
                    <a:pt x="7732" y="414"/>
                    <a:pt x="7542" y="542"/>
                    <a:pt x="7368" y="688"/>
                  </a:cubicBezTo>
                  <a:cubicBezTo>
                    <a:pt x="6747" y="1203"/>
                    <a:pt x="6302" y="1933"/>
                    <a:pt x="6006" y="2694"/>
                  </a:cubicBezTo>
                  <a:cubicBezTo>
                    <a:pt x="5886" y="3003"/>
                    <a:pt x="5774" y="3337"/>
                    <a:pt x="5510" y="3542"/>
                  </a:cubicBezTo>
                  <a:cubicBezTo>
                    <a:pt x="5337" y="3676"/>
                    <a:pt x="5125" y="3730"/>
                    <a:pt x="4906" y="3730"/>
                  </a:cubicBezTo>
                  <a:cubicBezTo>
                    <a:pt x="4692" y="3730"/>
                    <a:pt x="4471" y="3678"/>
                    <a:pt x="4273" y="3600"/>
                  </a:cubicBezTo>
                  <a:cubicBezTo>
                    <a:pt x="3873" y="3438"/>
                    <a:pt x="3513" y="3183"/>
                    <a:pt x="3103" y="3048"/>
                  </a:cubicBezTo>
                  <a:cubicBezTo>
                    <a:pt x="2895" y="2979"/>
                    <a:pt x="2677" y="2946"/>
                    <a:pt x="2459" y="2946"/>
                  </a:cubicBezTo>
                  <a:cubicBezTo>
                    <a:pt x="1858" y="2946"/>
                    <a:pt x="1254" y="3198"/>
                    <a:pt x="852" y="3646"/>
                  </a:cubicBezTo>
                  <a:cubicBezTo>
                    <a:pt x="1" y="4595"/>
                    <a:pt x="181" y="6143"/>
                    <a:pt x="914" y="7185"/>
                  </a:cubicBezTo>
                  <a:cubicBezTo>
                    <a:pt x="1650" y="8221"/>
                    <a:pt x="2802" y="8876"/>
                    <a:pt x="3915" y="9497"/>
                  </a:cubicBezTo>
                  <a:cubicBezTo>
                    <a:pt x="4678" y="9923"/>
                    <a:pt x="5492" y="10310"/>
                    <a:pt x="6238" y="10777"/>
                  </a:cubicBezTo>
                  <a:cubicBezTo>
                    <a:pt x="6337" y="10837"/>
                    <a:pt x="6435" y="10901"/>
                    <a:pt x="6530" y="10965"/>
                  </a:cubicBezTo>
                  <a:cubicBezTo>
                    <a:pt x="6626" y="11030"/>
                    <a:pt x="6719" y="11102"/>
                    <a:pt x="6809" y="11174"/>
                  </a:cubicBezTo>
                  <a:lnTo>
                    <a:pt x="6809" y="11173"/>
                  </a:lnTo>
                  <a:cubicBezTo>
                    <a:pt x="6890" y="10929"/>
                    <a:pt x="7011" y="10700"/>
                    <a:pt x="7129" y="10474"/>
                  </a:cubicBezTo>
                  <a:cubicBezTo>
                    <a:pt x="7238" y="10267"/>
                    <a:pt x="7323" y="10044"/>
                    <a:pt x="7443" y="9842"/>
                  </a:cubicBezTo>
                  <a:cubicBezTo>
                    <a:pt x="7561" y="9641"/>
                    <a:pt x="7678" y="9432"/>
                    <a:pt x="7835" y="9255"/>
                  </a:cubicBezTo>
                  <a:cubicBezTo>
                    <a:pt x="7905" y="9177"/>
                    <a:pt x="7979" y="9102"/>
                    <a:pt x="8055" y="9030"/>
                  </a:cubicBezTo>
                  <a:cubicBezTo>
                    <a:pt x="8078" y="9007"/>
                    <a:pt x="8102" y="8985"/>
                    <a:pt x="8127" y="8961"/>
                  </a:cubicBezTo>
                  <a:cubicBezTo>
                    <a:pt x="8251" y="8827"/>
                    <a:pt x="8346" y="8664"/>
                    <a:pt x="8467" y="8527"/>
                  </a:cubicBezTo>
                  <a:cubicBezTo>
                    <a:pt x="8605" y="8369"/>
                    <a:pt x="8758" y="8205"/>
                    <a:pt x="8942" y="8100"/>
                  </a:cubicBezTo>
                  <a:cubicBezTo>
                    <a:pt x="9195" y="7950"/>
                    <a:pt x="9394" y="7849"/>
                    <a:pt x="9692" y="7812"/>
                  </a:cubicBezTo>
                  <a:lnTo>
                    <a:pt x="9747" y="7806"/>
                  </a:lnTo>
                  <a:cubicBezTo>
                    <a:pt x="9908" y="7655"/>
                    <a:pt x="10103" y="7550"/>
                    <a:pt x="10311" y="7483"/>
                  </a:cubicBezTo>
                  <a:cubicBezTo>
                    <a:pt x="10379" y="7459"/>
                    <a:pt x="10443" y="7426"/>
                    <a:pt x="10510" y="7397"/>
                  </a:cubicBezTo>
                  <a:cubicBezTo>
                    <a:pt x="10722" y="7305"/>
                    <a:pt x="10951" y="7259"/>
                    <a:pt x="11181" y="7257"/>
                  </a:cubicBezTo>
                  <a:cubicBezTo>
                    <a:pt x="11211" y="7240"/>
                    <a:pt x="11242" y="7224"/>
                    <a:pt x="11276" y="7210"/>
                  </a:cubicBezTo>
                  <a:cubicBezTo>
                    <a:pt x="11429" y="7109"/>
                    <a:pt x="11600" y="7053"/>
                    <a:pt x="11786" y="7038"/>
                  </a:cubicBezTo>
                  <a:lnTo>
                    <a:pt x="11968" y="7038"/>
                  </a:lnTo>
                  <a:cubicBezTo>
                    <a:pt x="11983" y="6583"/>
                    <a:pt x="11973" y="6124"/>
                    <a:pt x="11947" y="5669"/>
                  </a:cubicBezTo>
                  <a:cubicBezTo>
                    <a:pt x="11891" y="4634"/>
                    <a:pt x="11775" y="3601"/>
                    <a:pt x="11596" y="2580"/>
                  </a:cubicBezTo>
                  <a:cubicBezTo>
                    <a:pt x="11476" y="1890"/>
                    <a:pt x="11308" y="1169"/>
                    <a:pt x="10831" y="656"/>
                  </a:cubicBezTo>
                  <a:cubicBezTo>
                    <a:pt x="10416" y="210"/>
                    <a:pt x="9815" y="1"/>
                    <a:pt x="9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3758180" y="3134177"/>
              <a:ext cx="621104" cy="755438"/>
            </a:xfrm>
            <a:custGeom>
              <a:avLst/>
              <a:gdLst/>
              <a:ahLst/>
              <a:cxnLst/>
              <a:rect l="l" t="t" r="r" b="b"/>
              <a:pathLst>
                <a:path w="9802" h="11922" extrusionOk="0">
                  <a:moveTo>
                    <a:pt x="3141" y="0"/>
                  </a:moveTo>
                  <a:cubicBezTo>
                    <a:pt x="2978" y="0"/>
                    <a:pt x="2816" y="17"/>
                    <a:pt x="2656" y="53"/>
                  </a:cubicBezTo>
                  <a:cubicBezTo>
                    <a:pt x="1637" y="288"/>
                    <a:pt x="951" y="1345"/>
                    <a:pt x="907" y="2389"/>
                  </a:cubicBezTo>
                  <a:cubicBezTo>
                    <a:pt x="899" y="2616"/>
                    <a:pt x="915" y="2845"/>
                    <a:pt x="953" y="3069"/>
                  </a:cubicBezTo>
                  <a:cubicBezTo>
                    <a:pt x="1087" y="3865"/>
                    <a:pt x="1498" y="4615"/>
                    <a:pt x="2008" y="5252"/>
                  </a:cubicBezTo>
                  <a:cubicBezTo>
                    <a:pt x="2215" y="5509"/>
                    <a:pt x="2451" y="5776"/>
                    <a:pt x="2494" y="6104"/>
                  </a:cubicBezTo>
                  <a:cubicBezTo>
                    <a:pt x="2552" y="6532"/>
                    <a:pt x="2265" y="6935"/>
                    <a:pt x="1925" y="7203"/>
                  </a:cubicBezTo>
                  <a:cubicBezTo>
                    <a:pt x="1587" y="7472"/>
                    <a:pt x="1184" y="7655"/>
                    <a:pt x="861" y="7943"/>
                  </a:cubicBezTo>
                  <a:cubicBezTo>
                    <a:pt x="249" y="8490"/>
                    <a:pt x="0" y="9411"/>
                    <a:pt x="255" y="10191"/>
                  </a:cubicBezTo>
                  <a:cubicBezTo>
                    <a:pt x="617" y="11308"/>
                    <a:pt x="1860" y="11921"/>
                    <a:pt x="3047" y="11921"/>
                  </a:cubicBezTo>
                  <a:cubicBezTo>
                    <a:pt x="3149" y="11921"/>
                    <a:pt x="3251" y="11917"/>
                    <a:pt x="3351" y="11908"/>
                  </a:cubicBezTo>
                  <a:cubicBezTo>
                    <a:pt x="4620" y="11794"/>
                    <a:pt x="5763" y="11124"/>
                    <a:pt x="6858" y="10470"/>
                  </a:cubicBezTo>
                  <a:cubicBezTo>
                    <a:pt x="7606" y="10023"/>
                    <a:pt x="8350" y="9511"/>
                    <a:pt x="9126" y="9098"/>
                  </a:cubicBezTo>
                  <a:cubicBezTo>
                    <a:pt x="9228" y="9042"/>
                    <a:pt x="9330" y="8990"/>
                    <a:pt x="9435" y="8940"/>
                  </a:cubicBezTo>
                  <a:cubicBezTo>
                    <a:pt x="9553" y="8879"/>
                    <a:pt x="9676" y="8832"/>
                    <a:pt x="9801" y="8786"/>
                  </a:cubicBezTo>
                  <a:cubicBezTo>
                    <a:pt x="9646" y="8591"/>
                    <a:pt x="9525" y="8366"/>
                    <a:pt x="9409" y="8145"/>
                  </a:cubicBezTo>
                  <a:cubicBezTo>
                    <a:pt x="9388" y="8107"/>
                    <a:pt x="9363" y="8071"/>
                    <a:pt x="9337" y="8035"/>
                  </a:cubicBezTo>
                  <a:cubicBezTo>
                    <a:pt x="9208" y="7855"/>
                    <a:pt x="9107" y="7655"/>
                    <a:pt x="9006" y="7458"/>
                  </a:cubicBezTo>
                  <a:cubicBezTo>
                    <a:pt x="8954" y="7354"/>
                    <a:pt x="8911" y="7246"/>
                    <a:pt x="8878" y="7135"/>
                  </a:cubicBezTo>
                  <a:cubicBezTo>
                    <a:pt x="8833" y="6983"/>
                    <a:pt x="8789" y="6826"/>
                    <a:pt x="8761" y="6667"/>
                  </a:cubicBezTo>
                  <a:cubicBezTo>
                    <a:pt x="8747" y="6624"/>
                    <a:pt x="8733" y="6581"/>
                    <a:pt x="8721" y="6536"/>
                  </a:cubicBezTo>
                  <a:cubicBezTo>
                    <a:pt x="8715" y="6515"/>
                    <a:pt x="8708" y="6493"/>
                    <a:pt x="8702" y="6468"/>
                  </a:cubicBezTo>
                  <a:cubicBezTo>
                    <a:pt x="8623" y="6166"/>
                    <a:pt x="8571" y="5887"/>
                    <a:pt x="8573" y="5571"/>
                  </a:cubicBezTo>
                  <a:cubicBezTo>
                    <a:pt x="8574" y="5269"/>
                    <a:pt x="8580" y="4968"/>
                    <a:pt x="8587" y="4666"/>
                  </a:cubicBezTo>
                  <a:cubicBezTo>
                    <a:pt x="8590" y="4480"/>
                    <a:pt x="8593" y="4297"/>
                    <a:pt x="8593" y="4111"/>
                  </a:cubicBezTo>
                  <a:cubicBezTo>
                    <a:pt x="8566" y="3858"/>
                    <a:pt x="8603" y="3614"/>
                    <a:pt x="8705" y="3380"/>
                  </a:cubicBezTo>
                  <a:cubicBezTo>
                    <a:pt x="8711" y="3371"/>
                    <a:pt x="8717" y="3362"/>
                    <a:pt x="8724" y="3351"/>
                  </a:cubicBezTo>
                  <a:cubicBezTo>
                    <a:pt x="8715" y="3218"/>
                    <a:pt x="8720" y="3082"/>
                    <a:pt x="8734" y="2926"/>
                  </a:cubicBezTo>
                  <a:cubicBezTo>
                    <a:pt x="8754" y="2730"/>
                    <a:pt x="8819" y="2530"/>
                    <a:pt x="8882" y="2343"/>
                  </a:cubicBezTo>
                  <a:cubicBezTo>
                    <a:pt x="8456" y="2068"/>
                    <a:pt x="8010" y="1823"/>
                    <a:pt x="7557" y="1594"/>
                  </a:cubicBezTo>
                  <a:cubicBezTo>
                    <a:pt x="6632" y="1124"/>
                    <a:pt x="5680" y="711"/>
                    <a:pt x="4706" y="354"/>
                  </a:cubicBezTo>
                  <a:cubicBezTo>
                    <a:pt x="4202" y="170"/>
                    <a:pt x="3669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4037607" y="3694941"/>
              <a:ext cx="727430" cy="726100"/>
            </a:xfrm>
            <a:custGeom>
              <a:avLst/>
              <a:gdLst/>
              <a:ahLst/>
              <a:cxnLst/>
              <a:rect l="l" t="t" r="r" b="b"/>
              <a:pathLst>
                <a:path w="11480" h="11459" extrusionOk="0">
                  <a:moveTo>
                    <a:pt x="5444" y="0"/>
                  </a:moveTo>
                  <a:cubicBezTo>
                    <a:pt x="4981" y="237"/>
                    <a:pt x="4530" y="509"/>
                    <a:pt x="4095" y="792"/>
                  </a:cubicBezTo>
                  <a:cubicBezTo>
                    <a:pt x="3225" y="1358"/>
                    <a:pt x="2390" y="1975"/>
                    <a:pt x="1594" y="2641"/>
                  </a:cubicBezTo>
                  <a:cubicBezTo>
                    <a:pt x="1058" y="3091"/>
                    <a:pt x="516" y="3598"/>
                    <a:pt x="309" y="4267"/>
                  </a:cubicBezTo>
                  <a:cubicBezTo>
                    <a:pt x="1" y="5265"/>
                    <a:pt x="574" y="6388"/>
                    <a:pt x="1457" y="6947"/>
                  </a:cubicBezTo>
                  <a:cubicBezTo>
                    <a:pt x="1651" y="7070"/>
                    <a:pt x="1857" y="7169"/>
                    <a:pt x="2069" y="7250"/>
                  </a:cubicBezTo>
                  <a:cubicBezTo>
                    <a:pt x="2544" y="7426"/>
                    <a:pt x="3058" y="7499"/>
                    <a:pt x="3574" y="7499"/>
                  </a:cubicBezTo>
                  <a:cubicBezTo>
                    <a:pt x="3880" y="7499"/>
                    <a:pt x="4187" y="7474"/>
                    <a:pt x="4487" y="7428"/>
                  </a:cubicBezTo>
                  <a:cubicBezTo>
                    <a:pt x="4680" y="7398"/>
                    <a:pt x="4878" y="7362"/>
                    <a:pt x="5071" y="7362"/>
                  </a:cubicBezTo>
                  <a:cubicBezTo>
                    <a:pt x="5207" y="7362"/>
                    <a:pt x="5340" y="7380"/>
                    <a:pt x="5467" y="7431"/>
                  </a:cubicBezTo>
                  <a:cubicBezTo>
                    <a:pt x="5868" y="7595"/>
                    <a:pt x="6075" y="8044"/>
                    <a:pt x="6136" y="8474"/>
                  </a:cubicBezTo>
                  <a:cubicBezTo>
                    <a:pt x="6199" y="8901"/>
                    <a:pt x="6156" y="9340"/>
                    <a:pt x="6244" y="9764"/>
                  </a:cubicBezTo>
                  <a:cubicBezTo>
                    <a:pt x="6411" y="10567"/>
                    <a:pt x="7085" y="11244"/>
                    <a:pt x="7887" y="11413"/>
                  </a:cubicBezTo>
                  <a:cubicBezTo>
                    <a:pt x="8032" y="11444"/>
                    <a:pt x="8177" y="11458"/>
                    <a:pt x="8321" y="11458"/>
                  </a:cubicBezTo>
                  <a:cubicBezTo>
                    <a:pt x="9415" y="11458"/>
                    <a:pt x="10447" y="10613"/>
                    <a:pt x="10919" y="9590"/>
                  </a:cubicBezTo>
                  <a:cubicBezTo>
                    <a:pt x="11457" y="8433"/>
                    <a:pt x="11448" y="7108"/>
                    <a:pt x="11429" y="5834"/>
                  </a:cubicBezTo>
                  <a:cubicBezTo>
                    <a:pt x="11416" y="4960"/>
                    <a:pt x="11347" y="4061"/>
                    <a:pt x="11376" y="3183"/>
                  </a:cubicBezTo>
                  <a:cubicBezTo>
                    <a:pt x="11379" y="3068"/>
                    <a:pt x="11385" y="2951"/>
                    <a:pt x="11393" y="2836"/>
                  </a:cubicBezTo>
                  <a:cubicBezTo>
                    <a:pt x="11406" y="2628"/>
                    <a:pt x="11444" y="2430"/>
                    <a:pt x="11480" y="2231"/>
                  </a:cubicBezTo>
                  <a:lnTo>
                    <a:pt x="11480" y="2231"/>
                  </a:lnTo>
                  <a:cubicBezTo>
                    <a:pt x="11436" y="2237"/>
                    <a:pt x="11395" y="2240"/>
                    <a:pt x="11351" y="2242"/>
                  </a:cubicBezTo>
                  <a:cubicBezTo>
                    <a:pt x="11266" y="2247"/>
                    <a:pt x="11180" y="2249"/>
                    <a:pt x="11094" y="2249"/>
                  </a:cubicBezTo>
                  <a:cubicBezTo>
                    <a:pt x="10887" y="2249"/>
                    <a:pt x="10679" y="2235"/>
                    <a:pt x="10477" y="2196"/>
                  </a:cubicBezTo>
                  <a:cubicBezTo>
                    <a:pt x="10339" y="2172"/>
                    <a:pt x="10202" y="2137"/>
                    <a:pt x="10063" y="2106"/>
                  </a:cubicBezTo>
                  <a:cubicBezTo>
                    <a:pt x="9975" y="2136"/>
                    <a:pt x="9883" y="2156"/>
                    <a:pt x="9786" y="2163"/>
                  </a:cubicBezTo>
                  <a:cubicBezTo>
                    <a:pt x="9734" y="2169"/>
                    <a:pt x="9683" y="2171"/>
                    <a:pt x="9632" y="2171"/>
                  </a:cubicBezTo>
                  <a:cubicBezTo>
                    <a:pt x="9434" y="2171"/>
                    <a:pt x="9241" y="2131"/>
                    <a:pt x="9055" y="2050"/>
                  </a:cubicBezTo>
                  <a:cubicBezTo>
                    <a:pt x="9050" y="2045"/>
                    <a:pt x="9043" y="2042"/>
                    <a:pt x="9037" y="2038"/>
                  </a:cubicBezTo>
                  <a:cubicBezTo>
                    <a:pt x="9037" y="2038"/>
                    <a:pt x="9036" y="2038"/>
                    <a:pt x="9036" y="2037"/>
                  </a:cubicBezTo>
                  <a:lnTo>
                    <a:pt x="9029" y="2037"/>
                  </a:lnTo>
                  <a:cubicBezTo>
                    <a:pt x="9011" y="2035"/>
                    <a:pt x="8996" y="2035"/>
                    <a:pt x="8980" y="2032"/>
                  </a:cubicBezTo>
                  <a:cubicBezTo>
                    <a:pt x="8974" y="2032"/>
                    <a:pt x="8968" y="2032"/>
                    <a:pt x="8965" y="2031"/>
                  </a:cubicBezTo>
                  <a:cubicBezTo>
                    <a:pt x="8654" y="2002"/>
                    <a:pt x="8340" y="1900"/>
                    <a:pt x="8067" y="1787"/>
                  </a:cubicBezTo>
                  <a:cubicBezTo>
                    <a:pt x="7735" y="1654"/>
                    <a:pt x="7435" y="1463"/>
                    <a:pt x="7135" y="1275"/>
                  </a:cubicBezTo>
                  <a:cubicBezTo>
                    <a:pt x="6897" y="1125"/>
                    <a:pt x="6684" y="936"/>
                    <a:pt x="6473" y="753"/>
                  </a:cubicBezTo>
                  <a:cubicBezTo>
                    <a:pt x="6363" y="660"/>
                    <a:pt x="6255" y="563"/>
                    <a:pt x="6144" y="468"/>
                  </a:cubicBezTo>
                  <a:cubicBezTo>
                    <a:pt x="5980" y="412"/>
                    <a:pt x="5826" y="329"/>
                    <a:pt x="5683" y="224"/>
                  </a:cubicBezTo>
                  <a:cubicBezTo>
                    <a:pt x="5594" y="157"/>
                    <a:pt x="5516" y="84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4765894" y="3601860"/>
              <a:ext cx="759873" cy="705443"/>
            </a:xfrm>
            <a:custGeom>
              <a:avLst/>
              <a:gdLst/>
              <a:ahLst/>
              <a:cxnLst/>
              <a:rect l="l" t="t" r="r" b="b"/>
              <a:pathLst>
                <a:path w="11992" h="11133" extrusionOk="0">
                  <a:moveTo>
                    <a:pt x="5242" y="0"/>
                  </a:moveTo>
                  <a:cubicBezTo>
                    <a:pt x="5174" y="228"/>
                    <a:pt x="5091" y="451"/>
                    <a:pt x="4978" y="659"/>
                  </a:cubicBezTo>
                  <a:cubicBezTo>
                    <a:pt x="4793" y="997"/>
                    <a:pt x="4589" y="1294"/>
                    <a:pt x="4323" y="1570"/>
                  </a:cubicBezTo>
                  <a:cubicBezTo>
                    <a:pt x="4172" y="1729"/>
                    <a:pt x="4013" y="1880"/>
                    <a:pt x="3851" y="2027"/>
                  </a:cubicBezTo>
                  <a:cubicBezTo>
                    <a:pt x="3822" y="2053"/>
                    <a:pt x="3792" y="2080"/>
                    <a:pt x="3761" y="2106"/>
                  </a:cubicBezTo>
                  <a:cubicBezTo>
                    <a:pt x="3714" y="2146"/>
                    <a:pt x="3665" y="2188"/>
                    <a:pt x="3617" y="2230"/>
                  </a:cubicBezTo>
                  <a:cubicBezTo>
                    <a:pt x="3437" y="2384"/>
                    <a:pt x="3247" y="2532"/>
                    <a:pt x="3046" y="2656"/>
                  </a:cubicBezTo>
                  <a:cubicBezTo>
                    <a:pt x="2743" y="2843"/>
                    <a:pt x="2405" y="3029"/>
                    <a:pt x="2045" y="3088"/>
                  </a:cubicBezTo>
                  <a:cubicBezTo>
                    <a:pt x="1986" y="3120"/>
                    <a:pt x="1927" y="3151"/>
                    <a:pt x="1865" y="3177"/>
                  </a:cubicBezTo>
                  <a:cubicBezTo>
                    <a:pt x="1799" y="3206"/>
                    <a:pt x="1730" y="3231"/>
                    <a:pt x="1662" y="3252"/>
                  </a:cubicBezTo>
                  <a:cubicBezTo>
                    <a:pt x="1354" y="3346"/>
                    <a:pt x="1043" y="3425"/>
                    <a:pt x="734" y="3519"/>
                  </a:cubicBezTo>
                  <a:cubicBezTo>
                    <a:pt x="511" y="3586"/>
                    <a:pt x="279" y="3657"/>
                    <a:pt x="46" y="3693"/>
                  </a:cubicBezTo>
                  <a:cubicBezTo>
                    <a:pt x="0" y="4280"/>
                    <a:pt x="12" y="4875"/>
                    <a:pt x="43" y="5464"/>
                  </a:cubicBezTo>
                  <a:cubicBezTo>
                    <a:pt x="99" y="6499"/>
                    <a:pt x="216" y="7532"/>
                    <a:pt x="395" y="8553"/>
                  </a:cubicBezTo>
                  <a:cubicBezTo>
                    <a:pt x="516" y="9243"/>
                    <a:pt x="683" y="9964"/>
                    <a:pt x="1159" y="10477"/>
                  </a:cubicBezTo>
                  <a:cubicBezTo>
                    <a:pt x="1575" y="10923"/>
                    <a:pt x="2177" y="11132"/>
                    <a:pt x="2790" y="11132"/>
                  </a:cubicBezTo>
                  <a:cubicBezTo>
                    <a:pt x="3228" y="11132"/>
                    <a:pt x="3671" y="11026"/>
                    <a:pt x="4057" y="10824"/>
                  </a:cubicBezTo>
                  <a:cubicBezTo>
                    <a:pt x="4260" y="10719"/>
                    <a:pt x="4448" y="10591"/>
                    <a:pt x="4623" y="10445"/>
                  </a:cubicBezTo>
                  <a:cubicBezTo>
                    <a:pt x="5245" y="9930"/>
                    <a:pt x="5688" y="9200"/>
                    <a:pt x="5986" y="8439"/>
                  </a:cubicBezTo>
                  <a:cubicBezTo>
                    <a:pt x="6104" y="8130"/>
                    <a:pt x="6218" y="7795"/>
                    <a:pt x="6480" y="7591"/>
                  </a:cubicBezTo>
                  <a:cubicBezTo>
                    <a:pt x="6654" y="7457"/>
                    <a:pt x="6866" y="7403"/>
                    <a:pt x="7085" y="7403"/>
                  </a:cubicBezTo>
                  <a:cubicBezTo>
                    <a:pt x="7299" y="7403"/>
                    <a:pt x="7519" y="7455"/>
                    <a:pt x="7717" y="7533"/>
                  </a:cubicBezTo>
                  <a:cubicBezTo>
                    <a:pt x="8119" y="7695"/>
                    <a:pt x="8479" y="7950"/>
                    <a:pt x="8889" y="8085"/>
                  </a:cubicBezTo>
                  <a:cubicBezTo>
                    <a:pt x="9097" y="8154"/>
                    <a:pt x="9314" y="8187"/>
                    <a:pt x="9532" y="8187"/>
                  </a:cubicBezTo>
                  <a:cubicBezTo>
                    <a:pt x="10133" y="8187"/>
                    <a:pt x="10736" y="7935"/>
                    <a:pt x="11139" y="7487"/>
                  </a:cubicBezTo>
                  <a:cubicBezTo>
                    <a:pt x="11991" y="6538"/>
                    <a:pt x="11811" y="4990"/>
                    <a:pt x="11078" y="3948"/>
                  </a:cubicBezTo>
                  <a:cubicBezTo>
                    <a:pt x="10344" y="2907"/>
                    <a:pt x="9193" y="2253"/>
                    <a:pt x="8079" y="1632"/>
                  </a:cubicBezTo>
                  <a:cubicBezTo>
                    <a:pt x="7316" y="1206"/>
                    <a:pt x="6502" y="818"/>
                    <a:pt x="5756" y="352"/>
                  </a:cubicBezTo>
                  <a:cubicBezTo>
                    <a:pt x="5657" y="291"/>
                    <a:pt x="5559" y="228"/>
                    <a:pt x="5464" y="163"/>
                  </a:cubicBezTo>
                  <a:cubicBezTo>
                    <a:pt x="5386" y="113"/>
                    <a:pt x="5314" y="57"/>
                    <a:pt x="5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5037972" y="2986731"/>
              <a:ext cx="620977" cy="754931"/>
            </a:xfrm>
            <a:custGeom>
              <a:avLst/>
              <a:gdLst/>
              <a:ahLst/>
              <a:cxnLst/>
              <a:rect l="l" t="t" r="r" b="b"/>
              <a:pathLst>
                <a:path w="9800" h="11914" extrusionOk="0">
                  <a:moveTo>
                    <a:pt x="6753" y="0"/>
                  </a:moveTo>
                  <a:cubicBezTo>
                    <a:pt x="6651" y="0"/>
                    <a:pt x="6549" y="5"/>
                    <a:pt x="6449" y="14"/>
                  </a:cubicBezTo>
                  <a:cubicBezTo>
                    <a:pt x="5180" y="128"/>
                    <a:pt x="4037" y="797"/>
                    <a:pt x="2942" y="1450"/>
                  </a:cubicBezTo>
                  <a:cubicBezTo>
                    <a:pt x="2192" y="1898"/>
                    <a:pt x="1449" y="2410"/>
                    <a:pt x="673" y="2824"/>
                  </a:cubicBezTo>
                  <a:cubicBezTo>
                    <a:pt x="571" y="2880"/>
                    <a:pt x="468" y="2932"/>
                    <a:pt x="363" y="2982"/>
                  </a:cubicBezTo>
                  <a:cubicBezTo>
                    <a:pt x="245" y="3041"/>
                    <a:pt x="123" y="3090"/>
                    <a:pt x="0" y="3135"/>
                  </a:cubicBezTo>
                  <a:cubicBezTo>
                    <a:pt x="2" y="3135"/>
                    <a:pt x="3" y="3138"/>
                    <a:pt x="3" y="3138"/>
                  </a:cubicBezTo>
                  <a:cubicBezTo>
                    <a:pt x="298" y="3358"/>
                    <a:pt x="455" y="3718"/>
                    <a:pt x="511" y="4074"/>
                  </a:cubicBezTo>
                  <a:cubicBezTo>
                    <a:pt x="540" y="4264"/>
                    <a:pt x="520" y="4445"/>
                    <a:pt x="450" y="4622"/>
                  </a:cubicBezTo>
                  <a:cubicBezTo>
                    <a:pt x="447" y="4638"/>
                    <a:pt x="442" y="4652"/>
                    <a:pt x="439" y="4667"/>
                  </a:cubicBezTo>
                  <a:cubicBezTo>
                    <a:pt x="458" y="4693"/>
                    <a:pt x="478" y="4717"/>
                    <a:pt x="497" y="4746"/>
                  </a:cubicBezTo>
                  <a:cubicBezTo>
                    <a:pt x="612" y="4894"/>
                    <a:pt x="681" y="5060"/>
                    <a:pt x="710" y="5240"/>
                  </a:cubicBezTo>
                  <a:cubicBezTo>
                    <a:pt x="735" y="5309"/>
                    <a:pt x="751" y="5380"/>
                    <a:pt x="758" y="5452"/>
                  </a:cubicBezTo>
                  <a:cubicBezTo>
                    <a:pt x="759" y="5463"/>
                    <a:pt x="759" y="5475"/>
                    <a:pt x="761" y="5486"/>
                  </a:cubicBezTo>
                  <a:lnTo>
                    <a:pt x="761" y="5495"/>
                  </a:lnTo>
                  <a:cubicBezTo>
                    <a:pt x="761" y="5502"/>
                    <a:pt x="764" y="5511"/>
                    <a:pt x="764" y="5518"/>
                  </a:cubicBezTo>
                  <a:cubicBezTo>
                    <a:pt x="764" y="5525"/>
                    <a:pt x="764" y="5531"/>
                    <a:pt x="765" y="5538"/>
                  </a:cubicBezTo>
                  <a:cubicBezTo>
                    <a:pt x="778" y="5590"/>
                    <a:pt x="787" y="5643"/>
                    <a:pt x="792" y="5698"/>
                  </a:cubicBezTo>
                  <a:cubicBezTo>
                    <a:pt x="843" y="5825"/>
                    <a:pt x="903" y="5946"/>
                    <a:pt x="962" y="6065"/>
                  </a:cubicBezTo>
                  <a:cubicBezTo>
                    <a:pt x="1099" y="6350"/>
                    <a:pt x="1191" y="6646"/>
                    <a:pt x="1242" y="6958"/>
                  </a:cubicBezTo>
                  <a:cubicBezTo>
                    <a:pt x="1262" y="7080"/>
                    <a:pt x="1257" y="7201"/>
                    <a:pt x="1239" y="7321"/>
                  </a:cubicBezTo>
                  <a:cubicBezTo>
                    <a:pt x="1263" y="7645"/>
                    <a:pt x="1253" y="7976"/>
                    <a:pt x="1232" y="8289"/>
                  </a:cubicBezTo>
                  <a:cubicBezTo>
                    <a:pt x="1220" y="8466"/>
                    <a:pt x="1197" y="8640"/>
                    <a:pt x="1157" y="8811"/>
                  </a:cubicBezTo>
                  <a:cubicBezTo>
                    <a:pt x="1142" y="8876"/>
                    <a:pt x="1126" y="8941"/>
                    <a:pt x="1111" y="9006"/>
                  </a:cubicBezTo>
                  <a:cubicBezTo>
                    <a:pt x="1109" y="9053"/>
                    <a:pt x="1102" y="9104"/>
                    <a:pt x="1092" y="9153"/>
                  </a:cubicBezTo>
                  <a:cubicBezTo>
                    <a:pt x="1054" y="9302"/>
                    <a:pt x="1017" y="9455"/>
                    <a:pt x="974" y="9606"/>
                  </a:cubicBezTo>
                  <a:cubicBezTo>
                    <a:pt x="1383" y="9867"/>
                    <a:pt x="1810" y="10102"/>
                    <a:pt x="2241" y="10319"/>
                  </a:cubicBezTo>
                  <a:cubicBezTo>
                    <a:pt x="3166" y="10789"/>
                    <a:pt x="4119" y="11203"/>
                    <a:pt x="5092" y="11559"/>
                  </a:cubicBezTo>
                  <a:cubicBezTo>
                    <a:pt x="5595" y="11744"/>
                    <a:pt x="6127" y="11913"/>
                    <a:pt x="6655" y="11913"/>
                  </a:cubicBezTo>
                  <a:cubicBezTo>
                    <a:pt x="6818" y="11913"/>
                    <a:pt x="6981" y="11897"/>
                    <a:pt x="7143" y="11860"/>
                  </a:cubicBezTo>
                  <a:cubicBezTo>
                    <a:pt x="8161" y="11627"/>
                    <a:pt x="8847" y="10570"/>
                    <a:pt x="8890" y="9526"/>
                  </a:cubicBezTo>
                  <a:cubicBezTo>
                    <a:pt x="8900" y="9297"/>
                    <a:pt x="8883" y="9068"/>
                    <a:pt x="8845" y="8844"/>
                  </a:cubicBezTo>
                  <a:cubicBezTo>
                    <a:pt x="8710" y="8050"/>
                    <a:pt x="8299" y="7299"/>
                    <a:pt x="7791" y="6661"/>
                  </a:cubicBezTo>
                  <a:cubicBezTo>
                    <a:pt x="7584" y="6404"/>
                    <a:pt x="7347" y="6137"/>
                    <a:pt x="7304" y="5810"/>
                  </a:cubicBezTo>
                  <a:cubicBezTo>
                    <a:pt x="7247" y="5381"/>
                    <a:pt x="7533" y="4978"/>
                    <a:pt x="7873" y="4710"/>
                  </a:cubicBezTo>
                  <a:cubicBezTo>
                    <a:pt x="8211" y="4442"/>
                    <a:pt x="8615" y="4258"/>
                    <a:pt x="8937" y="3970"/>
                  </a:cubicBezTo>
                  <a:cubicBezTo>
                    <a:pt x="9551" y="3430"/>
                    <a:pt x="9800" y="2511"/>
                    <a:pt x="9545" y="1729"/>
                  </a:cubicBezTo>
                  <a:cubicBezTo>
                    <a:pt x="9183" y="614"/>
                    <a:pt x="7940" y="0"/>
                    <a:pt x="6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3814889" y="2569105"/>
              <a:ext cx="1787273" cy="1738419"/>
            </a:xfrm>
            <a:custGeom>
              <a:avLst/>
              <a:gdLst/>
              <a:ahLst/>
              <a:cxnLst/>
              <a:rect l="l" t="t" r="r" b="b"/>
              <a:pathLst>
                <a:path w="28206" h="27435" extrusionOk="0">
                  <a:moveTo>
                    <a:pt x="13316" y="6477"/>
                  </a:moveTo>
                  <a:cubicBezTo>
                    <a:pt x="13311" y="6594"/>
                    <a:pt x="13307" y="6709"/>
                    <a:pt x="13300" y="6824"/>
                  </a:cubicBezTo>
                  <a:cubicBezTo>
                    <a:pt x="13294" y="6896"/>
                    <a:pt x="13287" y="6967"/>
                    <a:pt x="13278" y="7037"/>
                  </a:cubicBezTo>
                  <a:cubicBezTo>
                    <a:pt x="13348" y="7037"/>
                    <a:pt x="13417" y="7037"/>
                    <a:pt x="13486" y="7037"/>
                  </a:cubicBezTo>
                  <a:cubicBezTo>
                    <a:pt x="13797" y="7037"/>
                    <a:pt x="14106" y="7041"/>
                    <a:pt x="14416" y="7064"/>
                  </a:cubicBezTo>
                  <a:cubicBezTo>
                    <a:pt x="13991" y="6907"/>
                    <a:pt x="13648" y="6700"/>
                    <a:pt x="13316" y="6477"/>
                  </a:cubicBezTo>
                  <a:close/>
                  <a:moveTo>
                    <a:pt x="10410" y="0"/>
                  </a:moveTo>
                  <a:cubicBezTo>
                    <a:pt x="9972" y="0"/>
                    <a:pt x="9528" y="106"/>
                    <a:pt x="9142" y="308"/>
                  </a:cubicBezTo>
                  <a:cubicBezTo>
                    <a:pt x="8939" y="414"/>
                    <a:pt x="8751" y="542"/>
                    <a:pt x="8576" y="688"/>
                  </a:cubicBezTo>
                  <a:cubicBezTo>
                    <a:pt x="8665" y="676"/>
                    <a:pt x="8754" y="670"/>
                    <a:pt x="8842" y="670"/>
                  </a:cubicBezTo>
                  <a:cubicBezTo>
                    <a:pt x="9050" y="670"/>
                    <a:pt x="9257" y="705"/>
                    <a:pt x="9456" y="786"/>
                  </a:cubicBezTo>
                  <a:cubicBezTo>
                    <a:pt x="9911" y="970"/>
                    <a:pt x="10248" y="1369"/>
                    <a:pt x="10505" y="1790"/>
                  </a:cubicBezTo>
                  <a:cubicBezTo>
                    <a:pt x="11520" y="3472"/>
                    <a:pt x="11451" y="5670"/>
                    <a:pt x="10601" y="7440"/>
                  </a:cubicBezTo>
                  <a:cubicBezTo>
                    <a:pt x="10541" y="7566"/>
                    <a:pt x="10477" y="7691"/>
                    <a:pt x="10408" y="7813"/>
                  </a:cubicBezTo>
                  <a:cubicBezTo>
                    <a:pt x="10371" y="7881"/>
                    <a:pt x="10332" y="7950"/>
                    <a:pt x="10290" y="8018"/>
                  </a:cubicBezTo>
                  <a:cubicBezTo>
                    <a:pt x="10483" y="7913"/>
                    <a:pt x="10657" y="7841"/>
                    <a:pt x="10899" y="7810"/>
                  </a:cubicBezTo>
                  <a:lnTo>
                    <a:pt x="10954" y="7805"/>
                  </a:lnTo>
                  <a:cubicBezTo>
                    <a:pt x="11115" y="7655"/>
                    <a:pt x="11310" y="7550"/>
                    <a:pt x="11518" y="7484"/>
                  </a:cubicBezTo>
                  <a:cubicBezTo>
                    <a:pt x="11587" y="7458"/>
                    <a:pt x="11651" y="7426"/>
                    <a:pt x="11717" y="7397"/>
                  </a:cubicBezTo>
                  <a:cubicBezTo>
                    <a:pt x="11929" y="7305"/>
                    <a:pt x="12158" y="7259"/>
                    <a:pt x="12388" y="7256"/>
                  </a:cubicBezTo>
                  <a:cubicBezTo>
                    <a:pt x="12418" y="7240"/>
                    <a:pt x="12450" y="7224"/>
                    <a:pt x="12483" y="7210"/>
                  </a:cubicBezTo>
                  <a:cubicBezTo>
                    <a:pt x="12637" y="7109"/>
                    <a:pt x="12807" y="7053"/>
                    <a:pt x="12993" y="7039"/>
                  </a:cubicBezTo>
                  <a:lnTo>
                    <a:pt x="13174" y="7039"/>
                  </a:lnTo>
                  <a:cubicBezTo>
                    <a:pt x="13192" y="6583"/>
                    <a:pt x="13180" y="6124"/>
                    <a:pt x="13156" y="5669"/>
                  </a:cubicBezTo>
                  <a:cubicBezTo>
                    <a:pt x="13100" y="4634"/>
                    <a:pt x="12983" y="3600"/>
                    <a:pt x="12804" y="2580"/>
                  </a:cubicBezTo>
                  <a:cubicBezTo>
                    <a:pt x="12683" y="1890"/>
                    <a:pt x="12516" y="1169"/>
                    <a:pt x="12040" y="655"/>
                  </a:cubicBezTo>
                  <a:cubicBezTo>
                    <a:pt x="11624" y="209"/>
                    <a:pt x="11023" y="0"/>
                    <a:pt x="10410" y="0"/>
                  </a:cubicBezTo>
                  <a:close/>
                  <a:moveTo>
                    <a:pt x="22624" y="2415"/>
                  </a:moveTo>
                  <a:lnTo>
                    <a:pt x="22624" y="2415"/>
                  </a:lnTo>
                  <a:cubicBezTo>
                    <a:pt x="22805" y="2654"/>
                    <a:pt x="22934" y="2921"/>
                    <a:pt x="22977" y="3227"/>
                  </a:cubicBezTo>
                  <a:cubicBezTo>
                    <a:pt x="23045" y="3713"/>
                    <a:pt x="22869" y="4206"/>
                    <a:pt x="22631" y="4635"/>
                  </a:cubicBezTo>
                  <a:cubicBezTo>
                    <a:pt x="21682" y="6355"/>
                    <a:pt x="19742" y="7396"/>
                    <a:pt x="17785" y="7544"/>
                  </a:cubicBezTo>
                  <a:cubicBezTo>
                    <a:pt x="17647" y="7556"/>
                    <a:pt x="17506" y="7563"/>
                    <a:pt x="17366" y="7564"/>
                  </a:cubicBezTo>
                  <a:cubicBezTo>
                    <a:pt x="17323" y="7565"/>
                    <a:pt x="17279" y="7565"/>
                    <a:pt x="17235" y="7565"/>
                  </a:cubicBezTo>
                  <a:cubicBezTo>
                    <a:pt x="16784" y="7565"/>
                    <a:pt x="16334" y="7525"/>
                    <a:pt x="15890" y="7448"/>
                  </a:cubicBezTo>
                  <a:lnTo>
                    <a:pt x="15890" y="7448"/>
                  </a:lnTo>
                  <a:cubicBezTo>
                    <a:pt x="16374" y="7724"/>
                    <a:pt x="16800" y="8084"/>
                    <a:pt x="17230" y="8441"/>
                  </a:cubicBezTo>
                  <a:cubicBezTo>
                    <a:pt x="17548" y="8708"/>
                    <a:pt x="17872" y="8962"/>
                    <a:pt x="18197" y="9225"/>
                  </a:cubicBezTo>
                  <a:cubicBezTo>
                    <a:pt x="18271" y="9284"/>
                    <a:pt x="18346" y="9345"/>
                    <a:pt x="18415" y="9410"/>
                  </a:cubicBezTo>
                  <a:cubicBezTo>
                    <a:pt x="18612" y="9410"/>
                    <a:pt x="18802" y="9452"/>
                    <a:pt x="18988" y="9533"/>
                  </a:cubicBezTo>
                  <a:cubicBezTo>
                    <a:pt x="19066" y="9582"/>
                    <a:pt x="19145" y="9629"/>
                    <a:pt x="19221" y="9677"/>
                  </a:cubicBezTo>
                  <a:cubicBezTo>
                    <a:pt x="19695" y="9438"/>
                    <a:pt x="20154" y="9161"/>
                    <a:pt x="20599" y="8870"/>
                  </a:cubicBezTo>
                  <a:cubicBezTo>
                    <a:pt x="21468" y="8306"/>
                    <a:pt x="22303" y="7687"/>
                    <a:pt x="23099" y="7023"/>
                  </a:cubicBezTo>
                  <a:cubicBezTo>
                    <a:pt x="23638" y="6572"/>
                    <a:pt x="24179" y="6067"/>
                    <a:pt x="24384" y="5397"/>
                  </a:cubicBezTo>
                  <a:cubicBezTo>
                    <a:pt x="24691" y="4400"/>
                    <a:pt x="24117" y="3277"/>
                    <a:pt x="23236" y="2717"/>
                  </a:cubicBezTo>
                  <a:cubicBezTo>
                    <a:pt x="23042" y="2592"/>
                    <a:pt x="22836" y="2494"/>
                    <a:pt x="22624" y="2415"/>
                  </a:cubicBezTo>
                  <a:close/>
                  <a:moveTo>
                    <a:pt x="8510" y="10109"/>
                  </a:moveTo>
                  <a:cubicBezTo>
                    <a:pt x="8159" y="10404"/>
                    <a:pt x="7803" y="10598"/>
                    <a:pt x="7440" y="10777"/>
                  </a:cubicBezTo>
                  <a:cubicBezTo>
                    <a:pt x="7539" y="10839"/>
                    <a:pt x="7636" y="10901"/>
                    <a:pt x="7732" y="10967"/>
                  </a:cubicBezTo>
                  <a:cubicBezTo>
                    <a:pt x="7833" y="11032"/>
                    <a:pt x="7924" y="11104"/>
                    <a:pt x="8015" y="11176"/>
                  </a:cubicBezTo>
                  <a:lnTo>
                    <a:pt x="8015" y="11173"/>
                  </a:lnTo>
                  <a:cubicBezTo>
                    <a:pt x="8095" y="10931"/>
                    <a:pt x="8216" y="10702"/>
                    <a:pt x="8334" y="10474"/>
                  </a:cubicBezTo>
                  <a:cubicBezTo>
                    <a:pt x="8398" y="10356"/>
                    <a:pt x="8451" y="10233"/>
                    <a:pt x="8510" y="10109"/>
                  </a:cubicBezTo>
                  <a:close/>
                  <a:moveTo>
                    <a:pt x="2246" y="8921"/>
                  </a:moveTo>
                  <a:cubicBezTo>
                    <a:pt x="2083" y="8921"/>
                    <a:pt x="1919" y="8937"/>
                    <a:pt x="1758" y="8974"/>
                  </a:cubicBezTo>
                  <a:cubicBezTo>
                    <a:pt x="738" y="9207"/>
                    <a:pt x="53" y="10264"/>
                    <a:pt x="9" y="11308"/>
                  </a:cubicBezTo>
                  <a:cubicBezTo>
                    <a:pt x="1" y="11537"/>
                    <a:pt x="17" y="11765"/>
                    <a:pt x="54" y="11988"/>
                  </a:cubicBezTo>
                  <a:cubicBezTo>
                    <a:pt x="171" y="11711"/>
                    <a:pt x="339" y="11465"/>
                    <a:pt x="581" y="11275"/>
                  </a:cubicBezTo>
                  <a:cubicBezTo>
                    <a:pt x="970" y="10973"/>
                    <a:pt x="1484" y="10882"/>
                    <a:pt x="1975" y="10871"/>
                  </a:cubicBezTo>
                  <a:cubicBezTo>
                    <a:pt x="2007" y="10870"/>
                    <a:pt x="2039" y="10870"/>
                    <a:pt x="2071" y="10870"/>
                  </a:cubicBezTo>
                  <a:cubicBezTo>
                    <a:pt x="4000" y="10870"/>
                    <a:pt x="5829" y="12017"/>
                    <a:pt x="6919" y="13612"/>
                  </a:cubicBezTo>
                  <a:cubicBezTo>
                    <a:pt x="6998" y="13728"/>
                    <a:pt x="7073" y="13847"/>
                    <a:pt x="7145" y="13967"/>
                  </a:cubicBezTo>
                  <a:cubicBezTo>
                    <a:pt x="7403" y="14393"/>
                    <a:pt x="7614" y="14846"/>
                    <a:pt x="7786" y="15314"/>
                  </a:cubicBezTo>
                  <a:cubicBezTo>
                    <a:pt x="7718" y="15039"/>
                    <a:pt x="7675" y="14780"/>
                    <a:pt x="7675" y="14491"/>
                  </a:cubicBezTo>
                  <a:cubicBezTo>
                    <a:pt x="7676" y="14188"/>
                    <a:pt x="7682" y="13887"/>
                    <a:pt x="7689" y="13585"/>
                  </a:cubicBezTo>
                  <a:cubicBezTo>
                    <a:pt x="7692" y="13399"/>
                    <a:pt x="7694" y="13216"/>
                    <a:pt x="7694" y="13031"/>
                  </a:cubicBezTo>
                  <a:cubicBezTo>
                    <a:pt x="7666" y="12777"/>
                    <a:pt x="7705" y="12534"/>
                    <a:pt x="7807" y="12300"/>
                  </a:cubicBezTo>
                  <a:cubicBezTo>
                    <a:pt x="7813" y="12290"/>
                    <a:pt x="7817" y="12282"/>
                    <a:pt x="7825" y="12272"/>
                  </a:cubicBezTo>
                  <a:cubicBezTo>
                    <a:pt x="7816" y="12138"/>
                    <a:pt x="7822" y="12001"/>
                    <a:pt x="7836" y="11847"/>
                  </a:cubicBezTo>
                  <a:cubicBezTo>
                    <a:pt x="7856" y="11650"/>
                    <a:pt x="7921" y="11451"/>
                    <a:pt x="7983" y="11264"/>
                  </a:cubicBezTo>
                  <a:cubicBezTo>
                    <a:pt x="7557" y="10987"/>
                    <a:pt x="7110" y="10742"/>
                    <a:pt x="6658" y="10515"/>
                  </a:cubicBezTo>
                  <a:cubicBezTo>
                    <a:pt x="5734" y="10044"/>
                    <a:pt x="4782" y="9631"/>
                    <a:pt x="3807" y="9273"/>
                  </a:cubicBezTo>
                  <a:cubicBezTo>
                    <a:pt x="3304" y="9090"/>
                    <a:pt x="2773" y="8921"/>
                    <a:pt x="2246" y="8921"/>
                  </a:cubicBezTo>
                  <a:close/>
                  <a:moveTo>
                    <a:pt x="20251" y="16299"/>
                  </a:moveTo>
                  <a:cubicBezTo>
                    <a:pt x="20183" y="16527"/>
                    <a:pt x="20100" y="16750"/>
                    <a:pt x="19987" y="16958"/>
                  </a:cubicBezTo>
                  <a:cubicBezTo>
                    <a:pt x="19940" y="17041"/>
                    <a:pt x="19894" y="17123"/>
                    <a:pt x="19845" y="17202"/>
                  </a:cubicBezTo>
                  <a:cubicBezTo>
                    <a:pt x="20147" y="16972"/>
                    <a:pt x="20452" y="16806"/>
                    <a:pt x="20766" y="16651"/>
                  </a:cubicBezTo>
                  <a:cubicBezTo>
                    <a:pt x="20667" y="16590"/>
                    <a:pt x="20571" y="16527"/>
                    <a:pt x="20474" y="16462"/>
                  </a:cubicBezTo>
                  <a:cubicBezTo>
                    <a:pt x="20395" y="16412"/>
                    <a:pt x="20321" y="16357"/>
                    <a:pt x="20251" y="16299"/>
                  </a:cubicBezTo>
                  <a:close/>
                  <a:moveTo>
                    <a:pt x="8100" y="16354"/>
                  </a:moveTo>
                  <a:lnTo>
                    <a:pt x="8100" y="16354"/>
                  </a:lnTo>
                  <a:cubicBezTo>
                    <a:pt x="8123" y="16454"/>
                    <a:pt x="8144" y="16551"/>
                    <a:pt x="8166" y="16652"/>
                  </a:cubicBezTo>
                  <a:cubicBezTo>
                    <a:pt x="8267" y="17146"/>
                    <a:pt x="8259" y="17581"/>
                    <a:pt x="8231" y="18017"/>
                  </a:cubicBezTo>
                  <a:cubicBezTo>
                    <a:pt x="8333" y="17961"/>
                    <a:pt x="8435" y="17909"/>
                    <a:pt x="8540" y="17859"/>
                  </a:cubicBezTo>
                  <a:cubicBezTo>
                    <a:pt x="8658" y="17800"/>
                    <a:pt x="8781" y="17751"/>
                    <a:pt x="8906" y="17706"/>
                  </a:cubicBezTo>
                  <a:cubicBezTo>
                    <a:pt x="8751" y="17512"/>
                    <a:pt x="8630" y="17286"/>
                    <a:pt x="8514" y="17066"/>
                  </a:cubicBezTo>
                  <a:cubicBezTo>
                    <a:pt x="8493" y="17027"/>
                    <a:pt x="8468" y="16991"/>
                    <a:pt x="8442" y="16955"/>
                  </a:cubicBezTo>
                  <a:cubicBezTo>
                    <a:pt x="8311" y="16773"/>
                    <a:pt x="8209" y="16572"/>
                    <a:pt x="8110" y="16376"/>
                  </a:cubicBezTo>
                  <a:lnTo>
                    <a:pt x="8100" y="16354"/>
                  </a:lnTo>
                  <a:close/>
                  <a:moveTo>
                    <a:pt x="19976" y="9416"/>
                  </a:moveTo>
                  <a:lnTo>
                    <a:pt x="19976" y="9416"/>
                  </a:lnTo>
                  <a:cubicBezTo>
                    <a:pt x="19874" y="9472"/>
                    <a:pt x="19771" y="9524"/>
                    <a:pt x="19666" y="9574"/>
                  </a:cubicBezTo>
                  <a:cubicBezTo>
                    <a:pt x="19547" y="9635"/>
                    <a:pt x="19426" y="9682"/>
                    <a:pt x="19302" y="9729"/>
                  </a:cubicBezTo>
                  <a:cubicBezTo>
                    <a:pt x="19305" y="9729"/>
                    <a:pt x="19306" y="9730"/>
                    <a:pt x="19306" y="9730"/>
                  </a:cubicBezTo>
                  <a:cubicBezTo>
                    <a:pt x="19601" y="9952"/>
                    <a:pt x="19758" y="10312"/>
                    <a:pt x="19814" y="10666"/>
                  </a:cubicBezTo>
                  <a:cubicBezTo>
                    <a:pt x="19843" y="10856"/>
                    <a:pt x="19823" y="11039"/>
                    <a:pt x="19753" y="11215"/>
                  </a:cubicBezTo>
                  <a:cubicBezTo>
                    <a:pt x="19750" y="11231"/>
                    <a:pt x="19745" y="11245"/>
                    <a:pt x="19742" y="11259"/>
                  </a:cubicBezTo>
                  <a:cubicBezTo>
                    <a:pt x="19761" y="11285"/>
                    <a:pt x="19781" y="11310"/>
                    <a:pt x="19800" y="11339"/>
                  </a:cubicBezTo>
                  <a:cubicBezTo>
                    <a:pt x="19915" y="11487"/>
                    <a:pt x="19984" y="11652"/>
                    <a:pt x="20013" y="11832"/>
                  </a:cubicBezTo>
                  <a:cubicBezTo>
                    <a:pt x="20046" y="11932"/>
                    <a:pt x="20064" y="12030"/>
                    <a:pt x="20068" y="12133"/>
                  </a:cubicBezTo>
                  <a:cubicBezTo>
                    <a:pt x="20081" y="12185"/>
                    <a:pt x="20090" y="12237"/>
                    <a:pt x="20095" y="12293"/>
                  </a:cubicBezTo>
                  <a:cubicBezTo>
                    <a:pt x="20146" y="12419"/>
                    <a:pt x="20206" y="12540"/>
                    <a:pt x="20265" y="12660"/>
                  </a:cubicBezTo>
                  <a:cubicBezTo>
                    <a:pt x="20402" y="12944"/>
                    <a:pt x="20494" y="13239"/>
                    <a:pt x="20545" y="13553"/>
                  </a:cubicBezTo>
                  <a:cubicBezTo>
                    <a:pt x="20565" y="13676"/>
                    <a:pt x="20560" y="13797"/>
                    <a:pt x="20542" y="13915"/>
                  </a:cubicBezTo>
                  <a:cubicBezTo>
                    <a:pt x="20566" y="14239"/>
                    <a:pt x="20555" y="14570"/>
                    <a:pt x="20535" y="14884"/>
                  </a:cubicBezTo>
                  <a:cubicBezTo>
                    <a:pt x="20523" y="15060"/>
                    <a:pt x="20500" y="15234"/>
                    <a:pt x="20460" y="15405"/>
                  </a:cubicBezTo>
                  <a:cubicBezTo>
                    <a:pt x="20445" y="15470"/>
                    <a:pt x="20429" y="15535"/>
                    <a:pt x="20414" y="15600"/>
                  </a:cubicBezTo>
                  <a:cubicBezTo>
                    <a:pt x="20411" y="15649"/>
                    <a:pt x="20403" y="15699"/>
                    <a:pt x="20395" y="15748"/>
                  </a:cubicBezTo>
                  <a:cubicBezTo>
                    <a:pt x="20357" y="15896"/>
                    <a:pt x="20320" y="16050"/>
                    <a:pt x="20277" y="16202"/>
                  </a:cubicBezTo>
                  <a:cubicBezTo>
                    <a:pt x="20686" y="16462"/>
                    <a:pt x="21113" y="16696"/>
                    <a:pt x="21544" y="16914"/>
                  </a:cubicBezTo>
                  <a:cubicBezTo>
                    <a:pt x="22469" y="17384"/>
                    <a:pt x="23420" y="17797"/>
                    <a:pt x="24395" y="18154"/>
                  </a:cubicBezTo>
                  <a:cubicBezTo>
                    <a:pt x="24899" y="18338"/>
                    <a:pt x="25431" y="18508"/>
                    <a:pt x="25959" y="18508"/>
                  </a:cubicBezTo>
                  <a:cubicBezTo>
                    <a:pt x="26122" y="18508"/>
                    <a:pt x="26284" y="18492"/>
                    <a:pt x="26445" y="18455"/>
                  </a:cubicBezTo>
                  <a:cubicBezTo>
                    <a:pt x="27464" y="18221"/>
                    <a:pt x="28150" y="17164"/>
                    <a:pt x="28193" y="16119"/>
                  </a:cubicBezTo>
                  <a:cubicBezTo>
                    <a:pt x="28206" y="15893"/>
                    <a:pt x="28190" y="15666"/>
                    <a:pt x="28152" y="15443"/>
                  </a:cubicBezTo>
                  <a:cubicBezTo>
                    <a:pt x="28034" y="15721"/>
                    <a:pt x="27867" y="15967"/>
                    <a:pt x="27624" y="16155"/>
                  </a:cubicBezTo>
                  <a:cubicBezTo>
                    <a:pt x="27235" y="16458"/>
                    <a:pt x="26722" y="16550"/>
                    <a:pt x="26231" y="16562"/>
                  </a:cubicBezTo>
                  <a:cubicBezTo>
                    <a:pt x="26200" y="16562"/>
                    <a:pt x="26170" y="16562"/>
                    <a:pt x="26139" y="16562"/>
                  </a:cubicBezTo>
                  <a:cubicBezTo>
                    <a:pt x="24208" y="16562"/>
                    <a:pt x="22379" y="15416"/>
                    <a:pt x="21288" y="13820"/>
                  </a:cubicBezTo>
                  <a:cubicBezTo>
                    <a:pt x="21208" y="13705"/>
                    <a:pt x="21134" y="13585"/>
                    <a:pt x="21062" y="13465"/>
                  </a:cubicBezTo>
                  <a:cubicBezTo>
                    <a:pt x="20791" y="13016"/>
                    <a:pt x="20571" y="12540"/>
                    <a:pt x="20393" y="12047"/>
                  </a:cubicBezTo>
                  <a:cubicBezTo>
                    <a:pt x="20380" y="12012"/>
                    <a:pt x="20369" y="11976"/>
                    <a:pt x="20356" y="11942"/>
                  </a:cubicBezTo>
                  <a:cubicBezTo>
                    <a:pt x="20226" y="11562"/>
                    <a:pt x="20121" y="11173"/>
                    <a:pt x="20041" y="10781"/>
                  </a:cubicBezTo>
                  <a:cubicBezTo>
                    <a:pt x="19940" y="10287"/>
                    <a:pt x="19947" y="9852"/>
                    <a:pt x="19976" y="9416"/>
                  </a:cubicBezTo>
                  <a:close/>
                  <a:moveTo>
                    <a:pt x="8958" y="17770"/>
                  </a:moveTo>
                  <a:cubicBezTo>
                    <a:pt x="8493" y="18006"/>
                    <a:pt x="8043" y="18278"/>
                    <a:pt x="7607" y="18562"/>
                  </a:cubicBezTo>
                  <a:cubicBezTo>
                    <a:pt x="6739" y="19128"/>
                    <a:pt x="5904" y="19746"/>
                    <a:pt x="5107" y="20411"/>
                  </a:cubicBezTo>
                  <a:cubicBezTo>
                    <a:pt x="4572" y="20862"/>
                    <a:pt x="4029" y="21367"/>
                    <a:pt x="3823" y="22037"/>
                  </a:cubicBezTo>
                  <a:cubicBezTo>
                    <a:pt x="3515" y="23036"/>
                    <a:pt x="4086" y="24159"/>
                    <a:pt x="4970" y="24717"/>
                  </a:cubicBezTo>
                  <a:cubicBezTo>
                    <a:pt x="5165" y="24839"/>
                    <a:pt x="5371" y="24938"/>
                    <a:pt x="5582" y="25019"/>
                  </a:cubicBezTo>
                  <a:cubicBezTo>
                    <a:pt x="5401" y="24780"/>
                    <a:pt x="5271" y="24512"/>
                    <a:pt x="5230" y="24207"/>
                  </a:cubicBezTo>
                  <a:cubicBezTo>
                    <a:pt x="5162" y="23720"/>
                    <a:pt x="5338" y="23230"/>
                    <a:pt x="5575" y="22798"/>
                  </a:cubicBezTo>
                  <a:cubicBezTo>
                    <a:pt x="6524" y="21079"/>
                    <a:pt x="8463" y="20036"/>
                    <a:pt x="10421" y="19890"/>
                  </a:cubicBezTo>
                  <a:cubicBezTo>
                    <a:pt x="10562" y="19878"/>
                    <a:pt x="10700" y="19871"/>
                    <a:pt x="10840" y="19869"/>
                  </a:cubicBezTo>
                  <a:cubicBezTo>
                    <a:pt x="10882" y="19869"/>
                    <a:pt x="10923" y="19868"/>
                    <a:pt x="10965" y="19868"/>
                  </a:cubicBezTo>
                  <a:cubicBezTo>
                    <a:pt x="11447" y="19868"/>
                    <a:pt x="11929" y="19914"/>
                    <a:pt x="12403" y="20000"/>
                  </a:cubicBezTo>
                  <a:cubicBezTo>
                    <a:pt x="12439" y="20006"/>
                    <a:pt x="12477" y="20013"/>
                    <a:pt x="12513" y="20021"/>
                  </a:cubicBezTo>
                  <a:cubicBezTo>
                    <a:pt x="12907" y="20098"/>
                    <a:pt x="13295" y="20202"/>
                    <a:pt x="13677" y="20329"/>
                  </a:cubicBezTo>
                  <a:cubicBezTo>
                    <a:pt x="14157" y="20487"/>
                    <a:pt x="14529" y="20712"/>
                    <a:pt x="14891" y="20955"/>
                  </a:cubicBezTo>
                  <a:cubicBezTo>
                    <a:pt x="14894" y="20837"/>
                    <a:pt x="14900" y="20722"/>
                    <a:pt x="14907" y="20607"/>
                  </a:cubicBezTo>
                  <a:cubicBezTo>
                    <a:pt x="14920" y="20401"/>
                    <a:pt x="14957" y="20201"/>
                    <a:pt x="14993" y="20002"/>
                  </a:cubicBezTo>
                  <a:lnTo>
                    <a:pt x="14993" y="20002"/>
                  </a:lnTo>
                  <a:cubicBezTo>
                    <a:pt x="14950" y="20008"/>
                    <a:pt x="14908" y="20012"/>
                    <a:pt x="14865" y="20013"/>
                  </a:cubicBezTo>
                  <a:cubicBezTo>
                    <a:pt x="14785" y="20017"/>
                    <a:pt x="14705" y="20019"/>
                    <a:pt x="14625" y="20019"/>
                  </a:cubicBezTo>
                  <a:cubicBezTo>
                    <a:pt x="14413" y="20019"/>
                    <a:pt x="14200" y="20005"/>
                    <a:pt x="13992" y="19967"/>
                  </a:cubicBezTo>
                  <a:cubicBezTo>
                    <a:pt x="13854" y="19941"/>
                    <a:pt x="13717" y="19907"/>
                    <a:pt x="13579" y="19875"/>
                  </a:cubicBezTo>
                  <a:cubicBezTo>
                    <a:pt x="13490" y="19905"/>
                    <a:pt x="13399" y="19926"/>
                    <a:pt x="13301" y="19933"/>
                  </a:cubicBezTo>
                  <a:cubicBezTo>
                    <a:pt x="13249" y="19938"/>
                    <a:pt x="13198" y="19941"/>
                    <a:pt x="13147" y="19941"/>
                  </a:cubicBezTo>
                  <a:cubicBezTo>
                    <a:pt x="12949" y="19941"/>
                    <a:pt x="12757" y="19900"/>
                    <a:pt x="12571" y="19819"/>
                  </a:cubicBezTo>
                  <a:cubicBezTo>
                    <a:pt x="12564" y="19815"/>
                    <a:pt x="12558" y="19810"/>
                    <a:pt x="12551" y="19806"/>
                  </a:cubicBezTo>
                  <a:cubicBezTo>
                    <a:pt x="12215" y="19789"/>
                    <a:pt x="11875" y="19676"/>
                    <a:pt x="11580" y="19558"/>
                  </a:cubicBezTo>
                  <a:cubicBezTo>
                    <a:pt x="11249" y="19423"/>
                    <a:pt x="10948" y="19234"/>
                    <a:pt x="10649" y="19044"/>
                  </a:cubicBezTo>
                  <a:cubicBezTo>
                    <a:pt x="10411" y="18896"/>
                    <a:pt x="10198" y="18706"/>
                    <a:pt x="9986" y="18523"/>
                  </a:cubicBezTo>
                  <a:cubicBezTo>
                    <a:pt x="9875" y="18429"/>
                    <a:pt x="9767" y="18334"/>
                    <a:pt x="9658" y="18238"/>
                  </a:cubicBezTo>
                  <a:cubicBezTo>
                    <a:pt x="9494" y="18183"/>
                    <a:pt x="9340" y="18098"/>
                    <a:pt x="9197" y="17993"/>
                  </a:cubicBezTo>
                  <a:cubicBezTo>
                    <a:pt x="9108" y="17927"/>
                    <a:pt x="9030" y="17853"/>
                    <a:pt x="8958" y="17770"/>
                  </a:cubicBezTo>
                  <a:close/>
                  <a:moveTo>
                    <a:pt x="18367" y="18743"/>
                  </a:moveTo>
                  <a:cubicBezTo>
                    <a:pt x="18266" y="18820"/>
                    <a:pt x="18163" y="18892"/>
                    <a:pt x="18058" y="18959"/>
                  </a:cubicBezTo>
                  <a:cubicBezTo>
                    <a:pt x="17755" y="19145"/>
                    <a:pt x="17415" y="19331"/>
                    <a:pt x="17055" y="19391"/>
                  </a:cubicBezTo>
                  <a:cubicBezTo>
                    <a:pt x="16996" y="19423"/>
                    <a:pt x="16937" y="19453"/>
                    <a:pt x="16875" y="19481"/>
                  </a:cubicBezTo>
                  <a:cubicBezTo>
                    <a:pt x="16809" y="19509"/>
                    <a:pt x="16741" y="19532"/>
                    <a:pt x="16672" y="19554"/>
                  </a:cubicBezTo>
                  <a:cubicBezTo>
                    <a:pt x="16366" y="19648"/>
                    <a:pt x="16053" y="19727"/>
                    <a:pt x="15746" y="19820"/>
                  </a:cubicBezTo>
                  <a:cubicBezTo>
                    <a:pt x="15523" y="19890"/>
                    <a:pt x="15290" y="19960"/>
                    <a:pt x="15057" y="19996"/>
                  </a:cubicBezTo>
                  <a:cubicBezTo>
                    <a:pt x="15012" y="20582"/>
                    <a:pt x="15022" y="21178"/>
                    <a:pt x="15055" y="21767"/>
                  </a:cubicBezTo>
                  <a:cubicBezTo>
                    <a:pt x="15110" y="22801"/>
                    <a:pt x="15228" y="23835"/>
                    <a:pt x="15405" y="24856"/>
                  </a:cubicBezTo>
                  <a:cubicBezTo>
                    <a:pt x="15526" y="25545"/>
                    <a:pt x="15693" y="26267"/>
                    <a:pt x="16171" y="26780"/>
                  </a:cubicBezTo>
                  <a:cubicBezTo>
                    <a:pt x="16585" y="27226"/>
                    <a:pt x="17187" y="27435"/>
                    <a:pt x="17800" y="27435"/>
                  </a:cubicBezTo>
                  <a:cubicBezTo>
                    <a:pt x="18238" y="27435"/>
                    <a:pt x="18682" y="27329"/>
                    <a:pt x="19067" y="27127"/>
                  </a:cubicBezTo>
                  <a:cubicBezTo>
                    <a:pt x="19270" y="27021"/>
                    <a:pt x="19459" y="26894"/>
                    <a:pt x="19634" y="26747"/>
                  </a:cubicBezTo>
                  <a:lnTo>
                    <a:pt x="19634" y="26747"/>
                  </a:lnTo>
                  <a:cubicBezTo>
                    <a:pt x="19550" y="26757"/>
                    <a:pt x="19465" y="26762"/>
                    <a:pt x="19382" y="26762"/>
                  </a:cubicBezTo>
                  <a:cubicBezTo>
                    <a:pt x="19168" y="26762"/>
                    <a:pt x="18957" y="26728"/>
                    <a:pt x="18752" y="26645"/>
                  </a:cubicBezTo>
                  <a:cubicBezTo>
                    <a:pt x="18297" y="26459"/>
                    <a:pt x="17960" y="26062"/>
                    <a:pt x="17703" y="25641"/>
                  </a:cubicBezTo>
                  <a:cubicBezTo>
                    <a:pt x="16690" y="23959"/>
                    <a:pt x="16757" y="21759"/>
                    <a:pt x="17607" y="19990"/>
                  </a:cubicBezTo>
                  <a:cubicBezTo>
                    <a:pt x="17667" y="19864"/>
                    <a:pt x="17731" y="19740"/>
                    <a:pt x="17800" y="19617"/>
                  </a:cubicBezTo>
                  <a:cubicBezTo>
                    <a:pt x="17968" y="19314"/>
                    <a:pt x="18158" y="19021"/>
                    <a:pt x="18367" y="18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4259249" y="3013027"/>
              <a:ext cx="867594" cy="823175"/>
            </a:xfrm>
            <a:custGeom>
              <a:avLst/>
              <a:gdLst/>
              <a:ahLst/>
              <a:cxnLst/>
              <a:rect l="l" t="t" r="r" b="b"/>
              <a:pathLst>
                <a:path w="13692" h="12991" extrusionOk="0">
                  <a:moveTo>
                    <a:pt x="6716" y="0"/>
                  </a:moveTo>
                  <a:cubicBezTo>
                    <a:pt x="5954" y="0"/>
                    <a:pt x="5186" y="154"/>
                    <a:pt x="4472" y="443"/>
                  </a:cubicBezTo>
                  <a:cubicBezTo>
                    <a:pt x="3725" y="744"/>
                    <a:pt x="3036" y="1193"/>
                    <a:pt x="2475" y="1768"/>
                  </a:cubicBezTo>
                  <a:cubicBezTo>
                    <a:pt x="2429" y="1817"/>
                    <a:pt x="2380" y="1867"/>
                    <a:pt x="2335" y="1918"/>
                  </a:cubicBezTo>
                  <a:cubicBezTo>
                    <a:pt x="617" y="3805"/>
                    <a:pt x="1" y="7023"/>
                    <a:pt x="1042" y="9371"/>
                  </a:cubicBezTo>
                  <a:cubicBezTo>
                    <a:pt x="2111" y="11782"/>
                    <a:pt x="4764" y="12990"/>
                    <a:pt x="7318" y="12990"/>
                  </a:cubicBezTo>
                  <a:cubicBezTo>
                    <a:pt x="7973" y="12990"/>
                    <a:pt x="8623" y="12911"/>
                    <a:pt x="9237" y="12751"/>
                  </a:cubicBezTo>
                  <a:cubicBezTo>
                    <a:pt x="10155" y="12512"/>
                    <a:pt x="11045" y="12113"/>
                    <a:pt x="11766" y="11497"/>
                  </a:cubicBezTo>
                  <a:cubicBezTo>
                    <a:pt x="12367" y="10986"/>
                    <a:pt x="12832" y="10333"/>
                    <a:pt x="13144" y="9609"/>
                  </a:cubicBezTo>
                  <a:cubicBezTo>
                    <a:pt x="13533" y="8713"/>
                    <a:pt x="13691" y="7709"/>
                    <a:pt x="13588" y="6739"/>
                  </a:cubicBezTo>
                  <a:cubicBezTo>
                    <a:pt x="13336" y="4312"/>
                    <a:pt x="11287" y="1771"/>
                    <a:pt x="9181" y="611"/>
                  </a:cubicBezTo>
                  <a:cubicBezTo>
                    <a:pt x="8424" y="195"/>
                    <a:pt x="7574" y="0"/>
                    <a:pt x="6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4259249" y="3134494"/>
              <a:ext cx="832933" cy="701704"/>
            </a:xfrm>
            <a:custGeom>
              <a:avLst/>
              <a:gdLst/>
              <a:ahLst/>
              <a:cxnLst/>
              <a:rect l="l" t="t" r="r" b="b"/>
              <a:pathLst>
                <a:path w="13145" h="11074" extrusionOk="0">
                  <a:moveTo>
                    <a:pt x="2335" y="1"/>
                  </a:moveTo>
                  <a:lnTo>
                    <a:pt x="2335" y="1"/>
                  </a:lnTo>
                  <a:cubicBezTo>
                    <a:pt x="617" y="1888"/>
                    <a:pt x="1" y="5106"/>
                    <a:pt x="1042" y="7454"/>
                  </a:cubicBezTo>
                  <a:cubicBezTo>
                    <a:pt x="2111" y="9865"/>
                    <a:pt x="4764" y="11073"/>
                    <a:pt x="7318" y="11073"/>
                  </a:cubicBezTo>
                  <a:cubicBezTo>
                    <a:pt x="7973" y="11073"/>
                    <a:pt x="8623" y="10994"/>
                    <a:pt x="9237" y="10834"/>
                  </a:cubicBezTo>
                  <a:cubicBezTo>
                    <a:pt x="10155" y="10595"/>
                    <a:pt x="11045" y="10196"/>
                    <a:pt x="11766" y="9580"/>
                  </a:cubicBezTo>
                  <a:cubicBezTo>
                    <a:pt x="12367" y="9069"/>
                    <a:pt x="12832" y="8416"/>
                    <a:pt x="13144" y="7692"/>
                  </a:cubicBezTo>
                  <a:lnTo>
                    <a:pt x="13144" y="7692"/>
                  </a:lnTo>
                  <a:cubicBezTo>
                    <a:pt x="11613" y="8530"/>
                    <a:pt x="9876" y="8998"/>
                    <a:pt x="8136" y="8998"/>
                  </a:cubicBezTo>
                  <a:cubicBezTo>
                    <a:pt x="7520" y="8998"/>
                    <a:pt x="6904" y="8940"/>
                    <a:pt x="6297" y="8818"/>
                  </a:cubicBezTo>
                  <a:cubicBezTo>
                    <a:pt x="4526" y="8464"/>
                    <a:pt x="2733" y="7497"/>
                    <a:pt x="2040" y="5828"/>
                  </a:cubicBezTo>
                  <a:cubicBezTo>
                    <a:pt x="1736" y="5091"/>
                    <a:pt x="1667" y="4278"/>
                    <a:pt x="1671" y="3478"/>
                  </a:cubicBezTo>
                  <a:cubicBezTo>
                    <a:pt x="1674" y="2250"/>
                    <a:pt x="1968" y="111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4422597" y="3327308"/>
              <a:ext cx="657158" cy="134461"/>
            </a:xfrm>
            <a:custGeom>
              <a:avLst/>
              <a:gdLst/>
              <a:ahLst/>
              <a:cxnLst/>
              <a:rect l="l" t="t" r="r" b="b"/>
              <a:pathLst>
                <a:path w="10371" h="2122" extrusionOk="0">
                  <a:moveTo>
                    <a:pt x="1381" y="0"/>
                  </a:moveTo>
                  <a:cubicBezTo>
                    <a:pt x="696" y="0"/>
                    <a:pt x="161" y="243"/>
                    <a:pt x="90" y="631"/>
                  </a:cubicBezTo>
                  <a:cubicBezTo>
                    <a:pt x="1" y="1121"/>
                    <a:pt x="690" y="1654"/>
                    <a:pt x="1626" y="1823"/>
                  </a:cubicBezTo>
                  <a:cubicBezTo>
                    <a:pt x="1820" y="1858"/>
                    <a:pt x="2009" y="1875"/>
                    <a:pt x="2188" y="1875"/>
                  </a:cubicBezTo>
                  <a:cubicBezTo>
                    <a:pt x="2874" y="1875"/>
                    <a:pt x="3411" y="1631"/>
                    <a:pt x="3481" y="1243"/>
                  </a:cubicBezTo>
                  <a:cubicBezTo>
                    <a:pt x="3570" y="755"/>
                    <a:pt x="2881" y="221"/>
                    <a:pt x="1946" y="52"/>
                  </a:cubicBezTo>
                  <a:cubicBezTo>
                    <a:pt x="1751" y="17"/>
                    <a:pt x="1561" y="0"/>
                    <a:pt x="1381" y="0"/>
                  </a:cubicBezTo>
                  <a:close/>
                  <a:moveTo>
                    <a:pt x="8991" y="246"/>
                  </a:moveTo>
                  <a:cubicBezTo>
                    <a:pt x="8811" y="246"/>
                    <a:pt x="8621" y="263"/>
                    <a:pt x="8426" y="298"/>
                  </a:cubicBezTo>
                  <a:cubicBezTo>
                    <a:pt x="7489" y="467"/>
                    <a:pt x="6800" y="1000"/>
                    <a:pt x="6890" y="1489"/>
                  </a:cubicBezTo>
                  <a:cubicBezTo>
                    <a:pt x="6959" y="1878"/>
                    <a:pt x="7497" y="2121"/>
                    <a:pt x="8183" y="2121"/>
                  </a:cubicBezTo>
                  <a:cubicBezTo>
                    <a:pt x="8362" y="2121"/>
                    <a:pt x="8551" y="2105"/>
                    <a:pt x="8745" y="2070"/>
                  </a:cubicBezTo>
                  <a:cubicBezTo>
                    <a:pt x="9681" y="1900"/>
                    <a:pt x="10370" y="1367"/>
                    <a:pt x="10283" y="877"/>
                  </a:cubicBezTo>
                  <a:cubicBezTo>
                    <a:pt x="10213" y="490"/>
                    <a:pt x="9676" y="246"/>
                    <a:pt x="8991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431785" y="3131959"/>
              <a:ext cx="650695" cy="246236"/>
            </a:xfrm>
            <a:custGeom>
              <a:avLst/>
              <a:gdLst/>
              <a:ahLst/>
              <a:cxnLst/>
              <a:rect l="l" t="t" r="r" b="b"/>
              <a:pathLst>
                <a:path w="10269" h="3886" extrusionOk="0">
                  <a:moveTo>
                    <a:pt x="2048" y="1"/>
                  </a:moveTo>
                  <a:cubicBezTo>
                    <a:pt x="1589" y="1"/>
                    <a:pt x="1145" y="131"/>
                    <a:pt x="816" y="401"/>
                  </a:cubicBezTo>
                  <a:cubicBezTo>
                    <a:pt x="110" y="972"/>
                    <a:pt x="1" y="2074"/>
                    <a:pt x="528" y="2821"/>
                  </a:cubicBezTo>
                  <a:cubicBezTo>
                    <a:pt x="977" y="3458"/>
                    <a:pt x="1600" y="3754"/>
                    <a:pt x="2255" y="3754"/>
                  </a:cubicBezTo>
                  <a:cubicBezTo>
                    <a:pt x="2703" y="3754"/>
                    <a:pt x="3165" y="3615"/>
                    <a:pt x="3597" y="3353"/>
                  </a:cubicBezTo>
                  <a:cubicBezTo>
                    <a:pt x="3804" y="3226"/>
                    <a:pt x="3971" y="3057"/>
                    <a:pt x="4097" y="2866"/>
                  </a:cubicBezTo>
                  <a:cubicBezTo>
                    <a:pt x="4557" y="2160"/>
                    <a:pt x="4320" y="1112"/>
                    <a:pt x="3533" y="497"/>
                  </a:cubicBezTo>
                  <a:cubicBezTo>
                    <a:pt x="3115" y="170"/>
                    <a:pt x="2571" y="1"/>
                    <a:pt x="2048" y="1"/>
                  </a:cubicBezTo>
                  <a:close/>
                  <a:moveTo>
                    <a:pt x="8695" y="527"/>
                  </a:moveTo>
                  <a:cubicBezTo>
                    <a:pt x="8531" y="527"/>
                    <a:pt x="8363" y="553"/>
                    <a:pt x="8196" y="609"/>
                  </a:cubicBezTo>
                  <a:cubicBezTo>
                    <a:pt x="7404" y="873"/>
                    <a:pt x="6753" y="1743"/>
                    <a:pt x="6732" y="2507"/>
                  </a:cubicBezTo>
                  <a:cubicBezTo>
                    <a:pt x="6707" y="3422"/>
                    <a:pt x="7270" y="3885"/>
                    <a:pt x="8085" y="3885"/>
                  </a:cubicBezTo>
                  <a:cubicBezTo>
                    <a:pt x="8247" y="3885"/>
                    <a:pt x="8418" y="3867"/>
                    <a:pt x="8597" y="3831"/>
                  </a:cubicBezTo>
                  <a:cubicBezTo>
                    <a:pt x="8805" y="3788"/>
                    <a:pt x="9013" y="3698"/>
                    <a:pt x="9197" y="3577"/>
                  </a:cubicBezTo>
                  <a:cubicBezTo>
                    <a:pt x="9888" y="3134"/>
                    <a:pt x="10269" y="2206"/>
                    <a:pt x="10042" y="1475"/>
                  </a:cubicBezTo>
                  <a:cubicBezTo>
                    <a:pt x="9863" y="899"/>
                    <a:pt x="9310" y="527"/>
                    <a:pt x="8695" y="5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3749752" y="2446624"/>
              <a:ext cx="1918059" cy="1982881"/>
            </a:xfrm>
            <a:custGeom>
              <a:avLst/>
              <a:gdLst/>
              <a:ahLst/>
              <a:cxnLst/>
              <a:rect l="l" t="t" r="r" b="b"/>
              <a:pathLst>
                <a:path w="30270" h="31293" extrusionOk="0">
                  <a:moveTo>
                    <a:pt x="17396" y="271"/>
                  </a:moveTo>
                  <a:cubicBezTo>
                    <a:pt x="17532" y="271"/>
                    <a:pt x="17669" y="285"/>
                    <a:pt x="17805" y="314"/>
                  </a:cubicBezTo>
                  <a:cubicBezTo>
                    <a:pt x="18556" y="474"/>
                    <a:pt x="19189" y="1109"/>
                    <a:pt x="19346" y="1859"/>
                  </a:cubicBezTo>
                  <a:cubicBezTo>
                    <a:pt x="19392" y="2082"/>
                    <a:pt x="19402" y="2311"/>
                    <a:pt x="19410" y="2550"/>
                  </a:cubicBezTo>
                  <a:cubicBezTo>
                    <a:pt x="19417" y="2743"/>
                    <a:pt x="19424" y="2943"/>
                    <a:pt x="19453" y="3141"/>
                  </a:cubicBezTo>
                  <a:cubicBezTo>
                    <a:pt x="19492" y="3409"/>
                    <a:pt x="19643" y="4057"/>
                    <a:pt x="20202" y="4287"/>
                  </a:cubicBezTo>
                  <a:cubicBezTo>
                    <a:pt x="20348" y="4347"/>
                    <a:pt x="20501" y="4367"/>
                    <a:pt x="20653" y="4367"/>
                  </a:cubicBezTo>
                  <a:cubicBezTo>
                    <a:pt x="20831" y="4367"/>
                    <a:pt x="21008" y="4339"/>
                    <a:pt x="21174" y="4313"/>
                  </a:cubicBezTo>
                  <a:lnTo>
                    <a:pt x="21253" y="4300"/>
                  </a:lnTo>
                  <a:cubicBezTo>
                    <a:pt x="21558" y="4254"/>
                    <a:pt x="21856" y="4231"/>
                    <a:pt x="22142" y="4231"/>
                  </a:cubicBezTo>
                  <a:cubicBezTo>
                    <a:pt x="22677" y="4231"/>
                    <a:pt x="23172" y="4311"/>
                    <a:pt x="23605" y="4471"/>
                  </a:cubicBezTo>
                  <a:cubicBezTo>
                    <a:pt x="23816" y="4551"/>
                    <a:pt x="24013" y="4647"/>
                    <a:pt x="24192" y="4761"/>
                  </a:cubicBezTo>
                  <a:cubicBezTo>
                    <a:pt x="25085" y="5327"/>
                    <a:pt x="25553" y="6414"/>
                    <a:pt x="25282" y="7290"/>
                  </a:cubicBezTo>
                  <a:cubicBezTo>
                    <a:pt x="25083" y="7938"/>
                    <a:pt x="24536" y="8436"/>
                    <a:pt x="24039" y="8853"/>
                  </a:cubicBezTo>
                  <a:cubicBezTo>
                    <a:pt x="23247" y="9513"/>
                    <a:pt x="22409" y="10132"/>
                    <a:pt x="21551" y="10692"/>
                  </a:cubicBezTo>
                  <a:cubicBezTo>
                    <a:pt x="21164" y="10944"/>
                    <a:pt x="20742" y="11208"/>
                    <a:pt x="20288" y="11441"/>
                  </a:cubicBezTo>
                  <a:cubicBezTo>
                    <a:pt x="20255" y="11421"/>
                    <a:pt x="20223" y="11404"/>
                    <a:pt x="20189" y="11385"/>
                  </a:cubicBezTo>
                  <a:cubicBezTo>
                    <a:pt x="19974" y="11277"/>
                    <a:pt x="19744" y="11218"/>
                    <a:pt x="19508" y="11211"/>
                  </a:cubicBezTo>
                  <a:cubicBezTo>
                    <a:pt x="19071" y="10741"/>
                    <a:pt x="18600" y="10324"/>
                    <a:pt x="18129" y="9978"/>
                  </a:cubicBezTo>
                  <a:lnTo>
                    <a:pt x="21002" y="6868"/>
                  </a:lnTo>
                  <a:cubicBezTo>
                    <a:pt x="21053" y="6813"/>
                    <a:pt x="21048" y="6729"/>
                    <a:pt x="20995" y="6680"/>
                  </a:cubicBezTo>
                  <a:cubicBezTo>
                    <a:pt x="20969" y="6656"/>
                    <a:pt x="20937" y="6645"/>
                    <a:pt x="20905" y="6645"/>
                  </a:cubicBezTo>
                  <a:cubicBezTo>
                    <a:pt x="20869" y="6645"/>
                    <a:pt x="20834" y="6659"/>
                    <a:pt x="20808" y="6688"/>
                  </a:cubicBezTo>
                  <a:lnTo>
                    <a:pt x="17912" y="9823"/>
                  </a:lnTo>
                  <a:cubicBezTo>
                    <a:pt x="17700" y="9679"/>
                    <a:pt x="17491" y="9549"/>
                    <a:pt x="17286" y="9434"/>
                  </a:cubicBezTo>
                  <a:cubicBezTo>
                    <a:pt x="17152" y="9360"/>
                    <a:pt x="17016" y="9294"/>
                    <a:pt x="16877" y="9234"/>
                  </a:cubicBezTo>
                  <a:cubicBezTo>
                    <a:pt x="17117" y="8021"/>
                    <a:pt x="17487" y="6836"/>
                    <a:pt x="17980" y="5698"/>
                  </a:cubicBezTo>
                  <a:cubicBezTo>
                    <a:pt x="18008" y="5632"/>
                    <a:pt x="17978" y="5553"/>
                    <a:pt x="17912" y="5524"/>
                  </a:cubicBezTo>
                  <a:cubicBezTo>
                    <a:pt x="17895" y="5517"/>
                    <a:pt x="17877" y="5513"/>
                    <a:pt x="17859" y="5513"/>
                  </a:cubicBezTo>
                  <a:cubicBezTo>
                    <a:pt x="17807" y="5513"/>
                    <a:pt x="17758" y="5543"/>
                    <a:pt x="17736" y="5593"/>
                  </a:cubicBezTo>
                  <a:cubicBezTo>
                    <a:pt x="17244" y="6732"/>
                    <a:pt x="16872" y="7919"/>
                    <a:pt x="16626" y="9133"/>
                  </a:cubicBezTo>
                  <a:cubicBezTo>
                    <a:pt x="16037" y="8916"/>
                    <a:pt x="15399" y="8807"/>
                    <a:pt x="14747" y="8807"/>
                  </a:cubicBezTo>
                  <a:cubicBezTo>
                    <a:pt x="14649" y="8807"/>
                    <a:pt x="14551" y="8810"/>
                    <a:pt x="14453" y="8815"/>
                  </a:cubicBezTo>
                  <a:cubicBezTo>
                    <a:pt x="14456" y="8799"/>
                    <a:pt x="14457" y="8784"/>
                    <a:pt x="14457" y="8768"/>
                  </a:cubicBezTo>
                  <a:cubicBezTo>
                    <a:pt x="14464" y="8650"/>
                    <a:pt x="14472" y="8534"/>
                    <a:pt x="14475" y="8416"/>
                  </a:cubicBezTo>
                  <a:cubicBezTo>
                    <a:pt x="14493" y="7851"/>
                    <a:pt x="14472" y="7275"/>
                    <a:pt x="14450" y="6719"/>
                  </a:cubicBezTo>
                  <a:cubicBezTo>
                    <a:pt x="14437" y="6397"/>
                    <a:pt x="14424" y="6076"/>
                    <a:pt x="14421" y="5756"/>
                  </a:cubicBezTo>
                  <a:cubicBezTo>
                    <a:pt x="14405" y="4564"/>
                    <a:pt x="14385" y="3210"/>
                    <a:pt x="14920" y="2061"/>
                  </a:cubicBezTo>
                  <a:cubicBezTo>
                    <a:pt x="15347" y="1136"/>
                    <a:pt x="16324" y="271"/>
                    <a:pt x="17396" y="271"/>
                  </a:cubicBezTo>
                  <a:close/>
                  <a:moveTo>
                    <a:pt x="11432" y="2066"/>
                  </a:moveTo>
                  <a:cubicBezTo>
                    <a:pt x="12030" y="2066"/>
                    <a:pt x="12599" y="2276"/>
                    <a:pt x="12973" y="2677"/>
                  </a:cubicBezTo>
                  <a:cubicBezTo>
                    <a:pt x="13433" y="3174"/>
                    <a:pt x="13592" y="3895"/>
                    <a:pt x="13703" y="4535"/>
                  </a:cubicBezTo>
                  <a:cubicBezTo>
                    <a:pt x="13880" y="5549"/>
                    <a:pt x="13996" y="6582"/>
                    <a:pt x="14053" y="7609"/>
                  </a:cubicBezTo>
                  <a:cubicBezTo>
                    <a:pt x="14074" y="8001"/>
                    <a:pt x="14086" y="8417"/>
                    <a:pt x="14076" y="8846"/>
                  </a:cubicBezTo>
                  <a:cubicBezTo>
                    <a:pt x="13534" y="8908"/>
                    <a:pt x="12991" y="9044"/>
                    <a:pt x="12466" y="9257"/>
                  </a:cubicBezTo>
                  <a:cubicBezTo>
                    <a:pt x="12153" y="9382"/>
                    <a:pt x="11851" y="9535"/>
                    <a:pt x="11564" y="9710"/>
                  </a:cubicBezTo>
                  <a:lnTo>
                    <a:pt x="10464" y="6171"/>
                  </a:lnTo>
                  <a:cubicBezTo>
                    <a:pt x="10446" y="6113"/>
                    <a:pt x="10395" y="6077"/>
                    <a:pt x="10338" y="6077"/>
                  </a:cubicBezTo>
                  <a:cubicBezTo>
                    <a:pt x="10325" y="6077"/>
                    <a:pt x="10312" y="6079"/>
                    <a:pt x="10298" y="6083"/>
                  </a:cubicBezTo>
                  <a:cubicBezTo>
                    <a:pt x="10229" y="6104"/>
                    <a:pt x="10189" y="6178"/>
                    <a:pt x="10211" y="6248"/>
                  </a:cubicBezTo>
                  <a:lnTo>
                    <a:pt x="11332" y="9857"/>
                  </a:lnTo>
                  <a:cubicBezTo>
                    <a:pt x="11001" y="10080"/>
                    <a:pt x="10694" y="10332"/>
                    <a:pt x="10425" y="10610"/>
                  </a:cubicBezTo>
                  <a:cubicBezTo>
                    <a:pt x="10376" y="10661"/>
                    <a:pt x="10327" y="10713"/>
                    <a:pt x="10281" y="10763"/>
                  </a:cubicBezTo>
                  <a:lnTo>
                    <a:pt x="10275" y="10769"/>
                  </a:lnTo>
                  <a:cubicBezTo>
                    <a:pt x="9416" y="9993"/>
                    <a:pt x="8634" y="9134"/>
                    <a:pt x="7941" y="8201"/>
                  </a:cubicBezTo>
                  <a:cubicBezTo>
                    <a:pt x="7915" y="8166"/>
                    <a:pt x="7875" y="8148"/>
                    <a:pt x="7835" y="8148"/>
                  </a:cubicBezTo>
                  <a:cubicBezTo>
                    <a:pt x="7807" y="8148"/>
                    <a:pt x="7779" y="8156"/>
                    <a:pt x="7755" y="8174"/>
                  </a:cubicBezTo>
                  <a:cubicBezTo>
                    <a:pt x="7696" y="8217"/>
                    <a:pt x="7683" y="8302"/>
                    <a:pt x="7728" y="8360"/>
                  </a:cubicBezTo>
                  <a:cubicBezTo>
                    <a:pt x="8432" y="9307"/>
                    <a:pt x="9226" y="10180"/>
                    <a:pt x="10101" y="10967"/>
                  </a:cubicBezTo>
                  <a:cubicBezTo>
                    <a:pt x="9633" y="11532"/>
                    <a:pt x="9257" y="12186"/>
                    <a:pt x="8982" y="12888"/>
                  </a:cubicBezTo>
                  <a:cubicBezTo>
                    <a:pt x="8936" y="12852"/>
                    <a:pt x="8887" y="12818"/>
                    <a:pt x="8838" y="12786"/>
                  </a:cubicBezTo>
                  <a:cubicBezTo>
                    <a:pt x="8742" y="12721"/>
                    <a:pt x="8642" y="12657"/>
                    <a:pt x="8542" y="12595"/>
                  </a:cubicBezTo>
                  <a:cubicBezTo>
                    <a:pt x="8065" y="12298"/>
                    <a:pt x="7554" y="12030"/>
                    <a:pt x="7063" y="11770"/>
                  </a:cubicBezTo>
                  <a:cubicBezTo>
                    <a:pt x="6776" y="11618"/>
                    <a:pt x="6491" y="11469"/>
                    <a:pt x="6213" y="11312"/>
                  </a:cubicBezTo>
                  <a:cubicBezTo>
                    <a:pt x="5169" y="10734"/>
                    <a:pt x="3988" y="10075"/>
                    <a:pt x="3259" y="9038"/>
                  </a:cubicBezTo>
                  <a:cubicBezTo>
                    <a:pt x="2598" y="8100"/>
                    <a:pt x="2348" y="6600"/>
                    <a:pt x="3187" y="5665"/>
                  </a:cubicBezTo>
                  <a:cubicBezTo>
                    <a:pt x="3565" y="5246"/>
                    <a:pt x="4134" y="5010"/>
                    <a:pt x="4699" y="5010"/>
                  </a:cubicBezTo>
                  <a:cubicBezTo>
                    <a:pt x="4903" y="5010"/>
                    <a:pt x="5104" y="5040"/>
                    <a:pt x="5299" y="5104"/>
                  </a:cubicBezTo>
                  <a:cubicBezTo>
                    <a:pt x="5516" y="5176"/>
                    <a:pt x="5716" y="5282"/>
                    <a:pt x="5931" y="5394"/>
                  </a:cubicBezTo>
                  <a:cubicBezTo>
                    <a:pt x="6101" y="5485"/>
                    <a:pt x="6278" y="5579"/>
                    <a:pt x="6464" y="5652"/>
                  </a:cubicBezTo>
                  <a:cubicBezTo>
                    <a:pt x="6604" y="5708"/>
                    <a:pt x="6865" y="5793"/>
                    <a:pt x="7152" y="5793"/>
                  </a:cubicBezTo>
                  <a:cubicBezTo>
                    <a:pt x="7378" y="5793"/>
                    <a:pt x="7620" y="5740"/>
                    <a:pt x="7832" y="5577"/>
                  </a:cubicBezTo>
                  <a:cubicBezTo>
                    <a:pt x="8101" y="5366"/>
                    <a:pt x="8229" y="5037"/>
                    <a:pt x="8340" y="4746"/>
                  </a:cubicBezTo>
                  <a:lnTo>
                    <a:pt x="8369" y="4673"/>
                  </a:lnTo>
                  <a:cubicBezTo>
                    <a:pt x="8690" y="3849"/>
                    <a:pt x="9149" y="3174"/>
                    <a:pt x="9692" y="2722"/>
                  </a:cubicBezTo>
                  <a:cubicBezTo>
                    <a:pt x="9865" y="2578"/>
                    <a:pt x="10049" y="2455"/>
                    <a:pt x="10236" y="2359"/>
                  </a:cubicBezTo>
                  <a:cubicBezTo>
                    <a:pt x="10613" y="2162"/>
                    <a:pt x="11029" y="2066"/>
                    <a:pt x="11432" y="2066"/>
                  </a:cubicBezTo>
                  <a:close/>
                  <a:moveTo>
                    <a:pt x="19461" y="11477"/>
                  </a:moveTo>
                  <a:cubicBezTo>
                    <a:pt x="19672" y="11477"/>
                    <a:pt x="19881" y="11526"/>
                    <a:pt x="20069" y="11623"/>
                  </a:cubicBezTo>
                  <a:cubicBezTo>
                    <a:pt x="20366" y="11774"/>
                    <a:pt x="20582" y="12026"/>
                    <a:pt x="20678" y="12334"/>
                  </a:cubicBezTo>
                  <a:cubicBezTo>
                    <a:pt x="20886" y="12994"/>
                    <a:pt x="20533" y="13868"/>
                    <a:pt x="19889" y="14282"/>
                  </a:cubicBezTo>
                  <a:cubicBezTo>
                    <a:pt x="19712" y="14398"/>
                    <a:pt x="19519" y="14478"/>
                    <a:pt x="19333" y="14517"/>
                  </a:cubicBezTo>
                  <a:cubicBezTo>
                    <a:pt x="19245" y="14536"/>
                    <a:pt x="19161" y="14549"/>
                    <a:pt x="19078" y="14557"/>
                  </a:cubicBezTo>
                  <a:cubicBezTo>
                    <a:pt x="19238" y="14395"/>
                    <a:pt x="19368" y="14174"/>
                    <a:pt x="19449" y="13917"/>
                  </a:cubicBezTo>
                  <a:cubicBezTo>
                    <a:pt x="19130" y="13711"/>
                    <a:pt x="18809" y="13505"/>
                    <a:pt x="18485" y="13299"/>
                  </a:cubicBezTo>
                  <a:cubicBezTo>
                    <a:pt x="18754" y="12968"/>
                    <a:pt x="19025" y="12642"/>
                    <a:pt x="19303" y="12325"/>
                  </a:cubicBezTo>
                  <a:cubicBezTo>
                    <a:pt x="19126" y="12023"/>
                    <a:pt x="18867" y="11811"/>
                    <a:pt x="18574" y="11770"/>
                  </a:cubicBezTo>
                  <a:cubicBezTo>
                    <a:pt x="18711" y="11677"/>
                    <a:pt x="18855" y="11604"/>
                    <a:pt x="19002" y="11555"/>
                  </a:cubicBezTo>
                  <a:cubicBezTo>
                    <a:pt x="19153" y="11505"/>
                    <a:pt x="19307" y="11477"/>
                    <a:pt x="19461" y="11477"/>
                  </a:cubicBezTo>
                  <a:close/>
                  <a:moveTo>
                    <a:pt x="27074" y="8655"/>
                  </a:moveTo>
                  <a:cubicBezTo>
                    <a:pt x="28159" y="8655"/>
                    <a:pt x="29392" y="9195"/>
                    <a:pt x="29748" y="10291"/>
                  </a:cubicBezTo>
                  <a:cubicBezTo>
                    <a:pt x="29987" y="11019"/>
                    <a:pt x="29752" y="11888"/>
                    <a:pt x="29179" y="12399"/>
                  </a:cubicBezTo>
                  <a:cubicBezTo>
                    <a:pt x="29009" y="12551"/>
                    <a:pt x="28816" y="12672"/>
                    <a:pt x="28613" y="12801"/>
                  </a:cubicBezTo>
                  <a:cubicBezTo>
                    <a:pt x="28449" y="12903"/>
                    <a:pt x="28279" y="13009"/>
                    <a:pt x="28123" y="13133"/>
                  </a:cubicBezTo>
                  <a:cubicBezTo>
                    <a:pt x="27910" y="13305"/>
                    <a:pt x="27425" y="13760"/>
                    <a:pt x="27506" y="14357"/>
                  </a:cubicBezTo>
                  <a:cubicBezTo>
                    <a:pt x="27553" y="14696"/>
                    <a:pt x="27773" y="14971"/>
                    <a:pt x="27971" y="15213"/>
                  </a:cubicBezTo>
                  <a:lnTo>
                    <a:pt x="28020" y="15276"/>
                  </a:lnTo>
                  <a:cubicBezTo>
                    <a:pt x="28574" y="15966"/>
                    <a:pt x="28930" y="16702"/>
                    <a:pt x="29048" y="17397"/>
                  </a:cubicBezTo>
                  <a:cubicBezTo>
                    <a:pt x="29087" y="17619"/>
                    <a:pt x="29100" y="17838"/>
                    <a:pt x="29091" y="18051"/>
                  </a:cubicBezTo>
                  <a:cubicBezTo>
                    <a:pt x="29048" y="19107"/>
                    <a:pt x="28341" y="20056"/>
                    <a:pt x="27447" y="20262"/>
                  </a:cubicBezTo>
                  <a:cubicBezTo>
                    <a:pt x="27297" y="20296"/>
                    <a:pt x="27145" y="20311"/>
                    <a:pt x="26992" y="20311"/>
                  </a:cubicBezTo>
                  <a:cubicBezTo>
                    <a:pt x="26471" y="20311"/>
                    <a:pt x="25943" y="20138"/>
                    <a:pt x="25471" y="19966"/>
                  </a:cubicBezTo>
                  <a:cubicBezTo>
                    <a:pt x="24503" y="19612"/>
                    <a:pt x="23550" y="19196"/>
                    <a:pt x="22634" y="18732"/>
                  </a:cubicBezTo>
                  <a:cubicBezTo>
                    <a:pt x="22267" y="18545"/>
                    <a:pt x="21881" y="18338"/>
                    <a:pt x="21496" y="18100"/>
                  </a:cubicBezTo>
                  <a:cubicBezTo>
                    <a:pt x="21755" y="17315"/>
                    <a:pt x="21848" y="16481"/>
                    <a:pt x="21761" y="15662"/>
                  </a:cubicBezTo>
                  <a:cubicBezTo>
                    <a:pt x="21754" y="15593"/>
                    <a:pt x="21745" y="15524"/>
                    <a:pt x="21734" y="15453"/>
                  </a:cubicBezTo>
                  <a:lnTo>
                    <a:pt x="21734" y="15453"/>
                  </a:lnTo>
                  <a:lnTo>
                    <a:pt x="25671" y="16343"/>
                  </a:lnTo>
                  <a:cubicBezTo>
                    <a:pt x="25683" y="16345"/>
                    <a:pt x="25691" y="16346"/>
                    <a:pt x="25700" y="16346"/>
                  </a:cubicBezTo>
                  <a:cubicBezTo>
                    <a:pt x="25762" y="16346"/>
                    <a:pt x="25815" y="16304"/>
                    <a:pt x="25829" y="16242"/>
                  </a:cubicBezTo>
                  <a:cubicBezTo>
                    <a:pt x="25847" y="16170"/>
                    <a:pt x="25801" y="16100"/>
                    <a:pt x="25729" y="16084"/>
                  </a:cubicBezTo>
                  <a:lnTo>
                    <a:pt x="21683" y="15170"/>
                  </a:lnTo>
                  <a:cubicBezTo>
                    <a:pt x="21609" y="14784"/>
                    <a:pt x="21492" y="14402"/>
                    <a:pt x="21342" y="14028"/>
                  </a:cubicBezTo>
                  <a:cubicBezTo>
                    <a:pt x="22581" y="13590"/>
                    <a:pt x="23864" y="13292"/>
                    <a:pt x="25171" y="13140"/>
                  </a:cubicBezTo>
                  <a:cubicBezTo>
                    <a:pt x="25245" y="13132"/>
                    <a:pt x="25297" y="13067"/>
                    <a:pt x="25288" y="12992"/>
                  </a:cubicBezTo>
                  <a:cubicBezTo>
                    <a:pt x="25280" y="12925"/>
                    <a:pt x="25226" y="12875"/>
                    <a:pt x="25156" y="12875"/>
                  </a:cubicBezTo>
                  <a:cubicBezTo>
                    <a:pt x="25151" y="12875"/>
                    <a:pt x="25145" y="12875"/>
                    <a:pt x="25140" y="12876"/>
                  </a:cubicBezTo>
                  <a:cubicBezTo>
                    <a:pt x="23808" y="13028"/>
                    <a:pt x="22500" y="13335"/>
                    <a:pt x="21240" y="13781"/>
                  </a:cubicBezTo>
                  <a:cubicBezTo>
                    <a:pt x="21151" y="13581"/>
                    <a:pt x="21054" y="13384"/>
                    <a:pt x="20948" y="13189"/>
                  </a:cubicBezTo>
                  <a:cubicBezTo>
                    <a:pt x="21024" y="12873"/>
                    <a:pt x="21021" y="12546"/>
                    <a:pt x="20930" y="12249"/>
                  </a:cubicBezTo>
                  <a:cubicBezTo>
                    <a:pt x="20866" y="12039"/>
                    <a:pt x="20753" y="11850"/>
                    <a:pt x="20603" y="11692"/>
                  </a:cubicBezTo>
                  <a:cubicBezTo>
                    <a:pt x="20654" y="11670"/>
                    <a:pt x="20703" y="11649"/>
                    <a:pt x="20752" y="11623"/>
                  </a:cubicBezTo>
                  <a:cubicBezTo>
                    <a:pt x="20855" y="11571"/>
                    <a:pt x="20962" y="11518"/>
                    <a:pt x="21064" y="11461"/>
                  </a:cubicBezTo>
                  <a:cubicBezTo>
                    <a:pt x="21561" y="11196"/>
                    <a:pt x="22049" y="10888"/>
                    <a:pt x="22523" y="10592"/>
                  </a:cubicBezTo>
                  <a:cubicBezTo>
                    <a:pt x="22797" y="10420"/>
                    <a:pt x="23069" y="10247"/>
                    <a:pt x="23342" y="10086"/>
                  </a:cubicBezTo>
                  <a:cubicBezTo>
                    <a:pt x="24366" y="9474"/>
                    <a:pt x="25528" y="8780"/>
                    <a:pt x="26791" y="8668"/>
                  </a:cubicBezTo>
                  <a:cubicBezTo>
                    <a:pt x="26882" y="8658"/>
                    <a:pt x="26979" y="8655"/>
                    <a:pt x="27074" y="8655"/>
                  </a:cubicBezTo>
                  <a:close/>
                  <a:moveTo>
                    <a:pt x="14753" y="9074"/>
                  </a:moveTo>
                  <a:cubicBezTo>
                    <a:pt x="15611" y="9074"/>
                    <a:pt x="16442" y="9274"/>
                    <a:pt x="17160" y="9669"/>
                  </a:cubicBezTo>
                  <a:cubicBezTo>
                    <a:pt x="17830" y="10037"/>
                    <a:pt x="18530" y="10582"/>
                    <a:pt x="19171" y="11238"/>
                  </a:cubicBezTo>
                  <a:cubicBezTo>
                    <a:pt x="19087" y="11253"/>
                    <a:pt x="19002" y="11274"/>
                    <a:pt x="18919" y="11303"/>
                  </a:cubicBezTo>
                  <a:cubicBezTo>
                    <a:pt x="18577" y="11418"/>
                    <a:pt x="18258" y="11637"/>
                    <a:pt x="17997" y="11915"/>
                  </a:cubicBezTo>
                  <a:cubicBezTo>
                    <a:pt x="17777" y="12073"/>
                    <a:pt x="17604" y="12343"/>
                    <a:pt x="17507" y="12672"/>
                  </a:cubicBezTo>
                  <a:cubicBezTo>
                    <a:pt x="17421" y="12886"/>
                    <a:pt x="17369" y="13106"/>
                    <a:pt x="17363" y="13320"/>
                  </a:cubicBezTo>
                  <a:cubicBezTo>
                    <a:pt x="17349" y="13830"/>
                    <a:pt x="17510" y="14239"/>
                    <a:pt x="17827" y="14506"/>
                  </a:cubicBezTo>
                  <a:cubicBezTo>
                    <a:pt x="17831" y="14509"/>
                    <a:pt x="17837" y="14514"/>
                    <a:pt x="17843" y="14517"/>
                  </a:cubicBezTo>
                  <a:cubicBezTo>
                    <a:pt x="18019" y="14720"/>
                    <a:pt x="18238" y="14837"/>
                    <a:pt x="18475" y="14837"/>
                  </a:cubicBezTo>
                  <a:cubicBezTo>
                    <a:pt x="18484" y="14837"/>
                    <a:pt x="18494" y="14837"/>
                    <a:pt x="18504" y="14837"/>
                  </a:cubicBezTo>
                  <a:cubicBezTo>
                    <a:pt x="18543" y="14834"/>
                    <a:pt x="18580" y="14830"/>
                    <a:pt x="18619" y="14822"/>
                  </a:cubicBezTo>
                  <a:cubicBezTo>
                    <a:pt x="18694" y="14831"/>
                    <a:pt x="18773" y="14834"/>
                    <a:pt x="18854" y="14834"/>
                  </a:cubicBezTo>
                  <a:cubicBezTo>
                    <a:pt x="19024" y="14834"/>
                    <a:pt x="19204" y="14817"/>
                    <a:pt x="19389" y="14776"/>
                  </a:cubicBezTo>
                  <a:cubicBezTo>
                    <a:pt x="19607" y="14732"/>
                    <a:pt x="19830" y="14637"/>
                    <a:pt x="20035" y="14506"/>
                  </a:cubicBezTo>
                  <a:cubicBezTo>
                    <a:pt x="20393" y="14272"/>
                    <a:pt x="20671" y="13925"/>
                    <a:pt x="20835" y="13538"/>
                  </a:cubicBezTo>
                  <a:cubicBezTo>
                    <a:pt x="21182" y="14229"/>
                    <a:pt x="21421" y="14958"/>
                    <a:pt x="21498" y="15689"/>
                  </a:cubicBezTo>
                  <a:cubicBezTo>
                    <a:pt x="21596" y="16640"/>
                    <a:pt x="21447" y="17610"/>
                    <a:pt x="21063" y="18495"/>
                  </a:cubicBezTo>
                  <a:cubicBezTo>
                    <a:pt x="20750" y="19216"/>
                    <a:pt x="20285" y="19853"/>
                    <a:pt x="19721" y="20334"/>
                  </a:cubicBezTo>
                  <a:cubicBezTo>
                    <a:pt x="19067" y="20892"/>
                    <a:pt x="18233" y="21304"/>
                    <a:pt x="17245" y="21562"/>
                  </a:cubicBezTo>
                  <a:cubicBezTo>
                    <a:pt x="16643" y="21718"/>
                    <a:pt x="16001" y="21797"/>
                    <a:pt x="15351" y="21797"/>
                  </a:cubicBezTo>
                  <a:cubicBezTo>
                    <a:pt x="12874" y="21797"/>
                    <a:pt x="10270" y="20651"/>
                    <a:pt x="9205" y="18256"/>
                  </a:cubicBezTo>
                  <a:cubicBezTo>
                    <a:pt x="8902" y="17569"/>
                    <a:pt x="8740" y="16800"/>
                    <a:pt x="8709" y="16009"/>
                  </a:cubicBezTo>
                  <a:cubicBezTo>
                    <a:pt x="8709" y="15969"/>
                    <a:pt x="8711" y="15927"/>
                    <a:pt x="8711" y="15885"/>
                  </a:cubicBezTo>
                  <a:lnTo>
                    <a:pt x="8706" y="15884"/>
                  </a:lnTo>
                  <a:cubicBezTo>
                    <a:pt x="8671" y="14107"/>
                    <a:pt x="9299" y="12239"/>
                    <a:pt x="10476" y="10944"/>
                  </a:cubicBezTo>
                  <a:cubicBezTo>
                    <a:pt x="10520" y="10895"/>
                    <a:pt x="10566" y="10845"/>
                    <a:pt x="10614" y="10799"/>
                  </a:cubicBezTo>
                  <a:cubicBezTo>
                    <a:pt x="11149" y="10252"/>
                    <a:pt x="11825" y="9802"/>
                    <a:pt x="12565" y="9504"/>
                  </a:cubicBezTo>
                  <a:cubicBezTo>
                    <a:pt x="13278" y="9216"/>
                    <a:pt x="14025" y="9074"/>
                    <a:pt x="14753" y="9074"/>
                  </a:cubicBezTo>
                  <a:close/>
                  <a:moveTo>
                    <a:pt x="3270" y="10983"/>
                  </a:moveTo>
                  <a:cubicBezTo>
                    <a:pt x="3791" y="10983"/>
                    <a:pt x="4320" y="11157"/>
                    <a:pt x="4790" y="11327"/>
                  </a:cubicBezTo>
                  <a:cubicBezTo>
                    <a:pt x="5759" y="11682"/>
                    <a:pt x="6713" y="12098"/>
                    <a:pt x="7627" y="12563"/>
                  </a:cubicBezTo>
                  <a:cubicBezTo>
                    <a:pt x="8022" y="12763"/>
                    <a:pt x="8439" y="12988"/>
                    <a:pt x="8851" y="13247"/>
                  </a:cubicBezTo>
                  <a:cubicBezTo>
                    <a:pt x="8573" y="14077"/>
                    <a:pt x="8432" y="14956"/>
                    <a:pt x="8441" y="15819"/>
                  </a:cubicBezTo>
                  <a:lnTo>
                    <a:pt x="4591" y="14949"/>
                  </a:lnTo>
                  <a:cubicBezTo>
                    <a:pt x="4581" y="14947"/>
                    <a:pt x="4570" y="14946"/>
                    <a:pt x="4560" y="14946"/>
                  </a:cubicBezTo>
                  <a:cubicBezTo>
                    <a:pt x="4497" y="14946"/>
                    <a:pt x="4447" y="14988"/>
                    <a:pt x="4433" y="15050"/>
                  </a:cubicBezTo>
                  <a:cubicBezTo>
                    <a:pt x="4416" y="15122"/>
                    <a:pt x="4462" y="15193"/>
                    <a:pt x="4534" y="15208"/>
                  </a:cubicBezTo>
                  <a:lnTo>
                    <a:pt x="8451" y="16094"/>
                  </a:lnTo>
                  <a:cubicBezTo>
                    <a:pt x="8470" y="16529"/>
                    <a:pt x="8530" y="16955"/>
                    <a:pt x="8628" y="17366"/>
                  </a:cubicBezTo>
                  <a:cubicBezTo>
                    <a:pt x="7480" y="17749"/>
                    <a:pt x="6295" y="18014"/>
                    <a:pt x="5090" y="18152"/>
                  </a:cubicBezTo>
                  <a:cubicBezTo>
                    <a:pt x="5016" y="18160"/>
                    <a:pt x="4963" y="18225"/>
                    <a:pt x="4973" y="18300"/>
                  </a:cubicBezTo>
                  <a:cubicBezTo>
                    <a:pt x="4980" y="18368"/>
                    <a:pt x="5038" y="18417"/>
                    <a:pt x="5104" y="18417"/>
                  </a:cubicBezTo>
                  <a:lnTo>
                    <a:pt x="5119" y="18417"/>
                  </a:lnTo>
                  <a:cubicBezTo>
                    <a:pt x="6335" y="18276"/>
                    <a:pt x="7534" y="18009"/>
                    <a:pt x="8696" y="17622"/>
                  </a:cubicBezTo>
                  <a:cubicBezTo>
                    <a:pt x="8769" y="17877"/>
                    <a:pt x="8857" y="18123"/>
                    <a:pt x="8962" y="18361"/>
                  </a:cubicBezTo>
                  <a:cubicBezTo>
                    <a:pt x="9159" y="18809"/>
                    <a:pt x="9411" y="19216"/>
                    <a:pt x="9704" y="19582"/>
                  </a:cubicBezTo>
                  <a:cubicBezTo>
                    <a:pt x="9639" y="19608"/>
                    <a:pt x="9574" y="19637"/>
                    <a:pt x="9509" y="19670"/>
                  </a:cubicBezTo>
                  <a:cubicBezTo>
                    <a:pt x="9404" y="19721"/>
                    <a:pt x="9298" y="19775"/>
                    <a:pt x="9195" y="19831"/>
                  </a:cubicBezTo>
                  <a:cubicBezTo>
                    <a:pt x="8699" y="20097"/>
                    <a:pt x="8209" y="20404"/>
                    <a:pt x="7738" y="20702"/>
                  </a:cubicBezTo>
                  <a:cubicBezTo>
                    <a:pt x="7464" y="20874"/>
                    <a:pt x="7192" y="21045"/>
                    <a:pt x="6920" y="21206"/>
                  </a:cubicBezTo>
                  <a:cubicBezTo>
                    <a:pt x="5895" y="21818"/>
                    <a:pt x="4733" y="22512"/>
                    <a:pt x="3471" y="22625"/>
                  </a:cubicBezTo>
                  <a:cubicBezTo>
                    <a:pt x="3378" y="22633"/>
                    <a:pt x="3284" y="22637"/>
                    <a:pt x="3188" y="22637"/>
                  </a:cubicBezTo>
                  <a:cubicBezTo>
                    <a:pt x="2102" y="22637"/>
                    <a:pt x="871" y="22096"/>
                    <a:pt x="513" y="21002"/>
                  </a:cubicBezTo>
                  <a:cubicBezTo>
                    <a:pt x="276" y="20273"/>
                    <a:pt x="510" y="19405"/>
                    <a:pt x="1082" y="18893"/>
                  </a:cubicBezTo>
                  <a:cubicBezTo>
                    <a:pt x="1253" y="18741"/>
                    <a:pt x="1446" y="18620"/>
                    <a:pt x="1649" y="18492"/>
                  </a:cubicBezTo>
                  <a:cubicBezTo>
                    <a:pt x="1814" y="18389"/>
                    <a:pt x="1982" y="18283"/>
                    <a:pt x="2139" y="18159"/>
                  </a:cubicBezTo>
                  <a:cubicBezTo>
                    <a:pt x="2352" y="17992"/>
                    <a:pt x="2837" y="17536"/>
                    <a:pt x="2757" y="16936"/>
                  </a:cubicBezTo>
                  <a:cubicBezTo>
                    <a:pt x="2709" y="16597"/>
                    <a:pt x="2489" y="16323"/>
                    <a:pt x="2290" y="16080"/>
                  </a:cubicBezTo>
                  <a:lnTo>
                    <a:pt x="2241" y="16019"/>
                  </a:lnTo>
                  <a:cubicBezTo>
                    <a:pt x="1687" y="15328"/>
                    <a:pt x="1333" y="14593"/>
                    <a:pt x="1215" y="13897"/>
                  </a:cubicBezTo>
                  <a:cubicBezTo>
                    <a:pt x="1176" y="13675"/>
                    <a:pt x="1161" y="13456"/>
                    <a:pt x="1171" y="13243"/>
                  </a:cubicBezTo>
                  <a:cubicBezTo>
                    <a:pt x="1215" y="12189"/>
                    <a:pt x="1922" y="11238"/>
                    <a:pt x="2816" y="11032"/>
                  </a:cubicBezTo>
                  <a:cubicBezTo>
                    <a:pt x="2966" y="10998"/>
                    <a:pt x="3117" y="10983"/>
                    <a:pt x="3270" y="10983"/>
                  </a:cubicBezTo>
                  <a:close/>
                  <a:moveTo>
                    <a:pt x="21370" y="18460"/>
                  </a:moveTo>
                  <a:cubicBezTo>
                    <a:pt x="21390" y="18474"/>
                    <a:pt x="21410" y="18489"/>
                    <a:pt x="21430" y="18503"/>
                  </a:cubicBezTo>
                  <a:cubicBezTo>
                    <a:pt x="21528" y="18568"/>
                    <a:pt x="21626" y="18633"/>
                    <a:pt x="21727" y="18693"/>
                  </a:cubicBezTo>
                  <a:cubicBezTo>
                    <a:pt x="22206" y="18990"/>
                    <a:pt x="22716" y="19261"/>
                    <a:pt x="23210" y="19521"/>
                  </a:cubicBezTo>
                  <a:cubicBezTo>
                    <a:pt x="23495" y="19673"/>
                    <a:pt x="23779" y="19822"/>
                    <a:pt x="24057" y="19978"/>
                  </a:cubicBezTo>
                  <a:cubicBezTo>
                    <a:pt x="25094" y="20562"/>
                    <a:pt x="26276" y="21221"/>
                    <a:pt x="27006" y="22257"/>
                  </a:cubicBezTo>
                  <a:cubicBezTo>
                    <a:pt x="27665" y="23198"/>
                    <a:pt x="27916" y="24697"/>
                    <a:pt x="27078" y="25631"/>
                  </a:cubicBezTo>
                  <a:cubicBezTo>
                    <a:pt x="26700" y="26051"/>
                    <a:pt x="26130" y="26287"/>
                    <a:pt x="25566" y="26287"/>
                  </a:cubicBezTo>
                  <a:cubicBezTo>
                    <a:pt x="25363" y="26287"/>
                    <a:pt x="25161" y="26256"/>
                    <a:pt x="24968" y="26193"/>
                  </a:cubicBezTo>
                  <a:cubicBezTo>
                    <a:pt x="24749" y="26121"/>
                    <a:pt x="24548" y="26015"/>
                    <a:pt x="24336" y="25901"/>
                  </a:cubicBezTo>
                  <a:cubicBezTo>
                    <a:pt x="24165" y="25811"/>
                    <a:pt x="23989" y="25718"/>
                    <a:pt x="23803" y="25644"/>
                  </a:cubicBezTo>
                  <a:cubicBezTo>
                    <a:pt x="23663" y="25587"/>
                    <a:pt x="23402" y="25503"/>
                    <a:pt x="23117" y="25503"/>
                  </a:cubicBezTo>
                  <a:cubicBezTo>
                    <a:pt x="22890" y="25503"/>
                    <a:pt x="22647" y="25556"/>
                    <a:pt x="22435" y="25719"/>
                  </a:cubicBezTo>
                  <a:cubicBezTo>
                    <a:pt x="22164" y="25928"/>
                    <a:pt x="22039" y="26259"/>
                    <a:pt x="21927" y="26549"/>
                  </a:cubicBezTo>
                  <a:lnTo>
                    <a:pt x="21898" y="26624"/>
                  </a:lnTo>
                  <a:cubicBezTo>
                    <a:pt x="21575" y="27447"/>
                    <a:pt x="21119" y="28123"/>
                    <a:pt x="20575" y="28575"/>
                  </a:cubicBezTo>
                  <a:cubicBezTo>
                    <a:pt x="20402" y="28719"/>
                    <a:pt x="20219" y="28841"/>
                    <a:pt x="20032" y="28938"/>
                  </a:cubicBezTo>
                  <a:cubicBezTo>
                    <a:pt x="19656" y="29135"/>
                    <a:pt x="19240" y="29230"/>
                    <a:pt x="18837" y="29230"/>
                  </a:cubicBezTo>
                  <a:cubicBezTo>
                    <a:pt x="18239" y="29230"/>
                    <a:pt x="17669" y="29020"/>
                    <a:pt x="17296" y="28618"/>
                  </a:cubicBezTo>
                  <a:cubicBezTo>
                    <a:pt x="16835" y="28120"/>
                    <a:pt x="16676" y="27398"/>
                    <a:pt x="16564" y="26760"/>
                  </a:cubicBezTo>
                  <a:cubicBezTo>
                    <a:pt x="16388" y="25742"/>
                    <a:pt x="16269" y="24710"/>
                    <a:pt x="16216" y="23686"/>
                  </a:cubicBezTo>
                  <a:cubicBezTo>
                    <a:pt x="16187" y="23162"/>
                    <a:pt x="16172" y="22594"/>
                    <a:pt x="16211" y="22013"/>
                  </a:cubicBezTo>
                  <a:cubicBezTo>
                    <a:pt x="16589" y="21974"/>
                    <a:pt x="16957" y="21907"/>
                    <a:pt x="17313" y="21815"/>
                  </a:cubicBezTo>
                  <a:cubicBezTo>
                    <a:pt x="17787" y="21693"/>
                    <a:pt x="18226" y="21535"/>
                    <a:pt x="18628" y="21343"/>
                  </a:cubicBezTo>
                  <a:lnTo>
                    <a:pt x="19803" y="25122"/>
                  </a:lnTo>
                  <a:cubicBezTo>
                    <a:pt x="19821" y="25179"/>
                    <a:pt x="19873" y="25215"/>
                    <a:pt x="19931" y="25215"/>
                  </a:cubicBezTo>
                  <a:cubicBezTo>
                    <a:pt x="19944" y="25215"/>
                    <a:pt x="19958" y="25214"/>
                    <a:pt x="19970" y="25210"/>
                  </a:cubicBezTo>
                  <a:cubicBezTo>
                    <a:pt x="20040" y="25188"/>
                    <a:pt x="20081" y="25114"/>
                    <a:pt x="20059" y="25044"/>
                  </a:cubicBezTo>
                  <a:lnTo>
                    <a:pt x="18871" y="21222"/>
                  </a:lnTo>
                  <a:cubicBezTo>
                    <a:pt x="19247" y="21025"/>
                    <a:pt x="19591" y="20794"/>
                    <a:pt x="19896" y="20534"/>
                  </a:cubicBezTo>
                  <a:cubicBezTo>
                    <a:pt x="19915" y="20518"/>
                    <a:pt x="19934" y="20501"/>
                    <a:pt x="19953" y="20485"/>
                  </a:cubicBezTo>
                  <a:cubicBezTo>
                    <a:pt x="20830" y="21270"/>
                    <a:pt x="21624" y="22142"/>
                    <a:pt x="22329" y="23088"/>
                  </a:cubicBezTo>
                  <a:cubicBezTo>
                    <a:pt x="22353" y="23124"/>
                    <a:pt x="22395" y="23142"/>
                    <a:pt x="22435" y="23142"/>
                  </a:cubicBezTo>
                  <a:cubicBezTo>
                    <a:pt x="22461" y="23142"/>
                    <a:pt x="22490" y="23133"/>
                    <a:pt x="22514" y="23114"/>
                  </a:cubicBezTo>
                  <a:cubicBezTo>
                    <a:pt x="22573" y="23071"/>
                    <a:pt x="22586" y="22986"/>
                    <a:pt x="22540" y="22930"/>
                  </a:cubicBezTo>
                  <a:cubicBezTo>
                    <a:pt x="21832" y="21975"/>
                    <a:pt x="21031" y="21095"/>
                    <a:pt x="20147" y="20303"/>
                  </a:cubicBezTo>
                  <a:cubicBezTo>
                    <a:pt x="20629" y="19830"/>
                    <a:pt x="21028" y="19246"/>
                    <a:pt x="21312" y="18597"/>
                  </a:cubicBezTo>
                  <a:cubicBezTo>
                    <a:pt x="21331" y="18552"/>
                    <a:pt x="21349" y="18506"/>
                    <a:pt x="21370" y="18460"/>
                  </a:cubicBezTo>
                  <a:close/>
                  <a:moveTo>
                    <a:pt x="9951" y="19870"/>
                  </a:moveTo>
                  <a:cubicBezTo>
                    <a:pt x="10546" y="20519"/>
                    <a:pt x="11276" y="21019"/>
                    <a:pt x="12080" y="21378"/>
                  </a:cubicBezTo>
                  <a:lnTo>
                    <a:pt x="9260" y="24429"/>
                  </a:lnTo>
                  <a:cubicBezTo>
                    <a:pt x="9210" y="24482"/>
                    <a:pt x="9214" y="24567"/>
                    <a:pt x="9267" y="24616"/>
                  </a:cubicBezTo>
                  <a:cubicBezTo>
                    <a:pt x="9293" y="24639"/>
                    <a:pt x="9325" y="24652"/>
                    <a:pt x="9358" y="24652"/>
                  </a:cubicBezTo>
                  <a:cubicBezTo>
                    <a:pt x="9394" y="24652"/>
                    <a:pt x="9430" y="24638"/>
                    <a:pt x="9455" y="24609"/>
                  </a:cubicBezTo>
                  <a:lnTo>
                    <a:pt x="12339" y="21487"/>
                  </a:lnTo>
                  <a:cubicBezTo>
                    <a:pt x="12692" y="21630"/>
                    <a:pt x="13056" y="21745"/>
                    <a:pt x="13429" y="21833"/>
                  </a:cubicBezTo>
                  <a:cubicBezTo>
                    <a:pt x="13190" y="23126"/>
                    <a:pt x="12807" y="24387"/>
                    <a:pt x="12283" y="25595"/>
                  </a:cubicBezTo>
                  <a:cubicBezTo>
                    <a:pt x="12254" y="25662"/>
                    <a:pt x="12284" y="25741"/>
                    <a:pt x="12350" y="25770"/>
                  </a:cubicBezTo>
                  <a:cubicBezTo>
                    <a:pt x="12369" y="25777"/>
                    <a:pt x="12386" y="25781"/>
                    <a:pt x="12402" y="25781"/>
                  </a:cubicBezTo>
                  <a:cubicBezTo>
                    <a:pt x="12453" y="25781"/>
                    <a:pt x="12503" y="25750"/>
                    <a:pt x="12525" y="25702"/>
                  </a:cubicBezTo>
                  <a:cubicBezTo>
                    <a:pt x="13055" y="24478"/>
                    <a:pt x="13443" y="23199"/>
                    <a:pt x="13688" y="21890"/>
                  </a:cubicBezTo>
                  <a:cubicBezTo>
                    <a:pt x="14238" y="22003"/>
                    <a:pt x="14799" y="22059"/>
                    <a:pt x="15354" y="22059"/>
                  </a:cubicBezTo>
                  <a:cubicBezTo>
                    <a:pt x="15527" y="22059"/>
                    <a:pt x="15699" y="22053"/>
                    <a:pt x="15869" y="22041"/>
                  </a:cubicBezTo>
                  <a:lnTo>
                    <a:pt x="15869" y="22041"/>
                  </a:lnTo>
                  <a:cubicBezTo>
                    <a:pt x="15841" y="22198"/>
                    <a:pt x="15814" y="22358"/>
                    <a:pt x="15804" y="22527"/>
                  </a:cubicBezTo>
                  <a:cubicBezTo>
                    <a:pt x="15797" y="22643"/>
                    <a:pt x="15791" y="22760"/>
                    <a:pt x="15786" y="22877"/>
                  </a:cubicBezTo>
                  <a:cubicBezTo>
                    <a:pt x="15769" y="23443"/>
                    <a:pt x="15791" y="24020"/>
                    <a:pt x="15812" y="24579"/>
                  </a:cubicBezTo>
                  <a:cubicBezTo>
                    <a:pt x="15825" y="24898"/>
                    <a:pt x="15837" y="25220"/>
                    <a:pt x="15841" y="25536"/>
                  </a:cubicBezTo>
                  <a:cubicBezTo>
                    <a:pt x="15857" y="26733"/>
                    <a:pt x="15877" y="28087"/>
                    <a:pt x="15344" y="29234"/>
                  </a:cubicBezTo>
                  <a:cubicBezTo>
                    <a:pt x="14916" y="30160"/>
                    <a:pt x="13943" y="31026"/>
                    <a:pt x="12869" y="31026"/>
                  </a:cubicBezTo>
                  <a:cubicBezTo>
                    <a:pt x="12734" y="31026"/>
                    <a:pt x="12596" y="31012"/>
                    <a:pt x="12458" y="30983"/>
                  </a:cubicBezTo>
                  <a:cubicBezTo>
                    <a:pt x="11708" y="30823"/>
                    <a:pt x="11075" y="30188"/>
                    <a:pt x="10918" y="29436"/>
                  </a:cubicBezTo>
                  <a:cubicBezTo>
                    <a:pt x="10872" y="29213"/>
                    <a:pt x="10863" y="28985"/>
                    <a:pt x="10853" y="28743"/>
                  </a:cubicBezTo>
                  <a:cubicBezTo>
                    <a:pt x="10846" y="28550"/>
                    <a:pt x="10838" y="28352"/>
                    <a:pt x="10810" y="28153"/>
                  </a:cubicBezTo>
                  <a:cubicBezTo>
                    <a:pt x="10771" y="27885"/>
                    <a:pt x="10620" y="27237"/>
                    <a:pt x="10061" y="27007"/>
                  </a:cubicBezTo>
                  <a:cubicBezTo>
                    <a:pt x="9915" y="26948"/>
                    <a:pt x="9764" y="26927"/>
                    <a:pt x="9612" y="26927"/>
                  </a:cubicBezTo>
                  <a:cubicBezTo>
                    <a:pt x="9433" y="26927"/>
                    <a:pt x="9253" y="26956"/>
                    <a:pt x="9087" y="26984"/>
                  </a:cubicBezTo>
                  <a:lnTo>
                    <a:pt x="9010" y="26995"/>
                  </a:lnTo>
                  <a:cubicBezTo>
                    <a:pt x="8703" y="27042"/>
                    <a:pt x="8404" y="27066"/>
                    <a:pt x="8117" y="27066"/>
                  </a:cubicBezTo>
                  <a:cubicBezTo>
                    <a:pt x="7584" y="27066"/>
                    <a:pt x="7090" y="26985"/>
                    <a:pt x="6659" y="26825"/>
                  </a:cubicBezTo>
                  <a:cubicBezTo>
                    <a:pt x="6449" y="26746"/>
                    <a:pt x="6250" y="26648"/>
                    <a:pt x="6072" y="26534"/>
                  </a:cubicBezTo>
                  <a:cubicBezTo>
                    <a:pt x="5179" y="25970"/>
                    <a:pt x="4711" y="24883"/>
                    <a:pt x="4982" y="24006"/>
                  </a:cubicBezTo>
                  <a:cubicBezTo>
                    <a:pt x="5182" y="23358"/>
                    <a:pt x="5729" y="22859"/>
                    <a:pt x="6226" y="22443"/>
                  </a:cubicBezTo>
                  <a:cubicBezTo>
                    <a:pt x="7015" y="21782"/>
                    <a:pt x="7853" y="21163"/>
                    <a:pt x="8713" y="20604"/>
                  </a:cubicBezTo>
                  <a:cubicBezTo>
                    <a:pt x="9093" y="20355"/>
                    <a:pt x="9509" y="20100"/>
                    <a:pt x="9951" y="19870"/>
                  </a:cubicBezTo>
                  <a:close/>
                  <a:moveTo>
                    <a:pt x="17402" y="1"/>
                  </a:moveTo>
                  <a:cubicBezTo>
                    <a:pt x="16214" y="1"/>
                    <a:pt x="15148" y="940"/>
                    <a:pt x="14683" y="1946"/>
                  </a:cubicBezTo>
                  <a:cubicBezTo>
                    <a:pt x="14126" y="3151"/>
                    <a:pt x="14146" y="4536"/>
                    <a:pt x="14162" y="5759"/>
                  </a:cubicBezTo>
                  <a:cubicBezTo>
                    <a:pt x="14162" y="5776"/>
                    <a:pt x="14162" y="5795"/>
                    <a:pt x="14164" y="5812"/>
                  </a:cubicBezTo>
                  <a:cubicBezTo>
                    <a:pt x="14110" y="5369"/>
                    <a:pt x="14045" y="4925"/>
                    <a:pt x="13968" y="4486"/>
                  </a:cubicBezTo>
                  <a:cubicBezTo>
                    <a:pt x="13848" y="3809"/>
                    <a:pt x="13680" y="3043"/>
                    <a:pt x="13170" y="2493"/>
                  </a:cubicBezTo>
                  <a:cubicBezTo>
                    <a:pt x="12748" y="2037"/>
                    <a:pt x="12103" y="1798"/>
                    <a:pt x="11430" y="1798"/>
                  </a:cubicBezTo>
                  <a:cubicBezTo>
                    <a:pt x="10985" y="1798"/>
                    <a:pt x="10529" y="1902"/>
                    <a:pt x="10116" y="2118"/>
                  </a:cubicBezTo>
                  <a:cubicBezTo>
                    <a:pt x="9912" y="2225"/>
                    <a:pt x="9712" y="2359"/>
                    <a:pt x="9525" y="2513"/>
                  </a:cubicBezTo>
                  <a:cubicBezTo>
                    <a:pt x="8945" y="2994"/>
                    <a:pt x="8461" y="3707"/>
                    <a:pt x="8122" y="4572"/>
                  </a:cubicBezTo>
                  <a:lnTo>
                    <a:pt x="8094" y="4649"/>
                  </a:lnTo>
                  <a:cubicBezTo>
                    <a:pt x="7990" y="4919"/>
                    <a:pt x="7883" y="5199"/>
                    <a:pt x="7670" y="5363"/>
                  </a:cubicBezTo>
                  <a:cubicBezTo>
                    <a:pt x="7533" y="5469"/>
                    <a:pt x="7350" y="5522"/>
                    <a:pt x="7143" y="5522"/>
                  </a:cubicBezTo>
                  <a:cubicBezTo>
                    <a:pt x="6964" y="5522"/>
                    <a:pt x="6766" y="5482"/>
                    <a:pt x="6564" y="5402"/>
                  </a:cubicBezTo>
                  <a:cubicBezTo>
                    <a:pt x="6392" y="5334"/>
                    <a:pt x="6222" y="5243"/>
                    <a:pt x="6056" y="5157"/>
                  </a:cubicBezTo>
                  <a:cubicBezTo>
                    <a:pt x="5841" y="5043"/>
                    <a:pt x="5623" y="4926"/>
                    <a:pt x="5384" y="4849"/>
                  </a:cubicBezTo>
                  <a:cubicBezTo>
                    <a:pt x="5165" y="4777"/>
                    <a:pt x="4936" y="4743"/>
                    <a:pt x="4706" y="4743"/>
                  </a:cubicBezTo>
                  <a:cubicBezTo>
                    <a:pt x="4066" y="4743"/>
                    <a:pt x="3420" y="5009"/>
                    <a:pt x="2993" y="5485"/>
                  </a:cubicBezTo>
                  <a:cubicBezTo>
                    <a:pt x="2061" y="6519"/>
                    <a:pt x="2325" y="8167"/>
                    <a:pt x="3045" y="9189"/>
                  </a:cubicBezTo>
                  <a:cubicBezTo>
                    <a:pt x="3808" y="10276"/>
                    <a:pt x="5018" y="10952"/>
                    <a:pt x="6085" y="11548"/>
                  </a:cubicBezTo>
                  <a:cubicBezTo>
                    <a:pt x="6100" y="11556"/>
                    <a:pt x="6114" y="11565"/>
                    <a:pt x="6131" y="11572"/>
                  </a:cubicBezTo>
                  <a:lnTo>
                    <a:pt x="6131" y="11572"/>
                  </a:lnTo>
                  <a:cubicBezTo>
                    <a:pt x="5718" y="11398"/>
                    <a:pt x="5304" y="11232"/>
                    <a:pt x="4887" y="11080"/>
                  </a:cubicBezTo>
                  <a:cubicBezTo>
                    <a:pt x="4392" y="10899"/>
                    <a:pt x="3837" y="10717"/>
                    <a:pt x="3276" y="10717"/>
                  </a:cubicBezTo>
                  <a:cubicBezTo>
                    <a:pt x="3105" y="10717"/>
                    <a:pt x="2933" y="10734"/>
                    <a:pt x="2763" y="10773"/>
                  </a:cubicBezTo>
                  <a:cubicBezTo>
                    <a:pt x="1755" y="11003"/>
                    <a:pt x="958" y="12060"/>
                    <a:pt x="912" y="13233"/>
                  </a:cubicBezTo>
                  <a:cubicBezTo>
                    <a:pt x="902" y="13463"/>
                    <a:pt x="919" y="13701"/>
                    <a:pt x="958" y="13941"/>
                  </a:cubicBezTo>
                  <a:cubicBezTo>
                    <a:pt x="1085" y="14683"/>
                    <a:pt x="1459" y="15459"/>
                    <a:pt x="2043" y="16186"/>
                  </a:cubicBezTo>
                  <a:lnTo>
                    <a:pt x="2093" y="16247"/>
                  </a:lnTo>
                  <a:cubicBezTo>
                    <a:pt x="2276" y="16473"/>
                    <a:pt x="2465" y="16706"/>
                    <a:pt x="2501" y="16972"/>
                  </a:cubicBezTo>
                  <a:cubicBezTo>
                    <a:pt x="2544" y="17294"/>
                    <a:pt x="2349" y="17661"/>
                    <a:pt x="1982" y="17950"/>
                  </a:cubicBezTo>
                  <a:cubicBezTo>
                    <a:pt x="1837" y="18065"/>
                    <a:pt x="1675" y="18168"/>
                    <a:pt x="1517" y="18266"/>
                  </a:cubicBezTo>
                  <a:cubicBezTo>
                    <a:pt x="1311" y="18394"/>
                    <a:pt x="1101" y="18526"/>
                    <a:pt x="914" y="18693"/>
                  </a:cubicBezTo>
                  <a:cubicBezTo>
                    <a:pt x="266" y="19274"/>
                    <a:pt x="1" y="20254"/>
                    <a:pt x="268" y="21082"/>
                  </a:cubicBezTo>
                  <a:cubicBezTo>
                    <a:pt x="667" y="22301"/>
                    <a:pt x="2017" y="22903"/>
                    <a:pt x="3202" y="22903"/>
                  </a:cubicBezTo>
                  <a:cubicBezTo>
                    <a:pt x="3304" y="22903"/>
                    <a:pt x="3403" y="22898"/>
                    <a:pt x="3501" y="22890"/>
                  </a:cubicBezTo>
                  <a:cubicBezTo>
                    <a:pt x="4825" y="22770"/>
                    <a:pt x="6014" y="22062"/>
                    <a:pt x="7064" y="21435"/>
                  </a:cubicBezTo>
                  <a:cubicBezTo>
                    <a:pt x="7078" y="21427"/>
                    <a:pt x="7094" y="21418"/>
                    <a:pt x="7109" y="21408"/>
                  </a:cubicBezTo>
                  <a:lnTo>
                    <a:pt x="7109" y="21408"/>
                  </a:lnTo>
                  <a:cubicBezTo>
                    <a:pt x="6753" y="21676"/>
                    <a:pt x="6402" y="21955"/>
                    <a:pt x="6060" y="22242"/>
                  </a:cubicBezTo>
                  <a:cubicBezTo>
                    <a:pt x="5532" y="22682"/>
                    <a:pt x="4953" y="23212"/>
                    <a:pt x="4733" y="23928"/>
                  </a:cubicBezTo>
                  <a:cubicBezTo>
                    <a:pt x="4429" y="24916"/>
                    <a:pt x="4947" y="26134"/>
                    <a:pt x="5935" y="26762"/>
                  </a:cubicBezTo>
                  <a:cubicBezTo>
                    <a:pt x="6129" y="26886"/>
                    <a:pt x="6344" y="26989"/>
                    <a:pt x="6573" y="27074"/>
                  </a:cubicBezTo>
                  <a:cubicBezTo>
                    <a:pt x="7035" y="27245"/>
                    <a:pt x="7562" y="27332"/>
                    <a:pt x="8129" y="27332"/>
                  </a:cubicBezTo>
                  <a:cubicBezTo>
                    <a:pt x="8428" y="27332"/>
                    <a:pt x="8739" y="27307"/>
                    <a:pt x="9057" y="27259"/>
                  </a:cubicBezTo>
                  <a:lnTo>
                    <a:pt x="9136" y="27246"/>
                  </a:lnTo>
                  <a:cubicBezTo>
                    <a:pt x="9299" y="27221"/>
                    <a:pt x="9464" y="27194"/>
                    <a:pt x="9621" y="27194"/>
                  </a:cubicBezTo>
                  <a:cubicBezTo>
                    <a:pt x="9743" y="27194"/>
                    <a:pt x="9860" y="27210"/>
                    <a:pt x="9967" y="27254"/>
                  </a:cubicBezTo>
                  <a:cubicBezTo>
                    <a:pt x="10268" y="27378"/>
                    <a:pt x="10489" y="27728"/>
                    <a:pt x="10555" y="28192"/>
                  </a:cubicBezTo>
                  <a:cubicBezTo>
                    <a:pt x="10582" y="28376"/>
                    <a:pt x="10589" y="28566"/>
                    <a:pt x="10594" y="28753"/>
                  </a:cubicBezTo>
                  <a:cubicBezTo>
                    <a:pt x="10604" y="28995"/>
                    <a:pt x="10612" y="29246"/>
                    <a:pt x="10663" y="29492"/>
                  </a:cubicBezTo>
                  <a:cubicBezTo>
                    <a:pt x="10841" y="30343"/>
                    <a:pt x="11557" y="31063"/>
                    <a:pt x="12408" y="31243"/>
                  </a:cubicBezTo>
                  <a:cubicBezTo>
                    <a:pt x="12564" y="31276"/>
                    <a:pt x="12718" y="31292"/>
                    <a:pt x="12869" y="31292"/>
                  </a:cubicBezTo>
                  <a:cubicBezTo>
                    <a:pt x="14056" y="31292"/>
                    <a:pt x="15123" y="30352"/>
                    <a:pt x="15589" y="29347"/>
                  </a:cubicBezTo>
                  <a:cubicBezTo>
                    <a:pt x="16148" y="28141"/>
                    <a:pt x="16128" y="26756"/>
                    <a:pt x="16112" y="25534"/>
                  </a:cubicBezTo>
                  <a:cubicBezTo>
                    <a:pt x="16112" y="25522"/>
                    <a:pt x="16112" y="25509"/>
                    <a:pt x="16111" y="25496"/>
                  </a:cubicBezTo>
                  <a:lnTo>
                    <a:pt x="16111" y="25496"/>
                  </a:lnTo>
                  <a:cubicBezTo>
                    <a:pt x="16165" y="25933"/>
                    <a:pt x="16229" y="26372"/>
                    <a:pt x="16306" y="26805"/>
                  </a:cubicBezTo>
                  <a:cubicBezTo>
                    <a:pt x="16424" y="27479"/>
                    <a:pt x="16594" y="28248"/>
                    <a:pt x="17103" y="28797"/>
                  </a:cubicBezTo>
                  <a:cubicBezTo>
                    <a:pt x="17526" y="29253"/>
                    <a:pt x="18171" y="29492"/>
                    <a:pt x="18844" y="29492"/>
                  </a:cubicBezTo>
                  <a:cubicBezTo>
                    <a:pt x="19289" y="29492"/>
                    <a:pt x="19745" y="29387"/>
                    <a:pt x="20158" y="29171"/>
                  </a:cubicBezTo>
                  <a:cubicBezTo>
                    <a:pt x="20362" y="29066"/>
                    <a:pt x="20562" y="28932"/>
                    <a:pt x="20749" y="28778"/>
                  </a:cubicBezTo>
                  <a:cubicBezTo>
                    <a:pt x="21328" y="28297"/>
                    <a:pt x="21812" y="27586"/>
                    <a:pt x="22150" y="26719"/>
                  </a:cubicBezTo>
                  <a:lnTo>
                    <a:pt x="22179" y="26642"/>
                  </a:lnTo>
                  <a:cubicBezTo>
                    <a:pt x="22284" y="26373"/>
                    <a:pt x="22391" y="26092"/>
                    <a:pt x="22602" y="25928"/>
                  </a:cubicBezTo>
                  <a:cubicBezTo>
                    <a:pt x="22740" y="25822"/>
                    <a:pt x="22923" y="25769"/>
                    <a:pt x="23130" y="25769"/>
                  </a:cubicBezTo>
                  <a:cubicBezTo>
                    <a:pt x="23309" y="25769"/>
                    <a:pt x="23507" y="25809"/>
                    <a:pt x="23710" y="25889"/>
                  </a:cubicBezTo>
                  <a:cubicBezTo>
                    <a:pt x="23882" y="25957"/>
                    <a:pt x="24051" y="26048"/>
                    <a:pt x="24215" y="26134"/>
                  </a:cubicBezTo>
                  <a:cubicBezTo>
                    <a:pt x="24430" y="26246"/>
                    <a:pt x="24649" y="26364"/>
                    <a:pt x="24889" y="26441"/>
                  </a:cubicBezTo>
                  <a:cubicBezTo>
                    <a:pt x="25109" y="26513"/>
                    <a:pt x="25339" y="26548"/>
                    <a:pt x="25569" y="26548"/>
                  </a:cubicBezTo>
                  <a:cubicBezTo>
                    <a:pt x="26209" y="26548"/>
                    <a:pt x="26852" y="26281"/>
                    <a:pt x="27280" y="25806"/>
                  </a:cubicBezTo>
                  <a:cubicBezTo>
                    <a:pt x="28210" y="24770"/>
                    <a:pt x="27946" y="23126"/>
                    <a:pt x="27226" y="22103"/>
                  </a:cubicBezTo>
                  <a:cubicBezTo>
                    <a:pt x="26462" y="21016"/>
                    <a:pt x="25253" y="20341"/>
                    <a:pt x="24186" y="19745"/>
                  </a:cubicBezTo>
                  <a:cubicBezTo>
                    <a:pt x="24170" y="19736"/>
                    <a:pt x="24155" y="19727"/>
                    <a:pt x="24140" y="19719"/>
                  </a:cubicBezTo>
                  <a:lnTo>
                    <a:pt x="24140" y="19719"/>
                  </a:lnTo>
                  <a:cubicBezTo>
                    <a:pt x="24552" y="19893"/>
                    <a:pt x="24968" y="20058"/>
                    <a:pt x="25387" y="20211"/>
                  </a:cubicBezTo>
                  <a:cubicBezTo>
                    <a:pt x="25880" y="20391"/>
                    <a:pt x="26434" y="20573"/>
                    <a:pt x="26996" y="20573"/>
                  </a:cubicBezTo>
                  <a:cubicBezTo>
                    <a:pt x="27169" y="20573"/>
                    <a:pt x="27340" y="20557"/>
                    <a:pt x="27513" y="20518"/>
                  </a:cubicBezTo>
                  <a:cubicBezTo>
                    <a:pt x="28521" y="20287"/>
                    <a:pt x="29317" y="19230"/>
                    <a:pt x="29363" y="18058"/>
                  </a:cubicBezTo>
                  <a:cubicBezTo>
                    <a:pt x="29372" y="17828"/>
                    <a:pt x="29358" y="17590"/>
                    <a:pt x="29317" y="17350"/>
                  </a:cubicBezTo>
                  <a:cubicBezTo>
                    <a:pt x="29190" y="16608"/>
                    <a:pt x="28816" y="15832"/>
                    <a:pt x="28233" y="15105"/>
                  </a:cubicBezTo>
                  <a:lnTo>
                    <a:pt x="28182" y="15041"/>
                  </a:lnTo>
                  <a:cubicBezTo>
                    <a:pt x="28001" y="14817"/>
                    <a:pt x="27812" y="14585"/>
                    <a:pt x="27776" y="14318"/>
                  </a:cubicBezTo>
                  <a:cubicBezTo>
                    <a:pt x="27726" y="14002"/>
                    <a:pt x="27920" y="13636"/>
                    <a:pt x="28288" y="13344"/>
                  </a:cubicBezTo>
                  <a:cubicBezTo>
                    <a:pt x="28433" y="13228"/>
                    <a:pt x="28594" y="13126"/>
                    <a:pt x="28753" y="13027"/>
                  </a:cubicBezTo>
                  <a:cubicBezTo>
                    <a:pt x="28959" y="12900"/>
                    <a:pt x="29169" y="12766"/>
                    <a:pt x="29356" y="12599"/>
                  </a:cubicBezTo>
                  <a:cubicBezTo>
                    <a:pt x="30004" y="12019"/>
                    <a:pt x="30269" y="11038"/>
                    <a:pt x="30000" y="10210"/>
                  </a:cubicBezTo>
                  <a:cubicBezTo>
                    <a:pt x="29604" y="8989"/>
                    <a:pt x="28252" y="8390"/>
                    <a:pt x="27066" y="8390"/>
                  </a:cubicBezTo>
                  <a:cubicBezTo>
                    <a:pt x="26965" y="8390"/>
                    <a:pt x="26865" y="8394"/>
                    <a:pt x="26767" y="8403"/>
                  </a:cubicBezTo>
                  <a:cubicBezTo>
                    <a:pt x="25445" y="8522"/>
                    <a:pt x="24254" y="9231"/>
                    <a:pt x="23206" y="9857"/>
                  </a:cubicBezTo>
                  <a:cubicBezTo>
                    <a:pt x="23191" y="9866"/>
                    <a:pt x="23174" y="9876"/>
                    <a:pt x="23160" y="9885"/>
                  </a:cubicBezTo>
                  <a:cubicBezTo>
                    <a:pt x="23517" y="9617"/>
                    <a:pt x="23868" y="9337"/>
                    <a:pt x="24211" y="9051"/>
                  </a:cubicBezTo>
                  <a:cubicBezTo>
                    <a:pt x="24738" y="8610"/>
                    <a:pt x="25317" y="8080"/>
                    <a:pt x="25539" y="7364"/>
                  </a:cubicBezTo>
                  <a:cubicBezTo>
                    <a:pt x="25842" y="6377"/>
                    <a:pt x="25324" y="5160"/>
                    <a:pt x="24336" y="4533"/>
                  </a:cubicBezTo>
                  <a:cubicBezTo>
                    <a:pt x="24142" y="4411"/>
                    <a:pt x="23927" y="4304"/>
                    <a:pt x="23698" y="4218"/>
                  </a:cubicBezTo>
                  <a:cubicBezTo>
                    <a:pt x="23236" y="4047"/>
                    <a:pt x="22709" y="3961"/>
                    <a:pt x="22142" y="3961"/>
                  </a:cubicBezTo>
                  <a:cubicBezTo>
                    <a:pt x="21843" y="3961"/>
                    <a:pt x="21532" y="3985"/>
                    <a:pt x="21214" y="4034"/>
                  </a:cubicBezTo>
                  <a:lnTo>
                    <a:pt x="21135" y="4047"/>
                  </a:lnTo>
                  <a:cubicBezTo>
                    <a:pt x="20974" y="4072"/>
                    <a:pt x="20810" y="4098"/>
                    <a:pt x="20653" y="4098"/>
                  </a:cubicBezTo>
                  <a:cubicBezTo>
                    <a:pt x="20531" y="4098"/>
                    <a:pt x="20413" y="4082"/>
                    <a:pt x="20305" y="4038"/>
                  </a:cubicBezTo>
                  <a:cubicBezTo>
                    <a:pt x="20004" y="3916"/>
                    <a:pt x="19785" y="3564"/>
                    <a:pt x="19719" y="3100"/>
                  </a:cubicBezTo>
                  <a:cubicBezTo>
                    <a:pt x="19692" y="2916"/>
                    <a:pt x="19685" y="2723"/>
                    <a:pt x="19679" y="2539"/>
                  </a:cubicBezTo>
                  <a:cubicBezTo>
                    <a:pt x="19670" y="2297"/>
                    <a:pt x="19662" y="2046"/>
                    <a:pt x="19611" y="1802"/>
                  </a:cubicBezTo>
                  <a:cubicBezTo>
                    <a:pt x="19433" y="950"/>
                    <a:pt x="18716" y="230"/>
                    <a:pt x="17864" y="49"/>
                  </a:cubicBezTo>
                  <a:cubicBezTo>
                    <a:pt x="17709" y="16"/>
                    <a:pt x="17555" y="1"/>
                    <a:pt x="17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434636" y="3123595"/>
              <a:ext cx="295915" cy="254537"/>
            </a:xfrm>
            <a:custGeom>
              <a:avLst/>
              <a:gdLst/>
              <a:ahLst/>
              <a:cxnLst/>
              <a:rect l="l" t="t" r="r" b="b"/>
              <a:pathLst>
                <a:path w="4670" h="4017" extrusionOk="0">
                  <a:moveTo>
                    <a:pt x="2005" y="270"/>
                  </a:moveTo>
                  <a:cubicBezTo>
                    <a:pt x="2498" y="270"/>
                    <a:pt x="3013" y="427"/>
                    <a:pt x="3406" y="736"/>
                  </a:cubicBezTo>
                  <a:cubicBezTo>
                    <a:pt x="4136" y="1304"/>
                    <a:pt x="4371" y="2268"/>
                    <a:pt x="3939" y="2926"/>
                  </a:cubicBezTo>
                  <a:cubicBezTo>
                    <a:pt x="3823" y="3106"/>
                    <a:pt x="3666" y="3261"/>
                    <a:pt x="3484" y="3371"/>
                  </a:cubicBezTo>
                  <a:cubicBezTo>
                    <a:pt x="3058" y="3630"/>
                    <a:pt x="2624" y="3756"/>
                    <a:pt x="2212" y="3756"/>
                  </a:cubicBezTo>
                  <a:cubicBezTo>
                    <a:pt x="1880" y="3756"/>
                    <a:pt x="1563" y="3674"/>
                    <a:pt x="1278" y="3512"/>
                  </a:cubicBezTo>
                  <a:cubicBezTo>
                    <a:pt x="1611" y="3404"/>
                    <a:pt x="1887" y="3067"/>
                    <a:pt x="2028" y="2628"/>
                  </a:cubicBezTo>
                  <a:cubicBezTo>
                    <a:pt x="1710" y="2422"/>
                    <a:pt x="1389" y="2216"/>
                    <a:pt x="1065" y="2010"/>
                  </a:cubicBezTo>
                  <a:cubicBezTo>
                    <a:pt x="1333" y="1679"/>
                    <a:pt x="1605" y="1353"/>
                    <a:pt x="1883" y="1037"/>
                  </a:cubicBezTo>
                  <a:cubicBezTo>
                    <a:pt x="1697" y="717"/>
                    <a:pt x="1418" y="501"/>
                    <a:pt x="1105" y="475"/>
                  </a:cubicBezTo>
                  <a:cubicBezTo>
                    <a:pt x="1367" y="338"/>
                    <a:pt x="1681" y="270"/>
                    <a:pt x="2005" y="270"/>
                  </a:cubicBezTo>
                  <a:close/>
                  <a:moveTo>
                    <a:pt x="2006" y="0"/>
                  </a:moveTo>
                  <a:cubicBezTo>
                    <a:pt x="1515" y="0"/>
                    <a:pt x="1040" y="142"/>
                    <a:pt x="689" y="430"/>
                  </a:cubicBezTo>
                  <a:cubicBezTo>
                    <a:pt x="346" y="707"/>
                    <a:pt x="130" y="1100"/>
                    <a:pt x="51" y="1520"/>
                  </a:cubicBezTo>
                  <a:cubicBezTo>
                    <a:pt x="18" y="1683"/>
                    <a:pt x="1" y="1856"/>
                    <a:pt x="6" y="2036"/>
                  </a:cubicBezTo>
                  <a:cubicBezTo>
                    <a:pt x="28" y="2763"/>
                    <a:pt x="368" y="3349"/>
                    <a:pt x="813" y="3506"/>
                  </a:cubicBezTo>
                  <a:cubicBezTo>
                    <a:pt x="1216" y="3843"/>
                    <a:pt x="1704" y="4016"/>
                    <a:pt x="2218" y="4016"/>
                  </a:cubicBezTo>
                  <a:cubicBezTo>
                    <a:pt x="2678" y="4016"/>
                    <a:pt x="3159" y="3879"/>
                    <a:pt x="3622" y="3596"/>
                  </a:cubicBezTo>
                  <a:cubicBezTo>
                    <a:pt x="3838" y="3465"/>
                    <a:pt x="4024" y="3282"/>
                    <a:pt x="4162" y="3068"/>
                  </a:cubicBezTo>
                  <a:cubicBezTo>
                    <a:pt x="4669" y="2298"/>
                    <a:pt x="4407" y="1179"/>
                    <a:pt x="3571" y="525"/>
                  </a:cubicBezTo>
                  <a:cubicBezTo>
                    <a:pt x="3125" y="177"/>
                    <a:pt x="255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518401" y="3467150"/>
              <a:ext cx="123435" cy="66216"/>
            </a:xfrm>
            <a:custGeom>
              <a:avLst/>
              <a:gdLst/>
              <a:ahLst/>
              <a:cxnLst/>
              <a:rect l="l" t="t" r="r" b="b"/>
              <a:pathLst>
                <a:path w="1948" h="1045" extrusionOk="0">
                  <a:moveTo>
                    <a:pt x="11" y="1"/>
                  </a:moveTo>
                  <a:cubicBezTo>
                    <a:pt x="1" y="462"/>
                    <a:pt x="342" y="908"/>
                    <a:pt x="791" y="1018"/>
                  </a:cubicBezTo>
                  <a:cubicBezTo>
                    <a:pt x="863" y="1036"/>
                    <a:pt x="938" y="1045"/>
                    <a:pt x="1012" y="1045"/>
                  </a:cubicBezTo>
                  <a:cubicBezTo>
                    <a:pt x="1395" y="1045"/>
                    <a:pt x="1781" y="820"/>
                    <a:pt x="1948" y="473"/>
                  </a:cubicBezTo>
                  <a:lnTo>
                    <a:pt x="1709" y="358"/>
                  </a:lnTo>
                  <a:cubicBezTo>
                    <a:pt x="1585" y="614"/>
                    <a:pt x="1301" y="781"/>
                    <a:pt x="1017" y="781"/>
                  </a:cubicBezTo>
                  <a:cubicBezTo>
                    <a:pt x="962" y="781"/>
                    <a:pt x="907" y="774"/>
                    <a:pt x="853" y="761"/>
                  </a:cubicBezTo>
                  <a:cubicBezTo>
                    <a:pt x="522" y="679"/>
                    <a:pt x="268" y="351"/>
                    <a:pt x="277" y="8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3" name="Google Shape;1443;p29"/>
          <p:cNvGrpSpPr/>
          <p:nvPr/>
        </p:nvGrpSpPr>
        <p:grpSpPr>
          <a:xfrm>
            <a:off x="-300654" y="-488574"/>
            <a:ext cx="1730009" cy="1787087"/>
            <a:chOff x="-293658" y="-484027"/>
            <a:chExt cx="1730009" cy="1787087"/>
          </a:xfrm>
        </p:grpSpPr>
        <p:grpSp>
          <p:nvGrpSpPr>
            <p:cNvPr id="1444" name="Google Shape;1444;p29"/>
            <p:cNvGrpSpPr/>
            <p:nvPr/>
          </p:nvGrpSpPr>
          <p:grpSpPr>
            <a:xfrm rot="-1779637">
              <a:off x="370549" y="-331629"/>
              <a:ext cx="878229" cy="990561"/>
              <a:chOff x="7245181" y="1832580"/>
              <a:chExt cx="581718" cy="656162"/>
            </a:xfrm>
          </p:grpSpPr>
          <p:sp>
            <p:nvSpPr>
              <p:cNvPr id="1445" name="Google Shape;1445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49" name="Google Shape;1449;p29"/>
            <p:cNvGrpSpPr/>
            <p:nvPr/>
          </p:nvGrpSpPr>
          <p:grpSpPr>
            <a:xfrm rot="-4374991" flipH="1">
              <a:off x="-130355" y="242542"/>
              <a:ext cx="878227" cy="990553"/>
              <a:chOff x="7245181" y="1832580"/>
              <a:chExt cx="581718" cy="656162"/>
            </a:xfrm>
          </p:grpSpPr>
          <p:sp>
            <p:nvSpPr>
              <p:cNvPr id="1450" name="Google Shape;1450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54" name="Google Shape;1454;p29"/>
            <p:cNvGrpSpPr/>
            <p:nvPr/>
          </p:nvGrpSpPr>
          <p:grpSpPr>
            <a:xfrm rot="-1298846">
              <a:off x="-61350" y="-162944"/>
              <a:ext cx="900424" cy="1015605"/>
              <a:chOff x="7245181" y="1832580"/>
              <a:chExt cx="581718" cy="656162"/>
            </a:xfrm>
          </p:grpSpPr>
          <p:sp>
            <p:nvSpPr>
              <p:cNvPr id="1455" name="Google Shape;1455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459" name="Google Shape;1459;p29"/>
          <p:cNvGrpSpPr/>
          <p:nvPr/>
        </p:nvGrpSpPr>
        <p:grpSpPr>
          <a:xfrm flipH="1">
            <a:off x="5557768" y="3531806"/>
            <a:ext cx="539642" cy="407378"/>
            <a:chOff x="4597367" y="2133019"/>
            <a:chExt cx="763717" cy="576533"/>
          </a:xfrm>
        </p:grpSpPr>
        <p:sp>
          <p:nvSpPr>
            <p:cNvPr id="1460" name="Google Shape;1460;p29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7714646" y="-488574"/>
            <a:ext cx="1730009" cy="1787087"/>
            <a:chOff x="7721642" y="-488574"/>
            <a:chExt cx="1730009" cy="1787087"/>
          </a:xfrm>
        </p:grpSpPr>
        <p:grpSp>
          <p:nvGrpSpPr>
            <p:cNvPr id="1465" name="Google Shape;1465;p29"/>
            <p:cNvGrpSpPr/>
            <p:nvPr/>
          </p:nvGrpSpPr>
          <p:grpSpPr>
            <a:xfrm rot="1779637" flipH="1">
              <a:off x="7909215" y="-336177"/>
              <a:ext cx="878229" cy="990561"/>
              <a:chOff x="7245181" y="1832580"/>
              <a:chExt cx="581718" cy="656162"/>
            </a:xfrm>
          </p:grpSpPr>
          <p:sp>
            <p:nvSpPr>
              <p:cNvPr id="1466" name="Google Shape;1466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0" name="Google Shape;1470;p29"/>
            <p:cNvGrpSpPr/>
            <p:nvPr/>
          </p:nvGrpSpPr>
          <p:grpSpPr>
            <a:xfrm rot="4374991">
              <a:off x="8410120" y="237994"/>
              <a:ext cx="878227" cy="990553"/>
              <a:chOff x="7245181" y="1832580"/>
              <a:chExt cx="581718" cy="656162"/>
            </a:xfrm>
          </p:grpSpPr>
          <p:sp>
            <p:nvSpPr>
              <p:cNvPr id="1471" name="Google Shape;1471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5" name="Google Shape;1475;p29"/>
            <p:cNvGrpSpPr/>
            <p:nvPr/>
          </p:nvGrpSpPr>
          <p:grpSpPr>
            <a:xfrm rot="1298846" flipH="1">
              <a:off x="8318919" y="-167492"/>
              <a:ext cx="900424" cy="1015605"/>
              <a:chOff x="7245181" y="1832580"/>
              <a:chExt cx="581718" cy="656162"/>
            </a:xfrm>
          </p:grpSpPr>
          <p:sp>
            <p:nvSpPr>
              <p:cNvPr id="1476" name="Google Shape;1476;p29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480" name="Google Shape;1480;p29"/>
          <p:cNvSpPr/>
          <p:nvPr/>
        </p:nvSpPr>
        <p:spPr>
          <a:xfrm>
            <a:off x="5637967" y="4335618"/>
            <a:ext cx="296516" cy="282095"/>
          </a:xfrm>
          <a:custGeom>
            <a:avLst/>
            <a:gdLst/>
            <a:ahLst/>
            <a:cxnLst/>
            <a:rect l="l" t="t" r="r" b="b"/>
            <a:pathLst>
              <a:path w="2200" h="2093" extrusionOk="0">
                <a:moveTo>
                  <a:pt x="1432" y="0"/>
                </a:moveTo>
                <a:cubicBezTo>
                  <a:pt x="1318" y="0"/>
                  <a:pt x="1206" y="86"/>
                  <a:pt x="1153" y="194"/>
                </a:cubicBezTo>
                <a:cubicBezTo>
                  <a:pt x="1091" y="320"/>
                  <a:pt x="1092" y="469"/>
                  <a:pt x="1094" y="611"/>
                </a:cubicBezTo>
                <a:cubicBezTo>
                  <a:pt x="1022" y="414"/>
                  <a:pt x="875" y="245"/>
                  <a:pt x="689" y="148"/>
                </a:cubicBezTo>
                <a:cubicBezTo>
                  <a:pt x="627" y="116"/>
                  <a:pt x="554" y="93"/>
                  <a:pt x="485" y="93"/>
                </a:cubicBezTo>
                <a:cubicBezTo>
                  <a:pt x="427" y="93"/>
                  <a:pt x="371" y="109"/>
                  <a:pt x="329" y="150"/>
                </a:cubicBezTo>
                <a:cubicBezTo>
                  <a:pt x="217" y="256"/>
                  <a:pt x="273" y="447"/>
                  <a:pt x="361" y="575"/>
                </a:cubicBezTo>
                <a:cubicBezTo>
                  <a:pt x="480" y="745"/>
                  <a:pt x="641" y="859"/>
                  <a:pt x="813" y="971"/>
                </a:cubicBezTo>
                <a:cubicBezTo>
                  <a:pt x="555" y="1082"/>
                  <a:pt x="306" y="1164"/>
                  <a:pt x="100" y="1376"/>
                </a:cubicBezTo>
                <a:cubicBezTo>
                  <a:pt x="49" y="1426"/>
                  <a:pt x="1" y="1500"/>
                  <a:pt x="32" y="1565"/>
                </a:cubicBezTo>
                <a:cubicBezTo>
                  <a:pt x="55" y="1617"/>
                  <a:pt x="115" y="1634"/>
                  <a:pt x="174" y="1634"/>
                </a:cubicBezTo>
                <a:cubicBezTo>
                  <a:pt x="193" y="1634"/>
                  <a:pt x="212" y="1632"/>
                  <a:pt x="229" y="1629"/>
                </a:cubicBezTo>
                <a:cubicBezTo>
                  <a:pt x="497" y="1591"/>
                  <a:pt x="746" y="1454"/>
                  <a:pt x="924" y="1252"/>
                </a:cubicBezTo>
                <a:lnTo>
                  <a:pt x="924" y="1252"/>
                </a:lnTo>
                <a:cubicBezTo>
                  <a:pt x="798" y="1420"/>
                  <a:pt x="737" y="1634"/>
                  <a:pt x="755" y="1844"/>
                </a:cubicBezTo>
                <a:cubicBezTo>
                  <a:pt x="764" y="1952"/>
                  <a:pt x="817" y="2080"/>
                  <a:pt x="925" y="2092"/>
                </a:cubicBezTo>
                <a:cubicBezTo>
                  <a:pt x="931" y="2092"/>
                  <a:pt x="937" y="2093"/>
                  <a:pt x="943" y="2093"/>
                </a:cubicBezTo>
                <a:cubicBezTo>
                  <a:pt x="1026" y="2093"/>
                  <a:pt x="1095" y="2019"/>
                  <a:pt x="1141" y="1945"/>
                </a:cubicBezTo>
                <a:cubicBezTo>
                  <a:pt x="1261" y="1745"/>
                  <a:pt x="1302" y="1501"/>
                  <a:pt x="1258" y="1274"/>
                </a:cubicBezTo>
                <a:lnTo>
                  <a:pt x="1258" y="1274"/>
                </a:lnTo>
                <a:cubicBezTo>
                  <a:pt x="1386" y="1457"/>
                  <a:pt x="1569" y="1601"/>
                  <a:pt x="1778" y="1684"/>
                </a:cubicBezTo>
                <a:cubicBezTo>
                  <a:pt x="1811" y="1697"/>
                  <a:pt x="1850" y="1707"/>
                  <a:pt x="1886" y="1707"/>
                </a:cubicBezTo>
                <a:cubicBezTo>
                  <a:pt x="1928" y="1707"/>
                  <a:pt x="1967" y="1694"/>
                  <a:pt x="1988" y="1658"/>
                </a:cubicBezTo>
                <a:cubicBezTo>
                  <a:pt x="2022" y="1601"/>
                  <a:pt x="1983" y="1529"/>
                  <a:pt x="1942" y="1477"/>
                </a:cubicBezTo>
                <a:cubicBezTo>
                  <a:pt x="1805" y="1298"/>
                  <a:pt x="1641" y="1144"/>
                  <a:pt x="1455" y="1016"/>
                </a:cubicBezTo>
                <a:lnTo>
                  <a:pt x="1455" y="1016"/>
                </a:lnTo>
                <a:cubicBezTo>
                  <a:pt x="1558" y="1052"/>
                  <a:pt x="1666" y="1071"/>
                  <a:pt x="1775" y="1071"/>
                </a:cubicBezTo>
                <a:cubicBezTo>
                  <a:pt x="1869" y="1071"/>
                  <a:pt x="1962" y="1057"/>
                  <a:pt x="2053" y="1029"/>
                </a:cubicBezTo>
                <a:cubicBezTo>
                  <a:pt x="2100" y="1014"/>
                  <a:pt x="2149" y="990"/>
                  <a:pt x="2166" y="947"/>
                </a:cubicBezTo>
                <a:cubicBezTo>
                  <a:pt x="2199" y="868"/>
                  <a:pt x="2109" y="793"/>
                  <a:pt x="2030" y="762"/>
                </a:cubicBezTo>
                <a:cubicBezTo>
                  <a:pt x="1931" y="724"/>
                  <a:pt x="1824" y="705"/>
                  <a:pt x="1718" y="705"/>
                </a:cubicBezTo>
                <a:cubicBezTo>
                  <a:pt x="1608" y="705"/>
                  <a:pt x="1498" y="726"/>
                  <a:pt x="1396" y="767"/>
                </a:cubicBezTo>
                <a:cubicBezTo>
                  <a:pt x="1505" y="659"/>
                  <a:pt x="1621" y="544"/>
                  <a:pt x="1662" y="397"/>
                </a:cubicBezTo>
                <a:cubicBezTo>
                  <a:pt x="1706" y="248"/>
                  <a:pt x="1646" y="58"/>
                  <a:pt x="1498" y="11"/>
                </a:cubicBezTo>
                <a:cubicBezTo>
                  <a:pt x="1476" y="4"/>
                  <a:pt x="1454" y="0"/>
                  <a:pt x="14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1" name="Google Shape;1481;p29"/>
          <p:cNvSpPr/>
          <p:nvPr/>
        </p:nvSpPr>
        <p:spPr>
          <a:xfrm>
            <a:off x="5215042" y="4743968"/>
            <a:ext cx="296516" cy="282095"/>
          </a:xfrm>
          <a:custGeom>
            <a:avLst/>
            <a:gdLst/>
            <a:ahLst/>
            <a:cxnLst/>
            <a:rect l="l" t="t" r="r" b="b"/>
            <a:pathLst>
              <a:path w="2200" h="2093" extrusionOk="0">
                <a:moveTo>
                  <a:pt x="1432" y="0"/>
                </a:moveTo>
                <a:cubicBezTo>
                  <a:pt x="1318" y="0"/>
                  <a:pt x="1206" y="86"/>
                  <a:pt x="1153" y="194"/>
                </a:cubicBezTo>
                <a:cubicBezTo>
                  <a:pt x="1091" y="320"/>
                  <a:pt x="1092" y="469"/>
                  <a:pt x="1094" y="611"/>
                </a:cubicBezTo>
                <a:cubicBezTo>
                  <a:pt x="1022" y="414"/>
                  <a:pt x="875" y="245"/>
                  <a:pt x="689" y="148"/>
                </a:cubicBezTo>
                <a:cubicBezTo>
                  <a:pt x="627" y="116"/>
                  <a:pt x="554" y="93"/>
                  <a:pt x="485" y="93"/>
                </a:cubicBezTo>
                <a:cubicBezTo>
                  <a:pt x="427" y="93"/>
                  <a:pt x="371" y="109"/>
                  <a:pt x="329" y="150"/>
                </a:cubicBezTo>
                <a:cubicBezTo>
                  <a:pt x="217" y="256"/>
                  <a:pt x="273" y="447"/>
                  <a:pt x="361" y="575"/>
                </a:cubicBezTo>
                <a:cubicBezTo>
                  <a:pt x="480" y="745"/>
                  <a:pt x="641" y="859"/>
                  <a:pt x="813" y="971"/>
                </a:cubicBezTo>
                <a:cubicBezTo>
                  <a:pt x="555" y="1082"/>
                  <a:pt x="306" y="1164"/>
                  <a:pt x="100" y="1376"/>
                </a:cubicBezTo>
                <a:cubicBezTo>
                  <a:pt x="49" y="1426"/>
                  <a:pt x="1" y="1500"/>
                  <a:pt x="32" y="1565"/>
                </a:cubicBezTo>
                <a:cubicBezTo>
                  <a:pt x="55" y="1617"/>
                  <a:pt x="115" y="1634"/>
                  <a:pt x="174" y="1634"/>
                </a:cubicBezTo>
                <a:cubicBezTo>
                  <a:pt x="193" y="1634"/>
                  <a:pt x="212" y="1632"/>
                  <a:pt x="229" y="1629"/>
                </a:cubicBezTo>
                <a:cubicBezTo>
                  <a:pt x="497" y="1591"/>
                  <a:pt x="746" y="1454"/>
                  <a:pt x="924" y="1252"/>
                </a:cubicBezTo>
                <a:lnTo>
                  <a:pt x="924" y="1252"/>
                </a:lnTo>
                <a:cubicBezTo>
                  <a:pt x="798" y="1420"/>
                  <a:pt x="737" y="1634"/>
                  <a:pt x="755" y="1844"/>
                </a:cubicBezTo>
                <a:cubicBezTo>
                  <a:pt x="764" y="1952"/>
                  <a:pt x="817" y="2080"/>
                  <a:pt x="925" y="2092"/>
                </a:cubicBezTo>
                <a:cubicBezTo>
                  <a:pt x="931" y="2092"/>
                  <a:pt x="937" y="2093"/>
                  <a:pt x="943" y="2093"/>
                </a:cubicBezTo>
                <a:cubicBezTo>
                  <a:pt x="1026" y="2093"/>
                  <a:pt x="1095" y="2019"/>
                  <a:pt x="1141" y="1945"/>
                </a:cubicBezTo>
                <a:cubicBezTo>
                  <a:pt x="1261" y="1745"/>
                  <a:pt x="1302" y="1501"/>
                  <a:pt x="1258" y="1274"/>
                </a:cubicBezTo>
                <a:lnTo>
                  <a:pt x="1258" y="1274"/>
                </a:lnTo>
                <a:cubicBezTo>
                  <a:pt x="1386" y="1457"/>
                  <a:pt x="1569" y="1601"/>
                  <a:pt x="1778" y="1684"/>
                </a:cubicBezTo>
                <a:cubicBezTo>
                  <a:pt x="1811" y="1697"/>
                  <a:pt x="1850" y="1707"/>
                  <a:pt x="1886" y="1707"/>
                </a:cubicBezTo>
                <a:cubicBezTo>
                  <a:pt x="1928" y="1707"/>
                  <a:pt x="1967" y="1694"/>
                  <a:pt x="1988" y="1658"/>
                </a:cubicBezTo>
                <a:cubicBezTo>
                  <a:pt x="2022" y="1601"/>
                  <a:pt x="1983" y="1529"/>
                  <a:pt x="1942" y="1477"/>
                </a:cubicBezTo>
                <a:cubicBezTo>
                  <a:pt x="1805" y="1298"/>
                  <a:pt x="1641" y="1144"/>
                  <a:pt x="1455" y="1016"/>
                </a:cubicBezTo>
                <a:lnTo>
                  <a:pt x="1455" y="1016"/>
                </a:lnTo>
                <a:cubicBezTo>
                  <a:pt x="1558" y="1052"/>
                  <a:pt x="1666" y="1071"/>
                  <a:pt x="1775" y="1071"/>
                </a:cubicBezTo>
                <a:cubicBezTo>
                  <a:pt x="1869" y="1071"/>
                  <a:pt x="1962" y="1057"/>
                  <a:pt x="2053" y="1029"/>
                </a:cubicBezTo>
                <a:cubicBezTo>
                  <a:pt x="2100" y="1014"/>
                  <a:pt x="2149" y="990"/>
                  <a:pt x="2166" y="947"/>
                </a:cubicBezTo>
                <a:cubicBezTo>
                  <a:pt x="2199" y="868"/>
                  <a:pt x="2109" y="793"/>
                  <a:pt x="2030" y="762"/>
                </a:cubicBezTo>
                <a:cubicBezTo>
                  <a:pt x="1931" y="724"/>
                  <a:pt x="1824" y="705"/>
                  <a:pt x="1718" y="705"/>
                </a:cubicBezTo>
                <a:cubicBezTo>
                  <a:pt x="1608" y="705"/>
                  <a:pt x="1498" y="726"/>
                  <a:pt x="1396" y="767"/>
                </a:cubicBezTo>
                <a:cubicBezTo>
                  <a:pt x="1505" y="659"/>
                  <a:pt x="1621" y="544"/>
                  <a:pt x="1662" y="397"/>
                </a:cubicBezTo>
                <a:cubicBezTo>
                  <a:pt x="1706" y="248"/>
                  <a:pt x="1646" y="58"/>
                  <a:pt x="1498" y="11"/>
                </a:cubicBezTo>
                <a:cubicBezTo>
                  <a:pt x="1476" y="4"/>
                  <a:pt x="1454" y="0"/>
                  <a:pt x="14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2" name="Google Shape;1482;p29"/>
          <p:cNvSpPr/>
          <p:nvPr/>
        </p:nvSpPr>
        <p:spPr>
          <a:xfrm>
            <a:off x="3579279" y="4685643"/>
            <a:ext cx="296516" cy="282095"/>
          </a:xfrm>
          <a:custGeom>
            <a:avLst/>
            <a:gdLst/>
            <a:ahLst/>
            <a:cxnLst/>
            <a:rect l="l" t="t" r="r" b="b"/>
            <a:pathLst>
              <a:path w="2200" h="2093" extrusionOk="0">
                <a:moveTo>
                  <a:pt x="1432" y="0"/>
                </a:moveTo>
                <a:cubicBezTo>
                  <a:pt x="1318" y="0"/>
                  <a:pt x="1206" y="86"/>
                  <a:pt x="1153" y="194"/>
                </a:cubicBezTo>
                <a:cubicBezTo>
                  <a:pt x="1091" y="320"/>
                  <a:pt x="1092" y="469"/>
                  <a:pt x="1094" y="611"/>
                </a:cubicBezTo>
                <a:cubicBezTo>
                  <a:pt x="1022" y="414"/>
                  <a:pt x="875" y="245"/>
                  <a:pt x="689" y="148"/>
                </a:cubicBezTo>
                <a:cubicBezTo>
                  <a:pt x="627" y="116"/>
                  <a:pt x="554" y="93"/>
                  <a:pt x="485" y="93"/>
                </a:cubicBezTo>
                <a:cubicBezTo>
                  <a:pt x="427" y="93"/>
                  <a:pt x="371" y="109"/>
                  <a:pt x="329" y="150"/>
                </a:cubicBezTo>
                <a:cubicBezTo>
                  <a:pt x="217" y="256"/>
                  <a:pt x="273" y="447"/>
                  <a:pt x="361" y="575"/>
                </a:cubicBezTo>
                <a:cubicBezTo>
                  <a:pt x="480" y="745"/>
                  <a:pt x="641" y="859"/>
                  <a:pt x="813" y="971"/>
                </a:cubicBezTo>
                <a:cubicBezTo>
                  <a:pt x="555" y="1082"/>
                  <a:pt x="306" y="1164"/>
                  <a:pt x="100" y="1376"/>
                </a:cubicBezTo>
                <a:cubicBezTo>
                  <a:pt x="49" y="1426"/>
                  <a:pt x="1" y="1500"/>
                  <a:pt x="32" y="1565"/>
                </a:cubicBezTo>
                <a:cubicBezTo>
                  <a:pt x="55" y="1617"/>
                  <a:pt x="115" y="1634"/>
                  <a:pt x="174" y="1634"/>
                </a:cubicBezTo>
                <a:cubicBezTo>
                  <a:pt x="193" y="1634"/>
                  <a:pt x="212" y="1632"/>
                  <a:pt x="229" y="1629"/>
                </a:cubicBezTo>
                <a:cubicBezTo>
                  <a:pt x="497" y="1591"/>
                  <a:pt x="746" y="1454"/>
                  <a:pt x="924" y="1252"/>
                </a:cubicBezTo>
                <a:lnTo>
                  <a:pt x="924" y="1252"/>
                </a:lnTo>
                <a:cubicBezTo>
                  <a:pt x="798" y="1420"/>
                  <a:pt x="737" y="1634"/>
                  <a:pt x="755" y="1844"/>
                </a:cubicBezTo>
                <a:cubicBezTo>
                  <a:pt x="764" y="1952"/>
                  <a:pt x="817" y="2080"/>
                  <a:pt x="925" y="2092"/>
                </a:cubicBezTo>
                <a:cubicBezTo>
                  <a:pt x="931" y="2092"/>
                  <a:pt x="937" y="2093"/>
                  <a:pt x="943" y="2093"/>
                </a:cubicBezTo>
                <a:cubicBezTo>
                  <a:pt x="1026" y="2093"/>
                  <a:pt x="1095" y="2019"/>
                  <a:pt x="1141" y="1945"/>
                </a:cubicBezTo>
                <a:cubicBezTo>
                  <a:pt x="1261" y="1745"/>
                  <a:pt x="1302" y="1501"/>
                  <a:pt x="1258" y="1274"/>
                </a:cubicBezTo>
                <a:lnTo>
                  <a:pt x="1258" y="1274"/>
                </a:lnTo>
                <a:cubicBezTo>
                  <a:pt x="1386" y="1457"/>
                  <a:pt x="1569" y="1601"/>
                  <a:pt x="1778" y="1684"/>
                </a:cubicBezTo>
                <a:cubicBezTo>
                  <a:pt x="1811" y="1697"/>
                  <a:pt x="1850" y="1707"/>
                  <a:pt x="1886" y="1707"/>
                </a:cubicBezTo>
                <a:cubicBezTo>
                  <a:pt x="1928" y="1707"/>
                  <a:pt x="1967" y="1694"/>
                  <a:pt x="1988" y="1658"/>
                </a:cubicBezTo>
                <a:cubicBezTo>
                  <a:pt x="2022" y="1601"/>
                  <a:pt x="1983" y="1529"/>
                  <a:pt x="1942" y="1477"/>
                </a:cubicBezTo>
                <a:cubicBezTo>
                  <a:pt x="1805" y="1298"/>
                  <a:pt x="1641" y="1144"/>
                  <a:pt x="1455" y="1016"/>
                </a:cubicBezTo>
                <a:lnTo>
                  <a:pt x="1455" y="1016"/>
                </a:lnTo>
                <a:cubicBezTo>
                  <a:pt x="1558" y="1052"/>
                  <a:pt x="1666" y="1071"/>
                  <a:pt x="1775" y="1071"/>
                </a:cubicBezTo>
                <a:cubicBezTo>
                  <a:pt x="1869" y="1071"/>
                  <a:pt x="1962" y="1057"/>
                  <a:pt x="2053" y="1029"/>
                </a:cubicBezTo>
                <a:cubicBezTo>
                  <a:pt x="2100" y="1014"/>
                  <a:pt x="2149" y="990"/>
                  <a:pt x="2166" y="947"/>
                </a:cubicBezTo>
                <a:cubicBezTo>
                  <a:pt x="2199" y="868"/>
                  <a:pt x="2109" y="793"/>
                  <a:pt x="2030" y="762"/>
                </a:cubicBezTo>
                <a:cubicBezTo>
                  <a:pt x="1931" y="724"/>
                  <a:pt x="1824" y="705"/>
                  <a:pt x="1718" y="705"/>
                </a:cubicBezTo>
                <a:cubicBezTo>
                  <a:pt x="1608" y="705"/>
                  <a:pt x="1498" y="726"/>
                  <a:pt x="1396" y="767"/>
                </a:cubicBezTo>
                <a:cubicBezTo>
                  <a:pt x="1505" y="659"/>
                  <a:pt x="1621" y="544"/>
                  <a:pt x="1662" y="397"/>
                </a:cubicBezTo>
                <a:cubicBezTo>
                  <a:pt x="1706" y="248"/>
                  <a:pt x="1646" y="58"/>
                  <a:pt x="1498" y="11"/>
                </a:cubicBezTo>
                <a:cubicBezTo>
                  <a:pt x="1476" y="4"/>
                  <a:pt x="1454" y="0"/>
                  <a:pt x="14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0"/>
          <p:cNvGrpSpPr/>
          <p:nvPr/>
        </p:nvGrpSpPr>
        <p:grpSpPr>
          <a:xfrm rot="-337491">
            <a:off x="8220513" y="4575895"/>
            <a:ext cx="420509" cy="669219"/>
            <a:chOff x="4646820" y="2866093"/>
            <a:chExt cx="743973" cy="1183993"/>
          </a:xfrm>
        </p:grpSpPr>
        <p:sp>
          <p:nvSpPr>
            <p:cNvPr id="1485" name="Google Shape;1485;p30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0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30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30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0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0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0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0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0"/>
          <p:cNvGrpSpPr/>
          <p:nvPr/>
        </p:nvGrpSpPr>
        <p:grpSpPr>
          <a:xfrm rot="-2422334">
            <a:off x="8809386" y="2295035"/>
            <a:ext cx="353782" cy="682476"/>
            <a:chOff x="5966450" y="2934100"/>
            <a:chExt cx="566954" cy="1109041"/>
          </a:xfrm>
        </p:grpSpPr>
        <p:sp>
          <p:nvSpPr>
            <p:cNvPr id="1494" name="Google Shape;1494;p30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97" name="Google Shape;1497;p30"/>
          <p:cNvSpPr/>
          <p:nvPr/>
        </p:nvSpPr>
        <p:spPr>
          <a:xfrm flipH="1">
            <a:off x="8439498" y="3524402"/>
            <a:ext cx="704502" cy="899419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98" name="Google Shape;1498;p30"/>
          <p:cNvGrpSpPr/>
          <p:nvPr/>
        </p:nvGrpSpPr>
        <p:grpSpPr>
          <a:xfrm flipH="1">
            <a:off x="5074995" y="3270110"/>
            <a:ext cx="1333296" cy="1949589"/>
            <a:chOff x="5942943" y="2436088"/>
            <a:chExt cx="1737194" cy="2540181"/>
          </a:xfrm>
        </p:grpSpPr>
        <p:sp>
          <p:nvSpPr>
            <p:cNvPr id="1499" name="Google Shape;1499;p30"/>
            <p:cNvSpPr/>
            <p:nvPr/>
          </p:nvSpPr>
          <p:spPr>
            <a:xfrm>
              <a:off x="6725951" y="4183129"/>
              <a:ext cx="206887" cy="779794"/>
            </a:xfrm>
            <a:custGeom>
              <a:avLst/>
              <a:gdLst/>
              <a:ahLst/>
              <a:cxnLst/>
              <a:rect l="l" t="t" r="r" b="b"/>
              <a:pathLst>
                <a:path w="3024" h="11398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363" y="67"/>
                    <a:pt x="1181" y="83"/>
                    <a:pt x="996" y="83"/>
                  </a:cubicBezTo>
                  <a:cubicBezTo>
                    <a:pt x="926" y="83"/>
                    <a:pt x="856" y="81"/>
                    <a:pt x="785" y="78"/>
                  </a:cubicBezTo>
                  <a:cubicBezTo>
                    <a:pt x="614" y="75"/>
                    <a:pt x="440" y="68"/>
                    <a:pt x="270" y="45"/>
                  </a:cubicBezTo>
                  <a:cubicBezTo>
                    <a:pt x="244" y="368"/>
                    <a:pt x="219" y="690"/>
                    <a:pt x="202" y="1012"/>
                  </a:cubicBezTo>
                  <a:cubicBezTo>
                    <a:pt x="1" y="4475"/>
                    <a:pt x="299" y="7986"/>
                    <a:pt x="1105" y="11397"/>
                  </a:cubicBezTo>
                  <a:lnTo>
                    <a:pt x="1184" y="11376"/>
                  </a:lnTo>
                  <a:lnTo>
                    <a:pt x="3023" y="10879"/>
                  </a:lnTo>
                  <a:cubicBezTo>
                    <a:pt x="1953" y="7384"/>
                    <a:pt x="1448" y="3694"/>
                    <a:pt x="1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6739771" y="4183061"/>
              <a:ext cx="192930" cy="778357"/>
            </a:xfrm>
            <a:custGeom>
              <a:avLst/>
              <a:gdLst/>
              <a:ahLst/>
              <a:cxnLst/>
              <a:rect l="l" t="t" r="r" b="b"/>
              <a:pathLst>
                <a:path w="2820" h="11377" extrusionOk="0">
                  <a:moveTo>
                    <a:pt x="1329" y="0"/>
                  </a:moveTo>
                  <a:cubicBezTo>
                    <a:pt x="1161" y="65"/>
                    <a:pt x="981" y="82"/>
                    <a:pt x="798" y="82"/>
                  </a:cubicBezTo>
                  <a:cubicBezTo>
                    <a:pt x="727" y="82"/>
                    <a:pt x="655" y="80"/>
                    <a:pt x="583" y="76"/>
                  </a:cubicBezTo>
                  <a:cubicBezTo>
                    <a:pt x="412" y="75"/>
                    <a:pt x="238" y="68"/>
                    <a:pt x="68" y="45"/>
                  </a:cubicBezTo>
                  <a:cubicBezTo>
                    <a:pt x="42" y="367"/>
                    <a:pt x="17" y="689"/>
                    <a:pt x="0" y="1011"/>
                  </a:cubicBezTo>
                  <a:cubicBezTo>
                    <a:pt x="1119" y="3209"/>
                    <a:pt x="1483" y="5577"/>
                    <a:pt x="1368" y="8138"/>
                  </a:cubicBezTo>
                  <a:cubicBezTo>
                    <a:pt x="1357" y="8426"/>
                    <a:pt x="1207" y="10013"/>
                    <a:pt x="982" y="11377"/>
                  </a:cubicBezTo>
                  <a:lnTo>
                    <a:pt x="2820" y="10880"/>
                  </a:lnTo>
                  <a:cubicBezTo>
                    <a:pt x="1750" y="7385"/>
                    <a:pt x="1246" y="3695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5953547" y="2447376"/>
              <a:ext cx="1713522" cy="1759702"/>
            </a:xfrm>
            <a:custGeom>
              <a:avLst/>
              <a:gdLst/>
              <a:ahLst/>
              <a:cxnLst/>
              <a:rect l="l" t="t" r="r" b="b"/>
              <a:pathLst>
                <a:path w="25046" h="25721" extrusionOk="0">
                  <a:moveTo>
                    <a:pt x="18764" y="2776"/>
                  </a:moveTo>
                  <a:cubicBezTo>
                    <a:pt x="18996" y="3116"/>
                    <a:pt x="19343" y="3376"/>
                    <a:pt x="19738" y="3500"/>
                  </a:cubicBezTo>
                  <a:cubicBezTo>
                    <a:pt x="19522" y="3525"/>
                    <a:pt x="19307" y="3579"/>
                    <a:pt x="19109" y="3663"/>
                  </a:cubicBezTo>
                  <a:cubicBezTo>
                    <a:pt x="19076" y="3522"/>
                    <a:pt x="18996" y="3388"/>
                    <a:pt x="18888" y="3290"/>
                  </a:cubicBezTo>
                  <a:cubicBezTo>
                    <a:pt x="18679" y="3103"/>
                    <a:pt x="18399" y="3028"/>
                    <a:pt x="18127" y="2957"/>
                  </a:cubicBezTo>
                  <a:cubicBezTo>
                    <a:pt x="18348" y="2941"/>
                    <a:pt x="18566" y="2878"/>
                    <a:pt x="18764" y="2776"/>
                  </a:cubicBezTo>
                  <a:close/>
                  <a:moveTo>
                    <a:pt x="19761" y="4196"/>
                  </a:moveTo>
                  <a:lnTo>
                    <a:pt x="19761" y="4196"/>
                  </a:lnTo>
                  <a:cubicBezTo>
                    <a:pt x="19760" y="4245"/>
                    <a:pt x="19758" y="4292"/>
                    <a:pt x="19758" y="4341"/>
                  </a:cubicBezTo>
                  <a:cubicBezTo>
                    <a:pt x="19728" y="4381"/>
                    <a:pt x="19699" y="4422"/>
                    <a:pt x="19670" y="4464"/>
                  </a:cubicBezTo>
                  <a:cubicBezTo>
                    <a:pt x="19610" y="4407"/>
                    <a:pt x="19552" y="4354"/>
                    <a:pt x="19492" y="4299"/>
                  </a:cubicBezTo>
                  <a:cubicBezTo>
                    <a:pt x="19582" y="4268"/>
                    <a:pt x="19673" y="4233"/>
                    <a:pt x="19761" y="4196"/>
                  </a:cubicBezTo>
                  <a:close/>
                  <a:moveTo>
                    <a:pt x="20837" y="5002"/>
                  </a:moveTo>
                  <a:cubicBezTo>
                    <a:pt x="20845" y="5012"/>
                    <a:pt x="20855" y="5024"/>
                    <a:pt x="20864" y="5032"/>
                  </a:cubicBezTo>
                  <a:cubicBezTo>
                    <a:pt x="20844" y="5058"/>
                    <a:pt x="20819" y="5084"/>
                    <a:pt x="20798" y="5110"/>
                  </a:cubicBezTo>
                  <a:cubicBezTo>
                    <a:pt x="20812" y="5074"/>
                    <a:pt x="20825" y="5038"/>
                    <a:pt x="20837" y="5002"/>
                  </a:cubicBezTo>
                  <a:close/>
                  <a:moveTo>
                    <a:pt x="12963" y="1"/>
                  </a:moveTo>
                  <a:cubicBezTo>
                    <a:pt x="12960" y="1"/>
                    <a:pt x="12956" y="1"/>
                    <a:pt x="12952" y="1"/>
                  </a:cubicBezTo>
                  <a:cubicBezTo>
                    <a:pt x="12647" y="11"/>
                    <a:pt x="12480" y="364"/>
                    <a:pt x="12443" y="668"/>
                  </a:cubicBezTo>
                  <a:cubicBezTo>
                    <a:pt x="12422" y="835"/>
                    <a:pt x="12424" y="997"/>
                    <a:pt x="12443" y="1156"/>
                  </a:cubicBezTo>
                  <a:cubicBezTo>
                    <a:pt x="12399" y="1156"/>
                    <a:pt x="12355" y="1157"/>
                    <a:pt x="12312" y="1157"/>
                  </a:cubicBezTo>
                  <a:cubicBezTo>
                    <a:pt x="9051" y="1246"/>
                    <a:pt x="6004" y="2841"/>
                    <a:pt x="3833" y="5225"/>
                  </a:cubicBezTo>
                  <a:cubicBezTo>
                    <a:pt x="3791" y="5211"/>
                    <a:pt x="3748" y="5204"/>
                    <a:pt x="3705" y="5204"/>
                  </a:cubicBezTo>
                  <a:cubicBezTo>
                    <a:pt x="3490" y="5204"/>
                    <a:pt x="3263" y="5368"/>
                    <a:pt x="3117" y="5548"/>
                  </a:cubicBezTo>
                  <a:cubicBezTo>
                    <a:pt x="2858" y="5865"/>
                    <a:pt x="2725" y="6232"/>
                    <a:pt x="2607" y="6615"/>
                  </a:cubicBezTo>
                  <a:cubicBezTo>
                    <a:pt x="2257" y="6196"/>
                    <a:pt x="1966" y="5765"/>
                    <a:pt x="1456" y="5487"/>
                  </a:cubicBezTo>
                  <a:cubicBezTo>
                    <a:pt x="1380" y="5446"/>
                    <a:pt x="1288" y="5410"/>
                    <a:pt x="1203" y="5410"/>
                  </a:cubicBezTo>
                  <a:cubicBezTo>
                    <a:pt x="1151" y="5410"/>
                    <a:pt x="1102" y="5424"/>
                    <a:pt x="1060" y="5459"/>
                  </a:cubicBezTo>
                  <a:cubicBezTo>
                    <a:pt x="950" y="5555"/>
                    <a:pt x="986" y="5737"/>
                    <a:pt x="1045" y="5869"/>
                  </a:cubicBezTo>
                  <a:cubicBezTo>
                    <a:pt x="1259" y="6356"/>
                    <a:pt x="1655" y="6759"/>
                    <a:pt x="2135" y="6985"/>
                  </a:cubicBezTo>
                  <a:cubicBezTo>
                    <a:pt x="1938" y="6909"/>
                    <a:pt x="1727" y="6871"/>
                    <a:pt x="1515" y="6871"/>
                  </a:cubicBezTo>
                  <a:cubicBezTo>
                    <a:pt x="1312" y="6871"/>
                    <a:pt x="1108" y="6907"/>
                    <a:pt x="918" y="6978"/>
                  </a:cubicBezTo>
                  <a:cubicBezTo>
                    <a:pt x="719" y="7054"/>
                    <a:pt x="506" y="7220"/>
                    <a:pt x="539" y="7430"/>
                  </a:cubicBezTo>
                  <a:cubicBezTo>
                    <a:pt x="568" y="7610"/>
                    <a:pt x="758" y="7712"/>
                    <a:pt x="932" y="7760"/>
                  </a:cubicBezTo>
                  <a:cubicBezTo>
                    <a:pt x="1090" y="7803"/>
                    <a:pt x="1253" y="7824"/>
                    <a:pt x="1417" y="7824"/>
                  </a:cubicBezTo>
                  <a:cubicBezTo>
                    <a:pt x="1631" y="7824"/>
                    <a:pt x="1845" y="7788"/>
                    <a:pt x="2047" y="7717"/>
                  </a:cubicBezTo>
                  <a:lnTo>
                    <a:pt x="2047" y="7717"/>
                  </a:lnTo>
                  <a:cubicBezTo>
                    <a:pt x="1357" y="8968"/>
                    <a:pt x="878" y="10332"/>
                    <a:pt x="663" y="11743"/>
                  </a:cubicBezTo>
                  <a:lnTo>
                    <a:pt x="662" y="11744"/>
                  </a:lnTo>
                  <a:cubicBezTo>
                    <a:pt x="582" y="12269"/>
                    <a:pt x="539" y="12799"/>
                    <a:pt x="535" y="13328"/>
                  </a:cubicBezTo>
                  <a:cubicBezTo>
                    <a:pt x="533" y="13565"/>
                    <a:pt x="539" y="13799"/>
                    <a:pt x="551" y="14030"/>
                  </a:cubicBezTo>
                  <a:cubicBezTo>
                    <a:pt x="594" y="14851"/>
                    <a:pt x="719" y="15643"/>
                    <a:pt x="918" y="16400"/>
                  </a:cubicBezTo>
                  <a:cubicBezTo>
                    <a:pt x="824" y="16364"/>
                    <a:pt x="728" y="16335"/>
                    <a:pt x="630" y="16317"/>
                  </a:cubicBezTo>
                  <a:cubicBezTo>
                    <a:pt x="579" y="16307"/>
                    <a:pt x="526" y="16302"/>
                    <a:pt x="472" y="16302"/>
                  </a:cubicBezTo>
                  <a:cubicBezTo>
                    <a:pt x="302" y="16302"/>
                    <a:pt x="133" y="16356"/>
                    <a:pt x="71" y="16507"/>
                  </a:cubicBezTo>
                  <a:cubicBezTo>
                    <a:pt x="1" y="16674"/>
                    <a:pt x="111" y="16861"/>
                    <a:pt x="237" y="16992"/>
                  </a:cubicBezTo>
                  <a:cubicBezTo>
                    <a:pt x="513" y="17286"/>
                    <a:pt x="889" y="17483"/>
                    <a:pt x="1288" y="17548"/>
                  </a:cubicBezTo>
                  <a:cubicBezTo>
                    <a:pt x="1297" y="17572"/>
                    <a:pt x="1305" y="17595"/>
                    <a:pt x="1314" y="17620"/>
                  </a:cubicBezTo>
                  <a:cubicBezTo>
                    <a:pt x="952" y="17775"/>
                    <a:pt x="633" y="18023"/>
                    <a:pt x="395" y="18337"/>
                  </a:cubicBezTo>
                  <a:cubicBezTo>
                    <a:pt x="303" y="18458"/>
                    <a:pt x="225" y="18639"/>
                    <a:pt x="332" y="18749"/>
                  </a:cubicBezTo>
                  <a:cubicBezTo>
                    <a:pt x="373" y="18792"/>
                    <a:pt x="428" y="18808"/>
                    <a:pt x="487" y="18808"/>
                  </a:cubicBezTo>
                  <a:cubicBezTo>
                    <a:pt x="558" y="18808"/>
                    <a:pt x="635" y="18784"/>
                    <a:pt x="702" y="18757"/>
                  </a:cubicBezTo>
                  <a:cubicBezTo>
                    <a:pt x="1016" y="18632"/>
                    <a:pt x="1314" y="18467"/>
                    <a:pt x="1587" y="18271"/>
                  </a:cubicBezTo>
                  <a:cubicBezTo>
                    <a:pt x="1608" y="18315"/>
                    <a:pt x="1629" y="18359"/>
                    <a:pt x="1649" y="18403"/>
                  </a:cubicBezTo>
                  <a:cubicBezTo>
                    <a:pt x="1537" y="18655"/>
                    <a:pt x="1484" y="18933"/>
                    <a:pt x="1492" y="19208"/>
                  </a:cubicBezTo>
                  <a:cubicBezTo>
                    <a:pt x="1497" y="19303"/>
                    <a:pt x="1513" y="19408"/>
                    <a:pt x="1587" y="19466"/>
                  </a:cubicBezTo>
                  <a:cubicBezTo>
                    <a:pt x="1621" y="19492"/>
                    <a:pt x="1659" y="19503"/>
                    <a:pt x="1697" y="19503"/>
                  </a:cubicBezTo>
                  <a:cubicBezTo>
                    <a:pt x="1812" y="19503"/>
                    <a:pt x="1937" y="19405"/>
                    <a:pt x="2012" y="19303"/>
                  </a:cubicBezTo>
                  <a:cubicBezTo>
                    <a:pt x="2034" y="19274"/>
                    <a:pt x="2054" y="19244"/>
                    <a:pt x="2074" y="19214"/>
                  </a:cubicBezTo>
                  <a:cubicBezTo>
                    <a:pt x="2178" y="19395"/>
                    <a:pt x="2286" y="19571"/>
                    <a:pt x="2400" y="19747"/>
                  </a:cubicBezTo>
                  <a:cubicBezTo>
                    <a:pt x="2454" y="19878"/>
                    <a:pt x="2521" y="20003"/>
                    <a:pt x="2598" y="20123"/>
                  </a:cubicBezTo>
                  <a:cubicBezTo>
                    <a:pt x="2346" y="19794"/>
                    <a:pt x="1969" y="19561"/>
                    <a:pt x="1563" y="19483"/>
                  </a:cubicBezTo>
                  <a:cubicBezTo>
                    <a:pt x="1512" y="19474"/>
                    <a:pt x="1459" y="19469"/>
                    <a:pt x="1405" y="19469"/>
                  </a:cubicBezTo>
                  <a:cubicBezTo>
                    <a:pt x="1235" y="19469"/>
                    <a:pt x="1066" y="19522"/>
                    <a:pt x="1003" y="19672"/>
                  </a:cubicBezTo>
                  <a:cubicBezTo>
                    <a:pt x="932" y="19840"/>
                    <a:pt x="1045" y="20028"/>
                    <a:pt x="1168" y="20159"/>
                  </a:cubicBezTo>
                  <a:cubicBezTo>
                    <a:pt x="1482" y="20491"/>
                    <a:pt x="1923" y="20700"/>
                    <a:pt x="2380" y="20735"/>
                  </a:cubicBezTo>
                  <a:cubicBezTo>
                    <a:pt x="1965" y="20880"/>
                    <a:pt x="1593" y="21152"/>
                    <a:pt x="1327" y="21504"/>
                  </a:cubicBezTo>
                  <a:cubicBezTo>
                    <a:pt x="1235" y="21623"/>
                    <a:pt x="1158" y="21806"/>
                    <a:pt x="1263" y="21915"/>
                  </a:cubicBezTo>
                  <a:cubicBezTo>
                    <a:pt x="1305" y="21958"/>
                    <a:pt x="1360" y="21974"/>
                    <a:pt x="1419" y="21974"/>
                  </a:cubicBezTo>
                  <a:cubicBezTo>
                    <a:pt x="1490" y="21974"/>
                    <a:pt x="1568" y="21951"/>
                    <a:pt x="1635" y="21924"/>
                  </a:cubicBezTo>
                  <a:cubicBezTo>
                    <a:pt x="2044" y="21759"/>
                    <a:pt x="2427" y="21530"/>
                    <a:pt x="2765" y="21247"/>
                  </a:cubicBezTo>
                  <a:lnTo>
                    <a:pt x="2765" y="21247"/>
                  </a:lnTo>
                  <a:cubicBezTo>
                    <a:pt x="2534" y="21573"/>
                    <a:pt x="2413" y="21975"/>
                    <a:pt x="2427" y="22375"/>
                  </a:cubicBezTo>
                  <a:cubicBezTo>
                    <a:pt x="2430" y="22470"/>
                    <a:pt x="2447" y="22574"/>
                    <a:pt x="2522" y="22631"/>
                  </a:cubicBezTo>
                  <a:cubicBezTo>
                    <a:pt x="2556" y="22657"/>
                    <a:pt x="2594" y="22669"/>
                    <a:pt x="2633" y="22669"/>
                  </a:cubicBezTo>
                  <a:cubicBezTo>
                    <a:pt x="2747" y="22669"/>
                    <a:pt x="2872" y="22571"/>
                    <a:pt x="2947" y="22470"/>
                  </a:cubicBezTo>
                  <a:cubicBezTo>
                    <a:pt x="3199" y="22127"/>
                    <a:pt x="3318" y="21688"/>
                    <a:pt x="3271" y="21263"/>
                  </a:cubicBezTo>
                  <a:lnTo>
                    <a:pt x="3271" y="21263"/>
                  </a:lnTo>
                  <a:cubicBezTo>
                    <a:pt x="3416" y="21530"/>
                    <a:pt x="3575" y="21807"/>
                    <a:pt x="3833" y="21966"/>
                  </a:cubicBezTo>
                  <a:cubicBezTo>
                    <a:pt x="3942" y="22033"/>
                    <a:pt x="4076" y="22071"/>
                    <a:pt x="4207" y="22071"/>
                  </a:cubicBezTo>
                  <a:cubicBezTo>
                    <a:pt x="4255" y="22071"/>
                    <a:pt x="4302" y="22066"/>
                    <a:pt x="4348" y="22055"/>
                  </a:cubicBezTo>
                  <a:lnTo>
                    <a:pt x="4466" y="22163"/>
                  </a:lnTo>
                  <a:cubicBezTo>
                    <a:pt x="4518" y="22240"/>
                    <a:pt x="4576" y="22310"/>
                    <a:pt x="4638" y="22376"/>
                  </a:cubicBezTo>
                  <a:cubicBezTo>
                    <a:pt x="4357" y="22256"/>
                    <a:pt x="4050" y="22195"/>
                    <a:pt x="3744" y="22195"/>
                  </a:cubicBezTo>
                  <a:cubicBezTo>
                    <a:pt x="3609" y="22195"/>
                    <a:pt x="3474" y="22207"/>
                    <a:pt x="3341" y="22231"/>
                  </a:cubicBezTo>
                  <a:cubicBezTo>
                    <a:pt x="3192" y="22257"/>
                    <a:pt x="3012" y="22340"/>
                    <a:pt x="3016" y="22492"/>
                  </a:cubicBezTo>
                  <a:cubicBezTo>
                    <a:pt x="3019" y="22623"/>
                    <a:pt x="3160" y="22702"/>
                    <a:pt x="3284" y="22749"/>
                  </a:cubicBezTo>
                  <a:cubicBezTo>
                    <a:pt x="3696" y="22903"/>
                    <a:pt x="4134" y="22994"/>
                    <a:pt x="4574" y="23016"/>
                  </a:cubicBezTo>
                  <a:cubicBezTo>
                    <a:pt x="4184" y="23098"/>
                    <a:pt x="3822" y="23312"/>
                    <a:pt x="3563" y="23615"/>
                  </a:cubicBezTo>
                  <a:cubicBezTo>
                    <a:pt x="3501" y="23687"/>
                    <a:pt x="3442" y="23775"/>
                    <a:pt x="3458" y="23868"/>
                  </a:cubicBezTo>
                  <a:cubicBezTo>
                    <a:pt x="3480" y="23998"/>
                    <a:pt x="3622" y="24047"/>
                    <a:pt x="3763" y="24047"/>
                  </a:cubicBezTo>
                  <a:cubicBezTo>
                    <a:pt x="3804" y="24047"/>
                    <a:pt x="3844" y="24043"/>
                    <a:pt x="3881" y="24035"/>
                  </a:cubicBezTo>
                  <a:cubicBezTo>
                    <a:pt x="4299" y="23955"/>
                    <a:pt x="4684" y="23710"/>
                    <a:pt x="4936" y="23369"/>
                  </a:cubicBezTo>
                  <a:lnTo>
                    <a:pt x="4936" y="23369"/>
                  </a:lnTo>
                  <a:cubicBezTo>
                    <a:pt x="4864" y="23664"/>
                    <a:pt x="4792" y="23975"/>
                    <a:pt x="4875" y="24266"/>
                  </a:cubicBezTo>
                  <a:cubicBezTo>
                    <a:pt x="4948" y="24523"/>
                    <a:pt x="5186" y="24752"/>
                    <a:pt x="5443" y="24752"/>
                  </a:cubicBezTo>
                  <a:cubicBezTo>
                    <a:pt x="5478" y="24752"/>
                    <a:pt x="5513" y="24748"/>
                    <a:pt x="5548" y="24739"/>
                  </a:cubicBezTo>
                  <a:cubicBezTo>
                    <a:pt x="5820" y="24672"/>
                    <a:pt x="5965" y="24355"/>
                    <a:pt x="5936" y="24076"/>
                  </a:cubicBezTo>
                  <a:cubicBezTo>
                    <a:pt x="5911" y="23796"/>
                    <a:pt x="5754" y="23550"/>
                    <a:pt x="5602" y="23315"/>
                  </a:cubicBezTo>
                  <a:lnTo>
                    <a:pt x="5602" y="23315"/>
                  </a:lnTo>
                  <a:cubicBezTo>
                    <a:pt x="5869" y="23524"/>
                    <a:pt x="6199" y="23646"/>
                    <a:pt x="6534" y="23668"/>
                  </a:cubicBezTo>
                  <a:cubicBezTo>
                    <a:pt x="6923" y="23896"/>
                    <a:pt x="7326" y="24100"/>
                    <a:pt x="7739" y="24283"/>
                  </a:cubicBezTo>
                  <a:cubicBezTo>
                    <a:pt x="7662" y="24351"/>
                    <a:pt x="7593" y="24428"/>
                    <a:pt x="7539" y="24518"/>
                  </a:cubicBezTo>
                  <a:cubicBezTo>
                    <a:pt x="7381" y="24777"/>
                    <a:pt x="7395" y="25169"/>
                    <a:pt x="7650" y="25334"/>
                  </a:cubicBezTo>
                  <a:cubicBezTo>
                    <a:pt x="7726" y="25383"/>
                    <a:pt x="7812" y="25405"/>
                    <a:pt x="7900" y="25405"/>
                  </a:cubicBezTo>
                  <a:cubicBezTo>
                    <a:pt x="8084" y="25405"/>
                    <a:pt x="8277" y="25309"/>
                    <a:pt x="8403" y="25166"/>
                  </a:cubicBezTo>
                  <a:cubicBezTo>
                    <a:pt x="8533" y="25020"/>
                    <a:pt x="8608" y="24837"/>
                    <a:pt x="8665" y="24647"/>
                  </a:cubicBezTo>
                  <a:cubicBezTo>
                    <a:pt x="8706" y="24662"/>
                    <a:pt x="8743" y="24675"/>
                    <a:pt x="8783" y="24688"/>
                  </a:cubicBezTo>
                  <a:cubicBezTo>
                    <a:pt x="8864" y="24993"/>
                    <a:pt x="9031" y="25277"/>
                    <a:pt x="9263" y="25490"/>
                  </a:cubicBezTo>
                  <a:cubicBezTo>
                    <a:pt x="9399" y="25616"/>
                    <a:pt x="9584" y="25721"/>
                    <a:pt x="9761" y="25721"/>
                  </a:cubicBezTo>
                  <a:cubicBezTo>
                    <a:pt x="9826" y="25721"/>
                    <a:pt x="9890" y="25707"/>
                    <a:pt x="9950" y="25674"/>
                  </a:cubicBezTo>
                  <a:cubicBezTo>
                    <a:pt x="10154" y="25562"/>
                    <a:pt x="10198" y="25307"/>
                    <a:pt x="10160" y="25063"/>
                  </a:cubicBezTo>
                  <a:lnTo>
                    <a:pt x="10160" y="25063"/>
                  </a:lnTo>
                  <a:cubicBezTo>
                    <a:pt x="10861" y="25213"/>
                    <a:pt x="11580" y="25300"/>
                    <a:pt x="12307" y="25317"/>
                  </a:cubicBezTo>
                  <a:cubicBezTo>
                    <a:pt x="12410" y="25320"/>
                    <a:pt x="12514" y="25321"/>
                    <a:pt x="12617" y="25321"/>
                  </a:cubicBezTo>
                  <a:cubicBezTo>
                    <a:pt x="14357" y="25321"/>
                    <a:pt x="16135" y="24931"/>
                    <a:pt x="17838" y="24083"/>
                  </a:cubicBezTo>
                  <a:cubicBezTo>
                    <a:pt x="18932" y="23538"/>
                    <a:pt x="19927" y="22817"/>
                    <a:pt x="20796" y="21967"/>
                  </a:cubicBezTo>
                  <a:lnTo>
                    <a:pt x="20796" y="21967"/>
                  </a:lnTo>
                  <a:cubicBezTo>
                    <a:pt x="20737" y="22134"/>
                    <a:pt x="20697" y="22310"/>
                    <a:pt x="20680" y="22486"/>
                  </a:cubicBezTo>
                  <a:cubicBezTo>
                    <a:pt x="20664" y="22637"/>
                    <a:pt x="20694" y="22833"/>
                    <a:pt x="20840" y="22872"/>
                  </a:cubicBezTo>
                  <a:cubicBezTo>
                    <a:pt x="20855" y="22876"/>
                    <a:pt x="20871" y="22878"/>
                    <a:pt x="20886" y="22878"/>
                  </a:cubicBezTo>
                  <a:cubicBezTo>
                    <a:pt x="20995" y="22878"/>
                    <a:pt x="21092" y="22780"/>
                    <a:pt x="21161" y="22686"/>
                  </a:cubicBezTo>
                  <a:cubicBezTo>
                    <a:pt x="21423" y="22333"/>
                    <a:pt x="21632" y="21937"/>
                    <a:pt x="21774" y="21519"/>
                  </a:cubicBezTo>
                  <a:lnTo>
                    <a:pt x="21774" y="21519"/>
                  </a:lnTo>
                  <a:cubicBezTo>
                    <a:pt x="21745" y="21917"/>
                    <a:pt x="21852" y="22324"/>
                    <a:pt x="22069" y="22659"/>
                  </a:cubicBezTo>
                  <a:cubicBezTo>
                    <a:pt x="22121" y="22738"/>
                    <a:pt x="22190" y="22818"/>
                    <a:pt x="22285" y="22830"/>
                  </a:cubicBezTo>
                  <a:cubicBezTo>
                    <a:pt x="22292" y="22831"/>
                    <a:pt x="22298" y="22831"/>
                    <a:pt x="22305" y="22831"/>
                  </a:cubicBezTo>
                  <a:cubicBezTo>
                    <a:pt x="22461" y="22831"/>
                    <a:pt x="22548" y="22632"/>
                    <a:pt x="22565" y="22470"/>
                  </a:cubicBezTo>
                  <a:cubicBezTo>
                    <a:pt x="22602" y="22045"/>
                    <a:pt x="22474" y="21609"/>
                    <a:pt x="22215" y="21270"/>
                  </a:cubicBezTo>
                  <a:lnTo>
                    <a:pt x="22215" y="21270"/>
                  </a:lnTo>
                  <a:cubicBezTo>
                    <a:pt x="22478" y="21422"/>
                    <a:pt x="22756" y="21577"/>
                    <a:pt x="23062" y="21579"/>
                  </a:cubicBezTo>
                  <a:cubicBezTo>
                    <a:pt x="23063" y="21579"/>
                    <a:pt x="23064" y="21579"/>
                    <a:pt x="23065" y="21579"/>
                  </a:cubicBezTo>
                  <a:cubicBezTo>
                    <a:pt x="23368" y="21579"/>
                    <a:pt x="23692" y="21367"/>
                    <a:pt x="23702" y="21064"/>
                  </a:cubicBezTo>
                  <a:cubicBezTo>
                    <a:pt x="23711" y="20785"/>
                    <a:pt x="23448" y="20556"/>
                    <a:pt x="23172" y="20506"/>
                  </a:cubicBezTo>
                  <a:cubicBezTo>
                    <a:pt x="23113" y="20495"/>
                    <a:pt x="23053" y="20490"/>
                    <a:pt x="22994" y="20490"/>
                  </a:cubicBezTo>
                  <a:cubicBezTo>
                    <a:pt x="22777" y="20490"/>
                    <a:pt x="22559" y="20553"/>
                    <a:pt x="22350" y="20615"/>
                  </a:cubicBezTo>
                  <a:cubicBezTo>
                    <a:pt x="22624" y="20418"/>
                    <a:pt x="22835" y="20133"/>
                    <a:pt x="22949" y="19816"/>
                  </a:cubicBezTo>
                  <a:cubicBezTo>
                    <a:pt x="22987" y="19951"/>
                    <a:pt x="23037" y="20085"/>
                    <a:pt x="23100" y="20210"/>
                  </a:cubicBezTo>
                  <a:cubicBezTo>
                    <a:pt x="23161" y="20330"/>
                    <a:pt x="23267" y="20458"/>
                    <a:pt x="23389" y="20458"/>
                  </a:cubicBezTo>
                  <a:cubicBezTo>
                    <a:pt x="23407" y="20458"/>
                    <a:pt x="23425" y="20455"/>
                    <a:pt x="23443" y="20450"/>
                  </a:cubicBezTo>
                  <a:cubicBezTo>
                    <a:pt x="23568" y="20411"/>
                    <a:pt x="23604" y="20252"/>
                    <a:pt x="23613" y="20121"/>
                  </a:cubicBezTo>
                  <a:cubicBezTo>
                    <a:pt x="23646" y="19682"/>
                    <a:pt x="23610" y="19237"/>
                    <a:pt x="23508" y="18806"/>
                  </a:cubicBezTo>
                  <a:lnTo>
                    <a:pt x="23508" y="18806"/>
                  </a:lnTo>
                  <a:cubicBezTo>
                    <a:pt x="23697" y="19158"/>
                    <a:pt x="24005" y="19446"/>
                    <a:pt x="24368" y="19610"/>
                  </a:cubicBezTo>
                  <a:cubicBezTo>
                    <a:pt x="24425" y="19636"/>
                    <a:pt x="24490" y="19659"/>
                    <a:pt x="24551" y="19659"/>
                  </a:cubicBezTo>
                  <a:cubicBezTo>
                    <a:pt x="24582" y="19659"/>
                    <a:pt x="24613" y="19653"/>
                    <a:pt x="24641" y="19639"/>
                  </a:cubicBezTo>
                  <a:cubicBezTo>
                    <a:pt x="24793" y="19562"/>
                    <a:pt x="24762" y="19336"/>
                    <a:pt x="24683" y="19185"/>
                  </a:cubicBezTo>
                  <a:cubicBezTo>
                    <a:pt x="24492" y="18801"/>
                    <a:pt x="24150" y="18501"/>
                    <a:pt x="23748" y="18357"/>
                  </a:cubicBezTo>
                  <a:cubicBezTo>
                    <a:pt x="24051" y="18343"/>
                    <a:pt x="24369" y="18324"/>
                    <a:pt x="24627" y="18164"/>
                  </a:cubicBezTo>
                  <a:cubicBezTo>
                    <a:pt x="24885" y="18004"/>
                    <a:pt x="25046" y="17647"/>
                    <a:pt x="24893" y="17387"/>
                  </a:cubicBezTo>
                  <a:cubicBezTo>
                    <a:pt x="24797" y="17223"/>
                    <a:pt x="24609" y="17147"/>
                    <a:pt x="24417" y="17147"/>
                  </a:cubicBezTo>
                  <a:cubicBezTo>
                    <a:pt x="24324" y="17147"/>
                    <a:pt x="24230" y="17165"/>
                    <a:pt x="24146" y="17199"/>
                  </a:cubicBezTo>
                  <a:cubicBezTo>
                    <a:pt x="23988" y="17263"/>
                    <a:pt x="23856" y="17368"/>
                    <a:pt x="23734" y="17489"/>
                  </a:cubicBezTo>
                  <a:cubicBezTo>
                    <a:pt x="23780" y="17368"/>
                    <a:pt x="23825" y="17248"/>
                    <a:pt x="23868" y="17126"/>
                  </a:cubicBezTo>
                  <a:cubicBezTo>
                    <a:pt x="23904" y="17022"/>
                    <a:pt x="23937" y="16920"/>
                    <a:pt x="23970" y="16818"/>
                  </a:cubicBezTo>
                  <a:cubicBezTo>
                    <a:pt x="24160" y="16216"/>
                    <a:pt x="24271" y="15595"/>
                    <a:pt x="24312" y="14961"/>
                  </a:cubicBezTo>
                  <a:cubicBezTo>
                    <a:pt x="24412" y="13434"/>
                    <a:pt x="24110" y="11842"/>
                    <a:pt x="23563" y="10346"/>
                  </a:cubicBezTo>
                  <a:cubicBezTo>
                    <a:pt x="23594" y="10333"/>
                    <a:pt x="23620" y="10314"/>
                    <a:pt x="23640" y="10286"/>
                  </a:cubicBezTo>
                  <a:cubicBezTo>
                    <a:pt x="23718" y="10179"/>
                    <a:pt x="23653" y="10029"/>
                    <a:pt x="23583" y="9918"/>
                  </a:cubicBezTo>
                  <a:cubicBezTo>
                    <a:pt x="23458" y="9717"/>
                    <a:pt x="23314" y="9525"/>
                    <a:pt x="23155" y="9350"/>
                  </a:cubicBezTo>
                  <a:cubicBezTo>
                    <a:pt x="23126" y="9286"/>
                    <a:pt x="23098" y="9223"/>
                    <a:pt x="23069" y="9162"/>
                  </a:cubicBezTo>
                  <a:cubicBezTo>
                    <a:pt x="23049" y="9119"/>
                    <a:pt x="23027" y="9076"/>
                    <a:pt x="23007" y="9033"/>
                  </a:cubicBezTo>
                  <a:lnTo>
                    <a:pt x="23007" y="9033"/>
                  </a:lnTo>
                  <a:cubicBezTo>
                    <a:pt x="23169" y="9078"/>
                    <a:pt x="23338" y="9101"/>
                    <a:pt x="23506" y="9101"/>
                  </a:cubicBezTo>
                  <a:cubicBezTo>
                    <a:pt x="23633" y="9101"/>
                    <a:pt x="23761" y="9088"/>
                    <a:pt x="23885" y="9062"/>
                  </a:cubicBezTo>
                  <a:cubicBezTo>
                    <a:pt x="23979" y="9041"/>
                    <a:pt x="24080" y="9007"/>
                    <a:pt x="24123" y="8922"/>
                  </a:cubicBezTo>
                  <a:cubicBezTo>
                    <a:pt x="24201" y="8771"/>
                    <a:pt x="24041" y="8608"/>
                    <a:pt x="23890" y="8533"/>
                  </a:cubicBezTo>
                  <a:cubicBezTo>
                    <a:pt x="23654" y="8417"/>
                    <a:pt x="23392" y="8358"/>
                    <a:pt x="23130" y="8358"/>
                  </a:cubicBezTo>
                  <a:cubicBezTo>
                    <a:pt x="22983" y="8358"/>
                    <a:pt x="22837" y="8376"/>
                    <a:pt x="22694" y="8414"/>
                  </a:cubicBezTo>
                  <a:cubicBezTo>
                    <a:pt x="22690" y="8408"/>
                    <a:pt x="22687" y="8401"/>
                    <a:pt x="22684" y="8395"/>
                  </a:cubicBezTo>
                  <a:cubicBezTo>
                    <a:pt x="22907" y="8213"/>
                    <a:pt x="23134" y="8018"/>
                    <a:pt x="23239" y="7748"/>
                  </a:cubicBezTo>
                  <a:cubicBezTo>
                    <a:pt x="23351" y="7466"/>
                    <a:pt x="23270" y="7084"/>
                    <a:pt x="22991" y="6963"/>
                  </a:cubicBezTo>
                  <a:cubicBezTo>
                    <a:pt x="22935" y="6940"/>
                    <a:pt x="22877" y="6929"/>
                    <a:pt x="22818" y="6929"/>
                  </a:cubicBezTo>
                  <a:cubicBezTo>
                    <a:pt x="22607" y="6929"/>
                    <a:pt x="22393" y="7070"/>
                    <a:pt x="22278" y="7256"/>
                  </a:cubicBezTo>
                  <a:cubicBezTo>
                    <a:pt x="22229" y="7334"/>
                    <a:pt x="22195" y="7417"/>
                    <a:pt x="22169" y="7503"/>
                  </a:cubicBezTo>
                  <a:cubicBezTo>
                    <a:pt x="22069" y="7344"/>
                    <a:pt x="21967" y="7187"/>
                    <a:pt x="21862" y="7034"/>
                  </a:cubicBezTo>
                  <a:cubicBezTo>
                    <a:pt x="21885" y="7033"/>
                    <a:pt x="21907" y="7025"/>
                    <a:pt x="21927" y="7017"/>
                  </a:cubicBezTo>
                  <a:cubicBezTo>
                    <a:pt x="22078" y="6940"/>
                    <a:pt x="22048" y="6714"/>
                    <a:pt x="21969" y="6563"/>
                  </a:cubicBezTo>
                  <a:cubicBezTo>
                    <a:pt x="21773" y="6184"/>
                    <a:pt x="21431" y="5883"/>
                    <a:pt x="21031" y="5738"/>
                  </a:cubicBezTo>
                  <a:cubicBezTo>
                    <a:pt x="21334" y="5724"/>
                    <a:pt x="21652" y="5706"/>
                    <a:pt x="21910" y="5545"/>
                  </a:cubicBezTo>
                  <a:cubicBezTo>
                    <a:pt x="22166" y="5385"/>
                    <a:pt x="22329" y="5029"/>
                    <a:pt x="22176" y="4767"/>
                  </a:cubicBezTo>
                  <a:cubicBezTo>
                    <a:pt x="22094" y="4629"/>
                    <a:pt x="21947" y="4554"/>
                    <a:pt x="21787" y="4534"/>
                  </a:cubicBezTo>
                  <a:cubicBezTo>
                    <a:pt x="21766" y="4469"/>
                    <a:pt x="21734" y="4407"/>
                    <a:pt x="21696" y="4354"/>
                  </a:cubicBezTo>
                  <a:cubicBezTo>
                    <a:pt x="21537" y="4125"/>
                    <a:pt x="21280" y="3985"/>
                    <a:pt x="21033" y="3853"/>
                  </a:cubicBezTo>
                  <a:lnTo>
                    <a:pt x="21033" y="3853"/>
                  </a:lnTo>
                  <a:cubicBezTo>
                    <a:pt x="21116" y="3866"/>
                    <a:pt x="21201" y="3872"/>
                    <a:pt x="21286" y="3872"/>
                  </a:cubicBezTo>
                  <a:cubicBezTo>
                    <a:pt x="21614" y="3872"/>
                    <a:pt x="21941" y="3776"/>
                    <a:pt x="22215" y="3597"/>
                  </a:cubicBezTo>
                  <a:cubicBezTo>
                    <a:pt x="22425" y="3456"/>
                    <a:pt x="22619" y="3218"/>
                    <a:pt x="22555" y="2973"/>
                  </a:cubicBezTo>
                  <a:cubicBezTo>
                    <a:pt x="22489" y="2717"/>
                    <a:pt x="22193" y="2619"/>
                    <a:pt x="21919" y="2619"/>
                  </a:cubicBezTo>
                  <a:cubicBezTo>
                    <a:pt x="21876" y="2619"/>
                    <a:pt x="21835" y="2622"/>
                    <a:pt x="21794" y="2626"/>
                  </a:cubicBezTo>
                  <a:cubicBezTo>
                    <a:pt x="21387" y="2669"/>
                    <a:pt x="21035" y="2838"/>
                    <a:pt x="20681" y="3028"/>
                  </a:cubicBezTo>
                  <a:cubicBezTo>
                    <a:pt x="20729" y="2482"/>
                    <a:pt x="20822" y="1971"/>
                    <a:pt x="20654" y="1416"/>
                  </a:cubicBezTo>
                  <a:cubicBezTo>
                    <a:pt x="20613" y="1281"/>
                    <a:pt x="20534" y="1127"/>
                    <a:pt x="20393" y="1117"/>
                  </a:cubicBezTo>
                  <a:cubicBezTo>
                    <a:pt x="20389" y="1117"/>
                    <a:pt x="20384" y="1116"/>
                    <a:pt x="20380" y="1116"/>
                  </a:cubicBezTo>
                  <a:cubicBezTo>
                    <a:pt x="20240" y="1116"/>
                    <a:pt x="20144" y="1265"/>
                    <a:pt x="20092" y="1398"/>
                  </a:cubicBezTo>
                  <a:cubicBezTo>
                    <a:pt x="19904" y="1895"/>
                    <a:pt x="19904" y="2460"/>
                    <a:pt x="20085" y="2959"/>
                  </a:cubicBezTo>
                  <a:cubicBezTo>
                    <a:pt x="19940" y="2636"/>
                    <a:pt x="19692" y="2361"/>
                    <a:pt x="19387" y="2181"/>
                  </a:cubicBezTo>
                  <a:cubicBezTo>
                    <a:pt x="19451" y="2039"/>
                    <a:pt x="19472" y="1886"/>
                    <a:pt x="19401" y="1750"/>
                  </a:cubicBezTo>
                  <a:cubicBezTo>
                    <a:pt x="19315" y="1586"/>
                    <a:pt x="19135" y="1525"/>
                    <a:pt x="18943" y="1525"/>
                  </a:cubicBezTo>
                  <a:cubicBezTo>
                    <a:pt x="18820" y="1525"/>
                    <a:pt x="18692" y="1550"/>
                    <a:pt x="18580" y="1589"/>
                  </a:cubicBezTo>
                  <a:cubicBezTo>
                    <a:pt x="18194" y="1726"/>
                    <a:pt x="17892" y="1971"/>
                    <a:pt x="17591" y="2237"/>
                  </a:cubicBezTo>
                  <a:cubicBezTo>
                    <a:pt x="17510" y="1697"/>
                    <a:pt x="17484" y="1177"/>
                    <a:pt x="17193" y="676"/>
                  </a:cubicBezTo>
                  <a:cubicBezTo>
                    <a:pt x="17128" y="563"/>
                    <a:pt x="17027" y="443"/>
                    <a:pt x="16903" y="443"/>
                  </a:cubicBezTo>
                  <a:cubicBezTo>
                    <a:pt x="16892" y="443"/>
                    <a:pt x="16882" y="444"/>
                    <a:pt x="16871" y="446"/>
                  </a:cubicBezTo>
                  <a:cubicBezTo>
                    <a:pt x="16725" y="469"/>
                    <a:pt x="16662" y="642"/>
                    <a:pt x="16643" y="790"/>
                  </a:cubicBezTo>
                  <a:cubicBezTo>
                    <a:pt x="16576" y="1317"/>
                    <a:pt x="16704" y="1866"/>
                    <a:pt x="16996" y="2311"/>
                  </a:cubicBezTo>
                  <a:cubicBezTo>
                    <a:pt x="16744" y="1984"/>
                    <a:pt x="16368" y="1749"/>
                    <a:pt x="15962" y="1671"/>
                  </a:cubicBezTo>
                  <a:cubicBezTo>
                    <a:pt x="15912" y="1662"/>
                    <a:pt x="15858" y="1656"/>
                    <a:pt x="15804" y="1656"/>
                  </a:cubicBezTo>
                  <a:cubicBezTo>
                    <a:pt x="15687" y="1656"/>
                    <a:pt x="15569" y="1682"/>
                    <a:pt x="15488" y="1748"/>
                  </a:cubicBezTo>
                  <a:cubicBezTo>
                    <a:pt x="15297" y="1674"/>
                    <a:pt x="15105" y="1605"/>
                    <a:pt x="14912" y="1545"/>
                  </a:cubicBezTo>
                  <a:cubicBezTo>
                    <a:pt x="14911" y="1473"/>
                    <a:pt x="14891" y="1402"/>
                    <a:pt x="14853" y="1337"/>
                  </a:cubicBezTo>
                  <a:cubicBezTo>
                    <a:pt x="14757" y="1174"/>
                    <a:pt x="14569" y="1098"/>
                    <a:pt x="14377" y="1098"/>
                  </a:cubicBezTo>
                  <a:cubicBezTo>
                    <a:pt x="14284" y="1098"/>
                    <a:pt x="14190" y="1116"/>
                    <a:pt x="14106" y="1150"/>
                  </a:cubicBezTo>
                  <a:cubicBezTo>
                    <a:pt x="14021" y="1185"/>
                    <a:pt x="13943" y="1229"/>
                    <a:pt x="13871" y="1282"/>
                  </a:cubicBezTo>
                  <a:cubicBezTo>
                    <a:pt x="13775" y="1265"/>
                    <a:pt x="13677" y="1249"/>
                    <a:pt x="13579" y="1235"/>
                  </a:cubicBezTo>
                  <a:cubicBezTo>
                    <a:pt x="13605" y="977"/>
                    <a:pt x="13573" y="714"/>
                    <a:pt x="13482" y="473"/>
                  </a:cubicBezTo>
                  <a:cubicBezTo>
                    <a:pt x="13396" y="239"/>
                    <a:pt x="13211" y="1"/>
                    <a:pt x="12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7382323" y="2778162"/>
              <a:ext cx="3694" cy="6021"/>
            </a:xfrm>
            <a:custGeom>
              <a:avLst/>
              <a:gdLst/>
              <a:ahLst/>
              <a:cxnLst/>
              <a:rect l="l" t="t" r="r" b="b"/>
              <a:pathLst>
                <a:path w="54" h="88" extrusionOk="0">
                  <a:moveTo>
                    <a:pt x="20" y="0"/>
                  </a:moveTo>
                  <a:cubicBezTo>
                    <a:pt x="15" y="29"/>
                    <a:pt x="7" y="58"/>
                    <a:pt x="0" y="88"/>
                  </a:cubicBezTo>
                  <a:cubicBezTo>
                    <a:pt x="17" y="72"/>
                    <a:pt x="35" y="55"/>
                    <a:pt x="53" y="39"/>
                  </a:cubicBezTo>
                  <a:cubicBezTo>
                    <a:pt x="42" y="26"/>
                    <a:pt x="32" y="12"/>
                    <a:pt x="20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7281822" y="2725688"/>
              <a:ext cx="16488" cy="30171"/>
            </a:xfrm>
            <a:custGeom>
              <a:avLst/>
              <a:gdLst/>
              <a:ahLst/>
              <a:cxnLst/>
              <a:rect l="l" t="t" r="r" b="b"/>
              <a:pathLst>
                <a:path w="241" h="441" extrusionOk="0">
                  <a:moveTo>
                    <a:pt x="241" y="1"/>
                  </a:moveTo>
                  <a:lnTo>
                    <a:pt x="241" y="1"/>
                  </a:lnTo>
                  <a:cubicBezTo>
                    <a:pt x="162" y="34"/>
                    <a:pt x="82" y="63"/>
                    <a:pt x="0" y="92"/>
                  </a:cubicBezTo>
                  <a:cubicBezTo>
                    <a:pt x="61" y="210"/>
                    <a:pt x="136" y="325"/>
                    <a:pt x="215" y="440"/>
                  </a:cubicBezTo>
                  <a:cubicBezTo>
                    <a:pt x="213" y="295"/>
                    <a:pt x="221" y="146"/>
                    <a:pt x="241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7207113" y="2709542"/>
              <a:ext cx="21003" cy="18540"/>
            </a:xfrm>
            <a:custGeom>
              <a:avLst/>
              <a:gdLst/>
              <a:ahLst/>
              <a:cxnLst/>
              <a:rect l="l" t="t" r="r" b="b"/>
              <a:pathLst>
                <a:path w="307" h="271" extrusionOk="0">
                  <a:moveTo>
                    <a:pt x="178" y="1"/>
                  </a:moveTo>
                  <a:cubicBezTo>
                    <a:pt x="156" y="18"/>
                    <a:pt x="133" y="35"/>
                    <a:pt x="112" y="54"/>
                  </a:cubicBezTo>
                  <a:cubicBezTo>
                    <a:pt x="68" y="89"/>
                    <a:pt x="32" y="125"/>
                    <a:pt x="1" y="164"/>
                  </a:cubicBezTo>
                  <a:cubicBezTo>
                    <a:pt x="60" y="179"/>
                    <a:pt x="117" y="201"/>
                    <a:pt x="174" y="221"/>
                  </a:cubicBezTo>
                  <a:cubicBezTo>
                    <a:pt x="218" y="237"/>
                    <a:pt x="261" y="254"/>
                    <a:pt x="306" y="270"/>
                  </a:cubicBezTo>
                  <a:lnTo>
                    <a:pt x="300" y="259"/>
                  </a:lnTo>
                  <a:cubicBezTo>
                    <a:pt x="264" y="181"/>
                    <a:pt x="231" y="104"/>
                    <a:pt x="192" y="28"/>
                  </a:cubicBezTo>
                  <a:cubicBezTo>
                    <a:pt x="188" y="20"/>
                    <a:pt x="184" y="11"/>
                    <a:pt x="178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6038245" y="2860191"/>
              <a:ext cx="1629577" cy="1319246"/>
            </a:xfrm>
            <a:custGeom>
              <a:avLst/>
              <a:gdLst/>
              <a:ahLst/>
              <a:cxnLst/>
              <a:rect l="l" t="t" r="r" b="b"/>
              <a:pathLst>
                <a:path w="23819" h="19283" extrusionOk="0">
                  <a:moveTo>
                    <a:pt x="19894" y="1"/>
                  </a:moveTo>
                  <a:cubicBezTo>
                    <a:pt x="20067" y="404"/>
                    <a:pt x="20225" y="814"/>
                    <a:pt x="20369" y="1229"/>
                  </a:cubicBezTo>
                  <a:cubicBezTo>
                    <a:pt x="21248" y="3765"/>
                    <a:pt x="21524" y="6576"/>
                    <a:pt x="20726" y="9142"/>
                  </a:cubicBezTo>
                  <a:cubicBezTo>
                    <a:pt x="19571" y="12859"/>
                    <a:pt x="16147" y="15683"/>
                    <a:pt x="12328" y="16443"/>
                  </a:cubicBezTo>
                  <a:cubicBezTo>
                    <a:pt x="11569" y="16595"/>
                    <a:pt x="10795" y="16669"/>
                    <a:pt x="10022" y="16669"/>
                  </a:cubicBezTo>
                  <a:cubicBezTo>
                    <a:pt x="7581" y="16669"/>
                    <a:pt x="5139" y="15929"/>
                    <a:pt x="3129" y="14539"/>
                  </a:cubicBezTo>
                  <a:cubicBezTo>
                    <a:pt x="1898" y="13688"/>
                    <a:pt x="836" y="12598"/>
                    <a:pt x="1" y="11355"/>
                  </a:cubicBezTo>
                  <a:lnTo>
                    <a:pt x="1" y="11355"/>
                  </a:lnTo>
                  <a:cubicBezTo>
                    <a:pt x="1720" y="16093"/>
                    <a:pt x="6392" y="19283"/>
                    <a:pt x="11376" y="19283"/>
                  </a:cubicBezTo>
                  <a:cubicBezTo>
                    <a:pt x="13118" y="19283"/>
                    <a:pt x="14899" y="18893"/>
                    <a:pt x="16605" y="18043"/>
                  </a:cubicBezTo>
                  <a:cubicBezTo>
                    <a:pt x="19522" y="16590"/>
                    <a:pt x="21749" y="13874"/>
                    <a:pt x="22732" y="10779"/>
                  </a:cubicBezTo>
                  <a:cubicBezTo>
                    <a:pt x="23818" y="7365"/>
                    <a:pt x="22310" y="3239"/>
                    <a:pt x="20255" y="467"/>
                  </a:cubicBezTo>
                  <a:cubicBezTo>
                    <a:pt x="20140" y="312"/>
                    <a:pt x="20019" y="156"/>
                    <a:pt x="19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6370467" y="3912822"/>
              <a:ext cx="213523" cy="198198"/>
            </a:xfrm>
            <a:custGeom>
              <a:avLst/>
              <a:gdLst/>
              <a:ahLst/>
              <a:cxnLst/>
              <a:rect l="l" t="t" r="r" b="b"/>
              <a:pathLst>
                <a:path w="3121" h="2897" extrusionOk="0">
                  <a:moveTo>
                    <a:pt x="2094" y="0"/>
                  </a:moveTo>
                  <a:cubicBezTo>
                    <a:pt x="1939" y="0"/>
                    <a:pt x="1785" y="110"/>
                    <a:pt x="1706" y="251"/>
                  </a:cubicBezTo>
                  <a:cubicBezTo>
                    <a:pt x="1608" y="425"/>
                    <a:pt x="1599" y="632"/>
                    <a:pt x="1592" y="832"/>
                  </a:cubicBezTo>
                  <a:cubicBezTo>
                    <a:pt x="1506" y="552"/>
                    <a:pt x="1311" y="304"/>
                    <a:pt x="1058" y="156"/>
                  </a:cubicBezTo>
                  <a:cubicBezTo>
                    <a:pt x="967" y="102"/>
                    <a:pt x="856" y="62"/>
                    <a:pt x="753" y="62"/>
                  </a:cubicBezTo>
                  <a:cubicBezTo>
                    <a:pt x="679" y="62"/>
                    <a:pt x="609" y="82"/>
                    <a:pt x="552" y="131"/>
                  </a:cubicBezTo>
                  <a:cubicBezTo>
                    <a:pt x="387" y="274"/>
                    <a:pt x="453" y="543"/>
                    <a:pt x="568" y="727"/>
                  </a:cubicBezTo>
                  <a:cubicBezTo>
                    <a:pt x="722" y="976"/>
                    <a:pt x="941" y="1146"/>
                    <a:pt x="1172" y="1315"/>
                  </a:cubicBezTo>
                  <a:cubicBezTo>
                    <a:pt x="810" y="1455"/>
                    <a:pt x="452" y="1554"/>
                    <a:pt x="149" y="1833"/>
                  </a:cubicBezTo>
                  <a:cubicBezTo>
                    <a:pt x="76" y="1901"/>
                    <a:pt x="1" y="2000"/>
                    <a:pt x="40" y="2093"/>
                  </a:cubicBezTo>
                  <a:cubicBezTo>
                    <a:pt x="73" y="2174"/>
                    <a:pt x="171" y="2198"/>
                    <a:pt x="265" y="2198"/>
                  </a:cubicBezTo>
                  <a:cubicBezTo>
                    <a:pt x="281" y="2198"/>
                    <a:pt x="298" y="2197"/>
                    <a:pt x="313" y="2196"/>
                  </a:cubicBezTo>
                  <a:cubicBezTo>
                    <a:pt x="688" y="2162"/>
                    <a:pt x="1048" y="1989"/>
                    <a:pt x="1310" y="1719"/>
                  </a:cubicBezTo>
                  <a:lnTo>
                    <a:pt x="1310" y="1719"/>
                  </a:lnTo>
                  <a:cubicBezTo>
                    <a:pt x="1124" y="1945"/>
                    <a:pt x="1022" y="2240"/>
                    <a:pt x="1030" y="2533"/>
                  </a:cubicBezTo>
                  <a:cubicBezTo>
                    <a:pt x="1036" y="2684"/>
                    <a:pt x="1100" y="2866"/>
                    <a:pt x="1249" y="2893"/>
                  </a:cubicBezTo>
                  <a:cubicBezTo>
                    <a:pt x="1261" y="2895"/>
                    <a:pt x="1272" y="2896"/>
                    <a:pt x="1283" y="2896"/>
                  </a:cubicBezTo>
                  <a:cubicBezTo>
                    <a:pt x="1396" y="2896"/>
                    <a:pt x="1495" y="2800"/>
                    <a:pt x="1562" y="2702"/>
                  </a:cubicBezTo>
                  <a:cubicBezTo>
                    <a:pt x="1743" y="2432"/>
                    <a:pt x="1821" y="2094"/>
                    <a:pt x="1775" y="1771"/>
                  </a:cubicBezTo>
                  <a:lnTo>
                    <a:pt x="1775" y="1771"/>
                  </a:lnTo>
                  <a:cubicBezTo>
                    <a:pt x="1942" y="2038"/>
                    <a:pt x="2187" y="2254"/>
                    <a:pt x="2473" y="2383"/>
                  </a:cubicBezTo>
                  <a:cubicBezTo>
                    <a:pt x="2523" y="2406"/>
                    <a:pt x="2584" y="2424"/>
                    <a:pt x="2640" y="2424"/>
                  </a:cubicBezTo>
                  <a:cubicBezTo>
                    <a:pt x="2693" y="2424"/>
                    <a:pt x="2741" y="2408"/>
                    <a:pt x="2770" y="2363"/>
                  </a:cubicBezTo>
                  <a:cubicBezTo>
                    <a:pt x="2822" y="2287"/>
                    <a:pt x="2772" y="2182"/>
                    <a:pt x="2717" y="2104"/>
                  </a:cubicBezTo>
                  <a:cubicBezTo>
                    <a:pt x="2540" y="1845"/>
                    <a:pt x="2319" y="1614"/>
                    <a:pt x="2072" y="1424"/>
                  </a:cubicBezTo>
                  <a:lnTo>
                    <a:pt x="2072" y="1424"/>
                  </a:lnTo>
                  <a:cubicBezTo>
                    <a:pt x="2232" y="1491"/>
                    <a:pt x="2407" y="1526"/>
                    <a:pt x="2581" y="1526"/>
                  </a:cubicBezTo>
                  <a:cubicBezTo>
                    <a:pt x="2691" y="1526"/>
                    <a:pt x="2801" y="1512"/>
                    <a:pt x="2907" y="1485"/>
                  </a:cubicBezTo>
                  <a:cubicBezTo>
                    <a:pt x="2972" y="1469"/>
                    <a:pt x="3044" y="1440"/>
                    <a:pt x="3070" y="1380"/>
                  </a:cubicBezTo>
                  <a:cubicBezTo>
                    <a:pt x="3120" y="1269"/>
                    <a:pt x="3002" y="1158"/>
                    <a:pt x="2890" y="1109"/>
                  </a:cubicBezTo>
                  <a:cubicBezTo>
                    <a:pt x="2735" y="1041"/>
                    <a:pt x="2566" y="1006"/>
                    <a:pt x="2397" y="1006"/>
                  </a:cubicBezTo>
                  <a:cubicBezTo>
                    <a:pt x="2263" y="1006"/>
                    <a:pt x="2129" y="1028"/>
                    <a:pt x="2003" y="1072"/>
                  </a:cubicBezTo>
                  <a:cubicBezTo>
                    <a:pt x="2165" y="928"/>
                    <a:pt x="2332" y="776"/>
                    <a:pt x="2404" y="570"/>
                  </a:cubicBezTo>
                  <a:cubicBezTo>
                    <a:pt x="2475" y="366"/>
                    <a:pt x="2406" y="98"/>
                    <a:pt x="2204" y="20"/>
                  </a:cubicBezTo>
                  <a:cubicBezTo>
                    <a:pt x="2168" y="7"/>
                    <a:pt x="2131" y="0"/>
                    <a:pt x="2094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5990491" y="2521059"/>
              <a:ext cx="1626567" cy="1658174"/>
            </a:xfrm>
            <a:custGeom>
              <a:avLst/>
              <a:gdLst/>
              <a:ahLst/>
              <a:cxnLst/>
              <a:rect l="l" t="t" r="r" b="b"/>
              <a:pathLst>
                <a:path w="23775" h="24237" extrusionOk="0">
                  <a:moveTo>
                    <a:pt x="11095" y="1"/>
                  </a:moveTo>
                  <a:cubicBezTo>
                    <a:pt x="11093" y="1"/>
                    <a:pt x="11091" y="1"/>
                    <a:pt x="11089" y="1"/>
                  </a:cubicBezTo>
                  <a:cubicBezTo>
                    <a:pt x="10873" y="4"/>
                    <a:pt x="10751" y="254"/>
                    <a:pt x="10722" y="470"/>
                  </a:cubicBezTo>
                  <a:cubicBezTo>
                    <a:pt x="10683" y="758"/>
                    <a:pt x="10742" y="1031"/>
                    <a:pt x="10814" y="1307"/>
                  </a:cubicBezTo>
                  <a:cubicBezTo>
                    <a:pt x="10469" y="1193"/>
                    <a:pt x="10152" y="1053"/>
                    <a:pt x="9776" y="1053"/>
                  </a:cubicBezTo>
                  <a:cubicBezTo>
                    <a:pt x="9748" y="1053"/>
                    <a:pt x="9720" y="1054"/>
                    <a:pt x="9692" y="1055"/>
                  </a:cubicBezTo>
                  <a:cubicBezTo>
                    <a:pt x="9593" y="1061"/>
                    <a:pt x="9472" y="1090"/>
                    <a:pt x="9442" y="1185"/>
                  </a:cubicBezTo>
                  <a:cubicBezTo>
                    <a:pt x="9410" y="1286"/>
                    <a:pt x="9499" y="1381"/>
                    <a:pt x="9586" y="1441"/>
                  </a:cubicBezTo>
                  <a:cubicBezTo>
                    <a:pt x="9849" y="1622"/>
                    <a:pt x="10170" y="1719"/>
                    <a:pt x="10490" y="1719"/>
                  </a:cubicBezTo>
                  <a:cubicBezTo>
                    <a:pt x="10549" y="1719"/>
                    <a:pt x="10609" y="1716"/>
                    <a:pt x="10668" y="1709"/>
                  </a:cubicBezTo>
                  <a:lnTo>
                    <a:pt x="10668" y="1709"/>
                  </a:lnTo>
                  <a:cubicBezTo>
                    <a:pt x="10378" y="1764"/>
                    <a:pt x="10107" y="1925"/>
                    <a:pt x="9925" y="2161"/>
                  </a:cubicBezTo>
                  <a:cubicBezTo>
                    <a:pt x="9832" y="2281"/>
                    <a:pt x="9766" y="2461"/>
                    <a:pt x="9865" y="2576"/>
                  </a:cubicBezTo>
                  <a:cubicBezTo>
                    <a:pt x="9913" y="2634"/>
                    <a:pt x="9986" y="2655"/>
                    <a:pt x="10063" y="2655"/>
                  </a:cubicBezTo>
                  <a:cubicBezTo>
                    <a:pt x="10118" y="2655"/>
                    <a:pt x="10175" y="2644"/>
                    <a:pt x="10226" y="2629"/>
                  </a:cubicBezTo>
                  <a:cubicBezTo>
                    <a:pt x="10537" y="2537"/>
                    <a:pt x="10814" y="2324"/>
                    <a:pt x="10982" y="2046"/>
                  </a:cubicBezTo>
                  <a:lnTo>
                    <a:pt x="10982" y="2046"/>
                  </a:lnTo>
                  <a:cubicBezTo>
                    <a:pt x="10941" y="2357"/>
                    <a:pt x="10994" y="2679"/>
                    <a:pt x="11131" y="2962"/>
                  </a:cubicBezTo>
                  <a:cubicBezTo>
                    <a:pt x="11171" y="3047"/>
                    <a:pt x="11246" y="3140"/>
                    <a:pt x="11334" y="3140"/>
                  </a:cubicBezTo>
                  <a:cubicBezTo>
                    <a:pt x="11346" y="3140"/>
                    <a:pt x="11359" y="3138"/>
                    <a:pt x="11371" y="3135"/>
                  </a:cubicBezTo>
                  <a:cubicBezTo>
                    <a:pt x="11462" y="3107"/>
                    <a:pt x="11488" y="2996"/>
                    <a:pt x="11498" y="2903"/>
                  </a:cubicBezTo>
                  <a:cubicBezTo>
                    <a:pt x="11524" y="2589"/>
                    <a:pt x="11502" y="2272"/>
                    <a:pt x="11433" y="1967"/>
                  </a:cubicBezTo>
                  <a:lnTo>
                    <a:pt x="11433" y="1967"/>
                  </a:lnTo>
                  <a:cubicBezTo>
                    <a:pt x="11564" y="2219"/>
                    <a:pt x="11780" y="2425"/>
                    <a:pt x="12038" y="2546"/>
                  </a:cubicBezTo>
                  <a:cubicBezTo>
                    <a:pt x="12079" y="2565"/>
                    <a:pt x="12125" y="2582"/>
                    <a:pt x="12170" y="2582"/>
                  </a:cubicBezTo>
                  <a:cubicBezTo>
                    <a:pt x="12191" y="2582"/>
                    <a:pt x="12212" y="2578"/>
                    <a:pt x="12232" y="2569"/>
                  </a:cubicBezTo>
                  <a:cubicBezTo>
                    <a:pt x="12342" y="2517"/>
                    <a:pt x="12320" y="2355"/>
                    <a:pt x="12266" y="2247"/>
                  </a:cubicBezTo>
                  <a:cubicBezTo>
                    <a:pt x="12129" y="1975"/>
                    <a:pt x="11890" y="1758"/>
                    <a:pt x="11606" y="1651"/>
                  </a:cubicBezTo>
                  <a:cubicBezTo>
                    <a:pt x="11822" y="1644"/>
                    <a:pt x="12048" y="1635"/>
                    <a:pt x="12234" y="1522"/>
                  </a:cubicBezTo>
                  <a:cubicBezTo>
                    <a:pt x="12420" y="1408"/>
                    <a:pt x="12538" y="1156"/>
                    <a:pt x="12430" y="969"/>
                  </a:cubicBezTo>
                  <a:cubicBezTo>
                    <a:pt x="12364" y="850"/>
                    <a:pt x="12226" y="795"/>
                    <a:pt x="12087" y="795"/>
                  </a:cubicBezTo>
                  <a:cubicBezTo>
                    <a:pt x="12023" y="795"/>
                    <a:pt x="11959" y="806"/>
                    <a:pt x="11901" y="829"/>
                  </a:cubicBezTo>
                  <a:cubicBezTo>
                    <a:pt x="11715" y="901"/>
                    <a:pt x="11574" y="1054"/>
                    <a:pt x="11443" y="1203"/>
                  </a:cubicBezTo>
                  <a:cubicBezTo>
                    <a:pt x="11556" y="931"/>
                    <a:pt x="11563" y="617"/>
                    <a:pt x="11463" y="341"/>
                  </a:cubicBezTo>
                  <a:cubicBezTo>
                    <a:pt x="11402" y="174"/>
                    <a:pt x="11272" y="1"/>
                    <a:pt x="11095" y="1"/>
                  </a:cubicBezTo>
                  <a:close/>
                  <a:moveTo>
                    <a:pt x="5225" y="4371"/>
                  </a:moveTo>
                  <a:cubicBezTo>
                    <a:pt x="5073" y="4371"/>
                    <a:pt x="4921" y="4475"/>
                    <a:pt x="4841" y="4612"/>
                  </a:cubicBezTo>
                  <a:cubicBezTo>
                    <a:pt x="4740" y="4783"/>
                    <a:pt x="4725" y="4991"/>
                    <a:pt x="4715" y="5189"/>
                  </a:cubicBezTo>
                  <a:cubicBezTo>
                    <a:pt x="4633" y="4907"/>
                    <a:pt x="4445" y="4658"/>
                    <a:pt x="4194" y="4503"/>
                  </a:cubicBezTo>
                  <a:cubicBezTo>
                    <a:pt x="4102" y="4446"/>
                    <a:pt x="3990" y="4403"/>
                    <a:pt x="3884" y="4403"/>
                  </a:cubicBezTo>
                  <a:cubicBezTo>
                    <a:pt x="3813" y="4403"/>
                    <a:pt x="3746" y="4422"/>
                    <a:pt x="3690" y="4468"/>
                  </a:cubicBezTo>
                  <a:cubicBezTo>
                    <a:pt x="3523" y="4605"/>
                    <a:pt x="3582" y="4877"/>
                    <a:pt x="3694" y="5064"/>
                  </a:cubicBezTo>
                  <a:cubicBezTo>
                    <a:pt x="3844" y="5315"/>
                    <a:pt x="4057" y="5490"/>
                    <a:pt x="4286" y="5663"/>
                  </a:cubicBezTo>
                  <a:cubicBezTo>
                    <a:pt x="3920" y="5797"/>
                    <a:pt x="3560" y="5889"/>
                    <a:pt x="3251" y="6164"/>
                  </a:cubicBezTo>
                  <a:cubicBezTo>
                    <a:pt x="3176" y="6231"/>
                    <a:pt x="3100" y="6327"/>
                    <a:pt x="3136" y="6421"/>
                  </a:cubicBezTo>
                  <a:cubicBezTo>
                    <a:pt x="3170" y="6507"/>
                    <a:pt x="3275" y="6533"/>
                    <a:pt x="3370" y="6533"/>
                  </a:cubicBezTo>
                  <a:cubicBezTo>
                    <a:pt x="3383" y="6533"/>
                    <a:pt x="3395" y="6532"/>
                    <a:pt x="3408" y="6532"/>
                  </a:cubicBezTo>
                  <a:cubicBezTo>
                    <a:pt x="3783" y="6505"/>
                    <a:pt x="4148" y="6338"/>
                    <a:pt x="4416" y="6073"/>
                  </a:cubicBezTo>
                  <a:lnTo>
                    <a:pt x="4416" y="6073"/>
                  </a:lnTo>
                  <a:cubicBezTo>
                    <a:pt x="4224" y="6295"/>
                    <a:pt x="4115" y="6588"/>
                    <a:pt x="4119" y="6882"/>
                  </a:cubicBezTo>
                  <a:cubicBezTo>
                    <a:pt x="4121" y="7033"/>
                    <a:pt x="4180" y="7217"/>
                    <a:pt x="4329" y="7246"/>
                  </a:cubicBezTo>
                  <a:cubicBezTo>
                    <a:pt x="4342" y="7248"/>
                    <a:pt x="4354" y="7249"/>
                    <a:pt x="4366" y="7249"/>
                  </a:cubicBezTo>
                  <a:cubicBezTo>
                    <a:pt x="4479" y="7249"/>
                    <a:pt x="4580" y="7156"/>
                    <a:pt x="4646" y="7060"/>
                  </a:cubicBezTo>
                  <a:cubicBezTo>
                    <a:pt x="4833" y="6794"/>
                    <a:pt x="4918" y="6455"/>
                    <a:pt x="4877" y="6133"/>
                  </a:cubicBezTo>
                  <a:lnTo>
                    <a:pt x="4877" y="6133"/>
                  </a:lnTo>
                  <a:cubicBezTo>
                    <a:pt x="5039" y="6403"/>
                    <a:pt x="5280" y="6622"/>
                    <a:pt x="5562" y="6759"/>
                  </a:cubicBezTo>
                  <a:cubicBezTo>
                    <a:pt x="5614" y="6784"/>
                    <a:pt x="5676" y="6804"/>
                    <a:pt x="5733" y="6804"/>
                  </a:cubicBezTo>
                  <a:cubicBezTo>
                    <a:pt x="5784" y="6804"/>
                    <a:pt x="5831" y="6788"/>
                    <a:pt x="5860" y="6745"/>
                  </a:cubicBezTo>
                  <a:cubicBezTo>
                    <a:pt x="5912" y="6670"/>
                    <a:pt x="5864" y="6563"/>
                    <a:pt x="5813" y="6486"/>
                  </a:cubicBezTo>
                  <a:cubicBezTo>
                    <a:pt x="5640" y="6225"/>
                    <a:pt x="5425" y="5989"/>
                    <a:pt x="5180" y="5793"/>
                  </a:cubicBezTo>
                  <a:lnTo>
                    <a:pt x="5180" y="5793"/>
                  </a:lnTo>
                  <a:cubicBezTo>
                    <a:pt x="5348" y="5867"/>
                    <a:pt x="5531" y="5905"/>
                    <a:pt x="5715" y="5905"/>
                  </a:cubicBezTo>
                  <a:cubicBezTo>
                    <a:pt x="5815" y="5905"/>
                    <a:pt x="5916" y="5894"/>
                    <a:pt x="6014" y="5871"/>
                  </a:cubicBezTo>
                  <a:cubicBezTo>
                    <a:pt x="6080" y="5855"/>
                    <a:pt x="6152" y="5829"/>
                    <a:pt x="6181" y="5768"/>
                  </a:cubicBezTo>
                  <a:cubicBezTo>
                    <a:pt x="6236" y="5660"/>
                    <a:pt x="6119" y="5545"/>
                    <a:pt x="6008" y="5495"/>
                  </a:cubicBezTo>
                  <a:cubicBezTo>
                    <a:pt x="5847" y="5420"/>
                    <a:pt x="5669" y="5382"/>
                    <a:pt x="5491" y="5382"/>
                  </a:cubicBezTo>
                  <a:cubicBezTo>
                    <a:pt x="5366" y="5382"/>
                    <a:pt x="5241" y="5401"/>
                    <a:pt x="5121" y="5439"/>
                  </a:cubicBezTo>
                  <a:cubicBezTo>
                    <a:pt x="5286" y="5300"/>
                    <a:pt x="5458" y="5151"/>
                    <a:pt x="5532" y="4948"/>
                  </a:cubicBezTo>
                  <a:cubicBezTo>
                    <a:pt x="5608" y="4743"/>
                    <a:pt x="5545" y="4474"/>
                    <a:pt x="5343" y="4393"/>
                  </a:cubicBezTo>
                  <a:cubicBezTo>
                    <a:pt x="5305" y="4378"/>
                    <a:pt x="5265" y="4371"/>
                    <a:pt x="5225" y="4371"/>
                  </a:cubicBezTo>
                  <a:close/>
                  <a:moveTo>
                    <a:pt x="21803" y="6706"/>
                  </a:moveTo>
                  <a:lnTo>
                    <a:pt x="21803" y="6706"/>
                  </a:lnTo>
                  <a:cubicBezTo>
                    <a:pt x="21796" y="6945"/>
                    <a:pt x="21846" y="7172"/>
                    <a:pt x="21905" y="7403"/>
                  </a:cubicBezTo>
                  <a:cubicBezTo>
                    <a:pt x="21563" y="7287"/>
                    <a:pt x="21248" y="7148"/>
                    <a:pt x="20875" y="7148"/>
                  </a:cubicBezTo>
                  <a:cubicBezTo>
                    <a:pt x="20846" y="7148"/>
                    <a:pt x="20816" y="7149"/>
                    <a:pt x="20786" y="7151"/>
                  </a:cubicBezTo>
                  <a:cubicBezTo>
                    <a:pt x="20684" y="7155"/>
                    <a:pt x="20566" y="7184"/>
                    <a:pt x="20536" y="7280"/>
                  </a:cubicBezTo>
                  <a:cubicBezTo>
                    <a:pt x="20503" y="7378"/>
                    <a:pt x="20593" y="7475"/>
                    <a:pt x="20680" y="7534"/>
                  </a:cubicBezTo>
                  <a:cubicBezTo>
                    <a:pt x="20943" y="7715"/>
                    <a:pt x="21264" y="7812"/>
                    <a:pt x="21584" y="7812"/>
                  </a:cubicBezTo>
                  <a:cubicBezTo>
                    <a:pt x="21643" y="7812"/>
                    <a:pt x="21702" y="7808"/>
                    <a:pt x="21761" y="7802"/>
                  </a:cubicBezTo>
                  <a:lnTo>
                    <a:pt x="21761" y="7802"/>
                  </a:lnTo>
                  <a:cubicBezTo>
                    <a:pt x="21469" y="7856"/>
                    <a:pt x="21198" y="8018"/>
                    <a:pt x="21018" y="8254"/>
                  </a:cubicBezTo>
                  <a:cubicBezTo>
                    <a:pt x="20925" y="8372"/>
                    <a:pt x="20860" y="8555"/>
                    <a:pt x="20956" y="8670"/>
                  </a:cubicBezTo>
                  <a:cubicBezTo>
                    <a:pt x="21006" y="8726"/>
                    <a:pt x="21079" y="8746"/>
                    <a:pt x="21155" y="8746"/>
                  </a:cubicBezTo>
                  <a:cubicBezTo>
                    <a:pt x="21211" y="8746"/>
                    <a:pt x="21268" y="8736"/>
                    <a:pt x="21321" y="8720"/>
                  </a:cubicBezTo>
                  <a:cubicBezTo>
                    <a:pt x="21633" y="8627"/>
                    <a:pt x="21907" y="8417"/>
                    <a:pt x="22077" y="8137"/>
                  </a:cubicBezTo>
                  <a:lnTo>
                    <a:pt x="22077" y="8137"/>
                  </a:lnTo>
                  <a:cubicBezTo>
                    <a:pt x="22035" y="8448"/>
                    <a:pt x="22087" y="8771"/>
                    <a:pt x="22223" y="9053"/>
                  </a:cubicBezTo>
                  <a:cubicBezTo>
                    <a:pt x="22265" y="9139"/>
                    <a:pt x="22341" y="9232"/>
                    <a:pt x="22427" y="9232"/>
                  </a:cubicBezTo>
                  <a:cubicBezTo>
                    <a:pt x="22440" y="9232"/>
                    <a:pt x="22453" y="9230"/>
                    <a:pt x="22465" y="9226"/>
                  </a:cubicBezTo>
                  <a:cubicBezTo>
                    <a:pt x="22555" y="9199"/>
                    <a:pt x="22582" y="9088"/>
                    <a:pt x="22591" y="8994"/>
                  </a:cubicBezTo>
                  <a:cubicBezTo>
                    <a:pt x="22617" y="8687"/>
                    <a:pt x="22596" y="8378"/>
                    <a:pt x="22532" y="8083"/>
                  </a:cubicBezTo>
                  <a:cubicBezTo>
                    <a:pt x="22310" y="7606"/>
                    <a:pt x="22064" y="7145"/>
                    <a:pt x="21803" y="6706"/>
                  </a:cubicBezTo>
                  <a:close/>
                  <a:moveTo>
                    <a:pt x="3246" y="6743"/>
                  </a:moveTo>
                  <a:cubicBezTo>
                    <a:pt x="3084" y="6743"/>
                    <a:pt x="2922" y="6883"/>
                    <a:pt x="2825" y="7028"/>
                  </a:cubicBezTo>
                  <a:cubicBezTo>
                    <a:pt x="2663" y="7270"/>
                    <a:pt x="2596" y="7540"/>
                    <a:pt x="2538" y="7820"/>
                  </a:cubicBezTo>
                  <a:cubicBezTo>
                    <a:pt x="2261" y="7545"/>
                    <a:pt x="2024" y="7260"/>
                    <a:pt x="1644" y="7099"/>
                  </a:cubicBezTo>
                  <a:cubicBezTo>
                    <a:pt x="1594" y="7077"/>
                    <a:pt x="1536" y="7059"/>
                    <a:pt x="1482" y="7059"/>
                  </a:cubicBezTo>
                  <a:cubicBezTo>
                    <a:pt x="1436" y="7059"/>
                    <a:pt x="1394" y="7072"/>
                    <a:pt x="1361" y="7106"/>
                  </a:cubicBezTo>
                  <a:cubicBezTo>
                    <a:pt x="1289" y="7181"/>
                    <a:pt x="1327" y="7308"/>
                    <a:pt x="1379" y="7399"/>
                  </a:cubicBezTo>
                  <a:cubicBezTo>
                    <a:pt x="1564" y="7726"/>
                    <a:pt x="1871" y="7984"/>
                    <a:pt x="2224" y="8112"/>
                  </a:cubicBezTo>
                  <a:lnTo>
                    <a:pt x="2224" y="8112"/>
                  </a:lnTo>
                  <a:cubicBezTo>
                    <a:pt x="2120" y="8083"/>
                    <a:pt x="2012" y="8069"/>
                    <a:pt x="1903" y="8069"/>
                  </a:cubicBezTo>
                  <a:cubicBezTo>
                    <a:pt x="1718" y="8069"/>
                    <a:pt x="1533" y="8110"/>
                    <a:pt x="1367" y="8192"/>
                  </a:cubicBezTo>
                  <a:cubicBezTo>
                    <a:pt x="1230" y="8260"/>
                    <a:pt x="1091" y="8392"/>
                    <a:pt x="1130" y="8540"/>
                  </a:cubicBezTo>
                  <a:cubicBezTo>
                    <a:pt x="1161" y="8666"/>
                    <a:pt x="1304" y="8726"/>
                    <a:pt x="1431" y="8748"/>
                  </a:cubicBezTo>
                  <a:cubicBezTo>
                    <a:pt x="1502" y="8760"/>
                    <a:pt x="1574" y="8766"/>
                    <a:pt x="1647" y="8766"/>
                  </a:cubicBezTo>
                  <a:cubicBezTo>
                    <a:pt x="1900" y="8766"/>
                    <a:pt x="2154" y="8693"/>
                    <a:pt x="2367" y="8556"/>
                  </a:cubicBezTo>
                  <a:lnTo>
                    <a:pt x="2367" y="8556"/>
                  </a:lnTo>
                  <a:cubicBezTo>
                    <a:pt x="2192" y="8817"/>
                    <a:pt x="2097" y="9131"/>
                    <a:pt x="2096" y="9443"/>
                  </a:cubicBezTo>
                  <a:cubicBezTo>
                    <a:pt x="2096" y="9551"/>
                    <a:pt x="2129" y="9688"/>
                    <a:pt x="2236" y="9704"/>
                  </a:cubicBezTo>
                  <a:cubicBezTo>
                    <a:pt x="2243" y="9705"/>
                    <a:pt x="2250" y="9706"/>
                    <a:pt x="2257" y="9706"/>
                  </a:cubicBezTo>
                  <a:cubicBezTo>
                    <a:pt x="2339" y="9706"/>
                    <a:pt x="2405" y="9624"/>
                    <a:pt x="2450" y="9551"/>
                  </a:cubicBezTo>
                  <a:cubicBezTo>
                    <a:pt x="2611" y="9284"/>
                    <a:pt x="2732" y="8988"/>
                    <a:pt x="2804" y="8682"/>
                  </a:cubicBezTo>
                  <a:cubicBezTo>
                    <a:pt x="2812" y="8967"/>
                    <a:pt x="2914" y="9248"/>
                    <a:pt x="3092" y="9469"/>
                  </a:cubicBezTo>
                  <a:cubicBezTo>
                    <a:pt x="3136" y="9521"/>
                    <a:pt x="3190" y="9574"/>
                    <a:pt x="3257" y="9574"/>
                  </a:cubicBezTo>
                  <a:cubicBezTo>
                    <a:pt x="3258" y="9574"/>
                    <a:pt x="3259" y="9574"/>
                    <a:pt x="3260" y="9574"/>
                  </a:cubicBezTo>
                  <a:cubicBezTo>
                    <a:pt x="3378" y="9574"/>
                    <a:pt x="3429" y="9421"/>
                    <a:pt x="3429" y="9301"/>
                  </a:cubicBezTo>
                  <a:cubicBezTo>
                    <a:pt x="3428" y="8998"/>
                    <a:pt x="3305" y="8696"/>
                    <a:pt x="3098" y="8477"/>
                  </a:cubicBezTo>
                  <a:lnTo>
                    <a:pt x="3098" y="8477"/>
                  </a:lnTo>
                  <a:cubicBezTo>
                    <a:pt x="3278" y="8557"/>
                    <a:pt x="3464" y="8640"/>
                    <a:pt x="3658" y="8640"/>
                  </a:cubicBezTo>
                  <a:cubicBezTo>
                    <a:pt x="3678" y="8640"/>
                    <a:pt x="3698" y="8639"/>
                    <a:pt x="3719" y="8637"/>
                  </a:cubicBezTo>
                  <a:cubicBezTo>
                    <a:pt x="3935" y="8617"/>
                    <a:pt x="4151" y="8443"/>
                    <a:pt x="4138" y="8228"/>
                  </a:cubicBezTo>
                  <a:cubicBezTo>
                    <a:pt x="4126" y="8031"/>
                    <a:pt x="3922" y="7887"/>
                    <a:pt x="3725" y="7868"/>
                  </a:cubicBezTo>
                  <a:cubicBezTo>
                    <a:pt x="3707" y="7867"/>
                    <a:pt x="3689" y="7866"/>
                    <a:pt x="3671" y="7866"/>
                  </a:cubicBezTo>
                  <a:cubicBezTo>
                    <a:pt x="3491" y="7866"/>
                    <a:pt x="3316" y="7935"/>
                    <a:pt x="3149" y="8003"/>
                  </a:cubicBezTo>
                  <a:cubicBezTo>
                    <a:pt x="3370" y="7809"/>
                    <a:pt x="3514" y="7530"/>
                    <a:pt x="3546" y="7239"/>
                  </a:cubicBezTo>
                  <a:cubicBezTo>
                    <a:pt x="3566" y="7059"/>
                    <a:pt x="3523" y="6844"/>
                    <a:pt x="3362" y="6769"/>
                  </a:cubicBezTo>
                  <a:cubicBezTo>
                    <a:pt x="3324" y="6751"/>
                    <a:pt x="3285" y="6743"/>
                    <a:pt x="3246" y="6743"/>
                  </a:cubicBezTo>
                  <a:close/>
                  <a:moveTo>
                    <a:pt x="567" y="10304"/>
                  </a:moveTo>
                  <a:cubicBezTo>
                    <a:pt x="415" y="10304"/>
                    <a:pt x="262" y="10408"/>
                    <a:pt x="182" y="10545"/>
                  </a:cubicBezTo>
                  <a:cubicBezTo>
                    <a:pt x="160" y="10584"/>
                    <a:pt x="143" y="10621"/>
                    <a:pt x="130" y="10660"/>
                  </a:cubicBezTo>
                  <a:lnTo>
                    <a:pt x="129" y="10663"/>
                  </a:lnTo>
                  <a:cubicBezTo>
                    <a:pt x="50" y="11186"/>
                    <a:pt x="6" y="11716"/>
                    <a:pt x="2" y="12247"/>
                  </a:cubicBezTo>
                  <a:cubicBezTo>
                    <a:pt x="1" y="12482"/>
                    <a:pt x="6" y="12717"/>
                    <a:pt x="18" y="12947"/>
                  </a:cubicBezTo>
                  <a:cubicBezTo>
                    <a:pt x="183" y="12689"/>
                    <a:pt x="258" y="12372"/>
                    <a:pt x="218" y="12069"/>
                  </a:cubicBezTo>
                  <a:lnTo>
                    <a:pt x="218" y="12069"/>
                  </a:lnTo>
                  <a:cubicBezTo>
                    <a:pt x="378" y="12336"/>
                    <a:pt x="620" y="12558"/>
                    <a:pt x="902" y="12695"/>
                  </a:cubicBezTo>
                  <a:cubicBezTo>
                    <a:pt x="953" y="12719"/>
                    <a:pt x="1016" y="12738"/>
                    <a:pt x="1072" y="12738"/>
                  </a:cubicBezTo>
                  <a:cubicBezTo>
                    <a:pt x="1123" y="12738"/>
                    <a:pt x="1170" y="12722"/>
                    <a:pt x="1199" y="12681"/>
                  </a:cubicBezTo>
                  <a:cubicBezTo>
                    <a:pt x="1253" y="12603"/>
                    <a:pt x="1204" y="12498"/>
                    <a:pt x="1153" y="12420"/>
                  </a:cubicBezTo>
                  <a:cubicBezTo>
                    <a:pt x="980" y="12158"/>
                    <a:pt x="765" y="11922"/>
                    <a:pt x="520" y="11726"/>
                  </a:cubicBezTo>
                  <a:lnTo>
                    <a:pt x="520" y="11726"/>
                  </a:lnTo>
                  <a:cubicBezTo>
                    <a:pt x="686" y="11802"/>
                    <a:pt x="869" y="11839"/>
                    <a:pt x="1052" y="11839"/>
                  </a:cubicBezTo>
                  <a:cubicBezTo>
                    <a:pt x="1154" y="11839"/>
                    <a:pt x="1256" y="11827"/>
                    <a:pt x="1356" y="11804"/>
                  </a:cubicBezTo>
                  <a:cubicBezTo>
                    <a:pt x="1422" y="11788"/>
                    <a:pt x="1494" y="11760"/>
                    <a:pt x="1523" y="11701"/>
                  </a:cubicBezTo>
                  <a:cubicBezTo>
                    <a:pt x="1576" y="11593"/>
                    <a:pt x="1458" y="11480"/>
                    <a:pt x="1353" y="11429"/>
                  </a:cubicBezTo>
                  <a:cubicBezTo>
                    <a:pt x="1190" y="11354"/>
                    <a:pt x="1012" y="11315"/>
                    <a:pt x="833" y="11315"/>
                  </a:cubicBezTo>
                  <a:cubicBezTo>
                    <a:pt x="708" y="11315"/>
                    <a:pt x="583" y="11334"/>
                    <a:pt x="464" y="11373"/>
                  </a:cubicBezTo>
                  <a:cubicBezTo>
                    <a:pt x="628" y="11233"/>
                    <a:pt x="801" y="11084"/>
                    <a:pt x="875" y="10881"/>
                  </a:cubicBezTo>
                  <a:cubicBezTo>
                    <a:pt x="950" y="10678"/>
                    <a:pt x="886" y="10405"/>
                    <a:pt x="685" y="10326"/>
                  </a:cubicBezTo>
                  <a:cubicBezTo>
                    <a:pt x="646" y="10311"/>
                    <a:pt x="607" y="10304"/>
                    <a:pt x="567" y="10304"/>
                  </a:cubicBezTo>
                  <a:close/>
                  <a:moveTo>
                    <a:pt x="22641" y="13438"/>
                  </a:moveTo>
                  <a:cubicBezTo>
                    <a:pt x="22597" y="13438"/>
                    <a:pt x="22555" y="13450"/>
                    <a:pt x="22523" y="13483"/>
                  </a:cubicBezTo>
                  <a:cubicBezTo>
                    <a:pt x="22451" y="13559"/>
                    <a:pt x="22490" y="13684"/>
                    <a:pt x="22540" y="13776"/>
                  </a:cubicBezTo>
                  <a:cubicBezTo>
                    <a:pt x="22730" y="14109"/>
                    <a:pt x="23043" y="14371"/>
                    <a:pt x="23407" y="14497"/>
                  </a:cubicBezTo>
                  <a:cubicBezTo>
                    <a:pt x="23296" y="14464"/>
                    <a:pt x="23180" y="14447"/>
                    <a:pt x="23064" y="14447"/>
                  </a:cubicBezTo>
                  <a:cubicBezTo>
                    <a:pt x="22879" y="14447"/>
                    <a:pt x="22694" y="14489"/>
                    <a:pt x="22529" y="14570"/>
                  </a:cubicBezTo>
                  <a:cubicBezTo>
                    <a:pt x="22391" y="14638"/>
                    <a:pt x="22252" y="14769"/>
                    <a:pt x="22291" y="14916"/>
                  </a:cubicBezTo>
                  <a:cubicBezTo>
                    <a:pt x="22323" y="15042"/>
                    <a:pt x="22465" y="15101"/>
                    <a:pt x="22592" y="15123"/>
                  </a:cubicBezTo>
                  <a:cubicBezTo>
                    <a:pt x="22664" y="15135"/>
                    <a:pt x="22737" y="15141"/>
                    <a:pt x="22810" y="15141"/>
                  </a:cubicBezTo>
                  <a:cubicBezTo>
                    <a:pt x="23063" y="15141"/>
                    <a:pt x="23316" y="15069"/>
                    <a:pt x="23528" y="14933"/>
                  </a:cubicBezTo>
                  <a:lnTo>
                    <a:pt x="23528" y="14933"/>
                  </a:lnTo>
                  <a:cubicBezTo>
                    <a:pt x="23354" y="15194"/>
                    <a:pt x="23259" y="15506"/>
                    <a:pt x="23257" y="15820"/>
                  </a:cubicBezTo>
                  <a:cubicBezTo>
                    <a:pt x="23257" y="15899"/>
                    <a:pt x="23275" y="15994"/>
                    <a:pt x="23329" y="16045"/>
                  </a:cubicBezTo>
                  <a:cubicBezTo>
                    <a:pt x="23365" y="15942"/>
                    <a:pt x="23400" y="15840"/>
                    <a:pt x="23432" y="15736"/>
                  </a:cubicBezTo>
                  <a:cubicBezTo>
                    <a:pt x="23620" y="15137"/>
                    <a:pt x="23733" y="14515"/>
                    <a:pt x="23774" y="13882"/>
                  </a:cubicBezTo>
                  <a:lnTo>
                    <a:pt x="23774" y="13882"/>
                  </a:lnTo>
                  <a:cubicBezTo>
                    <a:pt x="23746" y="13984"/>
                    <a:pt x="23721" y="14088"/>
                    <a:pt x="23698" y="14198"/>
                  </a:cubicBezTo>
                  <a:cubicBezTo>
                    <a:pt x="23422" y="13922"/>
                    <a:pt x="23185" y="13638"/>
                    <a:pt x="22805" y="13478"/>
                  </a:cubicBezTo>
                  <a:cubicBezTo>
                    <a:pt x="22755" y="13456"/>
                    <a:pt x="22696" y="13438"/>
                    <a:pt x="22641" y="13438"/>
                  </a:cubicBezTo>
                  <a:close/>
                  <a:moveTo>
                    <a:pt x="21580" y="14604"/>
                  </a:moveTo>
                  <a:cubicBezTo>
                    <a:pt x="21578" y="14604"/>
                    <a:pt x="21577" y="14604"/>
                    <a:pt x="21575" y="14605"/>
                  </a:cubicBezTo>
                  <a:cubicBezTo>
                    <a:pt x="21359" y="14609"/>
                    <a:pt x="21237" y="14858"/>
                    <a:pt x="21208" y="15074"/>
                  </a:cubicBezTo>
                  <a:cubicBezTo>
                    <a:pt x="21171" y="15362"/>
                    <a:pt x="21228" y="15634"/>
                    <a:pt x="21300" y="15912"/>
                  </a:cubicBezTo>
                  <a:cubicBezTo>
                    <a:pt x="20957" y="15795"/>
                    <a:pt x="20641" y="15656"/>
                    <a:pt x="20263" y="15656"/>
                  </a:cubicBezTo>
                  <a:cubicBezTo>
                    <a:pt x="20236" y="15656"/>
                    <a:pt x="20207" y="15657"/>
                    <a:pt x="20179" y="15659"/>
                  </a:cubicBezTo>
                  <a:cubicBezTo>
                    <a:pt x="20081" y="15664"/>
                    <a:pt x="19960" y="15693"/>
                    <a:pt x="19929" y="15788"/>
                  </a:cubicBezTo>
                  <a:cubicBezTo>
                    <a:pt x="19896" y="15889"/>
                    <a:pt x="19987" y="15986"/>
                    <a:pt x="20073" y="16045"/>
                  </a:cubicBezTo>
                  <a:cubicBezTo>
                    <a:pt x="20337" y="16226"/>
                    <a:pt x="20657" y="16323"/>
                    <a:pt x="20977" y="16323"/>
                  </a:cubicBezTo>
                  <a:cubicBezTo>
                    <a:pt x="21036" y="16323"/>
                    <a:pt x="21096" y="16319"/>
                    <a:pt x="21155" y="16312"/>
                  </a:cubicBezTo>
                  <a:lnTo>
                    <a:pt x="21155" y="16312"/>
                  </a:lnTo>
                  <a:cubicBezTo>
                    <a:pt x="20865" y="16368"/>
                    <a:pt x="20595" y="16530"/>
                    <a:pt x="20413" y="16765"/>
                  </a:cubicBezTo>
                  <a:cubicBezTo>
                    <a:pt x="20320" y="16886"/>
                    <a:pt x="20253" y="17066"/>
                    <a:pt x="20351" y="17181"/>
                  </a:cubicBezTo>
                  <a:cubicBezTo>
                    <a:pt x="20400" y="17238"/>
                    <a:pt x="20473" y="17258"/>
                    <a:pt x="20549" y="17258"/>
                  </a:cubicBezTo>
                  <a:cubicBezTo>
                    <a:pt x="20605" y="17258"/>
                    <a:pt x="20662" y="17248"/>
                    <a:pt x="20714" y="17233"/>
                  </a:cubicBezTo>
                  <a:cubicBezTo>
                    <a:pt x="21025" y="17140"/>
                    <a:pt x="21300" y="16929"/>
                    <a:pt x="21470" y="16649"/>
                  </a:cubicBezTo>
                  <a:lnTo>
                    <a:pt x="21470" y="16649"/>
                  </a:lnTo>
                  <a:cubicBezTo>
                    <a:pt x="21429" y="16960"/>
                    <a:pt x="21480" y="17283"/>
                    <a:pt x="21617" y="17565"/>
                  </a:cubicBezTo>
                  <a:cubicBezTo>
                    <a:pt x="21659" y="17651"/>
                    <a:pt x="21732" y="17744"/>
                    <a:pt x="21820" y="17744"/>
                  </a:cubicBezTo>
                  <a:cubicBezTo>
                    <a:pt x="21833" y="17744"/>
                    <a:pt x="21846" y="17742"/>
                    <a:pt x="21859" y="17738"/>
                  </a:cubicBezTo>
                  <a:cubicBezTo>
                    <a:pt x="21948" y="17711"/>
                    <a:pt x="21976" y="17600"/>
                    <a:pt x="21984" y="17506"/>
                  </a:cubicBezTo>
                  <a:cubicBezTo>
                    <a:pt x="22012" y="17192"/>
                    <a:pt x="21990" y="16875"/>
                    <a:pt x="21920" y="16570"/>
                  </a:cubicBezTo>
                  <a:lnTo>
                    <a:pt x="21920" y="16570"/>
                  </a:lnTo>
                  <a:cubicBezTo>
                    <a:pt x="22051" y="16822"/>
                    <a:pt x="22267" y="17030"/>
                    <a:pt x="22524" y="17149"/>
                  </a:cubicBezTo>
                  <a:cubicBezTo>
                    <a:pt x="22567" y="17169"/>
                    <a:pt x="22614" y="17186"/>
                    <a:pt x="22659" y="17186"/>
                  </a:cubicBezTo>
                  <a:cubicBezTo>
                    <a:pt x="22679" y="17186"/>
                    <a:pt x="22700" y="17183"/>
                    <a:pt x="22719" y="17174"/>
                  </a:cubicBezTo>
                  <a:cubicBezTo>
                    <a:pt x="22828" y="17120"/>
                    <a:pt x="22807" y="16959"/>
                    <a:pt x="22753" y="16851"/>
                  </a:cubicBezTo>
                  <a:cubicBezTo>
                    <a:pt x="22617" y="16579"/>
                    <a:pt x="22378" y="16361"/>
                    <a:pt x="22092" y="16255"/>
                  </a:cubicBezTo>
                  <a:cubicBezTo>
                    <a:pt x="22308" y="16248"/>
                    <a:pt x="22536" y="16239"/>
                    <a:pt x="22720" y="16125"/>
                  </a:cubicBezTo>
                  <a:cubicBezTo>
                    <a:pt x="22906" y="16011"/>
                    <a:pt x="23026" y="15759"/>
                    <a:pt x="22918" y="15572"/>
                  </a:cubicBezTo>
                  <a:cubicBezTo>
                    <a:pt x="22850" y="15454"/>
                    <a:pt x="22714" y="15398"/>
                    <a:pt x="22574" y="15398"/>
                  </a:cubicBezTo>
                  <a:cubicBezTo>
                    <a:pt x="22510" y="15398"/>
                    <a:pt x="22446" y="15410"/>
                    <a:pt x="22388" y="15433"/>
                  </a:cubicBezTo>
                  <a:cubicBezTo>
                    <a:pt x="22202" y="15505"/>
                    <a:pt x="22062" y="15657"/>
                    <a:pt x="21931" y="15807"/>
                  </a:cubicBezTo>
                  <a:cubicBezTo>
                    <a:pt x="22042" y="15535"/>
                    <a:pt x="22049" y="15222"/>
                    <a:pt x="21950" y="14944"/>
                  </a:cubicBezTo>
                  <a:cubicBezTo>
                    <a:pt x="21890" y="14777"/>
                    <a:pt x="21758" y="14604"/>
                    <a:pt x="21580" y="14604"/>
                  </a:cubicBezTo>
                  <a:close/>
                  <a:moveTo>
                    <a:pt x="17975" y="14644"/>
                  </a:moveTo>
                  <a:cubicBezTo>
                    <a:pt x="17970" y="14644"/>
                    <a:pt x="17966" y="14644"/>
                    <a:pt x="17961" y="14645"/>
                  </a:cubicBezTo>
                  <a:cubicBezTo>
                    <a:pt x="17857" y="14653"/>
                    <a:pt x="17804" y="14774"/>
                    <a:pt x="17782" y="14877"/>
                  </a:cubicBezTo>
                  <a:cubicBezTo>
                    <a:pt x="17709" y="15245"/>
                    <a:pt x="17772" y="15639"/>
                    <a:pt x="17955" y="15967"/>
                  </a:cubicBezTo>
                  <a:lnTo>
                    <a:pt x="17955" y="15967"/>
                  </a:lnTo>
                  <a:cubicBezTo>
                    <a:pt x="17793" y="15725"/>
                    <a:pt x="17540" y="15543"/>
                    <a:pt x="17255" y="15469"/>
                  </a:cubicBezTo>
                  <a:cubicBezTo>
                    <a:pt x="17208" y="15456"/>
                    <a:pt x="17156" y="15448"/>
                    <a:pt x="17105" y="15448"/>
                  </a:cubicBezTo>
                  <a:cubicBezTo>
                    <a:pt x="16998" y="15448"/>
                    <a:pt x="16895" y="15482"/>
                    <a:pt x="16849" y="15575"/>
                  </a:cubicBezTo>
                  <a:cubicBezTo>
                    <a:pt x="16792" y="15692"/>
                    <a:pt x="16859" y="15830"/>
                    <a:pt x="16943" y="15929"/>
                  </a:cubicBezTo>
                  <a:cubicBezTo>
                    <a:pt x="17150" y="16181"/>
                    <a:pt x="17453" y="16351"/>
                    <a:pt x="17774" y="16397"/>
                  </a:cubicBezTo>
                  <a:cubicBezTo>
                    <a:pt x="17471" y="16482"/>
                    <a:pt x="17196" y="16657"/>
                    <a:pt x="16989" y="16893"/>
                  </a:cubicBezTo>
                  <a:cubicBezTo>
                    <a:pt x="16917" y="16973"/>
                    <a:pt x="16855" y="17100"/>
                    <a:pt x="16924" y="17182"/>
                  </a:cubicBezTo>
                  <a:cubicBezTo>
                    <a:pt x="16955" y="17218"/>
                    <a:pt x="16999" y="17231"/>
                    <a:pt x="17048" y="17231"/>
                  </a:cubicBezTo>
                  <a:cubicBezTo>
                    <a:pt x="17094" y="17231"/>
                    <a:pt x="17143" y="17219"/>
                    <a:pt x="17188" y="17205"/>
                  </a:cubicBezTo>
                  <a:cubicBezTo>
                    <a:pt x="17486" y="17107"/>
                    <a:pt x="17771" y="16963"/>
                    <a:pt x="18024" y="16779"/>
                  </a:cubicBezTo>
                  <a:lnTo>
                    <a:pt x="18024" y="16779"/>
                  </a:lnTo>
                  <a:cubicBezTo>
                    <a:pt x="17844" y="16999"/>
                    <a:pt x="17741" y="17277"/>
                    <a:pt x="17729" y="17562"/>
                  </a:cubicBezTo>
                  <a:cubicBezTo>
                    <a:pt x="17726" y="17629"/>
                    <a:pt x="17733" y="17705"/>
                    <a:pt x="17784" y="17750"/>
                  </a:cubicBezTo>
                  <a:cubicBezTo>
                    <a:pt x="17809" y="17772"/>
                    <a:pt x="17838" y="17781"/>
                    <a:pt x="17869" y="17781"/>
                  </a:cubicBezTo>
                  <a:cubicBezTo>
                    <a:pt x="17948" y="17781"/>
                    <a:pt x="18038" y="17720"/>
                    <a:pt x="18093" y="17655"/>
                  </a:cubicBezTo>
                  <a:cubicBezTo>
                    <a:pt x="18289" y="17424"/>
                    <a:pt x="18393" y="17116"/>
                    <a:pt x="18381" y="16814"/>
                  </a:cubicBezTo>
                  <a:lnTo>
                    <a:pt x="18381" y="16814"/>
                  </a:lnTo>
                  <a:cubicBezTo>
                    <a:pt x="18472" y="17009"/>
                    <a:pt x="18570" y="17215"/>
                    <a:pt x="18746" y="17341"/>
                  </a:cubicBezTo>
                  <a:cubicBezTo>
                    <a:pt x="18830" y="17401"/>
                    <a:pt x="18938" y="17435"/>
                    <a:pt x="19041" y="17435"/>
                  </a:cubicBezTo>
                  <a:cubicBezTo>
                    <a:pt x="19154" y="17435"/>
                    <a:pt x="19263" y="17395"/>
                    <a:pt x="19332" y="17305"/>
                  </a:cubicBezTo>
                  <a:cubicBezTo>
                    <a:pt x="19450" y="17146"/>
                    <a:pt x="19391" y="16906"/>
                    <a:pt x="19253" y="16763"/>
                  </a:cubicBezTo>
                  <a:cubicBezTo>
                    <a:pt x="19113" y="16621"/>
                    <a:pt x="18917" y="16553"/>
                    <a:pt x="18728" y="16490"/>
                  </a:cubicBezTo>
                  <a:cubicBezTo>
                    <a:pt x="19022" y="16488"/>
                    <a:pt x="19313" y="16370"/>
                    <a:pt x="19529" y="16171"/>
                  </a:cubicBezTo>
                  <a:cubicBezTo>
                    <a:pt x="19663" y="16049"/>
                    <a:pt x="19771" y="15857"/>
                    <a:pt x="19696" y="15693"/>
                  </a:cubicBezTo>
                  <a:cubicBezTo>
                    <a:pt x="19637" y="15559"/>
                    <a:pt x="19488" y="15510"/>
                    <a:pt x="19334" y="15510"/>
                  </a:cubicBezTo>
                  <a:cubicBezTo>
                    <a:pt x="19261" y="15510"/>
                    <a:pt x="19187" y="15521"/>
                    <a:pt x="19120" y="15539"/>
                  </a:cubicBezTo>
                  <a:cubicBezTo>
                    <a:pt x="18839" y="15618"/>
                    <a:pt x="18613" y="15777"/>
                    <a:pt x="18386" y="15951"/>
                  </a:cubicBezTo>
                  <a:cubicBezTo>
                    <a:pt x="18355" y="15562"/>
                    <a:pt x="18363" y="15194"/>
                    <a:pt x="18178" y="14825"/>
                  </a:cubicBezTo>
                  <a:cubicBezTo>
                    <a:pt x="18136" y="14738"/>
                    <a:pt x="18068" y="14644"/>
                    <a:pt x="17975" y="14644"/>
                  </a:cubicBezTo>
                  <a:close/>
                  <a:moveTo>
                    <a:pt x="4160" y="15636"/>
                  </a:moveTo>
                  <a:cubicBezTo>
                    <a:pt x="4005" y="15636"/>
                    <a:pt x="3850" y="15746"/>
                    <a:pt x="3772" y="15886"/>
                  </a:cubicBezTo>
                  <a:cubicBezTo>
                    <a:pt x="3674" y="16060"/>
                    <a:pt x="3666" y="16268"/>
                    <a:pt x="3658" y="16468"/>
                  </a:cubicBezTo>
                  <a:cubicBezTo>
                    <a:pt x="3572" y="16187"/>
                    <a:pt x="3377" y="15941"/>
                    <a:pt x="3124" y="15791"/>
                  </a:cubicBezTo>
                  <a:cubicBezTo>
                    <a:pt x="3033" y="15738"/>
                    <a:pt x="2922" y="15699"/>
                    <a:pt x="2819" y="15699"/>
                  </a:cubicBezTo>
                  <a:cubicBezTo>
                    <a:pt x="2745" y="15699"/>
                    <a:pt x="2674" y="15719"/>
                    <a:pt x="2617" y="15768"/>
                  </a:cubicBezTo>
                  <a:cubicBezTo>
                    <a:pt x="2454" y="15908"/>
                    <a:pt x="2519" y="16180"/>
                    <a:pt x="2634" y="16363"/>
                  </a:cubicBezTo>
                  <a:cubicBezTo>
                    <a:pt x="2789" y="16611"/>
                    <a:pt x="3005" y="16780"/>
                    <a:pt x="3236" y="16950"/>
                  </a:cubicBezTo>
                  <a:cubicBezTo>
                    <a:pt x="2873" y="17090"/>
                    <a:pt x="2516" y="17189"/>
                    <a:pt x="2214" y="17469"/>
                  </a:cubicBezTo>
                  <a:cubicBezTo>
                    <a:pt x="2140" y="17535"/>
                    <a:pt x="2067" y="17634"/>
                    <a:pt x="2104" y="17728"/>
                  </a:cubicBezTo>
                  <a:cubicBezTo>
                    <a:pt x="2138" y="17809"/>
                    <a:pt x="2235" y="17834"/>
                    <a:pt x="2327" y="17834"/>
                  </a:cubicBezTo>
                  <a:cubicBezTo>
                    <a:pt x="2344" y="17834"/>
                    <a:pt x="2362" y="17833"/>
                    <a:pt x="2378" y="17832"/>
                  </a:cubicBezTo>
                  <a:cubicBezTo>
                    <a:pt x="2753" y="17797"/>
                    <a:pt x="3113" y="17625"/>
                    <a:pt x="3376" y="17356"/>
                  </a:cubicBezTo>
                  <a:lnTo>
                    <a:pt x="3376" y="17356"/>
                  </a:lnTo>
                  <a:cubicBezTo>
                    <a:pt x="3188" y="17582"/>
                    <a:pt x="3086" y="17875"/>
                    <a:pt x="3097" y="18169"/>
                  </a:cubicBezTo>
                  <a:cubicBezTo>
                    <a:pt x="3102" y="18321"/>
                    <a:pt x="3164" y="18504"/>
                    <a:pt x="3314" y="18529"/>
                  </a:cubicBezTo>
                  <a:cubicBezTo>
                    <a:pt x="3326" y="18531"/>
                    <a:pt x="3337" y="18532"/>
                    <a:pt x="3348" y="18532"/>
                  </a:cubicBezTo>
                  <a:cubicBezTo>
                    <a:pt x="3462" y="18532"/>
                    <a:pt x="3563" y="18437"/>
                    <a:pt x="3628" y="18339"/>
                  </a:cubicBezTo>
                  <a:cubicBezTo>
                    <a:pt x="3811" y="18068"/>
                    <a:pt x="3887" y="17729"/>
                    <a:pt x="3840" y="17407"/>
                  </a:cubicBezTo>
                  <a:lnTo>
                    <a:pt x="3840" y="17407"/>
                  </a:lnTo>
                  <a:cubicBezTo>
                    <a:pt x="4007" y="17673"/>
                    <a:pt x="4252" y="17888"/>
                    <a:pt x="4538" y="18019"/>
                  </a:cubicBezTo>
                  <a:cubicBezTo>
                    <a:pt x="4589" y="18042"/>
                    <a:pt x="4650" y="18060"/>
                    <a:pt x="4705" y="18060"/>
                  </a:cubicBezTo>
                  <a:cubicBezTo>
                    <a:pt x="4758" y="18060"/>
                    <a:pt x="4806" y="18044"/>
                    <a:pt x="4835" y="18000"/>
                  </a:cubicBezTo>
                  <a:cubicBezTo>
                    <a:pt x="4885" y="17921"/>
                    <a:pt x="4838" y="17817"/>
                    <a:pt x="4783" y="17741"/>
                  </a:cubicBezTo>
                  <a:cubicBezTo>
                    <a:pt x="4604" y="17482"/>
                    <a:pt x="4386" y="17251"/>
                    <a:pt x="4136" y="17060"/>
                  </a:cubicBezTo>
                  <a:lnTo>
                    <a:pt x="4136" y="17060"/>
                  </a:lnTo>
                  <a:cubicBezTo>
                    <a:pt x="4297" y="17129"/>
                    <a:pt x="4471" y="17163"/>
                    <a:pt x="4645" y="17163"/>
                  </a:cubicBezTo>
                  <a:cubicBezTo>
                    <a:pt x="4755" y="17163"/>
                    <a:pt x="4865" y="17150"/>
                    <a:pt x="4972" y="17122"/>
                  </a:cubicBezTo>
                  <a:cubicBezTo>
                    <a:pt x="5036" y="17103"/>
                    <a:pt x="5107" y="17076"/>
                    <a:pt x="5136" y="17015"/>
                  </a:cubicBezTo>
                  <a:cubicBezTo>
                    <a:pt x="5186" y="16906"/>
                    <a:pt x="5065" y="16793"/>
                    <a:pt x="4956" y="16744"/>
                  </a:cubicBezTo>
                  <a:cubicBezTo>
                    <a:pt x="4801" y="16676"/>
                    <a:pt x="4632" y="16641"/>
                    <a:pt x="4463" y="16641"/>
                  </a:cubicBezTo>
                  <a:cubicBezTo>
                    <a:pt x="4329" y="16641"/>
                    <a:pt x="4195" y="16663"/>
                    <a:pt x="4069" y="16707"/>
                  </a:cubicBezTo>
                  <a:cubicBezTo>
                    <a:pt x="4230" y="16563"/>
                    <a:pt x="4400" y="16412"/>
                    <a:pt x="4470" y="16207"/>
                  </a:cubicBezTo>
                  <a:cubicBezTo>
                    <a:pt x="4542" y="16001"/>
                    <a:pt x="4472" y="15732"/>
                    <a:pt x="4270" y="15656"/>
                  </a:cubicBezTo>
                  <a:cubicBezTo>
                    <a:pt x="4234" y="15642"/>
                    <a:pt x="4197" y="15636"/>
                    <a:pt x="4160" y="15636"/>
                  </a:cubicBezTo>
                  <a:close/>
                  <a:moveTo>
                    <a:pt x="5799" y="17087"/>
                  </a:moveTo>
                  <a:cubicBezTo>
                    <a:pt x="5797" y="17087"/>
                    <a:pt x="5795" y="17087"/>
                    <a:pt x="5792" y="17087"/>
                  </a:cubicBezTo>
                  <a:cubicBezTo>
                    <a:pt x="5576" y="17090"/>
                    <a:pt x="5454" y="17341"/>
                    <a:pt x="5425" y="17557"/>
                  </a:cubicBezTo>
                  <a:cubicBezTo>
                    <a:pt x="5388" y="17845"/>
                    <a:pt x="5445" y="18117"/>
                    <a:pt x="5517" y="18393"/>
                  </a:cubicBezTo>
                  <a:cubicBezTo>
                    <a:pt x="5174" y="18278"/>
                    <a:pt x="4857" y="18139"/>
                    <a:pt x="4483" y="18139"/>
                  </a:cubicBezTo>
                  <a:cubicBezTo>
                    <a:pt x="4455" y="18139"/>
                    <a:pt x="4427" y="18140"/>
                    <a:pt x="4398" y="18141"/>
                  </a:cubicBezTo>
                  <a:cubicBezTo>
                    <a:pt x="4299" y="18147"/>
                    <a:pt x="4178" y="18176"/>
                    <a:pt x="4148" y="18271"/>
                  </a:cubicBezTo>
                  <a:cubicBezTo>
                    <a:pt x="4115" y="18372"/>
                    <a:pt x="4206" y="18467"/>
                    <a:pt x="4292" y="18527"/>
                  </a:cubicBezTo>
                  <a:cubicBezTo>
                    <a:pt x="4556" y="18708"/>
                    <a:pt x="4876" y="18805"/>
                    <a:pt x="5196" y="18805"/>
                  </a:cubicBezTo>
                  <a:cubicBezTo>
                    <a:pt x="5255" y="18805"/>
                    <a:pt x="5315" y="18802"/>
                    <a:pt x="5374" y="18795"/>
                  </a:cubicBezTo>
                  <a:lnTo>
                    <a:pt x="5374" y="18795"/>
                  </a:lnTo>
                  <a:cubicBezTo>
                    <a:pt x="5083" y="18850"/>
                    <a:pt x="4813" y="19011"/>
                    <a:pt x="4632" y="19247"/>
                  </a:cubicBezTo>
                  <a:cubicBezTo>
                    <a:pt x="4538" y="19367"/>
                    <a:pt x="4472" y="19547"/>
                    <a:pt x="4571" y="19662"/>
                  </a:cubicBezTo>
                  <a:cubicBezTo>
                    <a:pt x="4619" y="19720"/>
                    <a:pt x="4692" y="19741"/>
                    <a:pt x="4769" y="19741"/>
                  </a:cubicBezTo>
                  <a:cubicBezTo>
                    <a:pt x="4824" y="19741"/>
                    <a:pt x="4881" y="19730"/>
                    <a:pt x="4933" y="19715"/>
                  </a:cubicBezTo>
                  <a:cubicBezTo>
                    <a:pt x="5244" y="19623"/>
                    <a:pt x="5519" y="19410"/>
                    <a:pt x="5689" y="19132"/>
                  </a:cubicBezTo>
                  <a:lnTo>
                    <a:pt x="5689" y="19132"/>
                  </a:lnTo>
                  <a:cubicBezTo>
                    <a:pt x="5647" y="19443"/>
                    <a:pt x="5699" y="19766"/>
                    <a:pt x="5836" y="20048"/>
                  </a:cubicBezTo>
                  <a:cubicBezTo>
                    <a:pt x="5877" y="20133"/>
                    <a:pt x="5951" y="20226"/>
                    <a:pt x="6040" y="20226"/>
                  </a:cubicBezTo>
                  <a:cubicBezTo>
                    <a:pt x="6052" y="20226"/>
                    <a:pt x="6065" y="20225"/>
                    <a:pt x="6078" y="20221"/>
                  </a:cubicBezTo>
                  <a:cubicBezTo>
                    <a:pt x="6165" y="20193"/>
                    <a:pt x="6193" y="20082"/>
                    <a:pt x="6201" y="19989"/>
                  </a:cubicBezTo>
                  <a:cubicBezTo>
                    <a:pt x="6229" y="19675"/>
                    <a:pt x="6207" y="19358"/>
                    <a:pt x="6137" y="19053"/>
                  </a:cubicBezTo>
                  <a:lnTo>
                    <a:pt x="6137" y="19053"/>
                  </a:lnTo>
                  <a:cubicBezTo>
                    <a:pt x="6268" y="19305"/>
                    <a:pt x="6484" y="19511"/>
                    <a:pt x="6741" y="19632"/>
                  </a:cubicBezTo>
                  <a:cubicBezTo>
                    <a:pt x="6783" y="19651"/>
                    <a:pt x="6830" y="19668"/>
                    <a:pt x="6874" y="19668"/>
                  </a:cubicBezTo>
                  <a:cubicBezTo>
                    <a:pt x="6895" y="19668"/>
                    <a:pt x="6916" y="19664"/>
                    <a:pt x="6936" y="19655"/>
                  </a:cubicBezTo>
                  <a:cubicBezTo>
                    <a:pt x="7045" y="19603"/>
                    <a:pt x="7024" y="19442"/>
                    <a:pt x="6970" y="19334"/>
                  </a:cubicBezTo>
                  <a:cubicBezTo>
                    <a:pt x="6834" y="19061"/>
                    <a:pt x="6593" y="18844"/>
                    <a:pt x="6309" y="18737"/>
                  </a:cubicBezTo>
                  <a:cubicBezTo>
                    <a:pt x="6525" y="18730"/>
                    <a:pt x="6753" y="18722"/>
                    <a:pt x="6937" y="18608"/>
                  </a:cubicBezTo>
                  <a:cubicBezTo>
                    <a:pt x="7123" y="18494"/>
                    <a:pt x="7241" y="18242"/>
                    <a:pt x="7133" y="18055"/>
                  </a:cubicBezTo>
                  <a:cubicBezTo>
                    <a:pt x="7067" y="17936"/>
                    <a:pt x="6930" y="17881"/>
                    <a:pt x="6791" y="17881"/>
                  </a:cubicBezTo>
                  <a:cubicBezTo>
                    <a:pt x="6727" y="17881"/>
                    <a:pt x="6663" y="17893"/>
                    <a:pt x="6605" y="17915"/>
                  </a:cubicBezTo>
                  <a:cubicBezTo>
                    <a:pt x="6419" y="17987"/>
                    <a:pt x="6279" y="18140"/>
                    <a:pt x="6147" y="18290"/>
                  </a:cubicBezTo>
                  <a:cubicBezTo>
                    <a:pt x="6259" y="18017"/>
                    <a:pt x="6266" y="17704"/>
                    <a:pt x="6167" y="17427"/>
                  </a:cubicBezTo>
                  <a:cubicBezTo>
                    <a:pt x="6107" y="17261"/>
                    <a:pt x="5976" y="17087"/>
                    <a:pt x="5799" y="17087"/>
                  </a:cubicBezTo>
                  <a:close/>
                  <a:moveTo>
                    <a:pt x="19526" y="17897"/>
                  </a:moveTo>
                  <a:cubicBezTo>
                    <a:pt x="19363" y="17897"/>
                    <a:pt x="19202" y="18036"/>
                    <a:pt x="19104" y="18182"/>
                  </a:cubicBezTo>
                  <a:cubicBezTo>
                    <a:pt x="18944" y="18425"/>
                    <a:pt x="18875" y="18693"/>
                    <a:pt x="18818" y="18974"/>
                  </a:cubicBezTo>
                  <a:cubicBezTo>
                    <a:pt x="18541" y="18700"/>
                    <a:pt x="18305" y="18415"/>
                    <a:pt x="17923" y="18252"/>
                  </a:cubicBezTo>
                  <a:cubicBezTo>
                    <a:pt x="17874" y="18231"/>
                    <a:pt x="17816" y="18214"/>
                    <a:pt x="17762" y="18214"/>
                  </a:cubicBezTo>
                  <a:cubicBezTo>
                    <a:pt x="17716" y="18214"/>
                    <a:pt x="17674" y="18226"/>
                    <a:pt x="17641" y="18259"/>
                  </a:cubicBezTo>
                  <a:cubicBezTo>
                    <a:pt x="17569" y="18336"/>
                    <a:pt x="17607" y="18461"/>
                    <a:pt x="17659" y="18552"/>
                  </a:cubicBezTo>
                  <a:cubicBezTo>
                    <a:pt x="17847" y="18882"/>
                    <a:pt x="18156" y="19140"/>
                    <a:pt x="18513" y="19268"/>
                  </a:cubicBezTo>
                  <a:lnTo>
                    <a:pt x="18513" y="19268"/>
                  </a:lnTo>
                  <a:cubicBezTo>
                    <a:pt x="18406" y="19238"/>
                    <a:pt x="18294" y="19223"/>
                    <a:pt x="18182" y="19223"/>
                  </a:cubicBezTo>
                  <a:cubicBezTo>
                    <a:pt x="17998" y="19223"/>
                    <a:pt x="17813" y="19264"/>
                    <a:pt x="17647" y="19347"/>
                  </a:cubicBezTo>
                  <a:cubicBezTo>
                    <a:pt x="17510" y="19414"/>
                    <a:pt x="17371" y="19545"/>
                    <a:pt x="17409" y="19694"/>
                  </a:cubicBezTo>
                  <a:cubicBezTo>
                    <a:pt x="17441" y="19819"/>
                    <a:pt x="17584" y="19879"/>
                    <a:pt x="17712" y="19901"/>
                  </a:cubicBezTo>
                  <a:cubicBezTo>
                    <a:pt x="17783" y="19913"/>
                    <a:pt x="17856" y="19919"/>
                    <a:pt x="17928" y="19919"/>
                  </a:cubicBezTo>
                  <a:cubicBezTo>
                    <a:pt x="18182" y="19919"/>
                    <a:pt x="18435" y="19847"/>
                    <a:pt x="18648" y="19709"/>
                  </a:cubicBezTo>
                  <a:lnTo>
                    <a:pt x="18648" y="19709"/>
                  </a:lnTo>
                  <a:cubicBezTo>
                    <a:pt x="18472" y="19970"/>
                    <a:pt x="18377" y="20284"/>
                    <a:pt x="18376" y="20597"/>
                  </a:cubicBezTo>
                  <a:cubicBezTo>
                    <a:pt x="18374" y="20705"/>
                    <a:pt x="18410" y="20840"/>
                    <a:pt x="18515" y="20859"/>
                  </a:cubicBezTo>
                  <a:cubicBezTo>
                    <a:pt x="18523" y="20860"/>
                    <a:pt x="18530" y="20861"/>
                    <a:pt x="18537" y="20861"/>
                  </a:cubicBezTo>
                  <a:cubicBezTo>
                    <a:pt x="18619" y="20861"/>
                    <a:pt x="18685" y="20780"/>
                    <a:pt x="18730" y="20705"/>
                  </a:cubicBezTo>
                  <a:cubicBezTo>
                    <a:pt x="18893" y="20435"/>
                    <a:pt x="19012" y="20142"/>
                    <a:pt x="19084" y="19836"/>
                  </a:cubicBezTo>
                  <a:cubicBezTo>
                    <a:pt x="19091" y="20120"/>
                    <a:pt x="19195" y="20401"/>
                    <a:pt x="19372" y="20622"/>
                  </a:cubicBezTo>
                  <a:cubicBezTo>
                    <a:pt x="19414" y="20674"/>
                    <a:pt x="19469" y="20729"/>
                    <a:pt x="19536" y="20729"/>
                  </a:cubicBezTo>
                  <a:cubicBezTo>
                    <a:pt x="19537" y="20729"/>
                    <a:pt x="19537" y="20729"/>
                    <a:pt x="19538" y="20729"/>
                  </a:cubicBezTo>
                  <a:cubicBezTo>
                    <a:pt x="19658" y="20729"/>
                    <a:pt x="19711" y="20574"/>
                    <a:pt x="19709" y="20455"/>
                  </a:cubicBezTo>
                  <a:cubicBezTo>
                    <a:pt x="19706" y="20153"/>
                    <a:pt x="19585" y="19852"/>
                    <a:pt x="19378" y="19630"/>
                  </a:cubicBezTo>
                  <a:lnTo>
                    <a:pt x="19378" y="19630"/>
                  </a:lnTo>
                  <a:cubicBezTo>
                    <a:pt x="19557" y="19712"/>
                    <a:pt x="19743" y="19793"/>
                    <a:pt x="19936" y="19793"/>
                  </a:cubicBezTo>
                  <a:cubicBezTo>
                    <a:pt x="19957" y="19793"/>
                    <a:pt x="19978" y="19792"/>
                    <a:pt x="19999" y="19790"/>
                  </a:cubicBezTo>
                  <a:cubicBezTo>
                    <a:pt x="20215" y="19771"/>
                    <a:pt x="20433" y="19599"/>
                    <a:pt x="20419" y="19383"/>
                  </a:cubicBezTo>
                  <a:cubicBezTo>
                    <a:pt x="20406" y="19182"/>
                    <a:pt x="20203" y="19038"/>
                    <a:pt x="20004" y="19023"/>
                  </a:cubicBezTo>
                  <a:cubicBezTo>
                    <a:pt x="19984" y="19021"/>
                    <a:pt x="19964" y="19020"/>
                    <a:pt x="19944" y="19020"/>
                  </a:cubicBezTo>
                  <a:cubicBezTo>
                    <a:pt x="19767" y="19020"/>
                    <a:pt x="19594" y="19089"/>
                    <a:pt x="19428" y="19157"/>
                  </a:cubicBezTo>
                  <a:cubicBezTo>
                    <a:pt x="19650" y="18962"/>
                    <a:pt x="19794" y="18684"/>
                    <a:pt x="19826" y="18392"/>
                  </a:cubicBezTo>
                  <a:cubicBezTo>
                    <a:pt x="19846" y="18213"/>
                    <a:pt x="19804" y="17997"/>
                    <a:pt x="19641" y="17922"/>
                  </a:cubicBezTo>
                  <a:cubicBezTo>
                    <a:pt x="19603" y="17905"/>
                    <a:pt x="19565" y="17897"/>
                    <a:pt x="19526" y="17897"/>
                  </a:cubicBezTo>
                  <a:close/>
                  <a:moveTo>
                    <a:pt x="10573" y="19785"/>
                  </a:moveTo>
                  <a:cubicBezTo>
                    <a:pt x="10418" y="19785"/>
                    <a:pt x="10264" y="19894"/>
                    <a:pt x="10185" y="20035"/>
                  </a:cubicBezTo>
                  <a:cubicBezTo>
                    <a:pt x="10088" y="20211"/>
                    <a:pt x="10080" y="20417"/>
                    <a:pt x="10071" y="20617"/>
                  </a:cubicBezTo>
                  <a:cubicBezTo>
                    <a:pt x="9986" y="20336"/>
                    <a:pt x="9790" y="20090"/>
                    <a:pt x="9537" y="19940"/>
                  </a:cubicBezTo>
                  <a:cubicBezTo>
                    <a:pt x="9446" y="19886"/>
                    <a:pt x="9337" y="19848"/>
                    <a:pt x="9234" y="19848"/>
                  </a:cubicBezTo>
                  <a:cubicBezTo>
                    <a:pt x="9159" y="19848"/>
                    <a:pt x="9089" y="19868"/>
                    <a:pt x="9031" y="19917"/>
                  </a:cubicBezTo>
                  <a:cubicBezTo>
                    <a:pt x="8867" y="20057"/>
                    <a:pt x="8932" y="20329"/>
                    <a:pt x="9047" y="20513"/>
                  </a:cubicBezTo>
                  <a:cubicBezTo>
                    <a:pt x="9203" y="20759"/>
                    <a:pt x="9419" y="20931"/>
                    <a:pt x="9650" y="21099"/>
                  </a:cubicBezTo>
                  <a:cubicBezTo>
                    <a:pt x="9289" y="21240"/>
                    <a:pt x="8930" y="21338"/>
                    <a:pt x="8626" y="21618"/>
                  </a:cubicBezTo>
                  <a:cubicBezTo>
                    <a:pt x="8552" y="21684"/>
                    <a:pt x="8478" y="21783"/>
                    <a:pt x="8516" y="21877"/>
                  </a:cubicBezTo>
                  <a:cubicBezTo>
                    <a:pt x="8550" y="21960"/>
                    <a:pt x="8649" y="21984"/>
                    <a:pt x="8741" y="21984"/>
                  </a:cubicBezTo>
                  <a:cubicBezTo>
                    <a:pt x="8758" y="21984"/>
                    <a:pt x="8774" y="21983"/>
                    <a:pt x="8789" y="21982"/>
                  </a:cubicBezTo>
                  <a:cubicBezTo>
                    <a:pt x="9167" y="21946"/>
                    <a:pt x="9527" y="21773"/>
                    <a:pt x="9790" y="21501"/>
                  </a:cubicBezTo>
                  <a:lnTo>
                    <a:pt x="9790" y="21501"/>
                  </a:lnTo>
                  <a:cubicBezTo>
                    <a:pt x="9602" y="21728"/>
                    <a:pt x="9499" y="22023"/>
                    <a:pt x="9508" y="22317"/>
                  </a:cubicBezTo>
                  <a:cubicBezTo>
                    <a:pt x="9514" y="22472"/>
                    <a:pt x="9577" y="22653"/>
                    <a:pt x="9725" y="22677"/>
                  </a:cubicBezTo>
                  <a:cubicBezTo>
                    <a:pt x="9737" y="22679"/>
                    <a:pt x="9748" y="22680"/>
                    <a:pt x="9760" y="22680"/>
                  </a:cubicBezTo>
                  <a:cubicBezTo>
                    <a:pt x="9874" y="22680"/>
                    <a:pt x="9974" y="22586"/>
                    <a:pt x="10039" y="22487"/>
                  </a:cubicBezTo>
                  <a:cubicBezTo>
                    <a:pt x="10224" y="22217"/>
                    <a:pt x="10298" y="21878"/>
                    <a:pt x="10251" y="21557"/>
                  </a:cubicBezTo>
                  <a:lnTo>
                    <a:pt x="10251" y="21557"/>
                  </a:lnTo>
                  <a:cubicBezTo>
                    <a:pt x="10419" y="21823"/>
                    <a:pt x="10664" y="22037"/>
                    <a:pt x="10949" y="22169"/>
                  </a:cubicBezTo>
                  <a:cubicBezTo>
                    <a:pt x="11000" y="22192"/>
                    <a:pt x="11060" y="22209"/>
                    <a:pt x="11116" y="22209"/>
                  </a:cubicBezTo>
                  <a:cubicBezTo>
                    <a:pt x="11169" y="22209"/>
                    <a:pt x="11218" y="22193"/>
                    <a:pt x="11247" y="22149"/>
                  </a:cubicBezTo>
                  <a:cubicBezTo>
                    <a:pt x="11298" y="22070"/>
                    <a:pt x="11249" y="21967"/>
                    <a:pt x="11194" y="21890"/>
                  </a:cubicBezTo>
                  <a:cubicBezTo>
                    <a:pt x="11017" y="21631"/>
                    <a:pt x="10797" y="21400"/>
                    <a:pt x="10549" y="21209"/>
                  </a:cubicBezTo>
                  <a:lnTo>
                    <a:pt x="10549" y="21209"/>
                  </a:lnTo>
                  <a:cubicBezTo>
                    <a:pt x="10709" y="21277"/>
                    <a:pt x="10883" y="21312"/>
                    <a:pt x="11057" y="21312"/>
                  </a:cubicBezTo>
                  <a:cubicBezTo>
                    <a:pt x="11167" y="21312"/>
                    <a:pt x="11277" y="21298"/>
                    <a:pt x="11384" y="21271"/>
                  </a:cubicBezTo>
                  <a:cubicBezTo>
                    <a:pt x="11450" y="21252"/>
                    <a:pt x="11521" y="21226"/>
                    <a:pt x="11550" y="21164"/>
                  </a:cubicBezTo>
                  <a:cubicBezTo>
                    <a:pt x="11600" y="21054"/>
                    <a:pt x="11479" y="20942"/>
                    <a:pt x="11370" y="20895"/>
                  </a:cubicBezTo>
                  <a:cubicBezTo>
                    <a:pt x="11214" y="20826"/>
                    <a:pt x="11044" y="20791"/>
                    <a:pt x="10874" y="20791"/>
                  </a:cubicBezTo>
                  <a:cubicBezTo>
                    <a:pt x="10740" y="20791"/>
                    <a:pt x="10607" y="20813"/>
                    <a:pt x="10481" y="20856"/>
                  </a:cubicBezTo>
                  <a:cubicBezTo>
                    <a:pt x="10644" y="20712"/>
                    <a:pt x="10812" y="20561"/>
                    <a:pt x="10883" y="20356"/>
                  </a:cubicBezTo>
                  <a:cubicBezTo>
                    <a:pt x="10955" y="20150"/>
                    <a:pt x="10886" y="19881"/>
                    <a:pt x="10683" y="19805"/>
                  </a:cubicBezTo>
                  <a:cubicBezTo>
                    <a:pt x="10647" y="19791"/>
                    <a:pt x="10610" y="19785"/>
                    <a:pt x="10573" y="19785"/>
                  </a:cubicBezTo>
                  <a:close/>
                  <a:moveTo>
                    <a:pt x="10723" y="22673"/>
                  </a:moveTo>
                  <a:cubicBezTo>
                    <a:pt x="10720" y="22673"/>
                    <a:pt x="10718" y="22673"/>
                    <a:pt x="10716" y="22673"/>
                  </a:cubicBezTo>
                  <a:cubicBezTo>
                    <a:pt x="10499" y="22677"/>
                    <a:pt x="10376" y="22927"/>
                    <a:pt x="10347" y="23143"/>
                  </a:cubicBezTo>
                  <a:cubicBezTo>
                    <a:pt x="10310" y="23431"/>
                    <a:pt x="10368" y="23703"/>
                    <a:pt x="10440" y="23979"/>
                  </a:cubicBezTo>
                  <a:cubicBezTo>
                    <a:pt x="10092" y="23865"/>
                    <a:pt x="9775" y="23725"/>
                    <a:pt x="9399" y="23725"/>
                  </a:cubicBezTo>
                  <a:cubicBezTo>
                    <a:pt x="9372" y="23725"/>
                    <a:pt x="9346" y="23726"/>
                    <a:pt x="9319" y="23727"/>
                  </a:cubicBezTo>
                  <a:cubicBezTo>
                    <a:pt x="9220" y="23733"/>
                    <a:pt x="9103" y="23760"/>
                    <a:pt x="9071" y="23854"/>
                  </a:cubicBezTo>
                  <a:cubicBezTo>
                    <a:pt x="9947" y="24081"/>
                    <a:pt x="10853" y="24214"/>
                    <a:pt x="11772" y="24237"/>
                  </a:cubicBezTo>
                  <a:cubicBezTo>
                    <a:pt x="11803" y="24223"/>
                    <a:pt x="11833" y="24208"/>
                    <a:pt x="11862" y="24189"/>
                  </a:cubicBezTo>
                  <a:cubicBezTo>
                    <a:pt x="12048" y="24077"/>
                    <a:pt x="12168" y="23825"/>
                    <a:pt x="12055" y="23639"/>
                  </a:cubicBezTo>
                  <a:cubicBezTo>
                    <a:pt x="11989" y="23520"/>
                    <a:pt x="11851" y="23464"/>
                    <a:pt x="11711" y="23464"/>
                  </a:cubicBezTo>
                  <a:cubicBezTo>
                    <a:pt x="11648" y="23464"/>
                    <a:pt x="11584" y="23476"/>
                    <a:pt x="11527" y="23498"/>
                  </a:cubicBezTo>
                  <a:cubicBezTo>
                    <a:pt x="11341" y="23570"/>
                    <a:pt x="11200" y="23726"/>
                    <a:pt x="11069" y="23874"/>
                  </a:cubicBezTo>
                  <a:cubicBezTo>
                    <a:pt x="11183" y="23603"/>
                    <a:pt x="11190" y="23289"/>
                    <a:pt x="11089" y="23013"/>
                  </a:cubicBezTo>
                  <a:cubicBezTo>
                    <a:pt x="11031" y="22845"/>
                    <a:pt x="10899" y="22673"/>
                    <a:pt x="10723" y="22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7206907" y="2689086"/>
              <a:ext cx="12246" cy="9236"/>
            </a:xfrm>
            <a:custGeom>
              <a:avLst/>
              <a:gdLst/>
              <a:ahLst/>
              <a:cxnLst/>
              <a:rect l="l" t="t" r="r" b="b"/>
              <a:pathLst>
                <a:path w="179" h="13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45"/>
                    <a:pt x="119" y="90"/>
                    <a:pt x="178" y="134"/>
                  </a:cubicBezTo>
                  <a:cubicBezTo>
                    <a:pt x="174" y="130"/>
                    <a:pt x="172" y="123"/>
                    <a:pt x="169" y="118"/>
                  </a:cubicBezTo>
                  <a:cubicBezTo>
                    <a:pt x="164" y="110"/>
                    <a:pt x="156" y="103"/>
                    <a:pt x="149" y="94"/>
                  </a:cubicBezTo>
                  <a:cubicBezTo>
                    <a:pt x="148" y="92"/>
                    <a:pt x="136" y="82"/>
                    <a:pt x="131" y="79"/>
                  </a:cubicBezTo>
                  <a:cubicBezTo>
                    <a:pt x="113" y="67"/>
                    <a:pt x="95" y="52"/>
                    <a:pt x="77" y="38"/>
                  </a:cubicBezTo>
                  <a:cubicBezTo>
                    <a:pt x="76" y="36"/>
                    <a:pt x="76" y="36"/>
                    <a:pt x="73" y="36"/>
                  </a:cubicBezTo>
                  <a:cubicBezTo>
                    <a:pt x="71" y="36"/>
                    <a:pt x="71" y="33"/>
                    <a:pt x="70" y="33"/>
                  </a:cubicBezTo>
                  <a:cubicBezTo>
                    <a:pt x="48" y="22"/>
                    <a:pt x="25" y="10"/>
                    <a:pt x="1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5942943" y="2436088"/>
              <a:ext cx="1737194" cy="2540181"/>
            </a:xfrm>
            <a:custGeom>
              <a:avLst/>
              <a:gdLst/>
              <a:ahLst/>
              <a:cxnLst/>
              <a:rect l="l" t="t" r="r" b="b"/>
              <a:pathLst>
                <a:path w="25392" h="37129" extrusionOk="0">
                  <a:moveTo>
                    <a:pt x="12464" y="1476"/>
                  </a:moveTo>
                  <a:cubicBezTo>
                    <a:pt x="12478" y="1573"/>
                    <a:pt x="12498" y="1666"/>
                    <a:pt x="12520" y="1759"/>
                  </a:cubicBezTo>
                  <a:cubicBezTo>
                    <a:pt x="12248" y="1668"/>
                    <a:pt x="11970" y="1576"/>
                    <a:pt x="11669" y="1531"/>
                  </a:cubicBezTo>
                  <a:cubicBezTo>
                    <a:pt x="11934" y="1504"/>
                    <a:pt x="12197" y="1486"/>
                    <a:pt x="12464" y="1476"/>
                  </a:cubicBezTo>
                  <a:close/>
                  <a:moveTo>
                    <a:pt x="18869" y="3140"/>
                  </a:moveTo>
                  <a:cubicBezTo>
                    <a:pt x="18876" y="3147"/>
                    <a:pt x="18882" y="3157"/>
                    <a:pt x="18886" y="3163"/>
                  </a:cubicBezTo>
                  <a:cubicBezTo>
                    <a:pt x="18876" y="3158"/>
                    <a:pt x="18863" y="3152"/>
                    <a:pt x="18853" y="3147"/>
                  </a:cubicBezTo>
                  <a:cubicBezTo>
                    <a:pt x="18858" y="3145"/>
                    <a:pt x="18863" y="3142"/>
                    <a:pt x="18869" y="3140"/>
                  </a:cubicBezTo>
                  <a:close/>
                  <a:moveTo>
                    <a:pt x="19330" y="3569"/>
                  </a:moveTo>
                  <a:lnTo>
                    <a:pt x="19330" y="3569"/>
                  </a:lnTo>
                  <a:cubicBezTo>
                    <a:pt x="19351" y="3583"/>
                    <a:pt x="19375" y="3597"/>
                    <a:pt x="19396" y="3612"/>
                  </a:cubicBezTo>
                  <a:cubicBezTo>
                    <a:pt x="19383" y="3615"/>
                    <a:pt x="19372" y="3619"/>
                    <a:pt x="19359" y="3625"/>
                  </a:cubicBezTo>
                  <a:cubicBezTo>
                    <a:pt x="19350" y="3605"/>
                    <a:pt x="19340" y="3586"/>
                    <a:pt x="19330" y="3569"/>
                  </a:cubicBezTo>
                  <a:close/>
                  <a:moveTo>
                    <a:pt x="20544" y="1439"/>
                  </a:moveTo>
                  <a:cubicBezTo>
                    <a:pt x="20576" y="1440"/>
                    <a:pt x="20627" y="1499"/>
                    <a:pt x="20665" y="1626"/>
                  </a:cubicBezTo>
                  <a:cubicBezTo>
                    <a:pt x="20796" y="2060"/>
                    <a:pt x="20756" y="2471"/>
                    <a:pt x="20709" y="2909"/>
                  </a:cubicBezTo>
                  <a:cubicBezTo>
                    <a:pt x="20701" y="2997"/>
                    <a:pt x="20692" y="3086"/>
                    <a:pt x="20685" y="3176"/>
                  </a:cubicBezTo>
                  <a:cubicBezTo>
                    <a:pt x="20679" y="3233"/>
                    <a:pt x="20707" y="3289"/>
                    <a:pt x="20756" y="3322"/>
                  </a:cubicBezTo>
                  <a:cubicBezTo>
                    <a:pt x="20781" y="3339"/>
                    <a:pt x="20810" y="3348"/>
                    <a:pt x="20840" y="3348"/>
                  </a:cubicBezTo>
                  <a:cubicBezTo>
                    <a:pt x="20866" y="3348"/>
                    <a:pt x="20892" y="3341"/>
                    <a:pt x="20917" y="3328"/>
                  </a:cubicBezTo>
                  <a:cubicBezTo>
                    <a:pt x="21252" y="3151"/>
                    <a:pt x="21585" y="2987"/>
                    <a:pt x="21972" y="2945"/>
                  </a:cubicBezTo>
                  <a:cubicBezTo>
                    <a:pt x="22004" y="2942"/>
                    <a:pt x="22038" y="2940"/>
                    <a:pt x="22074" y="2940"/>
                  </a:cubicBezTo>
                  <a:cubicBezTo>
                    <a:pt x="22274" y="2940"/>
                    <a:pt x="22518" y="2997"/>
                    <a:pt x="22564" y="3174"/>
                  </a:cubicBezTo>
                  <a:cubicBezTo>
                    <a:pt x="22606" y="3333"/>
                    <a:pt x="22456" y="3514"/>
                    <a:pt x="22289" y="3623"/>
                  </a:cubicBezTo>
                  <a:cubicBezTo>
                    <a:pt x="22041" y="3787"/>
                    <a:pt x="21743" y="3876"/>
                    <a:pt x="21445" y="3876"/>
                  </a:cubicBezTo>
                  <a:cubicBezTo>
                    <a:pt x="21369" y="3876"/>
                    <a:pt x="21293" y="3870"/>
                    <a:pt x="21218" y="3858"/>
                  </a:cubicBezTo>
                  <a:cubicBezTo>
                    <a:pt x="21209" y="3857"/>
                    <a:pt x="21201" y="3856"/>
                    <a:pt x="21193" y="3856"/>
                  </a:cubicBezTo>
                  <a:cubicBezTo>
                    <a:pt x="21146" y="3856"/>
                    <a:pt x="21103" y="3877"/>
                    <a:pt x="21074" y="3910"/>
                  </a:cubicBezTo>
                  <a:cubicBezTo>
                    <a:pt x="20957" y="3662"/>
                    <a:pt x="20744" y="3433"/>
                    <a:pt x="20440" y="3433"/>
                  </a:cubicBezTo>
                  <a:cubicBezTo>
                    <a:pt x="20437" y="3433"/>
                    <a:pt x="20434" y="3433"/>
                    <a:pt x="20432" y="3433"/>
                  </a:cubicBezTo>
                  <a:cubicBezTo>
                    <a:pt x="20275" y="3439"/>
                    <a:pt x="20144" y="3505"/>
                    <a:pt x="20043" y="3609"/>
                  </a:cubicBezTo>
                  <a:cubicBezTo>
                    <a:pt x="20025" y="3564"/>
                    <a:pt x="19989" y="3528"/>
                    <a:pt x="19942" y="3514"/>
                  </a:cubicBezTo>
                  <a:cubicBezTo>
                    <a:pt x="19638" y="3417"/>
                    <a:pt x="19362" y="3232"/>
                    <a:pt x="19156" y="2987"/>
                  </a:cubicBezTo>
                  <a:cubicBezTo>
                    <a:pt x="19278" y="2908"/>
                    <a:pt x="19390" y="2814"/>
                    <a:pt x="19490" y="2708"/>
                  </a:cubicBezTo>
                  <a:cubicBezTo>
                    <a:pt x="19530" y="2667"/>
                    <a:pt x="19567" y="2620"/>
                    <a:pt x="19602" y="2571"/>
                  </a:cubicBezTo>
                  <a:cubicBezTo>
                    <a:pt x="19814" y="2728"/>
                    <a:pt x="19988" y="2941"/>
                    <a:pt x="20099" y="3180"/>
                  </a:cubicBezTo>
                  <a:cubicBezTo>
                    <a:pt x="20115" y="3226"/>
                    <a:pt x="20135" y="3272"/>
                    <a:pt x="20154" y="3318"/>
                  </a:cubicBezTo>
                  <a:cubicBezTo>
                    <a:pt x="20180" y="3377"/>
                    <a:pt x="20238" y="3413"/>
                    <a:pt x="20300" y="3413"/>
                  </a:cubicBezTo>
                  <a:cubicBezTo>
                    <a:pt x="20319" y="3413"/>
                    <a:pt x="20339" y="3409"/>
                    <a:pt x="20358" y="3402"/>
                  </a:cubicBezTo>
                  <a:cubicBezTo>
                    <a:pt x="20437" y="3370"/>
                    <a:pt x="20476" y="3281"/>
                    <a:pt x="20449" y="3201"/>
                  </a:cubicBezTo>
                  <a:cubicBezTo>
                    <a:pt x="20433" y="3152"/>
                    <a:pt x="20413" y="3106"/>
                    <a:pt x="20394" y="3060"/>
                  </a:cubicBezTo>
                  <a:cubicBezTo>
                    <a:pt x="20226" y="2598"/>
                    <a:pt x="20227" y="2080"/>
                    <a:pt x="20404" y="1619"/>
                  </a:cubicBezTo>
                  <a:cubicBezTo>
                    <a:pt x="20449" y="1499"/>
                    <a:pt x="20502" y="1439"/>
                    <a:pt x="20544" y="1439"/>
                  </a:cubicBezTo>
                  <a:close/>
                  <a:moveTo>
                    <a:pt x="19425" y="4074"/>
                  </a:moveTo>
                  <a:cubicBezTo>
                    <a:pt x="19424" y="4097"/>
                    <a:pt x="19417" y="4120"/>
                    <a:pt x="19410" y="4143"/>
                  </a:cubicBezTo>
                  <a:lnTo>
                    <a:pt x="19410" y="4143"/>
                  </a:lnTo>
                  <a:cubicBezTo>
                    <a:pt x="19416" y="4120"/>
                    <a:pt x="19421" y="4097"/>
                    <a:pt x="19425" y="4074"/>
                  </a:cubicBezTo>
                  <a:close/>
                  <a:moveTo>
                    <a:pt x="16398" y="3559"/>
                  </a:moveTo>
                  <a:lnTo>
                    <a:pt x="16398" y="3559"/>
                  </a:lnTo>
                  <a:cubicBezTo>
                    <a:pt x="16379" y="3593"/>
                    <a:pt x="16362" y="3631"/>
                    <a:pt x="16348" y="3671"/>
                  </a:cubicBezTo>
                  <a:cubicBezTo>
                    <a:pt x="16297" y="3806"/>
                    <a:pt x="16257" y="3945"/>
                    <a:pt x="16232" y="4084"/>
                  </a:cubicBezTo>
                  <a:cubicBezTo>
                    <a:pt x="16199" y="4099"/>
                    <a:pt x="16168" y="4112"/>
                    <a:pt x="16133" y="4126"/>
                  </a:cubicBezTo>
                  <a:cubicBezTo>
                    <a:pt x="16061" y="4155"/>
                    <a:pt x="16010" y="4165"/>
                    <a:pt x="15976" y="4165"/>
                  </a:cubicBezTo>
                  <a:cubicBezTo>
                    <a:pt x="15954" y="4165"/>
                    <a:pt x="15940" y="4161"/>
                    <a:pt x="15934" y="4155"/>
                  </a:cubicBezTo>
                  <a:cubicBezTo>
                    <a:pt x="15917" y="4135"/>
                    <a:pt x="15937" y="4045"/>
                    <a:pt x="16011" y="3949"/>
                  </a:cubicBezTo>
                  <a:cubicBezTo>
                    <a:pt x="16120" y="3802"/>
                    <a:pt x="16251" y="3671"/>
                    <a:pt x="16398" y="3559"/>
                  </a:cubicBezTo>
                  <a:close/>
                  <a:moveTo>
                    <a:pt x="19891" y="3828"/>
                  </a:moveTo>
                  <a:cubicBezTo>
                    <a:pt x="19828" y="3953"/>
                    <a:pt x="19786" y="4097"/>
                    <a:pt x="19771" y="4240"/>
                  </a:cubicBezTo>
                  <a:cubicBezTo>
                    <a:pt x="19765" y="4277"/>
                    <a:pt x="19763" y="4317"/>
                    <a:pt x="19760" y="4355"/>
                  </a:cubicBezTo>
                  <a:cubicBezTo>
                    <a:pt x="19652" y="4256"/>
                    <a:pt x="19540" y="4159"/>
                    <a:pt x="19429" y="4061"/>
                  </a:cubicBezTo>
                  <a:cubicBezTo>
                    <a:pt x="19434" y="4018"/>
                    <a:pt x="19438" y="3975"/>
                    <a:pt x="19436" y="3934"/>
                  </a:cubicBezTo>
                  <a:cubicBezTo>
                    <a:pt x="19583" y="3881"/>
                    <a:pt x="19736" y="3845"/>
                    <a:pt x="19891" y="3828"/>
                  </a:cubicBezTo>
                  <a:close/>
                  <a:moveTo>
                    <a:pt x="13125" y="320"/>
                  </a:moveTo>
                  <a:cubicBezTo>
                    <a:pt x="13292" y="320"/>
                    <a:pt x="13427" y="504"/>
                    <a:pt x="13496" y="689"/>
                  </a:cubicBezTo>
                  <a:cubicBezTo>
                    <a:pt x="13627" y="1037"/>
                    <a:pt x="13621" y="1437"/>
                    <a:pt x="13483" y="1784"/>
                  </a:cubicBezTo>
                  <a:cubicBezTo>
                    <a:pt x="13454" y="1856"/>
                    <a:pt x="13482" y="1940"/>
                    <a:pt x="13548" y="1979"/>
                  </a:cubicBezTo>
                  <a:cubicBezTo>
                    <a:pt x="13574" y="1995"/>
                    <a:pt x="13602" y="2002"/>
                    <a:pt x="13631" y="2002"/>
                  </a:cubicBezTo>
                  <a:cubicBezTo>
                    <a:pt x="13675" y="2002"/>
                    <a:pt x="13719" y="1983"/>
                    <a:pt x="13751" y="1947"/>
                  </a:cubicBezTo>
                  <a:cubicBezTo>
                    <a:pt x="13914" y="1760"/>
                    <a:pt x="14097" y="1547"/>
                    <a:pt x="14327" y="1455"/>
                  </a:cubicBezTo>
                  <a:cubicBezTo>
                    <a:pt x="14392" y="1429"/>
                    <a:pt x="14467" y="1415"/>
                    <a:pt x="14540" y="1415"/>
                  </a:cubicBezTo>
                  <a:cubicBezTo>
                    <a:pt x="14678" y="1415"/>
                    <a:pt x="14812" y="1464"/>
                    <a:pt x="14877" y="1576"/>
                  </a:cubicBezTo>
                  <a:cubicBezTo>
                    <a:pt x="14984" y="1756"/>
                    <a:pt x="14853" y="2022"/>
                    <a:pt x="14666" y="2139"/>
                  </a:cubicBezTo>
                  <a:cubicBezTo>
                    <a:pt x="14437" y="2283"/>
                    <a:pt x="14133" y="2296"/>
                    <a:pt x="13865" y="2309"/>
                  </a:cubicBezTo>
                  <a:cubicBezTo>
                    <a:pt x="13789" y="2312"/>
                    <a:pt x="13725" y="2368"/>
                    <a:pt x="13715" y="2443"/>
                  </a:cubicBezTo>
                  <a:cubicBezTo>
                    <a:pt x="13705" y="2519"/>
                    <a:pt x="13747" y="2591"/>
                    <a:pt x="13817" y="2617"/>
                  </a:cubicBezTo>
                  <a:cubicBezTo>
                    <a:pt x="14182" y="2748"/>
                    <a:pt x="14491" y="3021"/>
                    <a:pt x="14667" y="3363"/>
                  </a:cubicBezTo>
                  <a:cubicBezTo>
                    <a:pt x="14707" y="3441"/>
                    <a:pt x="14725" y="3534"/>
                    <a:pt x="14709" y="3583"/>
                  </a:cubicBezTo>
                  <a:cubicBezTo>
                    <a:pt x="14706" y="3595"/>
                    <a:pt x="14700" y="3599"/>
                    <a:pt x="14696" y="3600"/>
                  </a:cubicBezTo>
                  <a:cubicBezTo>
                    <a:pt x="14693" y="3602"/>
                    <a:pt x="14687" y="3604"/>
                    <a:pt x="14677" y="3604"/>
                  </a:cubicBezTo>
                  <a:cubicBezTo>
                    <a:pt x="14657" y="3604"/>
                    <a:pt x="14622" y="3597"/>
                    <a:pt x="14559" y="3569"/>
                  </a:cubicBezTo>
                  <a:cubicBezTo>
                    <a:pt x="14226" y="3417"/>
                    <a:pt x="13947" y="3157"/>
                    <a:pt x="13774" y="2834"/>
                  </a:cubicBezTo>
                  <a:cubicBezTo>
                    <a:pt x="13746" y="2781"/>
                    <a:pt x="13690" y="2750"/>
                    <a:pt x="13632" y="2750"/>
                  </a:cubicBezTo>
                  <a:cubicBezTo>
                    <a:pt x="13614" y="2750"/>
                    <a:pt x="13596" y="2753"/>
                    <a:pt x="13578" y="2759"/>
                  </a:cubicBezTo>
                  <a:cubicBezTo>
                    <a:pt x="13505" y="2788"/>
                    <a:pt x="13462" y="2867"/>
                    <a:pt x="13480" y="2945"/>
                  </a:cubicBezTo>
                  <a:cubicBezTo>
                    <a:pt x="13580" y="3360"/>
                    <a:pt x="13616" y="3785"/>
                    <a:pt x="13584" y="4209"/>
                  </a:cubicBezTo>
                  <a:cubicBezTo>
                    <a:pt x="13574" y="4336"/>
                    <a:pt x="13542" y="4392"/>
                    <a:pt x="13522" y="4398"/>
                  </a:cubicBezTo>
                  <a:cubicBezTo>
                    <a:pt x="13520" y="4399"/>
                    <a:pt x="13519" y="4399"/>
                    <a:pt x="13516" y="4399"/>
                  </a:cubicBezTo>
                  <a:cubicBezTo>
                    <a:pt x="13489" y="4399"/>
                    <a:pt x="13422" y="4340"/>
                    <a:pt x="13371" y="4240"/>
                  </a:cubicBezTo>
                  <a:cubicBezTo>
                    <a:pt x="13189" y="3874"/>
                    <a:pt x="13116" y="3449"/>
                    <a:pt x="13164" y="3044"/>
                  </a:cubicBezTo>
                  <a:cubicBezTo>
                    <a:pt x="13174" y="2971"/>
                    <a:pt x="13128" y="2899"/>
                    <a:pt x="13058" y="2875"/>
                  </a:cubicBezTo>
                  <a:cubicBezTo>
                    <a:pt x="13041" y="2870"/>
                    <a:pt x="13024" y="2866"/>
                    <a:pt x="13008" y="2866"/>
                  </a:cubicBezTo>
                  <a:cubicBezTo>
                    <a:pt x="12952" y="2866"/>
                    <a:pt x="12900" y="2895"/>
                    <a:pt x="12871" y="2944"/>
                  </a:cubicBezTo>
                  <a:cubicBezTo>
                    <a:pt x="12658" y="3304"/>
                    <a:pt x="12307" y="3580"/>
                    <a:pt x="11909" y="3703"/>
                  </a:cubicBezTo>
                  <a:cubicBezTo>
                    <a:pt x="11848" y="3722"/>
                    <a:pt x="11779" y="3735"/>
                    <a:pt x="11717" y="3735"/>
                  </a:cubicBezTo>
                  <a:cubicBezTo>
                    <a:pt x="11654" y="3735"/>
                    <a:pt x="11598" y="3721"/>
                    <a:pt x="11565" y="3684"/>
                  </a:cubicBezTo>
                  <a:cubicBezTo>
                    <a:pt x="11493" y="3600"/>
                    <a:pt x="11555" y="3428"/>
                    <a:pt x="11651" y="3298"/>
                  </a:cubicBezTo>
                  <a:cubicBezTo>
                    <a:pt x="11875" y="3001"/>
                    <a:pt x="12216" y="2791"/>
                    <a:pt x="12579" y="2715"/>
                  </a:cubicBezTo>
                  <a:cubicBezTo>
                    <a:pt x="12628" y="2710"/>
                    <a:pt x="12677" y="2700"/>
                    <a:pt x="12727" y="2692"/>
                  </a:cubicBezTo>
                  <a:cubicBezTo>
                    <a:pt x="12811" y="2676"/>
                    <a:pt x="12867" y="2597"/>
                    <a:pt x="12854" y="2512"/>
                  </a:cubicBezTo>
                  <a:cubicBezTo>
                    <a:pt x="12843" y="2433"/>
                    <a:pt x="12776" y="2378"/>
                    <a:pt x="12699" y="2378"/>
                  </a:cubicBezTo>
                  <a:cubicBezTo>
                    <a:pt x="12693" y="2378"/>
                    <a:pt x="12686" y="2378"/>
                    <a:pt x="12680" y="2379"/>
                  </a:cubicBezTo>
                  <a:cubicBezTo>
                    <a:pt x="12629" y="2384"/>
                    <a:pt x="12579" y="2391"/>
                    <a:pt x="12530" y="2402"/>
                  </a:cubicBezTo>
                  <a:cubicBezTo>
                    <a:pt x="12447" y="2412"/>
                    <a:pt x="12365" y="2417"/>
                    <a:pt x="12282" y="2417"/>
                  </a:cubicBezTo>
                  <a:cubicBezTo>
                    <a:pt x="11873" y="2417"/>
                    <a:pt x="11468" y="2297"/>
                    <a:pt x="11129" y="2070"/>
                  </a:cubicBezTo>
                  <a:cubicBezTo>
                    <a:pt x="11008" y="2006"/>
                    <a:pt x="10962" y="1933"/>
                    <a:pt x="10972" y="1900"/>
                  </a:cubicBezTo>
                  <a:cubicBezTo>
                    <a:pt x="10980" y="1869"/>
                    <a:pt x="11051" y="1833"/>
                    <a:pt x="11181" y="1825"/>
                  </a:cubicBezTo>
                  <a:cubicBezTo>
                    <a:pt x="11226" y="1822"/>
                    <a:pt x="11271" y="1820"/>
                    <a:pt x="11315" y="1820"/>
                  </a:cubicBezTo>
                  <a:cubicBezTo>
                    <a:pt x="11712" y="1820"/>
                    <a:pt x="12066" y="1941"/>
                    <a:pt x="12441" y="2067"/>
                  </a:cubicBezTo>
                  <a:cubicBezTo>
                    <a:pt x="12526" y="2096"/>
                    <a:pt x="12611" y="2124"/>
                    <a:pt x="12697" y="2152"/>
                  </a:cubicBezTo>
                  <a:cubicBezTo>
                    <a:pt x="12713" y="2157"/>
                    <a:pt x="12729" y="2160"/>
                    <a:pt x="12744" y="2160"/>
                  </a:cubicBezTo>
                  <a:cubicBezTo>
                    <a:pt x="12785" y="2160"/>
                    <a:pt x="12824" y="2143"/>
                    <a:pt x="12854" y="2116"/>
                  </a:cubicBezTo>
                  <a:cubicBezTo>
                    <a:pt x="12896" y="2077"/>
                    <a:pt x="12914" y="2015"/>
                    <a:pt x="12899" y="1959"/>
                  </a:cubicBezTo>
                  <a:cubicBezTo>
                    <a:pt x="12799" y="1591"/>
                    <a:pt x="12714" y="1231"/>
                    <a:pt x="12762" y="846"/>
                  </a:cubicBezTo>
                  <a:cubicBezTo>
                    <a:pt x="12786" y="638"/>
                    <a:pt x="12901" y="327"/>
                    <a:pt x="13117" y="320"/>
                  </a:cubicBezTo>
                  <a:cubicBezTo>
                    <a:pt x="13120" y="320"/>
                    <a:pt x="13123" y="320"/>
                    <a:pt x="13125" y="320"/>
                  </a:cubicBezTo>
                  <a:close/>
                  <a:moveTo>
                    <a:pt x="16193" y="4441"/>
                  </a:moveTo>
                  <a:lnTo>
                    <a:pt x="16193" y="4441"/>
                  </a:lnTo>
                  <a:cubicBezTo>
                    <a:pt x="16192" y="4500"/>
                    <a:pt x="16192" y="4561"/>
                    <a:pt x="16193" y="4618"/>
                  </a:cubicBezTo>
                  <a:cubicBezTo>
                    <a:pt x="16140" y="4570"/>
                    <a:pt x="16084" y="4522"/>
                    <a:pt x="16026" y="4479"/>
                  </a:cubicBezTo>
                  <a:cubicBezTo>
                    <a:pt x="16077" y="4474"/>
                    <a:pt x="16132" y="4463"/>
                    <a:pt x="16193" y="4441"/>
                  </a:cubicBezTo>
                  <a:close/>
                  <a:moveTo>
                    <a:pt x="21169" y="4182"/>
                  </a:moveTo>
                  <a:lnTo>
                    <a:pt x="21169" y="4182"/>
                  </a:lnTo>
                  <a:cubicBezTo>
                    <a:pt x="21353" y="4279"/>
                    <a:pt x="21549" y="4391"/>
                    <a:pt x="21680" y="4549"/>
                  </a:cubicBezTo>
                  <a:cubicBezTo>
                    <a:pt x="21628" y="4561"/>
                    <a:pt x="21576" y="4574"/>
                    <a:pt x="21527" y="4594"/>
                  </a:cubicBezTo>
                  <a:cubicBezTo>
                    <a:pt x="21417" y="4639"/>
                    <a:pt x="21316" y="4702"/>
                    <a:pt x="21224" y="4774"/>
                  </a:cubicBezTo>
                  <a:cubicBezTo>
                    <a:pt x="21239" y="4575"/>
                    <a:pt x="21219" y="4375"/>
                    <a:pt x="21169" y="4182"/>
                  </a:cubicBezTo>
                  <a:close/>
                  <a:moveTo>
                    <a:pt x="17060" y="763"/>
                  </a:moveTo>
                  <a:cubicBezTo>
                    <a:pt x="17092" y="763"/>
                    <a:pt x="17153" y="809"/>
                    <a:pt x="17217" y="916"/>
                  </a:cubicBezTo>
                  <a:cubicBezTo>
                    <a:pt x="17445" y="1309"/>
                    <a:pt x="17501" y="1720"/>
                    <a:pt x="17559" y="2155"/>
                  </a:cubicBezTo>
                  <a:cubicBezTo>
                    <a:pt x="17572" y="2244"/>
                    <a:pt x="17582" y="2332"/>
                    <a:pt x="17595" y="2420"/>
                  </a:cubicBezTo>
                  <a:cubicBezTo>
                    <a:pt x="17603" y="2477"/>
                    <a:pt x="17644" y="2526"/>
                    <a:pt x="17697" y="2546"/>
                  </a:cubicBezTo>
                  <a:cubicBezTo>
                    <a:pt x="17715" y="2553"/>
                    <a:pt x="17733" y="2556"/>
                    <a:pt x="17751" y="2556"/>
                  </a:cubicBezTo>
                  <a:cubicBezTo>
                    <a:pt x="17789" y="2556"/>
                    <a:pt x="17826" y="2542"/>
                    <a:pt x="17857" y="2515"/>
                  </a:cubicBezTo>
                  <a:cubicBezTo>
                    <a:pt x="18142" y="2263"/>
                    <a:pt x="18428" y="2028"/>
                    <a:pt x="18796" y="1898"/>
                  </a:cubicBezTo>
                  <a:cubicBezTo>
                    <a:pt x="18884" y="1867"/>
                    <a:pt x="18999" y="1842"/>
                    <a:pt x="19108" y="1842"/>
                  </a:cubicBezTo>
                  <a:cubicBezTo>
                    <a:pt x="19243" y="1842"/>
                    <a:pt x="19368" y="1879"/>
                    <a:pt x="19423" y="1985"/>
                  </a:cubicBezTo>
                  <a:cubicBezTo>
                    <a:pt x="19501" y="2129"/>
                    <a:pt x="19396" y="2340"/>
                    <a:pt x="19259" y="2486"/>
                  </a:cubicBezTo>
                  <a:cubicBezTo>
                    <a:pt x="19004" y="2758"/>
                    <a:pt x="18644" y="2931"/>
                    <a:pt x="18271" y="2960"/>
                  </a:cubicBezTo>
                  <a:cubicBezTo>
                    <a:pt x="18194" y="2965"/>
                    <a:pt x="18133" y="3026"/>
                    <a:pt x="18126" y="3104"/>
                  </a:cubicBezTo>
                  <a:cubicBezTo>
                    <a:pt x="18119" y="3181"/>
                    <a:pt x="18169" y="3252"/>
                    <a:pt x="18244" y="3271"/>
                  </a:cubicBezTo>
                  <a:cubicBezTo>
                    <a:pt x="18483" y="3334"/>
                    <a:pt x="18754" y="3405"/>
                    <a:pt x="18940" y="3570"/>
                  </a:cubicBezTo>
                  <a:cubicBezTo>
                    <a:pt x="19088" y="3703"/>
                    <a:pt x="19183" y="3952"/>
                    <a:pt x="19074" y="4117"/>
                  </a:cubicBezTo>
                  <a:cubicBezTo>
                    <a:pt x="19010" y="4213"/>
                    <a:pt x="18892" y="4256"/>
                    <a:pt x="18768" y="4256"/>
                  </a:cubicBezTo>
                  <a:cubicBezTo>
                    <a:pt x="18666" y="4256"/>
                    <a:pt x="18559" y="4227"/>
                    <a:pt x="18474" y="4175"/>
                  </a:cubicBezTo>
                  <a:cubicBezTo>
                    <a:pt x="18244" y="4032"/>
                    <a:pt x="18099" y="3766"/>
                    <a:pt x="17968" y="3530"/>
                  </a:cubicBezTo>
                  <a:cubicBezTo>
                    <a:pt x="17939" y="3478"/>
                    <a:pt x="17884" y="3448"/>
                    <a:pt x="17826" y="3448"/>
                  </a:cubicBezTo>
                  <a:cubicBezTo>
                    <a:pt x="17810" y="3448"/>
                    <a:pt x="17794" y="3450"/>
                    <a:pt x="17779" y="3455"/>
                  </a:cubicBezTo>
                  <a:cubicBezTo>
                    <a:pt x="17707" y="3478"/>
                    <a:pt x="17661" y="3549"/>
                    <a:pt x="17669" y="3623"/>
                  </a:cubicBezTo>
                  <a:cubicBezTo>
                    <a:pt x="17713" y="4008"/>
                    <a:pt x="17605" y="4407"/>
                    <a:pt x="17377" y="4718"/>
                  </a:cubicBezTo>
                  <a:cubicBezTo>
                    <a:pt x="17353" y="4751"/>
                    <a:pt x="17324" y="4780"/>
                    <a:pt x="17294" y="4803"/>
                  </a:cubicBezTo>
                  <a:cubicBezTo>
                    <a:pt x="17315" y="4542"/>
                    <a:pt x="17321" y="4274"/>
                    <a:pt x="17278" y="3998"/>
                  </a:cubicBezTo>
                  <a:cubicBezTo>
                    <a:pt x="17324" y="3887"/>
                    <a:pt x="17384" y="3782"/>
                    <a:pt x="17452" y="3684"/>
                  </a:cubicBezTo>
                  <a:cubicBezTo>
                    <a:pt x="17500" y="3619"/>
                    <a:pt x="17489" y="3528"/>
                    <a:pt x="17430" y="3475"/>
                  </a:cubicBezTo>
                  <a:cubicBezTo>
                    <a:pt x="17400" y="3446"/>
                    <a:pt x="17363" y="3433"/>
                    <a:pt x="17322" y="3433"/>
                  </a:cubicBezTo>
                  <a:cubicBezTo>
                    <a:pt x="17286" y="3433"/>
                    <a:pt x="17250" y="3446"/>
                    <a:pt x="17220" y="3469"/>
                  </a:cubicBezTo>
                  <a:cubicBezTo>
                    <a:pt x="17194" y="3491"/>
                    <a:pt x="17167" y="3513"/>
                    <a:pt x="17141" y="3533"/>
                  </a:cubicBezTo>
                  <a:cubicBezTo>
                    <a:pt x="17049" y="3357"/>
                    <a:pt x="16928" y="3302"/>
                    <a:pt x="16841" y="3288"/>
                  </a:cubicBezTo>
                  <a:cubicBezTo>
                    <a:pt x="16890" y="3266"/>
                    <a:pt x="16939" y="3246"/>
                    <a:pt x="16990" y="3227"/>
                  </a:cubicBezTo>
                  <a:cubicBezTo>
                    <a:pt x="17060" y="3203"/>
                    <a:pt x="17105" y="3131"/>
                    <a:pt x="17093" y="3057"/>
                  </a:cubicBezTo>
                  <a:cubicBezTo>
                    <a:pt x="17083" y="2983"/>
                    <a:pt x="17023" y="2925"/>
                    <a:pt x="16948" y="2921"/>
                  </a:cubicBezTo>
                  <a:cubicBezTo>
                    <a:pt x="16532" y="2889"/>
                    <a:pt x="16127" y="2697"/>
                    <a:pt x="15841" y="2395"/>
                  </a:cubicBezTo>
                  <a:cubicBezTo>
                    <a:pt x="15753" y="2304"/>
                    <a:pt x="15671" y="2172"/>
                    <a:pt x="15708" y="2083"/>
                  </a:cubicBezTo>
                  <a:cubicBezTo>
                    <a:pt x="15739" y="2009"/>
                    <a:pt x="15844" y="1978"/>
                    <a:pt x="15960" y="1978"/>
                  </a:cubicBezTo>
                  <a:cubicBezTo>
                    <a:pt x="16003" y="1978"/>
                    <a:pt x="16048" y="1982"/>
                    <a:pt x="16091" y="1990"/>
                  </a:cubicBezTo>
                  <a:cubicBezTo>
                    <a:pt x="16457" y="2058"/>
                    <a:pt x="16797" y="2268"/>
                    <a:pt x="17026" y="2562"/>
                  </a:cubicBezTo>
                  <a:cubicBezTo>
                    <a:pt x="17053" y="2604"/>
                    <a:pt x="17082" y="2643"/>
                    <a:pt x="17112" y="2683"/>
                  </a:cubicBezTo>
                  <a:cubicBezTo>
                    <a:pt x="17143" y="2724"/>
                    <a:pt x="17190" y="2745"/>
                    <a:pt x="17238" y="2745"/>
                  </a:cubicBezTo>
                  <a:cubicBezTo>
                    <a:pt x="17269" y="2745"/>
                    <a:pt x="17301" y="2736"/>
                    <a:pt x="17330" y="2716"/>
                  </a:cubicBezTo>
                  <a:cubicBezTo>
                    <a:pt x="17400" y="2669"/>
                    <a:pt x="17417" y="2572"/>
                    <a:pt x="17373" y="2500"/>
                  </a:cubicBezTo>
                  <a:cubicBezTo>
                    <a:pt x="17345" y="2458"/>
                    <a:pt x="17317" y="2417"/>
                    <a:pt x="17285" y="2376"/>
                  </a:cubicBezTo>
                  <a:cubicBezTo>
                    <a:pt x="17014" y="1964"/>
                    <a:pt x="16898" y="1460"/>
                    <a:pt x="16962" y="971"/>
                  </a:cubicBezTo>
                  <a:cubicBezTo>
                    <a:pt x="16978" y="843"/>
                    <a:pt x="17023" y="769"/>
                    <a:pt x="17057" y="763"/>
                  </a:cubicBezTo>
                  <a:cubicBezTo>
                    <a:pt x="17058" y="763"/>
                    <a:pt x="17059" y="763"/>
                    <a:pt x="17060" y="763"/>
                  </a:cubicBezTo>
                  <a:close/>
                  <a:moveTo>
                    <a:pt x="17965" y="4133"/>
                  </a:moveTo>
                  <a:cubicBezTo>
                    <a:pt x="18058" y="4254"/>
                    <a:pt x="18171" y="4366"/>
                    <a:pt x="18306" y="4450"/>
                  </a:cubicBezTo>
                  <a:cubicBezTo>
                    <a:pt x="18440" y="4533"/>
                    <a:pt x="18605" y="4579"/>
                    <a:pt x="18767" y="4579"/>
                  </a:cubicBezTo>
                  <a:cubicBezTo>
                    <a:pt x="18965" y="4579"/>
                    <a:pt x="19159" y="4510"/>
                    <a:pt x="19290" y="4359"/>
                  </a:cubicBezTo>
                  <a:cubicBezTo>
                    <a:pt x="19455" y="4503"/>
                    <a:pt x="19618" y="4650"/>
                    <a:pt x="19775" y="4800"/>
                  </a:cubicBezTo>
                  <a:cubicBezTo>
                    <a:pt x="19791" y="4932"/>
                    <a:pt x="19815" y="5062"/>
                    <a:pt x="19844" y="5190"/>
                  </a:cubicBezTo>
                  <a:cubicBezTo>
                    <a:pt x="19542" y="5088"/>
                    <a:pt x="19232" y="4987"/>
                    <a:pt x="18894" y="4950"/>
                  </a:cubicBezTo>
                  <a:cubicBezTo>
                    <a:pt x="18739" y="4838"/>
                    <a:pt x="18528" y="4788"/>
                    <a:pt x="18317" y="4788"/>
                  </a:cubicBezTo>
                  <a:cubicBezTo>
                    <a:pt x="18271" y="4788"/>
                    <a:pt x="18224" y="4791"/>
                    <a:pt x="18178" y="4796"/>
                  </a:cubicBezTo>
                  <a:cubicBezTo>
                    <a:pt x="17978" y="4817"/>
                    <a:pt x="17792" y="4866"/>
                    <a:pt x="17616" y="4931"/>
                  </a:cubicBezTo>
                  <a:cubicBezTo>
                    <a:pt x="17622" y="4924"/>
                    <a:pt x="17626" y="4918"/>
                    <a:pt x="17631" y="4914"/>
                  </a:cubicBezTo>
                  <a:cubicBezTo>
                    <a:pt x="17799" y="4685"/>
                    <a:pt x="17913" y="4414"/>
                    <a:pt x="17965" y="4133"/>
                  </a:cubicBezTo>
                  <a:close/>
                  <a:moveTo>
                    <a:pt x="21211" y="6934"/>
                  </a:moveTo>
                  <a:lnTo>
                    <a:pt x="21211" y="6934"/>
                  </a:lnTo>
                  <a:cubicBezTo>
                    <a:pt x="21215" y="6938"/>
                    <a:pt x="21218" y="6941"/>
                    <a:pt x="21224" y="6946"/>
                  </a:cubicBezTo>
                  <a:cubicBezTo>
                    <a:pt x="21219" y="6946"/>
                    <a:pt x="21216" y="6944"/>
                    <a:pt x="21212" y="6944"/>
                  </a:cubicBezTo>
                  <a:cubicBezTo>
                    <a:pt x="21211" y="6940"/>
                    <a:pt x="21211" y="6938"/>
                    <a:pt x="21211" y="6934"/>
                  </a:cubicBezTo>
                  <a:close/>
                  <a:moveTo>
                    <a:pt x="20453" y="3752"/>
                  </a:moveTo>
                  <a:cubicBezTo>
                    <a:pt x="20613" y="3752"/>
                    <a:pt x="20756" y="3936"/>
                    <a:pt x="20823" y="4122"/>
                  </a:cubicBezTo>
                  <a:cubicBezTo>
                    <a:pt x="20956" y="4470"/>
                    <a:pt x="20950" y="4870"/>
                    <a:pt x="20812" y="5218"/>
                  </a:cubicBezTo>
                  <a:cubicBezTo>
                    <a:pt x="20783" y="5290"/>
                    <a:pt x="20809" y="5372"/>
                    <a:pt x="20875" y="5412"/>
                  </a:cubicBezTo>
                  <a:cubicBezTo>
                    <a:pt x="20902" y="5427"/>
                    <a:pt x="20931" y="5435"/>
                    <a:pt x="20960" y="5435"/>
                  </a:cubicBezTo>
                  <a:cubicBezTo>
                    <a:pt x="21004" y="5435"/>
                    <a:pt x="21048" y="5417"/>
                    <a:pt x="21080" y="5382"/>
                  </a:cubicBezTo>
                  <a:cubicBezTo>
                    <a:pt x="21241" y="5194"/>
                    <a:pt x="21425" y="4981"/>
                    <a:pt x="21656" y="4889"/>
                  </a:cubicBezTo>
                  <a:cubicBezTo>
                    <a:pt x="21719" y="4862"/>
                    <a:pt x="21792" y="4848"/>
                    <a:pt x="21865" y="4848"/>
                  </a:cubicBezTo>
                  <a:cubicBezTo>
                    <a:pt x="21999" y="4848"/>
                    <a:pt x="22133" y="4897"/>
                    <a:pt x="22198" y="5009"/>
                  </a:cubicBezTo>
                  <a:cubicBezTo>
                    <a:pt x="22305" y="5189"/>
                    <a:pt x="22174" y="5455"/>
                    <a:pt x="21987" y="5572"/>
                  </a:cubicBezTo>
                  <a:cubicBezTo>
                    <a:pt x="21758" y="5716"/>
                    <a:pt x="21454" y="5729"/>
                    <a:pt x="21186" y="5742"/>
                  </a:cubicBezTo>
                  <a:cubicBezTo>
                    <a:pt x="21110" y="5745"/>
                    <a:pt x="21046" y="5801"/>
                    <a:pt x="21036" y="5876"/>
                  </a:cubicBezTo>
                  <a:cubicBezTo>
                    <a:pt x="21025" y="5952"/>
                    <a:pt x="21068" y="6024"/>
                    <a:pt x="21139" y="6048"/>
                  </a:cubicBezTo>
                  <a:cubicBezTo>
                    <a:pt x="21503" y="6181"/>
                    <a:pt x="21813" y="6455"/>
                    <a:pt x="21988" y="6796"/>
                  </a:cubicBezTo>
                  <a:cubicBezTo>
                    <a:pt x="22029" y="6874"/>
                    <a:pt x="22046" y="6967"/>
                    <a:pt x="22030" y="7016"/>
                  </a:cubicBezTo>
                  <a:cubicBezTo>
                    <a:pt x="22026" y="7028"/>
                    <a:pt x="22021" y="7032"/>
                    <a:pt x="22017" y="7033"/>
                  </a:cubicBezTo>
                  <a:cubicBezTo>
                    <a:pt x="22014" y="7035"/>
                    <a:pt x="22009" y="7037"/>
                    <a:pt x="21997" y="7037"/>
                  </a:cubicBezTo>
                  <a:cubicBezTo>
                    <a:pt x="21978" y="7037"/>
                    <a:pt x="21942" y="7031"/>
                    <a:pt x="21879" y="7003"/>
                  </a:cubicBezTo>
                  <a:cubicBezTo>
                    <a:pt x="21546" y="6852"/>
                    <a:pt x="21267" y="6591"/>
                    <a:pt x="21094" y="6269"/>
                  </a:cubicBezTo>
                  <a:cubicBezTo>
                    <a:pt x="21066" y="6215"/>
                    <a:pt x="21010" y="6184"/>
                    <a:pt x="20953" y="6184"/>
                  </a:cubicBezTo>
                  <a:cubicBezTo>
                    <a:pt x="20934" y="6184"/>
                    <a:pt x="20916" y="6187"/>
                    <a:pt x="20898" y="6194"/>
                  </a:cubicBezTo>
                  <a:cubicBezTo>
                    <a:pt x="20823" y="6224"/>
                    <a:pt x="20780" y="6302"/>
                    <a:pt x="20800" y="6380"/>
                  </a:cubicBezTo>
                  <a:cubicBezTo>
                    <a:pt x="20843" y="6564"/>
                    <a:pt x="20876" y="6747"/>
                    <a:pt x="20894" y="6934"/>
                  </a:cubicBezTo>
                  <a:cubicBezTo>
                    <a:pt x="20917" y="6927"/>
                    <a:pt x="20943" y="6923"/>
                    <a:pt x="20969" y="6923"/>
                  </a:cubicBezTo>
                  <a:cubicBezTo>
                    <a:pt x="20982" y="6923"/>
                    <a:pt x="20996" y="6924"/>
                    <a:pt x="21009" y="6927"/>
                  </a:cubicBezTo>
                  <a:lnTo>
                    <a:pt x="21036" y="6933"/>
                  </a:lnTo>
                  <a:cubicBezTo>
                    <a:pt x="20928" y="6941"/>
                    <a:pt x="20823" y="6976"/>
                    <a:pt x="20730" y="7049"/>
                  </a:cubicBezTo>
                  <a:cubicBezTo>
                    <a:pt x="20640" y="7120"/>
                    <a:pt x="20581" y="7211"/>
                    <a:pt x="20548" y="7308"/>
                  </a:cubicBezTo>
                  <a:cubicBezTo>
                    <a:pt x="20473" y="7041"/>
                    <a:pt x="20449" y="6757"/>
                    <a:pt x="20482" y="6480"/>
                  </a:cubicBezTo>
                  <a:cubicBezTo>
                    <a:pt x="20491" y="6407"/>
                    <a:pt x="20446" y="6335"/>
                    <a:pt x="20375" y="6312"/>
                  </a:cubicBezTo>
                  <a:cubicBezTo>
                    <a:pt x="20360" y="6306"/>
                    <a:pt x="20341" y="6303"/>
                    <a:pt x="20325" y="6303"/>
                  </a:cubicBezTo>
                  <a:cubicBezTo>
                    <a:pt x="20269" y="6303"/>
                    <a:pt x="20217" y="6332"/>
                    <a:pt x="20188" y="6383"/>
                  </a:cubicBezTo>
                  <a:cubicBezTo>
                    <a:pt x="19976" y="6743"/>
                    <a:pt x="19625" y="7019"/>
                    <a:pt x="19228" y="7141"/>
                  </a:cubicBezTo>
                  <a:cubicBezTo>
                    <a:pt x="19166" y="7160"/>
                    <a:pt x="19097" y="7173"/>
                    <a:pt x="19035" y="7173"/>
                  </a:cubicBezTo>
                  <a:cubicBezTo>
                    <a:pt x="18971" y="7173"/>
                    <a:pt x="18916" y="7159"/>
                    <a:pt x="18883" y="7121"/>
                  </a:cubicBezTo>
                  <a:cubicBezTo>
                    <a:pt x="18811" y="7039"/>
                    <a:pt x="18872" y="6866"/>
                    <a:pt x="18970" y="6737"/>
                  </a:cubicBezTo>
                  <a:cubicBezTo>
                    <a:pt x="19193" y="6440"/>
                    <a:pt x="19533" y="6228"/>
                    <a:pt x="19897" y="6154"/>
                  </a:cubicBezTo>
                  <a:cubicBezTo>
                    <a:pt x="19945" y="6146"/>
                    <a:pt x="19995" y="6139"/>
                    <a:pt x="20044" y="6131"/>
                  </a:cubicBezTo>
                  <a:cubicBezTo>
                    <a:pt x="20129" y="6113"/>
                    <a:pt x="20185" y="6034"/>
                    <a:pt x="20172" y="5951"/>
                  </a:cubicBezTo>
                  <a:cubicBezTo>
                    <a:pt x="20160" y="5872"/>
                    <a:pt x="20093" y="5815"/>
                    <a:pt x="20017" y="5815"/>
                  </a:cubicBezTo>
                  <a:cubicBezTo>
                    <a:pt x="20010" y="5815"/>
                    <a:pt x="20004" y="5816"/>
                    <a:pt x="19998" y="5817"/>
                  </a:cubicBezTo>
                  <a:cubicBezTo>
                    <a:pt x="19948" y="5822"/>
                    <a:pt x="19897" y="5830"/>
                    <a:pt x="19848" y="5840"/>
                  </a:cubicBezTo>
                  <a:cubicBezTo>
                    <a:pt x="19765" y="5850"/>
                    <a:pt x="19681" y="5855"/>
                    <a:pt x="19597" y="5855"/>
                  </a:cubicBezTo>
                  <a:cubicBezTo>
                    <a:pt x="19398" y="5855"/>
                    <a:pt x="19199" y="5826"/>
                    <a:pt x="19007" y="5771"/>
                  </a:cubicBezTo>
                  <a:cubicBezTo>
                    <a:pt x="19101" y="5635"/>
                    <a:pt x="19156" y="5477"/>
                    <a:pt x="19127" y="5307"/>
                  </a:cubicBezTo>
                  <a:lnTo>
                    <a:pt x="19127" y="5307"/>
                  </a:lnTo>
                  <a:cubicBezTo>
                    <a:pt x="19343" y="5354"/>
                    <a:pt x="19555" y="5426"/>
                    <a:pt x="19772" y="5500"/>
                  </a:cubicBezTo>
                  <a:cubicBezTo>
                    <a:pt x="19857" y="5529"/>
                    <a:pt x="19942" y="5557"/>
                    <a:pt x="20027" y="5585"/>
                  </a:cubicBezTo>
                  <a:cubicBezTo>
                    <a:pt x="20042" y="5590"/>
                    <a:pt x="20058" y="5592"/>
                    <a:pt x="20074" y="5592"/>
                  </a:cubicBezTo>
                  <a:cubicBezTo>
                    <a:pt x="20114" y="5592"/>
                    <a:pt x="20154" y="5577"/>
                    <a:pt x="20185" y="5549"/>
                  </a:cubicBezTo>
                  <a:cubicBezTo>
                    <a:pt x="20226" y="5508"/>
                    <a:pt x="20244" y="5448"/>
                    <a:pt x="20228" y="5392"/>
                  </a:cubicBezTo>
                  <a:cubicBezTo>
                    <a:pt x="20129" y="5025"/>
                    <a:pt x="20044" y="4663"/>
                    <a:pt x="20092" y="4277"/>
                  </a:cubicBezTo>
                  <a:cubicBezTo>
                    <a:pt x="20116" y="4071"/>
                    <a:pt x="20231" y="3759"/>
                    <a:pt x="20447" y="3752"/>
                  </a:cubicBezTo>
                  <a:close/>
                  <a:moveTo>
                    <a:pt x="16784" y="3605"/>
                  </a:moveTo>
                  <a:cubicBezTo>
                    <a:pt x="16814" y="3606"/>
                    <a:pt x="16867" y="3665"/>
                    <a:pt x="16905" y="3792"/>
                  </a:cubicBezTo>
                  <a:cubicBezTo>
                    <a:pt x="17036" y="4225"/>
                    <a:pt x="16994" y="4637"/>
                    <a:pt x="16951" y="5075"/>
                  </a:cubicBezTo>
                  <a:cubicBezTo>
                    <a:pt x="16942" y="5163"/>
                    <a:pt x="16934" y="5254"/>
                    <a:pt x="16926" y="5343"/>
                  </a:cubicBezTo>
                  <a:cubicBezTo>
                    <a:pt x="16921" y="5400"/>
                    <a:pt x="16948" y="5457"/>
                    <a:pt x="16997" y="5488"/>
                  </a:cubicBezTo>
                  <a:cubicBezTo>
                    <a:pt x="17022" y="5506"/>
                    <a:pt x="17052" y="5515"/>
                    <a:pt x="17082" y="5515"/>
                  </a:cubicBezTo>
                  <a:cubicBezTo>
                    <a:pt x="17108" y="5515"/>
                    <a:pt x="17134" y="5508"/>
                    <a:pt x="17158" y="5495"/>
                  </a:cubicBezTo>
                  <a:cubicBezTo>
                    <a:pt x="17494" y="5318"/>
                    <a:pt x="17826" y="5154"/>
                    <a:pt x="18214" y="5112"/>
                  </a:cubicBezTo>
                  <a:cubicBezTo>
                    <a:pt x="18245" y="5109"/>
                    <a:pt x="18280" y="5107"/>
                    <a:pt x="18316" y="5107"/>
                  </a:cubicBezTo>
                  <a:cubicBezTo>
                    <a:pt x="18516" y="5107"/>
                    <a:pt x="18758" y="5164"/>
                    <a:pt x="18806" y="5341"/>
                  </a:cubicBezTo>
                  <a:cubicBezTo>
                    <a:pt x="18847" y="5500"/>
                    <a:pt x="18698" y="5681"/>
                    <a:pt x="18531" y="5791"/>
                  </a:cubicBezTo>
                  <a:cubicBezTo>
                    <a:pt x="18282" y="5955"/>
                    <a:pt x="17984" y="6043"/>
                    <a:pt x="17686" y="6043"/>
                  </a:cubicBezTo>
                  <a:cubicBezTo>
                    <a:pt x="17610" y="6043"/>
                    <a:pt x="17534" y="6037"/>
                    <a:pt x="17459" y="6025"/>
                  </a:cubicBezTo>
                  <a:cubicBezTo>
                    <a:pt x="17450" y="6024"/>
                    <a:pt x="17441" y="6023"/>
                    <a:pt x="17432" y="6023"/>
                  </a:cubicBezTo>
                  <a:cubicBezTo>
                    <a:pt x="17365" y="6023"/>
                    <a:pt x="17305" y="6066"/>
                    <a:pt x="17285" y="6132"/>
                  </a:cubicBezTo>
                  <a:cubicBezTo>
                    <a:pt x="17258" y="6204"/>
                    <a:pt x="17291" y="6285"/>
                    <a:pt x="17358" y="6321"/>
                  </a:cubicBezTo>
                  <a:cubicBezTo>
                    <a:pt x="17576" y="6436"/>
                    <a:pt x="17825" y="6570"/>
                    <a:pt x="17968" y="6771"/>
                  </a:cubicBezTo>
                  <a:cubicBezTo>
                    <a:pt x="18083" y="6937"/>
                    <a:pt x="18116" y="7198"/>
                    <a:pt x="17972" y="7334"/>
                  </a:cubicBezTo>
                  <a:cubicBezTo>
                    <a:pt x="17914" y="7389"/>
                    <a:pt x="17837" y="7413"/>
                    <a:pt x="17754" y="7413"/>
                  </a:cubicBezTo>
                  <a:cubicBezTo>
                    <a:pt x="17620" y="7413"/>
                    <a:pt x="17473" y="7350"/>
                    <a:pt x="17377" y="7254"/>
                  </a:cubicBezTo>
                  <a:cubicBezTo>
                    <a:pt x="17186" y="7062"/>
                    <a:pt x="17105" y="6768"/>
                    <a:pt x="17032" y="6509"/>
                  </a:cubicBezTo>
                  <a:cubicBezTo>
                    <a:pt x="17012" y="6440"/>
                    <a:pt x="16948" y="6394"/>
                    <a:pt x="16876" y="6394"/>
                  </a:cubicBezTo>
                  <a:cubicBezTo>
                    <a:pt x="16872" y="6394"/>
                    <a:pt x="16869" y="6394"/>
                    <a:pt x="16866" y="6394"/>
                  </a:cubicBezTo>
                  <a:cubicBezTo>
                    <a:pt x="16790" y="6400"/>
                    <a:pt x="16729" y="6457"/>
                    <a:pt x="16719" y="6534"/>
                  </a:cubicBezTo>
                  <a:cubicBezTo>
                    <a:pt x="16673" y="6917"/>
                    <a:pt x="16477" y="7280"/>
                    <a:pt x="16182" y="7530"/>
                  </a:cubicBezTo>
                  <a:cubicBezTo>
                    <a:pt x="16117" y="7584"/>
                    <a:pt x="16035" y="7621"/>
                    <a:pt x="15982" y="7621"/>
                  </a:cubicBezTo>
                  <a:cubicBezTo>
                    <a:pt x="15980" y="7621"/>
                    <a:pt x="15978" y="7621"/>
                    <a:pt x="15976" y="7621"/>
                  </a:cubicBezTo>
                  <a:cubicBezTo>
                    <a:pt x="15962" y="7618"/>
                    <a:pt x="15957" y="7615"/>
                    <a:pt x="15956" y="7611"/>
                  </a:cubicBezTo>
                  <a:cubicBezTo>
                    <a:pt x="15952" y="7604"/>
                    <a:pt x="15934" y="7575"/>
                    <a:pt x="15956" y="7471"/>
                  </a:cubicBezTo>
                  <a:cubicBezTo>
                    <a:pt x="16028" y="7113"/>
                    <a:pt x="16219" y="6781"/>
                    <a:pt x="16494" y="6541"/>
                  </a:cubicBezTo>
                  <a:cubicBezTo>
                    <a:pt x="16553" y="6488"/>
                    <a:pt x="16566" y="6398"/>
                    <a:pt x="16522" y="6334"/>
                  </a:cubicBezTo>
                  <a:cubicBezTo>
                    <a:pt x="16492" y="6289"/>
                    <a:pt x="16441" y="6263"/>
                    <a:pt x="16391" y="6263"/>
                  </a:cubicBezTo>
                  <a:cubicBezTo>
                    <a:pt x="16366" y="6263"/>
                    <a:pt x="16342" y="6269"/>
                    <a:pt x="16320" y="6279"/>
                  </a:cubicBezTo>
                  <a:cubicBezTo>
                    <a:pt x="15939" y="6470"/>
                    <a:pt x="15531" y="6599"/>
                    <a:pt x="15111" y="6663"/>
                  </a:cubicBezTo>
                  <a:cubicBezTo>
                    <a:pt x="15073" y="6669"/>
                    <a:pt x="15042" y="6671"/>
                    <a:pt x="15016" y="6671"/>
                  </a:cubicBezTo>
                  <a:cubicBezTo>
                    <a:pt x="14953" y="6671"/>
                    <a:pt x="14920" y="6658"/>
                    <a:pt x="14912" y="6645"/>
                  </a:cubicBezTo>
                  <a:cubicBezTo>
                    <a:pt x="14897" y="6622"/>
                    <a:pt x="14939" y="6538"/>
                    <a:pt x="15033" y="6462"/>
                  </a:cubicBezTo>
                  <a:cubicBezTo>
                    <a:pt x="15348" y="6203"/>
                    <a:pt x="15746" y="6034"/>
                    <a:pt x="16150" y="5991"/>
                  </a:cubicBezTo>
                  <a:cubicBezTo>
                    <a:pt x="16227" y="5984"/>
                    <a:pt x="16284" y="5925"/>
                    <a:pt x="16291" y="5850"/>
                  </a:cubicBezTo>
                  <a:cubicBezTo>
                    <a:pt x="16299" y="5773"/>
                    <a:pt x="16254" y="5706"/>
                    <a:pt x="16182" y="5681"/>
                  </a:cubicBezTo>
                  <a:cubicBezTo>
                    <a:pt x="15783" y="5556"/>
                    <a:pt x="15435" y="5277"/>
                    <a:pt x="15226" y="4915"/>
                  </a:cubicBezTo>
                  <a:cubicBezTo>
                    <a:pt x="15161" y="4801"/>
                    <a:pt x="15111" y="4654"/>
                    <a:pt x="15168" y="4575"/>
                  </a:cubicBezTo>
                  <a:cubicBezTo>
                    <a:pt x="15199" y="4533"/>
                    <a:pt x="15255" y="4515"/>
                    <a:pt x="15322" y="4515"/>
                  </a:cubicBezTo>
                  <a:cubicBezTo>
                    <a:pt x="15397" y="4515"/>
                    <a:pt x="15484" y="4537"/>
                    <a:pt x="15563" y="4572"/>
                  </a:cubicBezTo>
                  <a:cubicBezTo>
                    <a:pt x="15901" y="4724"/>
                    <a:pt x="16183" y="5007"/>
                    <a:pt x="16337" y="5346"/>
                  </a:cubicBezTo>
                  <a:cubicBezTo>
                    <a:pt x="16356" y="5392"/>
                    <a:pt x="16373" y="5436"/>
                    <a:pt x="16394" y="5484"/>
                  </a:cubicBezTo>
                  <a:cubicBezTo>
                    <a:pt x="16420" y="5542"/>
                    <a:pt x="16477" y="5578"/>
                    <a:pt x="16537" y="5578"/>
                  </a:cubicBezTo>
                  <a:cubicBezTo>
                    <a:pt x="16557" y="5578"/>
                    <a:pt x="16577" y="5574"/>
                    <a:pt x="16597" y="5566"/>
                  </a:cubicBezTo>
                  <a:cubicBezTo>
                    <a:pt x="16676" y="5536"/>
                    <a:pt x="16716" y="5446"/>
                    <a:pt x="16689" y="5366"/>
                  </a:cubicBezTo>
                  <a:cubicBezTo>
                    <a:pt x="16673" y="5320"/>
                    <a:pt x="16653" y="5271"/>
                    <a:pt x="16633" y="5226"/>
                  </a:cubicBezTo>
                  <a:cubicBezTo>
                    <a:pt x="16466" y="4764"/>
                    <a:pt x="16467" y="4245"/>
                    <a:pt x="16644" y="3785"/>
                  </a:cubicBezTo>
                  <a:cubicBezTo>
                    <a:pt x="16689" y="3665"/>
                    <a:pt x="16746" y="3608"/>
                    <a:pt x="16784" y="3605"/>
                  </a:cubicBezTo>
                  <a:close/>
                  <a:moveTo>
                    <a:pt x="3863" y="5520"/>
                  </a:moveTo>
                  <a:cubicBezTo>
                    <a:pt x="3904" y="5520"/>
                    <a:pt x="3944" y="5530"/>
                    <a:pt x="3980" y="5552"/>
                  </a:cubicBezTo>
                  <a:cubicBezTo>
                    <a:pt x="4120" y="5635"/>
                    <a:pt x="4142" y="5871"/>
                    <a:pt x="4101" y="6066"/>
                  </a:cubicBezTo>
                  <a:cubicBezTo>
                    <a:pt x="4024" y="6430"/>
                    <a:pt x="3806" y="6766"/>
                    <a:pt x="3504" y="6984"/>
                  </a:cubicBezTo>
                  <a:cubicBezTo>
                    <a:pt x="3440" y="7031"/>
                    <a:pt x="3419" y="7114"/>
                    <a:pt x="3453" y="7185"/>
                  </a:cubicBezTo>
                  <a:cubicBezTo>
                    <a:pt x="3481" y="7241"/>
                    <a:pt x="3536" y="7275"/>
                    <a:pt x="3596" y="7275"/>
                  </a:cubicBezTo>
                  <a:cubicBezTo>
                    <a:pt x="3610" y="7275"/>
                    <a:pt x="3626" y="7272"/>
                    <a:pt x="3640" y="7268"/>
                  </a:cubicBezTo>
                  <a:cubicBezTo>
                    <a:pt x="3831" y="7212"/>
                    <a:pt x="4040" y="7149"/>
                    <a:pt x="4241" y="7149"/>
                  </a:cubicBezTo>
                  <a:cubicBezTo>
                    <a:pt x="4291" y="7149"/>
                    <a:pt x="4341" y="7153"/>
                    <a:pt x="4389" y="7162"/>
                  </a:cubicBezTo>
                  <a:cubicBezTo>
                    <a:pt x="4587" y="7198"/>
                    <a:pt x="4795" y="7359"/>
                    <a:pt x="4788" y="7559"/>
                  </a:cubicBezTo>
                  <a:cubicBezTo>
                    <a:pt x="4781" y="7766"/>
                    <a:pt x="4532" y="7920"/>
                    <a:pt x="4310" y="7920"/>
                  </a:cubicBezTo>
                  <a:lnTo>
                    <a:pt x="4306" y="7920"/>
                  </a:lnTo>
                  <a:cubicBezTo>
                    <a:pt x="4036" y="7919"/>
                    <a:pt x="3772" y="7768"/>
                    <a:pt x="3537" y="7635"/>
                  </a:cubicBezTo>
                  <a:cubicBezTo>
                    <a:pt x="3512" y="7621"/>
                    <a:pt x="3485" y="7614"/>
                    <a:pt x="3458" y="7614"/>
                  </a:cubicBezTo>
                  <a:cubicBezTo>
                    <a:pt x="3414" y="7614"/>
                    <a:pt x="3370" y="7633"/>
                    <a:pt x="3340" y="7668"/>
                  </a:cubicBezTo>
                  <a:cubicBezTo>
                    <a:pt x="3291" y="7726"/>
                    <a:pt x="3288" y="7811"/>
                    <a:pt x="3334" y="7870"/>
                  </a:cubicBezTo>
                  <a:cubicBezTo>
                    <a:pt x="3570" y="8177"/>
                    <a:pt x="3685" y="8573"/>
                    <a:pt x="3651" y="8957"/>
                  </a:cubicBezTo>
                  <a:cubicBezTo>
                    <a:pt x="3643" y="9044"/>
                    <a:pt x="3607" y="9134"/>
                    <a:pt x="3568" y="9166"/>
                  </a:cubicBezTo>
                  <a:cubicBezTo>
                    <a:pt x="3561" y="9173"/>
                    <a:pt x="3557" y="9175"/>
                    <a:pt x="3553" y="9175"/>
                  </a:cubicBezTo>
                  <a:cubicBezTo>
                    <a:pt x="3551" y="9175"/>
                    <a:pt x="3550" y="9174"/>
                    <a:pt x="3548" y="9173"/>
                  </a:cubicBezTo>
                  <a:cubicBezTo>
                    <a:pt x="3540" y="9173"/>
                    <a:pt x="3507" y="9163"/>
                    <a:pt x="3449" y="9073"/>
                  </a:cubicBezTo>
                  <a:cubicBezTo>
                    <a:pt x="3249" y="8767"/>
                    <a:pt x="3152" y="8399"/>
                    <a:pt x="3180" y="8033"/>
                  </a:cubicBezTo>
                  <a:cubicBezTo>
                    <a:pt x="3184" y="7954"/>
                    <a:pt x="3131" y="7882"/>
                    <a:pt x="3053" y="7866"/>
                  </a:cubicBezTo>
                  <a:cubicBezTo>
                    <a:pt x="3042" y="7863"/>
                    <a:pt x="3031" y="7862"/>
                    <a:pt x="3020" y="7862"/>
                  </a:cubicBezTo>
                  <a:cubicBezTo>
                    <a:pt x="2955" y="7862"/>
                    <a:pt x="2892" y="7905"/>
                    <a:pt x="2871" y="7969"/>
                  </a:cubicBezTo>
                  <a:cubicBezTo>
                    <a:pt x="2735" y="8373"/>
                    <a:pt x="2535" y="8751"/>
                    <a:pt x="2281" y="9091"/>
                  </a:cubicBezTo>
                  <a:cubicBezTo>
                    <a:pt x="2210" y="9184"/>
                    <a:pt x="2156" y="9218"/>
                    <a:pt x="2134" y="9218"/>
                  </a:cubicBezTo>
                  <a:cubicBezTo>
                    <a:pt x="2132" y="9218"/>
                    <a:pt x="2130" y="9217"/>
                    <a:pt x="2128" y="9217"/>
                  </a:cubicBezTo>
                  <a:cubicBezTo>
                    <a:pt x="2102" y="9209"/>
                    <a:pt x="2072" y="9123"/>
                    <a:pt x="2085" y="9001"/>
                  </a:cubicBezTo>
                  <a:cubicBezTo>
                    <a:pt x="2126" y="8594"/>
                    <a:pt x="2293" y="8198"/>
                    <a:pt x="2552" y="7882"/>
                  </a:cubicBezTo>
                  <a:cubicBezTo>
                    <a:pt x="2598" y="7824"/>
                    <a:pt x="2599" y="7739"/>
                    <a:pt x="2552" y="7681"/>
                  </a:cubicBezTo>
                  <a:cubicBezTo>
                    <a:pt x="2520" y="7644"/>
                    <a:pt x="2474" y="7622"/>
                    <a:pt x="2427" y="7622"/>
                  </a:cubicBezTo>
                  <a:cubicBezTo>
                    <a:pt x="2402" y="7622"/>
                    <a:pt x="2378" y="7628"/>
                    <a:pt x="2355" y="7640"/>
                  </a:cubicBezTo>
                  <a:cubicBezTo>
                    <a:pt x="2117" y="7763"/>
                    <a:pt x="1848" y="7826"/>
                    <a:pt x="1580" y="7826"/>
                  </a:cubicBezTo>
                  <a:cubicBezTo>
                    <a:pt x="1430" y="7826"/>
                    <a:pt x="1281" y="7806"/>
                    <a:pt x="1136" y="7766"/>
                  </a:cubicBezTo>
                  <a:cubicBezTo>
                    <a:pt x="1011" y="7732"/>
                    <a:pt x="871" y="7661"/>
                    <a:pt x="857" y="7565"/>
                  </a:cubicBezTo>
                  <a:cubicBezTo>
                    <a:pt x="841" y="7457"/>
                    <a:pt x="985" y="7343"/>
                    <a:pt x="1136" y="7285"/>
                  </a:cubicBezTo>
                  <a:cubicBezTo>
                    <a:pt x="1308" y="7221"/>
                    <a:pt x="1492" y="7189"/>
                    <a:pt x="1677" y="7189"/>
                  </a:cubicBezTo>
                  <a:cubicBezTo>
                    <a:pt x="1867" y="7189"/>
                    <a:pt x="2056" y="7223"/>
                    <a:pt x="2232" y="7290"/>
                  </a:cubicBezTo>
                  <a:cubicBezTo>
                    <a:pt x="2278" y="7311"/>
                    <a:pt x="2323" y="7330"/>
                    <a:pt x="2369" y="7349"/>
                  </a:cubicBezTo>
                  <a:cubicBezTo>
                    <a:pt x="2388" y="7356"/>
                    <a:pt x="2407" y="7359"/>
                    <a:pt x="2427" y="7359"/>
                  </a:cubicBezTo>
                  <a:cubicBezTo>
                    <a:pt x="2488" y="7359"/>
                    <a:pt x="2547" y="7324"/>
                    <a:pt x="2573" y="7264"/>
                  </a:cubicBezTo>
                  <a:cubicBezTo>
                    <a:pt x="2607" y="7186"/>
                    <a:pt x="2573" y="7095"/>
                    <a:pt x="2497" y="7056"/>
                  </a:cubicBezTo>
                  <a:cubicBezTo>
                    <a:pt x="2452" y="7035"/>
                    <a:pt x="2405" y="7013"/>
                    <a:pt x="2359" y="6996"/>
                  </a:cubicBezTo>
                  <a:cubicBezTo>
                    <a:pt x="1914" y="6783"/>
                    <a:pt x="1552" y="6414"/>
                    <a:pt x="1352" y="5962"/>
                  </a:cubicBezTo>
                  <a:cubicBezTo>
                    <a:pt x="1300" y="5845"/>
                    <a:pt x="1300" y="5759"/>
                    <a:pt x="1325" y="5736"/>
                  </a:cubicBezTo>
                  <a:cubicBezTo>
                    <a:pt x="1332" y="5729"/>
                    <a:pt x="1346" y="5726"/>
                    <a:pt x="1364" y="5726"/>
                  </a:cubicBezTo>
                  <a:cubicBezTo>
                    <a:pt x="1403" y="5726"/>
                    <a:pt x="1464" y="5742"/>
                    <a:pt x="1541" y="5785"/>
                  </a:cubicBezTo>
                  <a:cubicBezTo>
                    <a:pt x="1940" y="6001"/>
                    <a:pt x="2200" y="6325"/>
                    <a:pt x="2475" y="6666"/>
                  </a:cubicBezTo>
                  <a:cubicBezTo>
                    <a:pt x="2532" y="6735"/>
                    <a:pt x="2588" y="6804"/>
                    <a:pt x="2644" y="6874"/>
                  </a:cubicBezTo>
                  <a:cubicBezTo>
                    <a:pt x="2676" y="6910"/>
                    <a:pt x="2720" y="6930"/>
                    <a:pt x="2766" y="6930"/>
                  </a:cubicBezTo>
                  <a:cubicBezTo>
                    <a:pt x="2777" y="6930"/>
                    <a:pt x="2787" y="6929"/>
                    <a:pt x="2798" y="6927"/>
                  </a:cubicBezTo>
                  <a:cubicBezTo>
                    <a:pt x="2856" y="6917"/>
                    <a:pt x="2900" y="6875"/>
                    <a:pt x="2918" y="6819"/>
                  </a:cubicBezTo>
                  <a:cubicBezTo>
                    <a:pt x="3031" y="6456"/>
                    <a:pt x="3152" y="6106"/>
                    <a:pt x="3399" y="5807"/>
                  </a:cubicBezTo>
                  <a:cubicBezTo>
                    <a:pt x="3506" y="5676"/>
                    <a:pt x="3696" y="5520"/>
                    <a:pt x="3863" y="5520"/>
                  </a:cubicBezTo>
                  <a:close/>
                  <a:moveTo>
                    <a:pt x="22971" y="7249"/>
                  </a:moveTo>
                  <a:cubicBezTo>
                    <a:pt x="23010" y="7249"/>
                    <a:pt x="23048" y="7257"/>
                    <a:pt x="23084" y="7272"/>
                  </a:cubicBezTo>
                  <a:cubicBezTo>
                    <a:pt x="23277" y="7355"/>
                    <a:pt x="23329" y="7647"/>
                    <a:pt x="23247" y="7853"/>
                  </a:cubicBezTo>
                  <a:cubicBezTo>
                    <a:pt x="23147" y="8103"/>
                    <a:pt x="22910" y="8295"/>
                    <a:pt x="22701" y="8465"/>
                  </a:cubicBezTo>
                  <a:cubicBezTo>
                    <a:pt x="22642" y="8511"/>
                    <a:pt x="22626" y="8594"/>
                    <a:pt x="22659" y="8662"/>
                  </a:cubicBezTo>
                  <a:cubicBezTo>
                    <a:pt x="22688" y="8716"/>
                    <a:pt x="22743" y="8748"/>
                    <a:pt x="22800" y="8748"/>
                  </a:cubicBezTo>
                  <a:cubicBezTo>
                    <a:pt x="22815" y="8748"/>
                    <a:pt x="22830" y="8746"/>
                    <a:pt x="22845" y="8741"/>
                  </a:cubicBezTo>
                  <a:cubicBezTo>
                    <a:pt x="22986" y="8700"/>
                    <a:pt x="23133" y="8679"/>
                    <a:pt x="23281" y="8679"/>
                  </a:cubicBezTo>
                  <a:cubicBezTo>
                    <a:pt x="23520" y="8679"/>
                    <a:pt x="23759" y="8733"/>
                    <a:pt x="23974" y="8839"/>
                  </a:cubicBezTo>
                  <a:cubicBezTo>
                    <a:pt x="24052" y="8877"/>
                    <a:pt x="24121" y="8943"/>
                    <a:pt x="24138" y="8992"/>
                  </a:cubicBezTo>
                  <a:cubicBezTo>
                    <a:pt x="24141" y="9005"/>
                    <a:pt x="24140" y="9011"/>
                    <a:pt x="24138" y="9013"/>
                  </a:cubicBezTo>
                  <a:cubicBezTo>
                    <a:pt x="24134" y="9021"/>
                    <a:pt x="24112" y="9048"/>
                    <a:pt x="24007" y="9070"/>
                  </a:cubicBezTo>
                  <a:cubicBezTo>
                    <a:pt x="23893" y="9095"/>
                    <a:pt x="23776" y="9107"/>
                    <a:pt x="23660" y="9107"/>
                  </a:cubicBezTo>
                  <a:cubicBezTo>
                    <a:pt x="23413" y="9107"/>
                    <a:pt x="23165" y="9052"/>
                    <a:pt x="22940" y="8946"/>
                  </a:cubicBezTo>
                  <a:cubicBezTo>
                    <a:pt x="22918" y="8935"/>
                    <a:pt x="22895" y="8930"/>
                    <a:pt x="22872" y="8930"/>
                  </a:cubicBezTo>
                  <a:cubicBezTo>
                    <a:pt x="22819" y="8930"/>
                    <a:pt x="22768" y="8956"/>
                    <a:pt x="22738" y="9003"/>
                  </a:cubicBezTo>
                  <a:cubicBezTo>
                    <a:pt x="22695" y="9070"/>
                    <a:pt x="22710" y="9159"/>
                    <a:pt x="22772" y="9209"/>
                  </a:cubicBezTo>
                  <a:cubicBezTo>
                    <a:pt x="23097" y="9483"/>
                    <a:pt x="23378" y="9806"/>
                    <a:pt x="23603" y="10167"/>
                  </a:cubicBezTo>
                  <a:cubicBezTo>
                    <a:pt x="23672" y="10275"/>
                    <a:pt x="23679" y="10340"/>
                    <a:pt x="23666" y="10357"/>
                  </a:cubicBezTo>
                  <a:cubicBezTo>
                    <a:pt x="23660" y="10365"/>
                    <a:pt x="23645" y="10369"/>
                    <a:pt x="23623" y="10369"/>
                  </a:cubicBezTo>
                  <a:cubicBezTo>
                    <a:pt x="23583" y="10369"/>
                    <a:pt x="23520" y="10354"/>
                    <a:pt x="23450" y="10318"/>
                  </a:cubicBezTo>
                  <a:cubicBezTo>
                    <a:pt x="23086" y="10134"/>
                    <a:pt x="22774" y="9834"/>
                    <a:pt x="22576" y="9480"/>
                  </a:cubicBezTo>
                  <a:cubicBezTo>
                    <a:pt x="22545" y="9429"/>
                    <a:pt x="22490" y="9398"/>
                    <a:pt x="22433" y="9398"/>
                  </a:cubicBezTo>
                  <a:cubicBezTo>
                    <a:pt x="22418" y="9398"/>
                    <a:pt x="22402" y="9401"/>
                    <a:pt x="22387" y="9405"/>
                  </a:cubicBezTo>
                  <a:cubicBezTo>
                    <a:pt x="22315" y="9430"/>
                    <a:pt x="22270" y="9499"/>
                    <a:pt x="22278" y="9574"/>
                  </a:cubicBezTo>
                  <a:cubicBezTo>
                    <a:pt x="22321" y="9990"/>
                    <a:pt x="22203" y="10419"/>
                    <a:pt x="21954" y="10756"/>
                  </a:cubicBezTo>
                  <a:cubicBezTo>
                    <a:pt x="21884" y="10851"/>
                    <a:pt x="21779" y="10946"/>
                    <a:pt x="21690" y="10946"/>
                  </a:cubicBezTo>
                  <a:cubicBezTo>
                    <a:pt x="21682" y="10946"/>
                    <a:pt x="21674" y="10945"/>
                    <a:pt x="21666" y="10943"/>
                  </a:cubicBezTo>
                  <a:cubicBezTo>
                    <a:pt x="21559" y="10920"/>
                    <a:pt x="21506" y="10743"/>
                    <a:pt x="21507" y="10583"/>
                  </a:cubicBezTo>
                  <a:cubicBezTo>
                    <a:pt x="21512" y="10212"/>
                    <a:pt x="21658" y="9840"/>
                    <a:pt x="21908" y="9562"/>
                  </a:cubicBezTo>
                  <a:cubicBezTo>
                    <a:pt x="21944" y="9528"/>
                    <a:pt x="21978" y="9492"/>
                    <a:pt x="22011" y="9456"/>
                  </a:cubicBezTo>
                  <a:cubicBezTo>
                    <a:pt x="22069" y="9394"/>
                    <a:pt x="22067" y="9296"/>
                    <a:pt x="22008" y="9237"/>
                  </a:cubicBezTo>
                  <a:cubicBezTo>
                    <a:pt x="21978" y="9206"/>
                    <a:pt x="21937" y="9190"/>
                    <a:pt x="21896" y="9190"/>
                  </a:cubicBezTo>
                  <a:cubicBezTo>
                    <a:pt x="21858" y="9190"/>
                    <a:pt x="21819" y="9204"/>
                    <a:pt x="21788" y="9234"/>
                  </a:cubicBezTo>
                  <a:cubicBezTo>
                    <a:pt x="21751" y="9267"/>
                    <a:pt x="21716" y="9303"/>
                    <a:pt x="21681" y="9342"/>
                  </a:cubicBezTo>
                  <a:cubicBezTo>
                    <a:pt x="21324" y="9680"/>
                    <a:pt x="20849" y="9883"/>
                    <a:pt x="20355" y="9905"/>
                  </a:cubicBezTo>
                  <a:cubicBezTo>
                    <a:pt x="20343" y="9906"/>
                    <a:pt x="20331" y="9906"/>
                    <a:pt x="20320" y="9906"/>
                  </a:cubicBezTo>
                  <a:cubicBezTo>
                    <a:pt x="20211" y="9906"/>
                    <a:pt x="20145" y="9876"/>
                    <a:pt x="20133" y="9847"/>
                  </a:cubicBezTo>
                  <a:cubicBezTo>
                    <a:pt x="20123" y="9818"/>
                    <a:pt x="20158" y="9748"/>
                    <a:pt x="20259" y="9663"/>
                  </a:cubicBezTo>
                  <a:cubicBezTo>
                    <a:pt x="20604" y="9371"/>
                    <a:pt x="21000" y="9244"/>
                    <a:pt x="21418" y="9111"/>
                  </a:cubicBezTo>
                  <a:cubicBezTo>
                    <a:pt x="21503" y="9084"/>
                    <a:pt x="21586" y="9057"/>
                    <a:pt x="21673" y="9028"/>
                  </a:cubicBezTo>
                  <a:cubicBezTo>
                    <a:pt x="21729" y="9011"/>
                    <a:pt x="21769" y="8962"/>
                    <a:pt x="21779" y="8905"/>
                  </a:cubicBezTo>
                  <a:cubicBezTo>
                    <a:pt x="21791" y="8848"/>
                    <a:pt x="21766" y="8790"/>
                    <a:pt x="21722" y="8754"/>
                  </a:cubicBezTo>
                  <a:cubicBezTo>
                    <a:pt x="21425" y="8518"/>
                    <a:pt x="21143" y="8278"/>
                    <a:pt x="20950" y="7939"/>
                  </a:cubicBezTo>
                  <a:cubicBezTo>
                    <a:pt x="20848" y="7758"/>
                    <a:pt x="20756" y="7438"/>
                    <a:pt x="20924" y="7306"/>
                  </a:cubicBezTo>
                  <a:cubicBezTo>
                    <a:pt x="20969" y="7270"/>
                    <a:pt x="21026" y="7255"/>
                    <a:pt x="21088" y="7255"/>
                  </a:cubicBezTo>
                  <a:cubicBezTo>
                    <a:pt x="21204" y="7255"/>
                    <a:pt x="21338" y="7308"/>
                    <a:pt x="21447" y="7379"/>
                  </a:cubicBezTo>
                  <a:cubicBezTo>
                    <a:pt x="21759" y="7579"/>
                    <a:pt x="21993" y="7903"/>
                    <a:pt x="22088" y="8265"/>
                  </a:cubicBezTo>
                  <a:cubicBezTo>
                    <a:pt x="22107" y="8338"/>
                    <a:pt x="22171" y="8384"/>
                    <a:pt x="22245" y="8384"/>
                  </a:cubicBezTo>
                  <a:cubicBezTo>
                    <a:pt x="22248" y="8384"/>
                    <a:pt x="22251" y="8384"/>
                    <a:pt x="22255" y="8384"/>
                  </a:cubicBezTo>
                  <a:cubicBezTo>
                    <a:pt x="22332" y="8377"/>
                    <a:pt x="22393" y="8315"/>
                    <a:pt x="22399" y="8237"/>
                  </a:cubicBezTo>
                  <a:cubicBezTo>
                    <a:pt x="22419" y="7991"/>
                    <a:pt x="22440" y="7712"/>
                    <a:pt x="22570" y="7501"/>
                  </a:cubicBezTo>
                  <a:cubicBezTo>
                    <a:pt x="22655" y="7364"/>
                    <a:pt x="22817" y="7249"/>
                    <a:pt x="22971" y="7249"/>
                  </a:cubicBezTo>
                  <a:close/>
                  <a:moveTo>
                    <a:pt x="1730" y="15407"/>
                  </a:moveTo>
                  <a:cubicBezTo>
                    <a:pt x="1760" y="15407"/>
                    <a:pt x="1823" y="15451"/>
                    <a:pt x="1888" y="15563"/>
                  </a:cubicBezTo>
                  <a:cubicBezTo>
                    <a:pt x="2115" y="15955"/>
                    <a:pt x="2172" y="16365"/>
                    <a:pt x="2229" y="16801"/>
                  </a:cubicBezTo>
                  <a:cubicBezTo>
                    <a:pt x="2241" y="16889"/>
                    <a:pt x="2252" y="16977"/>
                    <a:pt x="2267" y="17068"/>
                  </a:cubicBezTo>
                  <a:cubicBezTo>
                    <a:pt x="2275" y="17125"/>
                    <a:pt x="2316" y="17173"/>
                    <a:pt x="2369" y="17193"/>
                  </a:cubicBezTo>
                  <a:cubicBezTo>
                    <a:pt x="2387" y="17200"/>
                    <a:pt x="2405" y="17203"/>
                    <a:pt x="2423" y="17203"/>
                  </a:cubicBezTo>
                  <a:cubicBezTo>
                    <a:pt x="2461" y="17203"/>
                    <a:pt x="2499" y="17189"/>
                    <a:pt x="2529" y="17163"/>
                  </a:cubicBezTo>
                  <a:cubicBezTo>
                    <a:pt x="2814" y="16911"/>
                    <a:pt x="3102" y="16675"/>
                    <a:pt x="3468" y="16545"/>
                  </a:cubicBezTo>
                  <a:cubicBezTo>
                    <a:pt x="3556" y="16513"/>
                    <a:pt x="3670" y="16489"/>
                    <a:pt x="3779" y="16489"/>
                  </a:cubicBezTo>
                  <a:cubicBezTo>
                    <a:pt x="3914" y="16489"/>
                    <a:pt x="4040" y="16526"/>
                    <a:pt x="4096" y="16631"/>
                  </a:cubicBezTo>
                  <a:cubicBezTo>
                    <a:pt x="4173" y="16775"/>
                    <a:pt x="4068" y="16988"/>
                    <a:pt x="3931" y="17134"/>
                  </a:cubicBezTo>
                  <a:cubicBezTo>
                    <a:pt x="3676" y="17406"/>
                    <a:pt x="3316" y="17579"/>
                    <a:pt x="2943" y="17608"/>
                  </a:cubicBezTo>
                  <a:cubicBezTo>
                    <a:pt x="2866" y="17612"/>
                    <a:pt x="2805" y="17674"/>
                    <a:pt x="2798" y="17752"/>
                  </a:cubicBezTo>
                  <a:cubicBezTo>
                    <a:pt x="2791" y="17828"/>
                    <a:pt x="2841" y="17899"/>
                    <a:pt x="2916" y="17919"/>
                  </a:cubicBezTo>
                  <a:cubicBezTo>
                    <a:pt x="3155" y="17982"/>
                    <a:pt x="3427" y="18051"/>
                    <a:pt x="3612" y="18217"/>
                  </a:cubicBezTo>
                  <a:cubicBezTo>
                    <a:pt x="3760" y="18351"/>
                    <a:pt x="3856" y="18598"/>
                    <a:pt x="3746" y="18764"/>
                  </a:cubicBezTo>
                  <a:cubicBezTo>
                    <a:pt x="3683" y="18861"/>
                    <a:pt x="3566" y="18904"/>
                    <a:pt x="3441" y="18904"/>
                  </a:cubicBezTo>
                  <a:cubicBezTo>
                    <a:pt x="3339" y="18904"/>
                    <a:pt x="3232" y="18875"/>
                    <a:pt x="3147" y="18822"/>
                  </a:cubicBezTo>
                  <a:cubicBezTo>
                    <a:pt x="2916" y="18681"/>
                    <a:pt x="2771" y="18414"/>
                    <a:pt x="2640" y="18178"/>
                  </a:cubicBezTo>
                  <a:cubicBezTo>
                    <a:pt x="2611" y="18126"/>
                    <a:pt x="2556" y="18095"/>
                    <a:pt x="2498" y="18095"/>
                  </a:cubicBezTo>
                  <a:cubicBezTo>
                    <a:pt x="2483" y="18095"/>
                    <a:pt x="2468" y="18097"/>
                    <a:pt x="2452" y="18102"/>
                  </a:cubicBezTo>
                  <a:cubicBezTo>
                    <a:pt x="2380" y="18126"/>
                    <a:pt x="2333" y="18195"/>
                    <a:pt x="2342" y="18272"/>
                  </a:cubicBezTo>
                  <a:cubicBezTo>
                    <a:pt x="2385" y="18655"/>
                    <a:pt x="2277" y="19055"/>
                    <a:pt x="2049" y="19366"/>
                  </a:cubicBezTo>
                  <a:cubicBezTo>
                    <a:pt x="1997" y="19437"/>
                    <a:pt x="1921" y="19494"/>
                    <a:pt x="1871" y="19501"/>
                  </a:cubicBezTo>
                  <a:cubicBezTo>
                    <a:pt x="1869" y="19502"/>
                    <a:pt x="1867" y="19502"/>
                    <a:pt x="1865" y="19502"/>
                  </a:cubicBezTo>
                  <a:cubicBezTo>
                    <a:pt x="1855" y="19502"/>
                    <a:pt x="1853" y="19498"/>
                    <a:pt x="1849" y="19497"/>
                  </a:cubicBezTo>
                  <a:cubicBezTo>
                    <a:pt x="1842" y="19491"/>
                    <a:pt x="1820" y="19467"/>
                    <a:pt x="1817" y="19360"/>
                  </a:cubicBezTo>
                  <a:cubicBezTo>
                    <a:pt x="1804" y="18994"/>
                    <a:pt x="1914" y="18630"/>
                    <a:pt x="2127" y="18331"/>
                  </a:cubicBezTo>
                  <a:cubicBezTo>
                    <a:pt x="2173" y="18266"/>
                    <a:pt x="2164" y="18177"/>
                    <a:pt x="2105" y="18122"/>
                  </a:cubicBezTo>
                  <a:cubicBezTo>
                    <a:pt x="2074" y="18093"/>
                    <a:pt x="2036" y="18080"/>
                    <a:pt x="1997" y="18080"/>
                  </a:cubicBezTo>
                  <a:cubicBezTo>
                    <a:pt x="1961" y="18080"/>
                    <a:pt x="1925" y="18093"/>
                    <a:pt x="1897" y="18116"/>
                  </a:cubicBezTo>
                  <a:cubicBezTo>
                    <a:pt x="1567" y="18390"/>
                    <a:pt x="1201" y="18610"/>
                    <a:pt x="805" y="18770"/>
                  </a:cubicBezTo>
                  <a:cubicBezTo>
                    <a:pt x="734" y="18799"/>
                    <a:pt x="683" y="18809"/>
                    <a:pt x="650" y="18809"/>
                  </a:cubicBezTo>
                  <a:cubicBezTo>
                    <a:pt x="627" y="18809"/>
                    <a:pt x="614" y="18804"/>
                    <a:pt x="608" y="18799"/>
                  </a:cubicBezTo>
                  <a:cubicBezTo>
                    <a:pt x="589" y="18778"/>
                    <a:pt x="609" y="18689"/>
                    <a:pt x="683" y="18591"/>
                  </a:cubicBezTo>
                  <a:cubicBezTo>
                    <a:pt x="929" y="18266"/>
                    <a:pt x="1277" y="18014"/>
                    <a:pt x="1662" y="17877"/>
                  </a:cubicBezTo>
                  <a:cubicBezTo>
                    <a:pt x="1732" y="17853"/>
                    <a:pt x="1777" y="17782"/>
                    <a:pt x="1767" y="17706"/>
                  </a:cubicBezTo>
                  <a:cubicBezTo>
                    <a:pt x="1755" y="17632"/>
                    <a:pt x="1696" y="17575"/>
                    <a:pt x="1620" y="17569"/>
                  </a:cubicBezTo>
                  <a:cubicBezTo>
                    <a:pt x="1205" y="17539"/>
                    <a:pt x="799" y="17346"/>
                    <a:pt x="514" y="17043"/>
                  </a:cubicBezTo>
                  <a:cubicBezTo>
                    <a:pt x="423" y="16948"/>
                    <a:pt x="343" y="16817"/>
                    <a:pt x="379" y="16726"/>
                  </a:cubicBezTo>
                  <a:cubicBezTo>
                    <a:pt x="408" y="16653"/>
                    <a:pt x="515" y="16620"/>
                    <a:pt x="632" y="16620"/>
                  </a:cubicBezTo>
                  <a:cubicBezTo>
                    <a:pt x="675" y="16620"/>
                    <a:pt x="719" y="16625"/>
                    <a:pt x="762" y="16633"/>
                  </a:cubicBezTo>
                  <a:cubicBezTo>
                    <a:pt x="1128" y="16702"/>
                    <a:pt x="1467" y="16912"/>
                    <a:pt x="1696" y="17206"/>
                  </a:cubicBezTo>
                  <a:cubicBezTo>
                    <a:pt x="1722" y="17248"/>
                    <a:pt x="1751" y="17287"/>
                    <a:pt x="1783" y="17327"/>
                  </a:cubicBezTo>
                  <a:cubicBezTo>
                    <a:pt x="1814" y="17368"/>
                    <a:pt x="1861" y="17389"/>
                    <a:pt x="1908" y="17389"/>
                  </a:cubicBezTo>
                  <a:cubicBezTo>
                    <a:pt x="1940" y="17389"/>
                    <a:pt x="1972" y="17380"/>
                    <a:pt x="2000" y="17360"/>
                  </a:cubicBezTo>
                  <a:cubicBezTo>
                    <a:pt x="2071" y="17312"/>
                    <a:pt x="2088" y="17216"/>
                    <a:pt x="2043" y="17144"/>
                  </a:cubicBezTo>
                  <a:cubicBezTo>
                    <a:pt x="2016" y="17101"/>
                    <a:pt x="1987" y="17060"/>
                    <a:pt x="1956" y="17020"/>
                  </a:cubicBezTo>
                  <a:cubicBezTo>
                    <a:pt x="1685" y="16608"/>
                    <a:pt x="1568" y="16104"/>
                    <a:pt x="1633" y="15615"/>
                  </a:cubicBezTo>
                  <a:cubicBezTo>
                    <a:pt x="1649" y="15487"/>
                    <a:pt x="1694" y="15413"/>
                    <a:pt x="1728" y="15407"/>
                  </a:cubicBezTo>
                  <a:cubicBezTo>
                    <a:pt x="1729" y="15407"/>
                    <a:pt x="1729" y="15407"/>
                    <a:pt x="1730" y="15407"/>
                  </a:cubicBezTo>
                  <a:close/>
                  <a:moveTo>
                    <a:pt x="2353" y="19481"/>
                  </a:moveTo>
                  <a:lnTo>
                    <a:pt x="2353" y="19481"/>
                  </a:lnTo>
                  <a:cubicBezTo>
                    <a:pt x="2337" y="19519"/>
                    <a:pt x="2317" y="19556"/>
                    <a:pt x="2294" y="19589"/>
                  </a:cubicBezTo>
                  <a:cubicBezTo>
                    <a:pt x="2303" y="19625"/>
                    <a:pt x="2311" y="19661"/>
                    <a:pt x="2321" y="19696"/>
                  </a:cubicBezTo>
                  <a:lnTo>
                    <a:pt x="2239" y="19653"/>
                  </a:lnTo>
                  <a:cubicBezTo>
                    <a:pt x="2211" y="19678"/>
                    <a:pt x="2177" y="19703"/>
                    <a:pt x="2138" y="19719"/>
                  </a:cubicBezTo>
                  <a:cubicBezTo>
                    <a:pt x="2223" y="19657"/>
                    <a:pt x="2281" y="19585"/>
                    <a:pt x="2303" y="19555"/>
                  </a:cubicBezTo>
                  <a:cubicBezTo>
                    <a:pt x="2321" y="19532"/>
                    <a:pt x="2337" y="19506"/>
                    <a:pt x="2353" y="19481"/>
                  </a:cubicBezTo>
                  <a:close/>
                  <a:moveTo>
                    <a:pt x="21608" y="20096"/>
                  </a:moveTo>
                  <a:lnTo>
                    <a:pt x="21608" y="20096"/>
                  </a:lnTo>
                  <a:cubicBezTo>
                    <a:pt x="21612" y="20099"/>
                    <a:pt x="21618" y="20099"/>
                    <a:pt x="21621" y="20099"/>
                  </a:cubicBezTo>
                  <a:cubicBezTo>
                    <a:pt x="21620" y="20102"/>
                    <a:pt x="21620" y="20103"/>
                    <a:pt x="21618" y="20108"/>
                  </a:cubicBezTo>
                  <a:cubicBezTo>
                    <a:pt x="21614" y="20106"/>
                    <a:pt x="21611" y="20102"/>
                    <a:pt x="21608" y="20096"/>
                  </a:cubicBezTo>
                  <a:close/>
                  <a:moveTo>
                    <a:pt x="23174" y="16370"/>
                  </a:moveTo>
                  <a:cubicBezTo>
                    <a:pt x="23335" y="16370"/>
                    <a:pt x="23473" y="16556"/>
                    <a:pt x="23539" y="16739"/>
                  </a:cubicBezTo>
                  <a:cubicBezTo>
                    <a:pt x="23672" y="17089"/>
                    <a:pt x="23666" y="17488"/>
                    <a:pt x="23528" y="17835"/>
                  </a:cubicBezTo>
                  <a:cubicBezTo>
                    <a:pt x="23499" y="17907"/>
                    <a:pt x="23525" y="17991"/>
                    <a:pt x="23592" y="18030"/>
                  </a:cubicBezTo>
                  <a:cubicBezTo>
                    <a:pt x="23618" y="18045"/>
                    <a:pt x="23647" y="18053"/>
                    <a:pt x="23675" y="18053"/>
                  </a:cubicBezTo>
                  <a:cubicBezTo>
                    <a:pt x="23720" y="18053"/>
                    <a:pt x="23764" y="18034"/>
                    <a:pt x="23795" y="17998"/>
                  </a:cubicBezTo>
                  <a:cubicBezTo>
                    <a:pt x="23957" y="17811"/>
                    <a:pt x="24141" y="17601"/>
                    <a:pt x="24372" y="17507"/>
                  </a:cubicBezTo>
                  <a:cubicBezTo>
                    <a:pt x="24436" y="17480"/>
                    <a:pt x="24510" y="17466"/>
                    <a:pt x="24584" y="17466"/>
                  </a:cubicBezTo>
                  <a:cubicBezTo>
                    <a:pt x="24721" y="17466"/>
                    <a:pt x="24856" y="17516"/>
                    <a:pt x="24922" y="17626"/>
                  </a:cubicBezTo>
                  <a:cubicBezTo>
                    <a:pt x="25028" y="17806"/>
                    <a:pt x="24897" y="18073"/>
                    <a:pt x="24710" y="18191"/>
                  </a:cubicBezTo>
                  <a:cubicBezTo>
                    <a:pt x="24481" y="18335"/>
                    <a:pt x="24177" y="18346"/>
                    <a:pt x="23909" y="18359"/>
                  </a:cubicBezTo>
                  <a:cubicBezTo>
                    <a:pt x="23833" y="18364"/>
                    <a:pt x="23770" y="18418"/>
                    <a:pt x="23759" y="18495"/>
                  </a:cubicBezTo>
                  <a:cubicBezTo>
                    <a:pt x="23748" y="18570"/>
                    <a:pt x="23791" y="18642"/>
                    <a:pt x="23862" y="18668"/>
                  </a:cubicBezTo>
                  <a:cubicBezTo>
                    <a:pt x="24226" y="18799"/>
                    <a:pt x="24536" y="19072"/>
                    <a:pt x="24713" y="19415"/>
                  </a:cubicBezTo>
                  <a:cubicBezTo>
                    <a:pt x="24740" y="19496"/>
                    <a:pt x="24759" y="19589"/>
                    <a:pt x="24743" y="19638"/>
                  </a:cubicBezTo>
                  <a:cubicBezTo>
                    <a:pt x="24739" y="19650"/>
                    <a:pt x="24733" y="19654"/>
                    <a:pt x="24730" y="19655"/>
                  </a:cubicBezTo>
                  <a:cubicBezTo>
                    <a:pt x="24727" y="19657"/>
                    <a:pt x="24721" y="19659"/>
                    <a:pt x="24710" y="19659"/>
                  </a:cubicBezTo>
                  <a:cubicBezTo>
                    <a:pt x="24690" y="19659"/>
                    <a:pt x="24655" y="19653"/>
                    <a:pt x="24593" y="19625"/>
                  </a:cubicBezTo>
                  <a:cubicBezTo>
                    <a:pt x="24261" y="19474"/>
                    <a:pt x="23981" y="19213"/>
                    <a:pt x="23808" y="18891"/>
                  </a:cubicBezTo>
                  <a:cubicBezTo>
                    <a:pt x="23780" y="18838"/>
                    <a:pt x="23725" y="18807"/>
                    <a:pt x="23668" y="18807"/>
                  </a:cubicBezTo>
                  <a:cubicBezTo>
                    <a:pt x="23650" y="18807"/>
                    <a:pt x="23631" y="18811"/>
                    <a:pt x="23613" y="18817"/>
                  </a:cubicBezTo>
                  <a:cubicBezTo>
                    <a:pt x="23538" y="18846"/>
                    <a:pt x="23495" y="18925"/>
                    <a:pt x="23515" y="19002"/>
                  </a:cubicBezTo>
                  <a:cubicBezTo>
                    <a:pt x="23614" y="19416"/>
                    <a:pt x="23650" y="19841"/>
                    <a:pt x="23617" y="20266"/>
                  </a:cubicBezTo>
                  <a:cubicBezTo>
                    <a:pt x="23608" y="20394"/>
                    <a:pt x="23577" y="20449"/>
                    <a:pt x="23556" y="20455"/>
                  </a:cubicBezTo>
                  <a:cubicBezTo>
                    <a:pt x="23555" y="20455"/>
                    <a:pt x="23553" y="20456"/>
                    <a:pt x="23551" y="20456"/>
                  </a:cubicBezTo>
                  <a:cubicBezTo>
                    <a:pt x="23521" y="20456"/>
                    <a:pt x="23455" y="20399"/>
                    <a:pt x="23405" y="20296"/>
                  </a:cubicBezTo>
                  <a:cubicBezTo>
                    <a:pt x="23355" y="20194"/>
                    <a:pt x="23312" y="20086"/>
                    <a:pt x="23277" y="19977"/>
                  </a:cubicBezTo>
                  <a:cubicBezTo>
                    <a:pt x="23297" y="19915"/>
                    <a:pt x="23313" y="19854"/>
                    <a:pt x="23327" y="19791"/>
                  </a:cubicBezTo>
                  <a:cubicBezTo>
                    <a:pt x="23391" y="19494"/>
                    <a:pt x="23353" y="19114"/>
                    <a:pt x="23058" y="18938"/>
                  </a:cubicBezTo>
                  <a:cubicBezTo>
                    <a:pt x="22969" y="18885"/>
                    <a:pt x="22874" y="18862"/>
                    <a:pt x="22780" y="18862"/>
                  </a:cubicBezTo>
                  <a:cubicBezTo>
                    <a:pt x="22518" y="18862"/>
                    <a:pt x="22251" y="19040"/>
                    <a:pt x="22067" y="19265"/>
                  </a:cubicBezTo>
                  <a:cubicBezTo>
                    <a:pt x="21931" y="19432"/>
                    <a:pt x="21828" y="19611"/>
                    <a:pt x="21745" y="19794"/>
                  </a:cubicBezTo>
                  <a:cubicBezTo>
                    <a:pt x="21684" y="19794"/>
                    <a:pt x="21628" y="19779"/>
                    <a:pt x="21598" y="19742"/>
                  </a:cubicBezTo>
                  <a:cubicBezTo>
                    <a:pt x="21526" y="19658"/>
                    <a:pt x="21586" y="19487"/>
                    <a:pt x="21684" y="19357"/>
                  </a:cubicBezTo>
                  <a:cubicBezTo>
                    <a:pt x="21908" y="19059"/>
                    <a:pt x="22247" y="18849"/>
                    <a:pt x="22610" y="18774"/>
                  </a:cubicBezTo>
                  <a:cubicBezTo>
                    <a:pt x="22659" y="18767"/>
                    <a:pt x="22710" y="18760"/>
                    <a:pt x="22759" y="18750"/>
                  </a:cubicBezTo>
                  <a:cubicBezTo>
                    <a:pt x="22844" y="18734"/>
                    <a:pt x="22898" y="18655"/>
                    <a:pt x="22887" y="18570"/>
                  </a:cubicBezTo>
                  <a:cubicBezTo>
                    <a:pt x="22875" y="18493"/>
                    <a:pt x="22808" y="18436"/>
                    <a:pt x="22732" y="18436"/>
                  </a:cubicBezTo>
                  <a:cubicBezTo>
                    <a:pt x="22725" y="18436"/>
                    <a:pt x="22718" y="18436"/>
                    <a:pt x="22711" y="18437"/>
                  </a:cubicBezTo>
                  <a:cubicBezTo>
                    <a:pt x="22661" y="18443"/>
                    <a:pt x="22610" y="18450"/>
                    <a:pt x="22563" y="18460"/>
                  </a:cubicBezTo>
                  <a:cubicBezTo>
                    <a:pt x="22480" y="18470"/>
                    <a:pt x="22398" y="18475"/>
                    <a:pt x="22315" y="18475"/>
                  </a:cubicBezTo>
                  <a:cubicBezTo>
                    <a:pt x="21907" y="18475"/>
                    <a:pt x="21501" y="18355"/>
                    <a:pt x="21160" y="18128"/>
                  </a:cubicBezTo>
                  <a:cubicBezTo>
                    <a:pt x="21054" y="18056"/>
                    <a:pt x="21008" y="17984"/>
                    <a:pt x="21016" y="17950"/>
                  </a:cubicBezTo>
                  <a:cubicBezTo>
                    <a:pt x="21025" y="17920"/>
                    <a:pt x="21095" y="17884"/>
                    <a:pt x="21225" y="17876"/>
                  </a:cubicBezTo>
                  <a:cubicBezTo>
                    <a:pt x="21269" y="17873"/>
                    <a:pt x="21313" y="17871"/>
                    <a:pt x="21355" y="17871"/>
                  </a:cubicBezTo>
                  <a:cubicBezTo>
                    <a:pt x="21754" y="17871"/>
                    <a:pt x="22110" y="17992"/>
                    <a:pt x="22486" y="18119"/>
                  </a:cubicBezTo>
                  <a:cubicBezTo>
                    <a:pt x="22571" y="18148"/>
                    <a:pt x="22656" y="18177"/>
                    <a:pt x="22743" y="18202"/>
                  </a:cubicBezTo>
                  <a:cubicBezTo>
                    <a:pt x="22759" y="18208"/>
                    <a:pt x="22775" y="18211"/>
                    <a:pt x="22792" y="18211"/>
                  </a:cubicBezTo>
                  <a:cubicBezTo>
                    <a:pt x="22832" y="18211"/>
                    <a:pt x="22872" y="18195"/>
                    <a:pt x="22901" y="18166"/>
                  </a:cubicBezTo>
                  <a:cubicBezTo>
                    <a:pt x="22942" y="18128"/>
                    <a:pt x="22960" y="18066"/>
                    <a:pt x="22944" y="18011"/>
                  </a:cubicBezTo>
                  <a:cubicBezTo>
                    <a:pt x="22845" y="17644"/>
                    <a:pt x="22760" y="17284"/>
                    <a:pt x="22808" y="16896"/>
                  </a:cubicBezTo>
                  <a:cubicBezTo>
                    <a:pt x="22832" y="16689"/>
                    <a:pt x="22947" y="16378"/>
                    <a:pt x="23163" y="16371"/>
                  </a:cubicBezTo>
                  <a:cubicBezTo>
                    <a:pt x="23167" y="16371"/>
                    <a:pt x="23171" y="16370"/>
                    <a:pt x="23174" y="16370"/>
                  </a:cubicBezTo>
                  <a:close/>
                  <a:moveTo>
                    <a:pt x="23088" y="20380"/>
                  </a:moveTo>
                  <a:cubicBezTo>
                    <a:pt x="23097" y="20399"/>
                    <a:pt x="23107" y="20420"/>
                    <a:pt x="23117" y="20440"/>
                  </a:cubicBezTo>
                  <a:cubicBezTo>
                    <a:pt x="23126" y="20459"/>
                    <a:pt x="23134" y="20475"/>
                    <a:pt x="23143" y="20491"/>
                  </a:cubicBezTo>
                  <a:cubicBezTo>
                    <a:pt x="23097" y="20491"/>
                    <a:pt x="23052" y="20495"/>
                    <a:pt x="23008" y="20498"/>
                  </a:cubicBezTo>
                  <a:cubicBezTo>
                    <a:pt x="23037" y="20459"/>
                    <a:pt x="23062" y="20419"/>
                    <a:pt x="23088" y="20380"/>
                  </a:cubicBezTo>
                  <a:close/>
                  <a:moveTo>
                    <a:pt x="7959" y="21906"/>
                  </a:moveTo>
                  <a:lnTo>
                    <a:pt x="7959" y="21906"/>
                  </a:lnTo>
                  <a:cubicBezTo>
                    <a:pt x="7975" y="21908"/>
                    <a:pt x="7989" y="21911"/>
                    <a:pt x="8004" y="21916"/>
                  </a:cubicBezTo>
                  <a:cubicBezTo>
                    <a:pt x="7989" y="21913"/>
                    <a:pt x="7975" y="21909"/>
                    <a:pt x="7959" y="21906"/>
                  </a:cubicBezTo>
                  <a:close/>
                  <a:moveTo>
                    <a:pt x="3570" y="21939"/>
                  </a:moveTo>
                  <a:cubicBezTo>
                    <a:pt x="3642" y="22036"/>
                    <a:pt x="3725" y="22122"/>
                    <a:pt x="3820" y="22196"/>
                  </a:cubicBezTo>
                  <a:cubicBezTo>
                    <a:pt x="3711" y="22199"/>
                    <a:pt x="3603" y="22210"/>
                    <a:pt x="3495" y="22227"/>
                  </a:cubicBezTo>
                  <a:cubicBezTo>
                    <a:pt x="3527" y="22134"/>
                    <a:pt x="3553" y="22039"/>
                    <a:pt x="3570" y="21939"/>
                  </a:cubicBezTo>
                  <a:close/>
                  <a:moveTo>
                    <a:pt x="8051" y="18899"/>
                  </a:moveTo>
                  <a:cubicBezTo>
                    <a:pt x="8211" y="18899"/>
                    <a:pt x="8354" y="19082"/>
                    <a:pt x="8423" y="19268"/>
                  </a:cubicBezTo>
                  <a:cubicBezTo>
                    <a:pt x="8554" y="19618"/>
                    <a:pt x="8548" y="20017"/>
                    <a:pt x="8410" y="20365"/>
                  </a:cubicBezTo>
                  <a:cubicBezTo>
                    <a:pt x="8381" y="20437"/>
                    <a:pt x="8408" y="20519"/>
                    <a:pt x="8475" y="20560"/>
                  </a:cubicBezTo>
                  <a:cubicBezTo>
                    <a:pt x="8500" y="20575"/>
                    <a:pt x="8528" y="20582"/>
                    <a:pt x="8556" y="20582"/>
                  </a:cubicBezTo>
                  <a:cubicBezTo>
                    <a:pt x="8601" y="20582"/>
                    <a:pt x="8646" y="20563"/>
                    <a:pt x="8678" y="20527"/>
                  </a:cubicBezTo>
                  <a:cubicBezTo>
                    <a:pt x="8841" y="20339"/>
                    <a:pt x="9023" y="20128"/>
                    <a:pt x="9254" y="20036"/>
                  </a:cubicBezTo>
                  <a:cubicBezTo>
                    <a:pt x="9319" y="20009"/>
                    <a:pt x="9393" y="19995"/>
                    <a:pt x="9467" y="19995"/>
                  </a:cubicBezTo>
                  <a:cubicBezTo>
                    <a:pt x="9605" y="19995"/>
                    <a:pt x="9740" y="20045"/>
                    <a:pt x="9805" y="20157"/>
                  </a:cubicBezTo>
                  <a:cubicBezTo>
                    <a:pt x="9912" y="20337"/>
                    <a:pt x="9779" y="20603"/>
                    <a:pt x="9592" y="20720"/>
                  </a:cubicBezTo>
                  <a:cubicBezTo>
                    <a:pt x="9365" y="20864"/>
                    <a:pt x="9059" y="20877"/>
                    <a:pt x="8792" y="20888"/>
                  </a:cubicBezTo>
                  <a:cubicBezTo>
                    <a:pt x="8717" y="20892"/>
                    <a:pt x="8653" y="20949"/>
                    <a:pt x="8642" y="21023"/>
                  </a:cubicBezTo>
                  <a:cubicBezTo>
                    <a:pt x="8632" y="21098"/>
                    <a:pt x="8675" y="21170"/>
                    <a:pt x="8745" y="21196"/>
                  </a:cubicBezTo>
                  <a:cubicBezTo>
                    <a:pt x="9051" y="21309"/>
                    <a:pt x="9319" y="21519"/>
                    <a:pt x="9503" y="21788"/>
                  </a:cubicBezTo>
                  <a:cubicBezTo>
                    <a:pt x="9463" y="21817"/>
                    <a:pt x="9425" y="21850"/>
                    <a:pt x="9386" y="21886"/>
                  </a:cubicBezTo>
                  <a:cubicBezTo>
                    <a:pt x="9340" y="21929"/>
                    <a:pt x="9297" y="21974"/>
                    <a:pt x="9257" y="22023"/>
                  </a:cubicBezTo>
                  <a:cubicBezTo>
                    <a:pt x="9026" y="21870"/>
                    <a:pt x="8833" y="21660"/>
                    <a:pt x="8702" y="21418"/>
                  </a:cubicBezTo>
                  <a:cubicBezTo>
                    <a:pt x="8673" y="21364"/>
                    <a:pt x="8617" y="21334"/>
                    <a:pt x="8559" y="21334"/>
                  </a:cubicBezTo>
                  <a:cubicBezTo>
                    <a:pt x="8541" y="21334"/>
                    <a:pt x="8523" y="21337"/>
                    <a:pt x="8505" y="21343"/>
                  </a:cubicBezTo>
                  <a:cubicBezTo>
                    <a:pt x="8432" y="21372"/>
                    <a:pt x="8388" y="21451"/>
                    <a:pt x="8408" y="21529"/>
                  </a:cubicBezTo>
                  <a:cubicBezTo>
                    <a:pt x="8468" y="21774"/>
                    <a:pt x="8504" y="22023"/>
                    <a:pt x="8517" y="22272"/>
                  </a:cubicBezTo>
                  <a:cubicBezTo>
                    <a:pt x="8433" y="22188"/>
                    <a:pt x="8344" y="22111"/>
                    <a:pt x="8250" y="22039"/>
                  </a:cubicBezTo>
                  <a:cubicBezTo>
                    <a:pt x="8192" y="21996"/>
                    <a:pt x="8135" y="21961"/>
                    <a:pt x="8077" y="21938"/>
                  </a:cubicBezTo>
                  <a:cubicBezTo>
                    <a:pt x="8073" y="21836"/>
                    <a:pt x="8079" y="21731"/>
                    <a:pt x="8090" y="21630"/>
                  </a:cubicBezTo>
                  <a:cubicBezTo>
                    <a:pt x="8099" y="21556"/>
                    <a:pt x="8054" y="21484"/>
                    <a:pt x="7984" y="21461"/>
                  </a:cubicBezTo>
                  <a:cubicBezTo>
                    <a:pt x="7968" y="21456"/>
                    <a:pt x="7949" y="21451"/>
                    <a:pt x="7933" y="21451"/>
                  </a:cubicBezTo>
                  <a:cubicBezTo>
                    <a:pt x="7877" y="21451"/>
                    <a:pt x="7825" y="21480"/>
                    <a:pt x="7796" y="21529"/>
                  </a:cubicBezTo>
                  <a:cubicBezTo>
                    <a:pt x="7583" y="21889"/>
                    <a:pt x="7233" y="22167"/>
                    <a:pt x="6835" y="22289"/>
                  </a:cubicBezTo>
                  <a:cubicBezTo>
                    <a:pt x="6774" y="22308"/>
                    <a:pt x="6706" y="22321"/>
                    <a:pt x="6645" y="22321"/>
                  </a:cubicBezTo>
                  <a:cubicBezTo>
                    <a:pt x="6581" y="22321"/>
                    <a:pt x="6525" y="22307"/>
                    <a:pt x="6492" y="22269"/>
                  </a:cubicBezTo>
                  <a:cubicBezTo>
                    <a:pt x="6420" y="22186"/>
                    <a:pt x="6480" y="22013"/>
                    <a:pt x="6578" y="21883"/>
                  </a:cubicBezTo>
                  <a:cubicBezTo>
                    <a:pt x="6801" y="21587"/>
                    <a:pt x="7141" y="21376"/>
                    <a:pt x="7504" y="21300"/>
                  </a:cubicBezTo>
                  <a:cubicBezTo>
                    <a:pt x="7553" y="21296"/>
                    <a:pt x="7604" y="21286"/>
                    <a:pt x="7652" y="21277"/>
                  </a:cubicBezTo>
                  <a:cubicBezTo>
                    <a:pt x="7737" y="21261"/>
                    <a:pt x="7792" y="21182"/>
                    <a:pt x="7781" y="21097"/>
                  </a:cubicBezTo>
                  <a:cubicBezTo>
                    <a:pt x="7769" y="21018"/>
                    <a:pt x="7701" y="20963"/>
                    <a:pt x="7624" y="20963"/>
                  </a:cubicBezTo>
                  <a:cubicBezTo>
                    <a:pt x="7618" y="20963"/>
                    <a:pt x="7611" y="20964"/>
                    <a:pt x="7605" y="20964"/>
                  </a:cubicBezTo>
                  <a:cubicBezTo>
                    <a:pt x="7555" y="20970"/>
                    <a:pt x="7504" y="20976"/>
                    <a:pt x="7457" y="20987"/>
                  </a:cubicBezTo>
                  <a:cubicBezTo>
                    <a:pt x="7373" y="20998"/>
                    <a:pt x="7289" y="21003"/>
                    <a:pt x="7205" y="21003"/>
                  </a:cubicBezTo>
                  <a:cubicBezTo>
                    <a:pt x="7072" y="21003"/>
                    <a:pt x="6939" y="20990"/>
                    <a:pt x="6809" y="20964"/>
                  </a:cubicBezTo>
                  <a:cubicBezTo>
                    <a:pt x="6796" y="20777"/>
                    <a:pt x="6703" y="20684"/>
                    <a:pt x="6639" y="20640"/>
                  </a:cubicBezTo>
                  <a:cubicBezTo>
                    <a:pt x="6579" y="20600"/>
                    <a:pt x="6512" y="20581"/>
                    <a:pt x="6440" y="20581"/>
                  </a:cubicBezTo>
                  <a:cubicBezTo>
                    <a:pt x="6339" y="20581"/>
                    <a:pt x="6230" y="20620"/>
                    <a:pt x="6120" y="20697"/>
                  </a:cubicBezTo>
                  <a:cubicBezTo>
                    <a:pt x="6099" y="20682"/>
                    <a:pt x="6076" y="20669"/>
                    <a:pt x="6054" y="20653"/>
                  </a:cubicBezTo>
                  <a:cubicBezTo>
                    <a:pt x="5947" y="20581"/>
                    <a:pt x="5901" y="20509"/>
                    <a:pt x="5910" y="20476"/>
                  </a:cubicBezTo>
                  <a:cubicBezTo>
                    <a:pt x="5919" y="20446"/>
                    <a:pt x="5989" y="20410"/>
                    <a:pt x="6119" y="20401"/>
                  </a:cubicBezTo>
                  <a:cubicBezTo>
                    <a:pt x="6164" y="20398"/>
                    <a:pt x="6209" y="20397"/>
                    <a:pt x="6253" y="20397"/>
                  </a:cubicBezTo>
                  <a:cubicBezTo>
                    <a:pt x="6650" y="20397"/>
                    <a:pt x="7006" y="20518"/>
                    <a:pt x="7380" y="20643"/>
                  </a:cubicBezTo>
                  <a:cubicBezTo>
                    <a:pt x="7465" y="20672"/>
                    <a:pt x="7550" y="20701"/>
                    <a:pt x="7634" y="20728"/>
                  </a:cubicBezTo>
                  <a:cubicBezTo>
                    <a:pt x="7650" y="20734"/>
                    <a:pt x="7667" y="20736"/>
                    <a:pt x="7683" y="20736"/>
                  </a:cubicBezTo>
                  <a:cubicBezTo>
                    <a:pt x="7723" y="20736"/>
                    <a:pt x="7762" y="20721"/>
                    <a:pt x="7792" y="20692"/>
                  </a:cubicBezTo>
                  <a:cubicBezTo>
                    <a:pt x="7827" y="20656"/>
                    <a:pt x="7844" y="20596"/>
                    <a:pt x="7827" y="20540"/>
                  </a:cubicBezTo>
                  <a:cubicBezTo>
                    <a:pt x="7729" y="20172"/>
                    <a:pt x="7644" y="19811"/>
                    <a:pt x="7690" y="19425"/>
                  </a:cubicBezTo>
                  <a:cubicBezTo>
                    <a:pt x="7716" y="19218"/>
                    <a:pt x="7831" y="18907"/>
                    <a:pt x="8047" y="18899"/>
                  </a:cubicBezTo>
                  <a:cubicBezTo>
                    <a:pt x="8048" y="18899"/>
                    <a:pt x="8050" y="18899"/>
                    <a:pt x="8051" y="18899"/>
                  </a:cubicBezTo>
                  <a:close/>
                  <a:moveTo>
                    <a:pt x="6185" y="22392"/>
                  </a:moveTo>
                  <a:cubicBezTo>
                    <a:pt x="6192" y="22406"/>
                    <a:pt x="6202" y="22422"/>
                    <a:pt x="6212" y="22436"/>
                  </a:cubicBezTo>
                  <a:cubicBezTo>
                    <a:pt x="6195" y="22435"/>
                    <a:pt x="6175" y="22435"/>
                    <a:pt x="6156" y="22433"/>
                  </a:cubicBezTo>
                  <a:cubicBezTo>
                    <a:pt x="6166" y="22419"/>
                    <a:pt x="6176" y="22405"/>
                    <a:pt x="6185" y="22392"/>
                  </a:cubicBezTo>
                  <a:close/>
                  <a:moveTo>
                    <a:pt x="2640" y="18776"/>
                  </a:moveTo>
                  <a:cubicBezTo>
                    <a:pt x="2733" y="18897"/>
                    <a:pt x="2844" y="19007"/>
                    <a:pt x="2979" y="19092"/>
                  </a:cubicBezTo>
                  <a:cubicBezTo>
                    <a:pt x="2984" y="19094"/>
                    <a:pt x="2985" y="19095"/>
                    <a:pt x="2988" y="19098"/>
                  </a:cubicBezTo>
                  <a:cubicBezTo>
                    <a:pt x="3083" y="19376"/>
                    <a:pt x="3122" y="19664"/>
                    <a:pt x="3161" y="19965"/>
                  </a:cubicBezTo>
                  <a:cubicBezTo>
                    <a:pt x="3174" y="20053"/>
                    <a:pt x="3184" y="20142"/>
                    <a:pt x="3200" y="20231"/>
                  </a:cubicBezTo>
                  <a:cubicBezTo>
                    <a:pt x="3208" y="20289"/>
                    <a:pt x="3247" y="20338"/>
                    <a:pt x="3302" y="20358"/>
                  </a:cubicBezTo>
                  <a:cubicBezTo>
                    <a:pt x="3319" y="20364"/>
                    <a:pt x="3337" y="20367"/>
                    <a:pt x="3355" y="20367"/>
                  </a:cubicBezTo>
                  <a:cubicBezTo>
                    <a:pt x="3393" y="20367"/>
                    <a:pt x="3432" y="20354"/>
                    <a:pt x="3462" y="20327"/>
                  </a:cubicBezTo>
                  <a:cubicBezTo>
                    <a:pt x="3746" y="20075"/>
                    <a:pt x="4032" y="19840"/>
                    <a:pt x="4399" y="19710"/>
                  </a:cubicBezTo>
                  <a:cubicBezTo>
                    <a:pt x="4489" y="19679"/>
                    <a:pt x="4604" y="19654"/>
                    <a:pt x="4713" y="19654"/>
                  </a:cubicBezTo>
                  <a:cubicBezTo>
                    <a:pt x="4848" y="19654"/>
                    <a:pt x="4973" y="19691"/>
                    <a:pt x="5029" y="19797"/>
                  </a:cubicBezTo>
                  <a:cubicBezTo>
                    <a:pt x="5105" y="19941"/>
                    <a:pt x="5001" y="20152"/>
                    <a:pt x="4865" y="20298"/>
                  </a:cubicBezTo>
                  <a:cubicBezTo>
                    <a:pt x="4608" y="20570"/>
                    <a:pt x="4248" y="20743"/>
                    <a:pt x="3877" y="20771"/>
                  </a:cubicBezTo>
                  <a:cubicBezTo>
                    <a:pt x="3799" y="20777"/>
                    <a:pt x="3737" y="20838"/>
                    <a:pt x="3730" y="20915"/>
                  </a:cubicBezTo>
                  <a:cubicBezTo>
                    <a:pt x="3723" y="20993"/>
                    <a:pt x="3773" y="21064"/>
                    <a:pt x="3849" y="21083"/>
                  </a:cubicBezTo>
                  <a:cubicBezTo>
                    <a:pt x="3944" y="21108"/>
                    <a:pt x="4047" y="21136"/>
                    <a:pt x="4146" y="21169"/>
                  </a:cubicBezTo>
                  <a:cubicBezTo>
                    <a:pt x="4142" y="21209"/>
                    <a:pt x="4140" y="21251"/>
                    <a:pt x="4140" y="21294"/>
                  </a:cubicBezTo>
                  <a:cubicBezTo>
                    <a:pt x="4144" y="21558"/>
                    <a:pt x="4204" y="21821"/>
                    <a:pt x="4309" y="22065"/>
                  </a:cubicBezTo>
                  <a:cubicBezTo>
                    <a:pt x="4227" y="22055"/>
                    <a:pt x="4147" y="22029"/>
                    <a:pt x="4081" y="21987"/>
                  </a:cubicBezTo>
                  <a:cubicBezTo>
                    <a:pt x="3851" y="21844"/>
                    <a:pt x="3705" y="21578"/>
                    <a:pt x="3573" y="21342"/>
                  </a:cubicBezTo>
                  <a:cubicBezTo>
                    <a:pt x="3545" y="21290"/>
                    <a:pt x="3490" y="21260"/>
                    <a:pt x="3433" y="21260"/>
                  </a:cubicBezTo>
                  <a:cubicBezTo>
                    <a:pt x="3417" y="21260"/>
                    <a:pt x="3401" y="21262"/>
                    <a:pt x="3386" y="21267"/>
                  </a:cubicBezTo>
                  <a:cubicBezTo>
                    <a:pt x="3312" y="21294"/>
                    <a:pt x="3266" y="21363"/>
                    <a:pt x="3275" y="21440"/>
                  </a:cubicBezTo>
                  <a:cubicBezTo>
                    <a:pt x="3318" y="21823"/>
                    <a:pt x="3210" y="22223"/>
                    <a:pt x="2981" y="22534"/>
                  </a:cubicBezTo>
                  <a:cubicBezTo>
                    <a:pt x="2929" y="22605"/>
                    <a:pt x="2854" y="22662"/>
                    <a:pt x="2804" y="22669"/>
                  </a:cubicBezTo>
                  <a:cubicBezTo>
                    <a:pt x="2802" y="22670"/>
                    <a:pt x="2800" y="22670"/>
                    <a:pt x="2798" y="22670"/>
                  </a:cubicBezTo>
                  <a:cubicBezTo>
                    <a:pt x="2788" y="22670"/>
                    <a:pt x="2785" y="22666"/>
                    <a:pt x="2782" y="22665"/>
                  </a:cubicBezTo>
                  <a:cubicBezTo>
                    <a:pt x="2775" y="22659"/>
                    <a:pt x="2753" y="22635"/>
                    <a:pt x="2749" y="22528"/>
                  </a:cubicBezTo>
                  <a:cubicBezTo>
                    <a:pt x="2736" y="22163"/>
                    <a:pt x="2847" y="21798"/>
                    <a:pt x="3059" y="21499"/>
                  </a:cubicBezTo>
                  <a:cubicBezTo>
                    <a:pt x="3106" y="21434"/>
                    <a:pt x="3096" y="21345"/>
                    <a:pt x="3037" y="21290"/>
                  </a:cubicBezTo>
                  <a:cubicBezTo>
                    <a:pt x="3007" y="21261"/>
                    <a:pt x="2969" y="21248"/>
                    <a:pt x="2929" y="21248"/>
                  </a:cubicBezTo>
                  <a:cubicBezTo>
                    <a:pt x="2893" y="21248"/>
                    <a:pt x="2857" y="21261"/>
                    <a:pt x="2828" y="21284"/>
                  </a:cubicBezTo>
                  <a:cubicBezTo>
                    <a:pt x="2501" y="21558"/>
                    <a:pt x="2136" y="21777"/>
                    <a:pt x="1740" y="21936"/>
                  </a:cubicBezTo>
                  <a:cubicBezTo>
                    <a:pt x="1667" y="21965"/>
                    <a:pt x="1615" y="21975"/>
                    <a:pt x="1582" y="21975"/>
                  </a:cubicBezTo>
                  <a:cubicBezTo>
                    <a:pt x="1560" y="21975"/>
                    <a:pt x="1547" y="21971"/>
                    <a:pt x="1541" y="21965"/>
                  </a:cubicBezTo>
                  <a:cubicBezTo>
                    <a:pt x="1524" y="21945"/>
                    <a:pt x="1544" y="21854"/>
                    <a:pt x="1617" y="21758"/>
                  </a:cubicBezTo>
                  <a:cubicBezTo>
                    <a:pt x="1863" y="21432"/>
                    <a:pt x="2211" y="21179"/>
                    <a:pt x="2596" y="21044"/>
                  </a:cubicBezTo>
                  <a:cubicBezTo>
                    <a:pt x="2667" y="21018"/>
                    <a:pt x="2712" y="20949"/>
                    <a:pt x="2700" y="20872"/>
                  </a:cubicBezTo>
                  <a:cubicBezTo>
                    <a:pt x="2690" y="20799"/>
                    <a:pt x="2631" y="20741"/>
                    <a:pt x="2555" y="20735"/>
                  </a:cubicBezTo>
                  <a:cubicBezTo>
                    <a:pt x="2138" y="20705"/>
                    <a:pt x="1734" y="20512"/>
                    <a:pt x="1447" y="20210"/>
                  </a:cubicBezTo>
                  <a:cubicBezTo>
                    <a:pt x="1358" y="20115"/>
                    <a:pt x="1277" y="19982"/>
                    <a:pt x="1313" y="19893"/>
                  </a:cubicBezTo>
                  <a:cubicBezTo>
                    <a:pt x="1343" y="19819"/>
                    <a:pt x="1450" y="19787"/>
                    <a:pt x="1567" y="19787"/>
                  </a:cubicBezTo>
                  <a:cubicBezTo>
                    <a:pt x="1610" y="19787"/>
                    <a:pt x="1654" y="19791"/>
                    <a:pt x="1696" y="19799"/>
                  </a:cubicBezTo>
                  <a:cubicBezTo>
                    <a:pt x="2061" y="19869"/>
                    <a:pt x="2402" y="20079"/>
                    <a:pt x="2630" y="20373"/>
                  </a:cubicBezTo>
                  <a:cubicBezTo>
                    <a:pt x="2657" y="20413"/>
                    <a:pt x="2686" y="20453"/>
                    <a:pt x="2716" y="20492"/>
                  </a:cubicBezTo>
                  <a:cubicBezTo>
                    <a:pt x="2748" y="20534"/>
                    <a:pt x="2795" y="20556"/>
                    <a:pt x="2843" y="20556"/>
                  </a:cubicBezTo>
                  <a:cubicBezTo>
                    <a:pt x="2875" y="20556"/>
                    <a:pt x="2907" y="20546"/>
                    <a:pt x="2935" y="20527"/>
                  </a:cubicBezTo>
                  <a:cubicBezTo>
                    <a:pt x="3004" y="20478"/>
                    <a:pt x="3023" y="20383"/>
                    <a:pt x="2978" y="20311"/>
                  </a:cubicBezTo>
                  <a:cubicBezTo>
                    <a:pt x="2951" y="20267"/>
                    <a:pt x="2922" y="20226"/>
                    <a:pt x="2889" y="20187"/>
                  </a:cubicBezTo>
                  <a:cubicBezTo>
                    <a:pt x="2679" y="19864"/>
                    <a:pt x="2560" y="19483"/>
                    <a:pt x="2552" y="19098"/>
                  </a:cubicBezTo>
                  <a:cubicBezTo>
                    <a:pt x="2589" y="18993"/>
                    <a:pt x="2619" y="18885"/>
                    <a:pt x="2640" y="18776"/>
                  </a:cubicBezTo>
                  <a:close/>
                  <a:moveTo>
                    <a:pt x="8817" y="22083"/>
                  </a:moveTo>
                  <a:lnTo>
                    <a:pt x="8817" y="22083"/>
                  </a:lnTo>
                  <a:cubicBezTo>
                    <a:pt x="8894" y="22155"/>
                    <a:pt x="8977" y="22220"/>
                    <a:pt x="9065" y="22281"/>
                  </a:cubicBezTo>
                  <a:cubicBezTo>
                    <a:pt x="8980" y="22419"/>
                    <a:pt x="8911" y="22566"/>
                    <a:pt x="8861" y="22718"/>
                  </a:cubicBezTo>
                  <a:cubicBezTo>
                    <a:pt x="8851" y="22703"/>
                    <a:pt x="8841" y="22687"/>
                    <a:pt x="8829" y="22672"/>
                  </a:cubicBezTo>
                  <a:cubicBezTo>
                    <a:pt x="8839" y="22477"/>
                    <a:pt x="8835" y="22281"/>
                    <a:pt x="8817" y="22083"/>
                  </a:cubicBezTo>
                  <a:close/>
                  <a:moveTo>
                    <a:pt x="22776" y="19178"/>
                  </a:moveTo>
                  <a:cubicBezTo>
                    <a:pt x="22817" y="19178"/>
                    <a:pt x="22857" y="19187"/>
                    <a:pt x="22894" y="19209"/>
                  </a:cubicBezTo>
                  <a:cubicBezTo>
                    <a:pt x="23034" y="19293"/>
                    <a:pt x="23055" y="19527"/>
                    <a:pt x="23015" y="19722"/>
                  </a:cubicBezTo>
                  <a:cubicBezTo>
                    <a:pt x="22937" y="20087"/>
                    <a:pt x="22720" y="20422"/>
                    <a:pt x="22417" y="20642"/>
                  </a:cubicBezTo>
                  <a:cubicBezTo>
                    <a:pt x="22354" y="20687"/>
                    <a:pt x="22332" y="20771"/>
                    <a:pt x="22368" y="20842"/>
                  </a:cubicBezTo>
                  <a:cubicBezTo>
                    <a:pt x="22396" y="20898"/>
                    <a:pt x="22450" y="20930"/>
                    <a:pt x="22508" y="20930"/>
                  </a:cubicBezTo>
                  <a:cubicBezTo>
                    <a:pt x="22524" y="20930"/>
                    <a:pt x="22540" y="20928"/>
                    <a:pt x="22556" y="20923"/>
                  </a:cubicBezTo>
                  <a:cubicBezTo>
                    <a:pt x="22746" y="20866"/>
                    <a:pt x="22955" y="20803"/>
                    <a:pt x="23156" y="20803"/>
                  </a:cubicBezTo>
                  <a:cubicBezTo>
                    <a:pt x="23206" y="20803"/>
                    <a:pt x="23256" y="20807"/>
                    <a:pt x="23304" y="20816"/>
                  </a:cubicBezTo>
                  <a:cubicBezTo>
                    <a:pt x="23500" y="20856"/>
                    <a:pt x="23709" y="21021"/>
                    <a:pt x="23702" y="21218"/>
                  </a:cubicBezTo>
                  <a:cubicBezTo>
                    <a:pt x="23695" y="21427"/>
                    <a:pt x="23450" y="21578"/>
                    <a:pt x="23219" y="21579"/>
                  </a:cubicBezTo>
                  <a:cubicBezTo>
                    <a:pt x="22950" y="21578"/>
                    <a:pt x="22685" y="21427"/>
                    <a:pt x="22453" y="21294"/>
                  </a:cubicBezTo>
                  <a:cubicBezTo>
                    <a:pt x="22428" y="21280"/>
                    <a:pt x="22400" y="21272"/>
                    <a:pt x="22373" y="21272"/>
                  </a:cubicBezTo>
                  <a:cubicBezTo>
                    <a:pt x="22328" y="21272"/>
                    <a:pt x="22285" y="21292"/>
                    <a:pt x="22255" y="21327"/>
                  </a:cubicBezTo>
                  <a:cubicBezTo>
                    <a:pt x="22204" y="21385"/>
                    <a:pt x="22203" y="21468"/>
                    <a:pt x="22249" y="21529"/>
                  </a:cubicBezTo>
                  <a:cubicBezTo>
                    <a:pt x="22485" y="21836"/>
                    <a:pt x="22600" y="22232"/>
                    <a:pt x="22566" y="22616"/>
                  </a:cubicBezTo>
                  <a:cubicBezTo>
                    <a:pt x="22558" y="22703"/>
                    <a:pt x="22522" y="22793"/>
                    <a:pt x="22484" y="22825"/>
                  </a:cubicBezTo>
                  <a:cubicBezTo>
                    <a:pt x="22476" y="22832"/>
                    <a:pt x="22472" y="22834"/>
                    <a:pt x="22468" y="22834"/>
                  </a:cubicBezTo>
                  <a:cubicBezTo>
                    <a:pt x="22466" y="22834"/>
                    <a:pt x="22465" y="22833"/>
                    <a:pt x="22463" y="22832"/>
                  </a:cubicBezTo>
                  <a:cubicBezTo>
                    <a:pt x="22455" y="22832"/>
                    <a:pt x="22422" y="22822"/>
                    <a:pt x="22364" y="22731"/>
                  </a:cubicBezTo>
                  <a:cubicBezTo>
                    <a:pt x="22165" y="22426"/>
                    <a:pt x="22067" y="22056"/>
                    <a:pt x="22095" y="21692"/>
                  </a:cubicBezTo>
                  <a:cubicBezTo>
                    <a:pt x="22101" y="21612"/>
                    <a:pt x="22046" y="21540"/>
                    <a:pt x="21968" y="21523"/>
                  </a:cubicBezTo>
                  <a:cubicBezTo>
                    <a:pt x="21958" y="21521"/>
                    <a:pt x="21947" y="21520"/>
                    <a:pt x="21937" y="21520"/>
                  </a:cubicBezTo>
                  <a:cubicBezTo>
                    <a:pt x="21871" y="21520"/>
                    <a:pt x="21809" y="21562"/>
                    <a:pt x="21787" y="21628"/>
                  </a:cubicBezTo>
                  <a:cubicBezTo>
                    <a:pt x="21650" y="22032"/>
                    <a:pt x="21450" y="22409"/>
                    <a:pt x="21196" y="22750"/>
                  </a:cubicBezTo>
                  <a:cubicBezTo>
                    <a:pt x="21127" y="22844"/>
                    <a:pt x="21069" y="22876"/>
                    <a:pt x="21048" y="22876"/>
                  </a:cubicBezTo>
                  <a:cubicBezTo>
                    <a:pt x="21046" y="22876"/>
                    <a:pt x="21045" y="22876"/>
                    <a:pt x="21044" y="22875"/>
                  </a:cubicBezTo>
                  <a:cubicBezTo>
                    <a:pt x="21018" y="22868"/>
                    <a:pt x="20987" y="22782"/>
                    <a:pt x="21000" y="22659"/>
                  </a:cubicBezTo>
                  <a:cubicBezTo>
                    <a:pt x="21042" y="22253"/>
                    <a:pt x="21208" y="21857"/>
                    <a:pt x="21467" y="21540"/>
                  </a:cubicBezTo>
                  <a:cubicBezTo>
                    <a:pt x="21513" y="21483"/>
                    <a:pt x="21514" y="21398"/>
                    <a:pt x="21467" y="21340"/>
                  </a:cubicBezTo>
                  <a:cubicBezTo>
                    <a:pt x="21435" y="21303"/>
                    <a:pt x="21389" y="21281"/>
                    <a:pt x="21342" y="21281"/>
                  </a:cubicBezTo>
                  <a:cubicBezTo>
                    <a:pt x="21317" y="21281"/>
                    <a:pt x="21294" y="21286"/>
                    <a:pt x="21270" y="21299"/>
                  </a:cubicBezTo>
                  <a:cubicBezTo>
                    <a:pt x="21031" y="21421"/>
                    <a:pt x="20762" y="21484"/>
                    <a:pt x="20494" y="21484"/>
                  </a:cubicBezTo>
                  <a:cubicBezTo>
                    <a:pt x="20345" y="21484"/>
                    <a:pt x="20195" y="21464"/>
                    <a:pt x="20051" y="21425"/>
                  </a:cubicBezTo>
                  <a:cubicBezTo>
                    <a:pt x="19926" y="21391"/>
                    <a:pt x="19786" y="21320"/>
                    <a:pt x="19772" y="21224"/>
                  </a:cubicBezTo>
                  <a:cubicBezTo>
                    <a:pt x="19756" y="21116"/>
                    <a:pt x="19900" y="21002"/>
                    <a:pt x="20051" y="20944"/>
                  </a:cubicBezTo>
                  <a:cubicBezTo>
                    <a:pt x="20223" y="20879"/>
                    <a:pt x="20408" y="20847"/>
                    <a:pt x="20592" y="20847"/>
                  </a:cubicBezTo>
                  <a:cubicBezTo>
                    <a:pt x="20781" y="20847"/>
                    <a:pt x="20970" y="20881"/>
                    <a:pt x="21146" y="20947"/>
                  </a:cubicBezTo>
                  <a:cubicBezTo>
                    <a:pt x="21190" y="20969"/>
                    <a:pt x="21237" y="20989"/>
                    <a:pt x="21283" y="21008"/>
                  </a:cubicBezTo>
                  <a:cubicBezTo>
                    <a:pt x="21302" y="21015"/>
                    <a:pt x="21321" y="21019"/>
                    <a:pt x="21341" y="21019"/>
                  </a:cubicBezTo>
                  <a:cubicBezTo>
                    <a:pt x="21402" y="21019"/>
                    <a:pt x="21460" y="20983"/>
                    <a:pt x="21486" y="20923"/>
                  </a:cubicBezTo>
                  <a:cubicBezTo>
                    <a:pt x="21520" y="20845"/>
                    <a:pt x="21486" y="20754"/>
                    <a:pt x="21411" y="20715"/>
                  </a:cubicBezTo>
                  <a:cubicBezTo>
                    <a:pt x="21366" y="20694"/>
                    <a:pt x="21319" y="20672"/>
                    <a:pt x="21273" y="20655"/>
                  </a:cubicBezTo>
                  <a:cubicBezTo>
                    <a:pt x="20828" y="20442"/>
                    <a:pt x="20466" y="20073"/>
                    <a:pt x="20266" y="19621"/>
                  </a:cubicBezTo>
                  <a:cubicBezTo>
                    <a:pt x="20214" y="19504"/>
                    <a:pt x="20214" y="19418"/>
                    <a:pt x="20239" y="19395"/>
                  </a:cubicBezTo>
                  <a:cubicBezTo>
                    <a:pt x="20246" y="19388"/>
                    <a:pt x="20260" y="19384"/>
                    <a:pt x="20278" y="19384"/>
                  </a:cubicBezTo>
                  <a:cubicBezTo>
                    <a:pt x="20317" y="19384"/>
                    <a:pt x="20378" y="19401"/>
                    <a:pt x="20455" y="19442"/>
                  </a:cubicBezTo>
                  <a:cubicBezTo>
                    <a:pt x="20852" y="19658"/>
                    <a:pt x="21114" y="19982"/>
                    <a:pt x="21389" y="20325"/>
                  </a:cubicBezTo>
                  <a:cubicBezTo>
                    <a:pt x="21445" y="20394"/>
                    <a:pt x="21500" y="20463"/>
                    <a:pt x="21558" y="20532"/>
                  </a:cubicBezTo>
                  <a:cubicBezTo>
                    <a:pt x="21589" y="20569"/>
                    <a:pt x="21633" y="20589"/>
                    <a:pt x="21680" y="20589"/>
                  </a:cubicBezTo>
                  <a:cubicBezTo>
                    <a:pt x="21690" y="20589"/>
                    <a:pt x="21701" y="20588"/>
                    <a:pt x="21712" y="20586"/>
                  </a:cubicBezTo>
                  <a:cubicBezTo>
                    <a:pt x="21769" y="20576"/>
                    <a:pt x="21814" y="20534"/>
                    <a:pt x="21831" y="20478"/>
                  </a:cubicBezTo>
                  <a:cubicBezTo>
                    <a:pt x="21945" y="20115"/>
                    <a:pt x="22066" y="19765"/>
                    <a:pt x="22312" y="19462"/>
                  </a:cubicBezTo>
                  <a:cubicBezTo>
                    <a:pt x="22420" y="19333"/>
                    <a:pt x="22609" y="19178"/>
                    <a:pt x="22776" y="19178"/>
                  </a:cubicBezTo>
                  <a:close/>
                  <a:moveTo>
                    <a:pt x="7523" y="22291"/>
                  </a:moveTo>
                  <a:cubicBezTo>
                    <a:pt x="7527" y="22361"/>
                    <a:pt x="7546" y="22442"/>
                    <a:pt x="7585" y="22537"/>
                  </a:cubicBezTo>
                  <a:cubicBezTo>
                    <a:pt x="7678" y="22766"/>
                    <a:pt x="7789" y="22986"/>
                    <a:pt x="7919" y="23192"/>
                  </a:cubicBezTo>
                  <a:cubicBezTo>
                    <a:pt x="7831" y="23168"/>
                    <a:pt x="7740" y="23148"/>
                    <a:pt x="7651" y="23133"/>
                  </a:cubicBezTo>
                  <a:cubicBezTo>
                    <a:pt x="7559" y="22911"/>
                    <a:pt x="7334" y="22731"/>
                    <a:pt x="7091" y="22628"/>
                  </a:cubicBezTo>
                  <a:cubicBezTo>
                    <a:pt x="7049" y="22609"/>
                    <a:pt x="7010" y="22595"/>
                    <a:pt x="6968" y="22579"/>
                  </a:cubicBezTo>
                  <a:cubicBezTo>
                    <a:pt x="7167" y="22513"/>
                    <a:pt x="7354" y="22415"/>
                    <a:pt x="7523" y="22291"/>
                  </a:cubicBezTo>
                  <a:close/>
                  <a:moveTo>
                    <a:pt x="7863" y="24248"/>
                  </a:moveTo>
                  <a:lnTo>
                    <a:pt x="7863" y="24248"/>
                  </a:lnTo>
                  <a:cubicBezTo>
                    <a:pt x="7868" y="24249"/>
                    <a:pt x="7874" y="24249"/>
                    <a:pt x="7880" y="24251"/>
                  </a:cubicBezTo>
                  <a:lnTo>
                    <a:pt x="7876" y="24255"/>
                  </a:lnTo>
                  <a:cubicBezTo>
                    <a:pt x="7873" y="24251"/>
                    <a:pt x="7868" y="24249"/>
                    <a:pt x="7863" y="24248"/>
                  </a:cubicBezTo>
                  <a:close/>
                  <a:moveTo>
                    <a:pt x="6433" y="20902"/>
                  </a:moveTo>
                  <a:cubicBezTo>
                    <a:pt x="6444" y="20902"/>
                    <a:pt x="6453" y="20904"/>
                    <a:pt x="6459" y="20908"/>
                  </a:cubicBezTo>
                  <a:cubicBezTo>
                    <a:pt x="6486" y="20927"/>
                    <a:pt x="6500" y="21002"/>
                    <a:pt x="6472" y="21130"/>
                  </a:cubicBezTo>
                  <a:cubicBezTo>
                    <a:pt x="6375" y="21572"/>
                    <a:pt x="6138" y="21913"/>
                    <a:pt x="5886" y="22273"/>
                  </a:cubicBezTo>
                  <a:cubicBezTo>
                    <a:pt x="5835" y="22345"/>
                    <a:pt x="5782" y="22419"/>
                    <a:pt x="5731" y="22492"/>
                  </a:cubicBezTo>
                  <a:cubicBezTo>
                    <a:pt x="5700" y="22541"/>
                    <a:pt x="5695" y="22602"/>
                    <a:pt x="5723" y="22655"/>
                  </a:cubicBezTo>
                  <a:cubicBezTo>
                    <a:pt x="5750" y="22707"/>
                    <a:pt x="5802" y="22739"/>
                    <a:pt x="5860" y="22741"/>
                  </a:cubicBezTo>
                  <a:cubicBezTo>
                    <a:pt x="6240" y="22749"/>
                    <a:pt x="6610" y="22767"/>
                    <a:pt x="6968" y="22921"/>
                  </a:cubicBezTo>
                  <a:cubicBezTo>
                    <a:pt x="7063" y="22962"/>
                    <a:pt x="7177" y="23031"/>
                    <a:pt x="7261" y="23116"/>
                  </a:cubicBezTo>
                  <a:cubicBezTo>
                    <a:pt x="7146" y="23120"/>
                    <a:pt x="6996" y="23148"/>
                    <a:pt x="6902" y="23274"/>
                  </a:cubicBezTo>
                  <a:cubicBezTo>
                    <a:pt x="6846" y="23348"/>
                    <a:pt x="6823" y="23437"/>
                    <a:pt x="6837" y="23534"/>
                  </a:cubicBezTo>
                  <a:cubicBezTo>
                    <a:pt x="6845" y="23580"/>
                    <a:pt x="6860" y="23627"/>
                    <a:pt x="6882" y="23670"/>
                  </a:cubicBezTo>
                  <a:cubicBezTo>
                    <a:pt x="6857" y="23672"/>
                    <a:pt x="6831" y="23672"/>
                    <a:pt x="6806" y="23672"/>
                  </a:cubicBezTo>
                  <a:cubicBezTo>
                    <a:pt x="6469" y="23672"/>
                    <a:pt x="6129" y="23558"/>
                    <a:pt x="5861" y="23349"/>
                  </a:cubicBezTo>
                  <a:cubicBezTo>
                    <a:pt x="5833" y="23326"/>
                    <a:pt x="5798" y="23315"/>
                    <a:pt x="5764" y="23315"/>
                  </a:cubicBezTo>
                  <a:cubicBezTo>
                    <a:pt x="5725" y="23315"/>
                    <a:pt x="5687" y="23329"/>
                    <a:pt x="5657" y="23356"/>
                  </a:cubicBezTo>
                  <a:cubicBezTo>
                    <a:pt x="5599" y="23408"/>
                    <a:pt x="5587" y="23495"/>
                    <a:pt x="5629" y="23559"/>
                  </a:cubicBezTo>
                  <a:cubicBezTo>
                    <a:pt x="5762" y="23768"/>
                    <a:pt x="5916" y="24004"/>
                    <a:pt x="5939" y="24249"/>
                  </a:cubicBezTo>
                  <a:cubicBezTo>
                    <a:pt x="5959" y="24449"/>
                    <a:pt x="5861" y="24696"/>
                    <a:pt x="5670" y="24745"/>
                  </a:cubicBezTo>
                  <a:cubicBezTo>
                    <a:pt x="5648" y="24750"/>
                    <a:pt x="5626" y="24753"/>
                    <a:pt x="5604" y="24753"/>
                  </a:cubicBezTo>
                  <a:cubicBezTo>
                    <a:pt x="5422" y="24753"/>
                    <a:pt x="5241" y="24572"/>
                    <a:pt x="5189" y="24383"/>
                  </a:cubicBezTo>
                  <a:cubicBezTo>
                    <a:pt x="5114" y="24124"/>
                    <a:pt x="5186" y="23826"/>
                    <a:pt x="5252" y="23565"/>
                  </a:cubicBezTo>
                  <a:cubicBezTo>
                    <a:pt x="5269" y="23492"/>
                    <a:pt x="5233" y="23415"/>
                    <a:pt x="5165" y="23384"/>
                  </a:cubicBezTo>
                  <a:cubicBezTo>
                    <a:pt x="5144" y="23372"/>
                    <a:pt x="5119" y="23369"/>
                    <a:pt x="5098" y="23369"/>
                  </a:cubicBezTo>
                  <a:cubicBezTo>
                    <a:pt x="5049" y="23369"/>
                    <a:pt x="5001" y="23392"/>
                    <a:pt x="4970" y="23434"/>
                  </a:cubicBezTo>
                  <a:cubicBezTo>
                    <a:pt x="4742" y="23745"/>
                    <a:pt x="4392" y="23967"/>
                    <a:pt x="4015" y="24040"/>
                  </a:cubicBezTo>
                  <a:cubicBezTo>
                    <a:pt x="3987" y="24046"/>
                    <a:pt x="3957" y="24048"/>
                    <a:pt x="3929" y="24048"/>
                  </a:cubicBezTo>
                  <a:cubicBezTo>
                    <a:pt x="3872" y="24048"/>
                    <a:pt x="3820" y="24038"/>
                    <a:pt x="3792" y="24019"/>
                  </a:cubicBezTo>
                  <a:cubicBezTo>
                    <a:pt x="3780" y="24012"/>
                    <a:pt x="3779" y="24006"/>
                    <a:pt x="3779" y="24002"/>
                  </a:cubicBezTo>
                  <a:cubicBezTo>
                    <a:pt x="3777" y="23991"/>
                    <a:pt x="3779" y="23960"/>
                    <a:pt x="3846" y="23876"/>
                  </a:cubicBezTo>
                  <a:cubicBezTo>
                    <a:pt x="4084" y="23600"/>
                    <a:pt x="4414" y="23405"/>
                    <a:pt x="4771" y="23328"/>
                  </a:cubicBezTo>
                  <a:cubicBezTo>
                    <a:pt x="4847" y="23312"/>
                    <a:pt x="4902" y="23240"/>
                    <a:pt x="4896" y="23161"/>
                  </a:cubicBezTo>
                  <a:cubicBezTo>
                    <a:pt x="4889" y="23081"/>
                    <a:pt x="4826" y="23018"/>
                    <a:pt x="4745" y="23015"/>
                  </a:cubicBezTo>
                  <a:cubicBezTo>
                    <a:pt x="4320" y="22995"/>
                    <a:pt x="3901" y="22909"/>
                    <a:pt x="3504" y="22759"/>
                  </a:cubicBezTo>
                  <a:cubicBezTo>
                    <a:pt x="3383" y="22714"/>
                    <a:pt x="3340" y="22667"/>
                    <a:pt x="3340" y="22645"/>
                  </a:cubicBezTo>
                  <a:cubicBezTo>
                    <a:pt x="3340" y="22619"/>
                    <a:pt x="3414" y="22566"/>
                    <a:pt x="3534" y="22544"/>
                  </a:cubicBezTo>
                  <a:cubicBezTo>
                    <a:pt x="3655" y="22522"/>
                    <a:pt x="3778" y="22512"/>
                    <a:pt x="3902" y="22512"/>
                  </a:cubicBezTo>
                  <a:cubicBezTo>
                    <a:pt x="4189" y="22512"/>
                    <a:pt x="4476" y="22569"/>
                    <a:pt x="4738" y="22681"/>
                  </a:cubicBezTo>
                  <a:cubicBezTo>
                    <a:pt x="4758" y="22690"/>
                    <a:pt x="4780" y="22695"/>
                    <a:pt x="4801" y="22695"/>
                  </a:cubicBezTo>
                  <a:cubicBezTo>
                    <a:pt x="4851" y="22695"/>
                    <a:pt x="4900" y="22670"/>
                    <a:pt x="4931" y="22626"/>
                  </a:cubicBezTo>
                  <a:cubicBezTo>
                    <a:pt x="4974" y="22564"/>
                    <a:pt x="4968" y="22479"/>
                    <a:pt x="4916" y="22426"/>
                  </a:cubicBezTo>
                  <a:cubicBezTo>
                    <a:pt x="4630" y="22122"/>
                    <a:pt x="4463" y="21708"/>
                    <a:pt x="4457" y="21290"/>
                  </a:cubicBezTo>
                  <a:cubicBezTo>
                    <a:pt x="4456" y="21160"/>
                    <a:pt x="4484" y="21005"/>
                    <a:pt x="4572" y="20966"/>
                  </a:cubicBezTo>
                  <a:cubicBezTo>
                    <a:pt x="4589" y="20958"/>
                    <a:pt x="4606" y="20954"/>
                    <a:pt x="4625" y="20954"/>
                  </a:cubicBezTo>
                  <a:cubicBezTo>
                    <a:pt x="4719" y="20954"/>
                    <a:pt x="4837" y="21048"/>
                    <a:pt x="4918" y="21156"/>
                  </a:cubicBezTo>
                  <a:cubicBezTo>
                    <a:pt x="5140" y="21454"/>
                    <a:pt x="5248" y="21839"/>
                    <a:pt x="5219" y="22210"/>
                  </a:cubicBezTo>
                  <a:cubicBezTo>
                    <a:pt x="5212" y="22258"/>
                    <a:pt x="5204" y="22308"/>
                    <a:pt x="5200" y="22357"/>
                  </a:cubicBezTo>
                  <a:cubicBezTo>
                    <a:pt x="5193" y="22442"/>
                    <a:pt x="5253" y="22517"/>
                    <a:pt x="5337" y="22530"/>
                  </a:cubicBezTo>
                  <a:cubicBezTo>
                    <a:pt x="5344" y="22531"/>
                    <a:pt x="5351" y="22531"/>
                    <a:pt x="5358" y="22531"/>
                  </a:cubicBezTo>
                  <a:cubicBezTo>
                    <a:pt x="5435" y="22531"/>
                    <a:pt x="5501" y="22477"/>
                    <a:pt x="5515" y="22400"/>
                  </a:cubicBezTo>
                  <a:cubicBezTo>
                    <a:pt x="5524" y="22350"/>
                    <a:pt x="5530" y="22299"/>
                    <a:pt x="5536" y="22249"/>
                  </a:cubicBezTo>
                  <a:cubicBezTo>
                    <a:pt x="5615" y="21764"/>
                    <a:pt x="5870" y="21313"/>
                    <a:pt x="6248" y="20996"/>
                  </a:cubicBezTo>
                  <a:cubicBezTo>
                    <a:pt x="6324" y="20932"/>
                    <a:pt x="6393" y="20902"/>
                    <a:pt x="6433" y="20902"/>
                  </a:cubicBezTo>
                  <a:close/>
                  <a:moveTo>
                    <a:pt x="10749" y="1661"/>
                  </a:moveTo>
                  <a:lnTo>
                    <a:pt x="10749" y="1661"/>
                  </a:lnTo>
                  <a:cubicBezTo>
                    <a:pt x="10704" y="1710"/>
                    <a:pt x="10681" y="1760"/>
                    <a:pt x="10669" y="1797"/>
                  </a:cubicBezTo>
                  <a:cubicBezTo>
                    <a:pt x="10612" y="1985"/>
                    <a:pt x="10711" y="2179"/>
                    <a:pt x="10939" y="2332"/>
                  </a:cubicBezTo>
                  <a:cubicBezTo>
                    <a:pt x="11208" y="2512"/>
                    <a:pt x="11512" y="2633"/>
                    <a:pt x="11829" y="2692"/>
                  </a:cubicBezTo>
                  <a:cubicBezTo>
                    <a:pt x="11662" y="2805"/>
                    <a:pt x="11510" y="2945"/>
                    <a:pt x="11389" y="3106"/>
                  </a:cubicBezTo>
                  <a:cubicBezTo>
                    <a:pt x="11227" y="3320"/>
                    <a:pt x="11111" y="3655"/>
                    <a:pt x="11317" y="3891"/>
                  </a:cubicBezTo>
                  <a:cubicBezTo>
                    <a:pt x="11408" y="3996"/>
                    <a:pt x="11545" y="4051"/>
                    <a:pt x="11709" y="4051"/>
                  </a:cubicBezTo>
                  <a:cubicBezTo>
                    <a:pt x="11797" y="4051"/>
                    <a:pt x="11892" y="4035"/>
                    <a:pt x="11993" y="4004"/>
                  </a:cubicBezTo>
                  <a:cubicBezTo>
                    <a:pt x="12310" y="3907"/>
                    <a:pt x="12599" y="3729"/>
                    <a:pt x="12832" y="3492"/>
                  </a:cubicBezTo>
                  <a:cubicBezTo>
                    <a:pt x="12858" y="3799"/>
                    <a:pt x="12943" y="4103"/>
                    <a:pt x="13080" y="4377"/>
                  </a:cubicBezTo>
                  <a:cubicBezTo>
                    <a:pt x="13187" y="4591"/>
                    <a:pt x="13345" y="4714"/>
                    <a:pt x="13508" y="4714"/>
                  </a:cubicBezTo>
                  <a:cubicBezTo>
                    <a:pt x="13542" y="4714"/>
                    <a:pt x="13578" y="4708"/>
                    <a:pt x="13613" y="4698"/>
                  </a:cubicBezTo>
                  <a:cubicBezTo>
                    <a:pt x="13728" y="4662"/>
                    <a:pt x="13869" y="4549"/>
                    <a:pt x="13895" y="4230"/>
                  </a:cubicBezTo>
                  <a:cubicBezTo>
                    <a:pt x="13914" y="3985"/>
                    <a:pt x="13911" y="3737"/>
                    <a:pt x="13889" y="3495"/>
                  </a:cubicBezTo>
                  <a:lnTo>
                    <a:pt x="13889" y="3495"/>
                  </a:lnTo>
                  <a:cubicBezTo>
                    <a:pt x="14048" y="3642"/>
                    <a:pt x="14228" y="3763"/>
                    <a:pt x="14426" y="3852"/>
                  </a:cubicBezTo>
                  <a:cubicBezTo>
                    <a:pt x="14493" y="3883"/>
                    <a:pt x="14582" y="3916"/>
                    <a:pt x="14676" y="3916"/>
                  </a:cubicBezTo>
                  <a:cubicBezTo>
                    <a:pt x="14728" y="3916"/>
                    <a:pt x="14782" y="3906"/>
                    <a:pt x="14835" y="3880"/>
                  </a:cubicBezTo>
                  <a:cubicBezTo>
                    <a:pt x="14919" y="3838"/>
                    <a:pt x="14979" y="3769"/>
                    <a:pt x="15010" y="3677"/>
                  </a:cubicBezTo>
                  <a:cubicBezTo>
                    <a:pt x="15075" y="3481"/>
                    <a:pt x="14979" y="3272"/>
                    <a:pt x="14948" y="3212"/>
                  </a:cubicBezTo>
                  <a:cubicBezTo>
                    <a:pt x="14817" y="2958"/>
                    <a:pt x="14625" y="2736"/>
                    <a:pt x="14398" y="2568"/>
                  </a:cubicBezTo>
                  <a:cubicBezTo>
                    <a:pt x="14547" y="2538"/>
                    <a:pt x="14696" y="2487"/>
                    <a:pt x="14833" y="2402"/>
                  </a:cubicBezTo>
                  <a:cubicBezTo>
                    <a:pt x="15010" y="2293"/>
                    <a:pt x="15149" y="2107"/>
                    <a:pt x="15206" y="1904"/>
                  </a:cubicBezTo>
                  <a:cubicBezTo>
                    <a:pt x="15275" y="1927"/>
                    <a:pt x="15341" y="1950"/>
                    <a:pt x="15409" y="1976"/>
                  </a:cubicBezTo>
                  <a:cubicBezTo>
                    <a:pt x="15341" y="2168"/>
                    <a:pt x="15414" y="2398"/>
                    <a:pt x="15615" y="2610"/>
                  </a:cubicBezTo>
                  <a:cubicBezTo>
                    <a:pt x="15841" y="2850"/>
                    <a:pt x="16132" y="3030"/>
                    <a:pt x="16444" y="3137"/>
                  </a:cubicBezTo>
                  <a:cubicBezTo>
                    <a:pt x="16182" y="3295"/>
                    <a:pt x="15946" y="3504"/>
                    <a:pt x="15761" y="3749"/>
                  </a:cubicBezTo>
                  <a:cubicBezTo>
                    <a:pt x="15625" y="3927"/>
                    <a:pt x="15583" y="4109"/>
                    <a:pt x="15638" y="4253"/>
                  </a:cubicBezTo>
                  <a:cubicBezTo>
                    <a:pt x="15539" y="4216"/>
                    <a:pt x="15429" y="4192"/>
                    <a:pt x="15322" y="4192"/>
                  </a:cubicBezTo>
                  <a:cubicBezTo>
                    <a:pt x="15165" y="4192"/>
                    <a:pt x="15014" y="4243"/>
                    <a:pt x="14913" y="4382"/>
                  </a:cubicBezTo>
                  <a:cubicBezTo>
                    <a:pt x="14788" y="4557"/>
                    <a:pt x="14804" y="4806"/>
                    <a:pt x="14954" y="5066"/>
                  </a:cubicBezTo>
                  <a:cubicBezTo>
                    <a:pt x="15119" y="5353"/>
                    <a:pt x="15358" y="5595"/>
                    <a:pt x="15639" y="5771"/>
                  </a:cubicBezTo>
                  <a:cubicBezTo>
                    <a:pt x="15345" y="5864"/>
                    <a:pt x="15070" y="6012"/>
                    <a:pt x="14833" y="6207"/>
                  </a:cubicBezTo>
                  <a:cubicBezTo>
                    <a:pt x="14608" y="6393"/>
                    <a:pt x="14534" y="6617"/>
                    <a:pt x="14640" y="6797"/>
                  </a:cubicBezTo>
                  <a:cubicBezTo>
                    <a:pt x="14691" y="6885"/>
                    <a:pt x="14799" y="6979"/>
                    <a:pt x="15018" y="6979"/>
                  </a:cubicBezTo>
                  <a:cubicBezTo>
                    <a:pt x="15061" y="6979"/>
                    <a:pt x="15109" y="6975"/>
                    <a:pt x="15161" y="6967"/>
                  </a:cubicBezTo>
                  <a:cubicBezTo>
                    <a:pt x="15403" y="6930"/>
                    <a:pt x="15643" y="6874"/>
                    <a:pt x="15875" y="6796"/>
                  </a:cubicBezTo>
                  <a:lnTo>
                    <a:pt x="15875" y="6796"/>
                  </a:lnTo>
                  <a:cubicBezTo>
                    <a:pt x="15767" y="6983"/>
                    <a:pt x="15689" y="7186"/>
                    <a:pt x="15646" y="7399"/>
                  </a:cubicBezTo>
                  <a:cubicBezTo>
                    <a:pt x="15623" y="7510"/>
                    <a:pt x="15607" y="7674"/>
                    <a:pt x="15711" y="7804"/>
                  </a:cubicBezTo>
                  <a:cubicBezTo>
                    <a:pt x="15770" y="7876"/>
                    <a:pt x="15852" y="7919"/>
                    <a:pt x="15949" y="7928"/>
                  </a:cubicBezTo>
                  <a:cubicBezTo>
                    <a:pt x="15962" y="7931"/>
                    <a:pt x="15975" y="7931"/>
                    <a:pt x="15985" y="7931"/>
                  </a:cubicBezTo>
                  <a:cubicBezTo>
                    <a:pt x="16136" y="7931"/>
                    <a:pt x="16291" y="7847"/>
                    <a:pt x="16388" y="7765"/>
                  </a:cubicBezTo>
                  <a:cubicBezTo>
                    <a:pt x="16605" y="7581"/>
                    <a:pt x="16780" y="7344"/>
                    <a:pt x="16892" y="7084"/>
                  </a:cubicBezTo>
                  <a:cubicBezTo>
                    <a:pt x="16955" y="7222"/>
                    <a:pt x="17037" y="7357"/>
                    <a:pt x="17151" y="7471"/>
                  </a:cubicBezTo>
                  <a:cubicBezTo>
                    <a:pt x="17306" y="7627"/>
                    <a:pt x="17535" y="7725"/>
                    <a:pt x="17756" y="7725"/>
                  </a:cubicBezTo>
                  <a:cubicBezTo>
                    <a:pt x="17914" y="7725"/>
                    <a:pt x="18069" y="7675"/>
                    <a:pt x="18191" y="7559"/>
                  </a:cubicBezTo>
                  <a:cubicBezTo>
                    <a:pt x="18460" y="7304"/>
                    <a:pt x="18421" y="6862"/>
                    <a:pt x="18227" y="6584"/>
                  </a:cubicBezTo>
                  <a:cubicBezTo>
                    <a:pt x="18158" y="6485"/>
                    <a:pt x="18073" y="6401"/>
                    <a:pt x="17983" y="6328"/>
                  </a:cubicBezTo>
                  <a:cubicBezTo>
                    <a:pt x="18238" y="6286"/>
                    <a:pt x="18487" y="6191"/>
                    <a:pt x="18703" y="6048"/>
                  </a:cubicBezTo>
                  <a:cubicBezTo>
                    <a:pt x="18719" y="6038"/>
                    <a:pt x="18735" y="6027"/>
                    <a:pt x="18752" y="6015"/>
                  </a:cubicBezTo>
                  <a:cubicBezTo>
                    <a:pt x="18882" y="6063"/>
                    <a:pt x="19014" y="6099"/>
                    <a:pt x="19150" y="6126"/>
                  </a:cubicBezTo>
                  <a:cubicBezTo>
                    <a:pt x="18983" y="6240"/>
                    <a:pt x="18833" y="6380"/>
                    <a:pt x="18711" y="6541"/>
                  </a:cubicBezTo>
                  <a:cubicBezTo>
                    <a:pt x="18548" y="6754"/>
                    <a:pt x="18431" y="7090"/>
                    <a:pt x="18639" y="7326"/>
                  </a:cubicBezTo>
                  <a:cubicBezTo>
                    <a:pt x="18730" y="7430"/>
                    <a:pt x="18867" y="7485"/>
                    <a:pt x="19032" y="7485"/>
                  </a:cubicBezTo>
                  <a:cubicBezTo>
                    <a:pt x="19119" y="7485"/>
                    <a:pt x="19214" y="7470"/>
                    <a:pt x="19314" y="7438"/>
                  </a:cubicBezTo>
                  <a:cubicBezTo>
                    <a:pt x="19629" y="7342"/>
                    <a:pt x="19920" y="7163"/>
                    <a:pt x="20154" y="6927"/>
                  </a:cubicBezTo>
                  <a:cubicBezTo>
                    <a:pt x="20180" y="7234"/>
                    <a:pt x="20263" y="7537"/>
                    <a:pt x="20401" y="7811"/>
                  </a:cubicBezTo>
                  <a:cubicBezTo>
                    <a:pt x="20462" y="7935"/>
                    <a:pt x="20541" y="8027"/>
                    <a:pt x="20627" y="8083"/>
                  </a:cubicBezTo>
                  <a:cubicBezTo>
                    <a:pt x="20504" y="7887"/>
                    <a:pt x="20457" y="7632"/>
                    <a:pt x="20511" y="7406"/>
                  </a:cubicBezTo>
                  <a:cubicBezTo>
                    <a:pt x="20518" y="7376"/>
                    <a:pt x="20527" y="7347"/>
                    <a:pt x="20538" y="7319"/>
                  </a:cubicBezTo>
                  <a:lnTo>
                    <a:pt x="20538" y="7319"/>
                  </a:lnTo>
                  <a:cubicBezTo>
                    <a:pt x="20466" y="7556"/>
                    <a:pt x="20535" y="7846"/>
                    <a:pt x="20669" y="8083"/>
                  </a:cubicBezTo>
                  <a:cubicBezTo>
                    <a:pt x="20835" y="8377"/>
                    <a:pt x="21059" y="8605"/>
                    <a:pt x="21294" y="8805"/>
                  </a:cubicBezTo>
                  <a:cubicBezTo>
                    <a:pt x="20871" y="8940"/>
                    <a:pt x="20437" y="9083"/>
                    <a:pt x="20050" y="9410"/>
                  </a:cubicBezTo>
                  <a:cubicBezTo>
                    <a:pt x="19778" y="9640"/>
                    <a:pt x="19796" y="9842"/>
                    <a:pt x="19832" y="9942"/>
                  </a:cubicBezTo>
                  <a:cubicBezTo>
                    <a:pt x="19894" y="10118"/>
                    <a:pt x="20071" y="10214"/>
                    <a:pt x="20328" y="10214"/>
                  </a:cubicBezTo>
                  <a:cubicBezTo>
                    <a:pt x="20341" y="10214"/>
                    <a:pt x="20354" y="10214"/>
                    <a:pt x="20367" y="10213"/>
                  </a:cubicBezTo>
                  <a:cubicBezTo>
                    <a:pt x="20689" y="10199"/>
                    <a:pt x="21006" y="10115"/>
                    <a:pt x="21296" y="9975"/>
                  </a:cubicBezTo>
                  <a:lnTo>
                    <a:pt x="21296" y="9975"/>
                  </a:lnTo>
                  <a:cubicBezTo>
                    <a:pt x="21226" y="10166"/>
                    <a:pt x="21190" y="10367"/>
                    <a:pt x="21188" y="10569"/>
                  </a:cubicBezTo>
                  <a:cubicBezTo>
                    <a:pt x="21183" y="10837"/>
                    <a:pt x="21290" y="11175"/>
                    <a:pt x="21597" y="11244"/>
                  </a:cubicBezTo>
                  <a:cubicBezTo>
                    <a:pt x="21627" y="11251"/>
                    <a:pt x="21657" y="11254"/>
                    <a:pt x="21690" y="11254"/>
                  </a:cubicBezTo>
                  <a:cubicBezTo>
                    <a:pt x="21872" y="11254"/>
                    <a:pt x="22054" y="11143"/>
                    <a:pt x="22209" y="10936"/>
                  </a:cubicBezTo>
                  <a:cubicBezTo>
                    <a:pt x="22404" y="10670"/>
                    <a:pt x="22533" y="10354"/>
                    <a:pt x="22580" y="10027"/>
                  </a:cubicBezTo>
                  <a:cubicBezTo>
                    <a:pt x="22785" y="10259"/>
                    <a:pt x="23031" y="10452"/>
                    <a:pt x="23303" y="10592"/>
                  </a:cubicBezTo>
                  <a:cubicBezTo>
                    <a:pt x="23411" y="10648"/>
                    <a:pt x="23515" y="10675"/>
                    <a:pt x="23610" y="10677"/>
                  </a:cubicBezTo>
                  <a:cubicBezTo>
                    <a:pt x="24059" y="11931"/>
                    <a:pt x="24413" y="13485"/>
                    <a:pt x="24305" y="15106"/>
                  </a:cubicBezTo>
                  <a:cubicBezTo>
                    <a:pt x="24263" y="15740"/>
                    <a:pt x="24151" y="16352"/>
                    <a:pt x="23970" y="16925"/>
                  </a:cubicBezTo>
                  <a:cubicBezTo>
                    <a:pt x="23955" y="16968"/>
                    <a:pt x="23941" y="17012"/>
                    <a:pt x="23927" y="17056"/>
                  </a:cubicBezTo>
                  <a:cubicBezTo>
                    <a:pt x="23911" y="16909"/>
                    <a:pt x="23876" y="16762"/>
                    <a:pt x="23824" y="16623"/>
                  </a:cubicBezTo>
                  <a:cubicBezTo>
                    <a:pt x="23719" y="16342"/>
                    <a:pt x="23485" y="16048"/>
                    <a:pt x="23157" y="16048"/>
                  </a:cubicBezTo>
                  <a:cubicBezTo>
                    <a:pt x="23151" y="16048"/>
                    <a:pt x="23146" y="16048"/>
                    <a:pt x="23140" y="16048"/>
                  </a:cubicBezTo>
                  <a:cubicBezTo>
                    <a:pt x="22747" y="16061"/>
                    <a:pt x="22527" y="16460"/>
                    <a:pt x="22478" y="16853"/>
                  </a:cubicBezTo>
                  <a:cubicBezTo>
                    <a:pt x="22438" y="17187"/>
                    <a:pt x="22484" y="17504"/>
                    <a:pt x="22551" y="17804"/>
                  </a:cubicBezTo>
                  <a:cubicBezTo>
                    <a:pt x="22174" y="17675"/>
                    <a:pt x="21781" y="17547"/>
                    <a:pt x="21338" y="17547"/>
                  </a:cubicBezTo>
                  <a:cubicBezTo>
                    <a:pt x="21290" y="17547"/>
                    <a:pt x="21240" y="17548"/>
                    <a:pt x="21190" y="17552"/>
                  </a:cubicBezTo>
                  <a:cubicBezTo>
                    <a:pt x="20836" y="17575"/>
                    <a:pt x="20730" y="17749"/>
                    <a:pt x="20699" y="17850"/>
                  </a:cubicBezTo>
                  <a:cubicBezTo>
                    <a:pt x="20642" y="18037"/>
                    <a:pt x="20741" y="18231"/>
                    <a:pt x="20970" y="18385"/>
                  </a:cubicBezTo>
                  <a:cubicBezTo>
                    <a:pt x="21238" y="18565"/>
                    <a:pt x="21542" y="18685"/>
                    <a:pt x="21859" y="18745"/>
                  </a:cubicBezTo>
                  <a:cubicBezTo>
                    <a:pt x="21692" y="18858"/>
                    <a:pt x="21542" y="18999"/>
                    <a:pt x="21419" y="19159"/>
                  </a:cubicBezTo>
                  <a:cubicBezTo>
                    <a:pt x="21316" y="19297"/>
                    <a:pt x="21231" y="19487"/>
                    <a:pt x="21238" y="19664"/>
                  </a:cubicBezTo>
                  <a:cubicBezTo>
                    <a:pt x="21056" y="19474"/>
                    <a:pt x="20852" y="19297"/>
                    <a:pt x="20596" y="19159"/>
                  </a:cubicBezTo>
                  <a:cubicBezTo>
                    <a:pt x="20463" y="19087"/>
                    <a:pt x="20354" y="19062"/>
                    <a:pt x="20267" y="19062"/>
                  </a:cubicBezTo>
                  <a:cubicBezTo>
                    <a:pt x="20148" y="19062"/>
                    <a:pt x="20068" y="19109"/>
                    <a:pt x="20021" y="19149"/>
                  </a:cubicBezTo>
                  <a:cubicBezTo>
                    <a:pt x="19873" y="19274"/>
                    <a:pt x="19851" y="19491"/>
                    <a:pt x="19963" y="19743"/>
                  </a:cubicBezTo>
                  <a:cubicBezTo>
                    <a:pt x="20095" y="20039"/>
                    <a:pt x="20286" y="20305"/>
                    <a:pt x="20521" y="20524"/>
                  </a:cubicBezTo>
                  <a:cubicBezTo>
                    <a:pt x="20318" y="20528"/>
                    <a:pt x="20116" y="20568"/>
                    <a:pt x="19929" y="20639"/>
                  </a:cubicBezTo>
                  <a:cubicBezTo>
                    <a:pt x="19677" y="20734"/>
                    <a:pt x="19399" y="20953"/>
                    <a:pt x="19448" y="21263"/>
                  </a:cubicBezTo>
                  <a:cubicBezTo>
                    <a:pt x="19481" y="21476"/>
                    <a:pt x="19665" y="21641"/>
                    <a:pt x="19958" y="21722"/>
                  </a:cubicBezTo>
                  <a:cubicBezTo>
                    <a:pt x="20128" y="21769"/>
                    <a:pt x="20306" y="21792"/>
                    <a:pt x="20483" y="21792"/>
                  </a:cubicBezTo>
                  <a:cubicBezTo>
                    <a:pt x="20637" y="21792"/>
                    <a:pt x="20791" y="21775"/>
                    <a:pt x="20940" y="21741"/>
                  </a:cubicBezTo>
                  <a:lnTo>
                    <a:pt x="20940" y="21741"/>
                  </a:lnTo>
                  <a:cubicBezTo>
                    <a:pt x="20895" y="21844"/>
                    <a:pt x="20855" y="21944"/>
                    <a:pt x="20816" y="22043"/>
                  </a:cubicBezTo>
                  <a:cubicBezTo>
                    <a:pt x="19959" y="22874"/>
                    <a:pt x="18986" y="23572"/>
                    <a:pt x="17927" y="24099"/>
                  </a:cubicBezTo>
                  <a:cubicBezTo>
                    <a:pt x="16299" y="24912"/>
                    <a:pt x="14571" y="25323"/>
                    <a:pt x="12782" y="25323"/>
                  </a:cubicBezTo>
                  <a:cubicBezTo>
                    <a:pt x="12679" y="25323"/>
                    <a:pt x="12575" y="25322"/>
                    <a:pt x="12471" y="25319"/>
                  </a:cubicBezTo>
                  <a:cubicBezTo>
                    <a:pt x="11798" y="25300"/>
                    <a:pt x="11122" y="25226"/>
                    <a:pt x="10455" y="25090"/>
                  </a:cubicBezTo>
                  <a:cubicBezTo>
                    <a:pt x="10445" y="25046"/>
                    <a:pt x="10430" y="25002"/>
                    <a:pt x="10416" y="24959"/>
                  </a:cubicBezTo>
                  <a:cubicBezTo>
                    <a:pt x="10302" y="24642"/>
                    <a:pt x="10119" y="24379"/>
                    <a:pt x="9922" y="24141"/>
                  </a:cubicBezTo>
                  <a:cubicBezTo>
                    <a:pt x="10361" y="24081"/>
                    <a:pt x="10815" y="24013"/>
                    <a:pt x="11251" y="23757"/>
                  </a:cubicBezTo>
                  <a:cubicBezTo>
                    <a:pt x="11556" y="23577"/>
                    <a:pt x="11574" y="23372"/>
                    <a:pt x="11555" y="23269"/>
                  </a:cubicBezTo>
                  <a:cubicBezTo>
                    <a:pt x="11523" y="23076"/>
                    <a:pt x="11346" y="22946"/>
                    <a:pt x="11073" y="22911"/>
                  </a:cubicBezTo>
                  <a:cubicBezTo>
                    <a:pt x="10978" y="22900"/>
                    <a:pt x="10882" y="22894"/>
                    <a:pt x="10786" y="22894"/>
                  </a:cubicBezTo>
                  <a:cubicBezTo>
                    <a:pt x="10559" y="22894"/>
                    <a:pt x="10333" y="22926"/>
                    <a:pt x="10116" y="22988"/>
                  </a:cubicBezTo>
                  <a:cubicBezTo>
                    <a:pt x="10216" y="22811"/>
                    <a:pt x="10286" y="22619"/>
                    <a:pt x="10324" y="22420"/>
                  </a:cubicBezTo>
                  <a:cubicBezTo>
                    <a:pt x="10373" y="22155"/>
                    <a:pt x="10325" y="21805"/>
                    <a:pt x="10036" y="21686"/>
                  </a:cubicBezTo>
                  <a:cubicBezTo>
                    <a:pt x="9985" y="21665"/>
                    <a:pt x="9929" y="21655"/>
                    <a:pt x="9872" y="21655"/>
                  </a:cubicBezTo>
                  <a:cubicBezTo>
                    <a:pt x="9846" y="21655"/>
                    <a:pt x="9819" y="21657"/>
                    <a:pt x="9792" y="21661"/>
                  </a:cubicBezTo>
                  <a:cubicBezTo>
                    <a:pt x="9669" y="21467"/>
                    <a:pt x="9509" y="21294"/>
                    <a:pt x="9323" y="21155"/>
                  </a:cubicBezTo>
                  <a:cubicBezTo>
                    <a:pt x="9473" y="21124"/>
                    <a:pt x="9622" y="21074"/>
                    <a:pt x="9759" y="20989"/>
                  </a:cubicBezTo>
                  <a:cubicBezTo>
                    <a:pt x="10078" y="20790"/>
                    <a:pt x="10281" y="20344"/>
                    <a:pt x="10078" y="19995"/>
                  </a:cubicBezTo>
                  <a:cubicBezTo>
                    <a:pt x="9949" y="19777"/>
                    <a:pt x="9704" y="19679"/>
                    <a:pt x="9461" y="19679"/>
                  </a:cubicBezTo>
                  <a:cubicBezTo>
                    <a:pt x="9348" y="19679"/>
                    <a:pt x="9235" y="19700"/>
                    <a:pt x="9134" y="19740"/>
                  </a:cubicBezTo>
                  <a:cubicBezTo>
                    <a:pt x="9022" y="19785"/>
                    <a:pt x="8921" y="19848"/>
                    <a:pt x="8830" y="19920"/>
                  </a:cubicBezTo>
                  <a:cubicBezTo>
                    <a:pt x="8846" y="19661"/>
                    <a:pt x="8810" y="19398"/>
                    <a:pt x="8718" y="19156"/>
                  </a:cubicBezTo>
                  <a:cubicBezTo>
                    <a:pt x="8613" y="18874"/>
                    <a:pt x="8382" y="18581"/>
                    <a:pt x="8046" y="18581"/>
                  </a:cubicBezTo>
                  <a:cubicBezTo>
                    <a:pt x="8042" y="18581"/>
                    <a:pt x="8038" y="18581"/>
                    <a:pt x="8034" y="18581"/>
                  </a:cubicBezTo>
                  <a:cubicBezTo>
                    <a:pt x="7642" y="18591"/>
                    <a:pt x="7421" y="18993"/>
                    <a:pt x="7372" y="19386"/>
                  </a:cubicBezTo>
                  <a:cubicBezTo>
                    <a:pt x="7333" y="19720"/>
                    <a:pt x="7377" y="20037"/>
                    <a:pt x="7445" y="20337"/>
                  </a:cubicBezTo>
                  <a:cubicBezTo>
                    <a:pt x="7068" y="20208"/>
                    <a:pt x="6678" y="20080"/>
                    <a:pt x="6233" y="20080"/>
                  </a:cubicBezTo>
                  <a:cubicBezTo>
                    <a:pt x="6184" y="20080"/>
                    <a:pt x="6135" y="20081"/>
                    <a:pt x="6084" y="20085"/>
                  </a:cubicBezTo>
                  <a:cubicBezTo>
                    <a:pt x="5730" y="20108"/>
                    <a:pt x="5626" y="20282"/>
                    <a:pt x="5593" y="20383"/>
                  </a:cubicBezTo>
                  <a:cubicBezTo>
                    <a:pt x="5536" y="20568"/>
                    <a:pt x="5634" y="20761"/>
                    <a:pt x="5860" y="20914"/>
                  </a:cubicBezTo>
                  <a:cubicBezTo>
                    <a:pt x="5693" y="21087"/>
                    <a:pt x="5550" y="21287"/>
                    <a:pt x="5442" y="21500"/>
                  </a:cubicBezTo>
                  <a:cubicBezTo>
                    <a:pt x="5379" y="21309"/>
                    <a:pt x="5288" y="21124"/>
                    <a:pt x="5167" y="20963"/>
                  </a:cubicBezTo>
                  <a:cubicBezTo>
                    <a:pt x="5093" y="20864"/>
                    <a:pt x="4994" y="20769"/>
                    <a:pt x="4879" y="20705"/>
                  </a:cubicBezTo>
                  <a:cubicBezTo>
                    <a:pt x="4954" y="20648"/>
                    <a:pt x="5024" y="20583"/>
                    <a:pt x="5091" y="20512"/>
                  </a:cubicBezTo>
                  <a:cubicBezTo>
                    <a:pt x="5299" y="20291"/>
                    <a:pt x="5464" y="19948"/>
                    <a:pt x="5304" y="19645"/>
                  </a:cubicBezTo>
                  <a:cubicBezTo>
                    <a:pt x="5185" y="19423"/>
                    <a:pt x="4953" y="19335"/>
                    <a:pt x="4703" y="19335"/>
                  </a:cubicBezTo>
                  <a:cubicBezTo>
                    <a:pt x="4565" y="19335"/>
                    <a:pt x="4421" y="19362"/>
                    <a:pt x="4289" y="19408"/>
                  </a:cubicBezTo>
                  <a:cubicBezTo>
                    <a:pt x="3970" y="19519"/>
                    <a:pt x="3707" y="19700"/>
                    <a:pt x="3469" y="19894"/>
                  </a:cubicBezTo>
                  <a:cubicBezTo>
                    <a:pt x="3439" y="19670"/>
                    <a:pt x="3409" y="19441"/>
                    <a:pt x="3351" y="19213"/>
                  </a:cubicBezTo>
                  <a:lnTo>
                    <a:pt x="3351" y="19213"/>
                  </a:lnTo>
                  <a:cubicBezTo>
                    <a:pt x="3379" y="19216"/>
                    <a:pt x="3408" y="19218"/>
                    <a:pt x="3437" y="19218"/>
                  </a:cubicBezTo>
                  <a:cubicBezTo>
                    <a:pt x="3660" y="19218"/>
                    <a:pt x="3880" y="19131"/>
                    <a:pt x="4008" y="18934"/>
                  </a:cubicBezTo>
                  <a:cubicBezTo>
                    <a:pt x="4211" y="18623"/>
                    <a:pt x="4072" y="18202"/>
                    <a:pt x="3819" y="17976"/>
                  </a:cubicBezTo>
                  <a:cubicBezTo>
                    <a:pt x="3728" y="17896"/>
                    <a:pt x="3628" y="17834"/>
                    <a:pt x="3524" y="17783"/>
                  </a:cubicBezTo>
                  <a:cubicBezTo>
                    <a:pt x="3763" y="17684"/>
                    <a:pt x="3982" y="17536"/>
                    <a:pt x="4160" y="17346"/>
                  </a:cubicBezTo>
                  <a:cubicBezTo>
                    <a:pt x="4369" y="17125"/>
                    <a:pt x="4533" y="16781"/>
                    <a:pt x="4373" y="16479"/>
                  </a:cubicBezTo>
                  <a:cubicBezTo>
                    <a:pt x="4255" y="16256"/>
                    <a:pt x="4022" y="16168"/>
                    <a:pt x="3772" y="16168"/>
                  </a:cubicBezTo>
                  <a:cubicBezTo>
                    <a:pt x="3634" y="16168"/>
                    <a:pt x="3491" y="16195"/>
                    <a:pt x="3358" y="16241"/>
                  </a:cubicBezTo>
                  <a:cubicBezTo>
                    <a:pt x="3039" y="16352"/>
                    <a:pt x="2776" y="16535"/>
                    <a:pt x="2539" y="16729"/>
                  </a:cubicBezTo>
                  <a:cubicBezTo>
                    <a:pt x="2480" y="16290"/>
                    <a:pt x="2416" y="15836"/>
                    <a:pt x="2160" y="15397"/>
                  </a:cubicBezTo>
                  <a:cubicBezTo>
                    <a:pt x="2012" y="15139"/>
                    <a:pt x="1846" y="15084"/>
                    <a:pt x="1734" y="15084"/>
                  </a:cubicBezTo>
                  <a:cubicBezTo>
                    <a:pt x="1712" y="15084"/>
                    <a:pt x="1692" y="15086"/>
                    <a:pt x="1675" y="15089"/>
                  </a:cubicBezTo>
                  <a:cubicBezTo>
                    <a:pt x="1482" y="15119"/>
                    <a:pt x="1351" y="15294"/>
                    <a:pt x="1315" y="15567"/>
                  </a:cubicBezTo>
                  <a:cubicBezTo>
                    <a:pt x="1273" y="15888"/>
                    <a:pt x="1299" y="16214"/>
                    <a:pt x="1385" y="16523"/>
                  </a:cubicBezTo>
                  <a:cubicBezTo>
                    <a:pt x="1321" y="16487"/>
                    <a:pt x="1253" y="16456"/>
                    <a:pt x="1187" y="16427"/>
                  </a:cubicBezTo>
                  <a:lnTo>
                    <a:pt x="1187" y="16427"/>
                  </a:lnTo>
                  <a:cubicBezTo>
                    <a:pt x="1195" y="16428"/>
                    <a:pt x="1202" y="16430"/>
                    <a:pt x="1213" y="16434"/>
                  </a:cubicBezTo>
                  <a:cubicBezTo>
                    <a:pt x="1025" y="15697"/>
                    <a:pt x="910" y="14941"/>
                    <a:pt x="870" y="14175"/>
                  </a:cubicBezTo>
                  <a:cubicBezTo>
                    <a:pt x="857" y="13953"/>
                    <a:pt x="853" y="13721"/>
                    <a:pt x="854" y="13483"/>
                  </a:cubicBezTo>
                  <a:cubicBezTo>
                    <a:pt x="857" y="12975"/>
                    <a:pt x="897" y="12461"/>
                    <a:pt x="975" y="11948"/>
                  </a:cubicBezTo>
                  <a:lnTo>
                    <a:pt x="979" y="11920"/>
                  </a:lnTo>
                  <a:cubicBezTo>
                    <a:pt x="1123" y="10973"/>
                    <a:pt x="1390" y="10040"/>
                    <a:pt x="1768" y="9137"/>
                  </a:cubicBezTo>
                  <a:cubicBezTo>
                    <a:pt x="1790" y="9336"/>
                    <a:pt x="1889" y="9476"/>
                    <a:pt x="2048" y="9518"/>
                  </a:cubicBezTo>
                  <a:cubicBezTo>
                    <a:pt x="2072" y="9525"/>
                    <a:pt x="2101" y="9529"/>
                    <a:pt x="2134" y="9529"/>
                  </a:cubicBezTo>
                  <a:cubicBezTo>
                    <a:pt x="2245" y="9529"/>
                    <a:pt x="2388" y="9473"/>
                    <a:pt x="2537" y="9273"/>
                  </a:cubicBezTo>
                  <a:cubicBezTo>
                    <a:pt x="2684" y="9075"/>
                    <a:pt x="2814" y="8867"/>
                    <a:pt x="2926" y="8648"/>
                  </a:cubicBezTo>
                  <a:cubicBezTo>
                    <a:pt x="2979" y="8857"/>
                    <a:pt x="3067" y="9057"/>
                    <a:pt x="3187" y="9237"/>
                  </a:cubicBezTo>
                  <a:cubicBezTo>
                    <a:pt x="3250" y="9332"/>
                    <a:pt x="3352" y="9460"/>
                    <a:pt x="3518" y="9479"/>
                  </a:cubicBezTo>
                  <a:cubicBezTo>
                    <a:pt x="3531" y="9480"/>
                    <a:pt x="3543" y="9481"/>
                    <a:pt x="3556" y="9481"/>
                  </a:cubicBezTo>
                  <a:cubicBezTo>
                    <a:pt x="3635" y="9481"/>
                    <a:pt x="3709" y="9453"/>
                    <a:pt x="3773" y="9401"/>
                  </a:cubicBezTo>
                  <a:cubicBezTo>
                    <a:pt x="3901" y="9296"/>
                    <a:pt x="3959" y="9113"/>
                    <a:pt x="3972" y="8976"/>
                  </a:cubicBezTo>
                  <a:cubicBezTo>
                    <a:pt x="3996" y="8691"/>
                    <a:pt x="3953" y="8403"/>
                    <a:pt x="3852" y="8137"/>
                  </a:cubicBezTo>
                  <a:lnTo>
                    <a:pt x="3852" y="8137"/>
                  </a:lnTo>
                  <a:cubicBezTo>
                    <a:pt x="3995" y="8191"/>
                    <a:pt x="4147" y="8229"/>
                    <a:pt x="4309" y="8230"/>
                  </a:cubicBezTo>
                  <a:cubicBezTo>
                    <a:pt x="4685" y="8226"/>
                    <a:pt x="5095" y="7964"/>
                    <a:pt x="5109" y="7563"/>
                  </a:cubicBezTo>
                  <a:cubicBezTo>
                    <a:pt x="5122" y="7190"/>
                    <a:pt x="4784" y="6904"/>
                    <a:pt x="4450" y="6843"/>
                  </a:cubicBezTo>
                  <a:cubicBezTo>
                    <a:pt x="4380" y="6831"/>
                    <a:pt x="4309" y="6825"/>
                    <a:pt x="4239" y="6825"/>
                  </a:cubicBezTo>
                  <a:cubicBezTo>
                    <a:pt x="4191" y="6825"/>
                    <a:pt x="4144" y="6828"/>
                    <a:pt x="4097" y="6832"/>
                  </a:cubicBezTo>
                  <a:cubicBezTo>
                    <a:pt x="4250" y="6622"/>
                    <a:pt x="4361" y="6380"/>
                    <a:pt x="4414" y="6126"/>
                  </a:cubicBezTo>
                  <a:cubicBezTo>
                    <a:pt x="4470" y="5866"/>
                    <a:pt x="4447" y="5540"/>
                    <a:pt x="4240" y="5346"/>
                  </a:cubicBezTo>
                  <a:cubicBezTo>
                    <a:pt x="6032" y="3430"/>
                    <a:pt x="8331" y="2132"/>
                    <a:pt x="10749" y="1661"/>
                  </a:cubicBezTo>
                  <a:close/>
                  <a:moveTo>
                    <a:pt x="9871" y="21973"/>
                  </a:moveTo>
                  <a:cubicBezTo>
                    <a:pt x="9888" y="21973"/>
                    <a:pt x="9904" y="21975"/>
                    <a:pt x="9919" y="21981"/>
                  </a:cubicBezTo>
                  <a:cubicBezTo>
                    <a:pt x="10020" y="22023"/>
                    <a:pt x="10043" y="22204"/>
                    <a:pt x="10014" y="22363"/>
                  </a:cubicBezTo>
                  <a:cubicBezTo>
                    <a:pt x="9948" y="22729"/>
                    <a:pt x="9739" y="23068"/>
                    <a:pt x="9447" y="23300"/>
                  </a:cubicBezTo>
                  <a:cubicBezTo>
                    <a:pt x="9405" y="23328"/>
                    <a:pt x="9366" y="23356"/>
                    <a:pt x="9326" y="23387"/>
                  </a:cubicBezTo>
                  <a:cubicBezTo>
                    <a:pt x="9258" y="23440"/>
                    <a:pt x="9244" y="23535"/>
                    <a:pt x="9294" y="23606"/>
                  </a:cubicBezTo>
                  <a:cubicBezTo>
                    <a:pt x="9325" y="23649"/>
                    <a:pt x="9373" y="23672"/>
                    <a:pt x="9423" y="23672"/>
                  </a:cubicBezTo>
                  <a:cubicBezTo>
                    <a:pt x="9453" y="23672"/>
                    <a:pt x="9483" y="23664"/>
                    <a:pt x="9510" y="23646"/>
                  </a:cubicBezTo>
                  <a:cubicBezTo>
                    <a:pt x="9553" y="23620"/>
                    <a:pt x="9592" y="23588"/>
                    <a:pt x="9634" y="23558"/>
                  </a:cubicBezTo>
                  <a:cubicBezTo>
                    <a:pt x="9975" y="23332"/>
                    <a:pt x="10379" y="23211"/>
                    <a:pt x="10787" y="23211"/>
                  </a:cubicBezTo>
                  <a:cubicBezTo>
                    <a:pt x="10871" y="23211"/>
                    <a:pt x="10954" y="23216"/>
                    <a:pt x="11038" y="23227"/>
                  </a:cubicBezTo>
                  <a:cubicBezTo>
                    <a:pt x="11166" y="23243"/>
                    <a:pt x="11240" y="23286"/>
                    <a:pt x="11245" y="23320"/>
                  </a:cubicBezTo>
                  <a:cubicBezTo>
                    <a:pt x="11251" y="23351"/>
                    <a:pt x="11205" y="23414"/>
                    <a:pt x="11093" y="23480"/>
                  </a:cubicBezTo>
                  <a:cubicBezTo>
                    <a:pt x="10701" y="23711"/>
                    <a:pt x="10291" y="23768"/>
                    <a:pt x="9856" y="23829"/>
                  </a:cubicBezTo>
                  <a:cubicBezTo>
                    <a:pt x="9768" y="23840"/>
                    <a:pt x="9679" y="23853"/>
                    <a:pt x="9589" y="23866"/>
                  </a:cubicBezTo>
                  <a:cubicBezTo>
                    <a:pt x="9532" y="23875"/>
                    <a:pt x="9483" y="23915"/>
                    <a:pt x="9465" y="23968"/>
                  </a:cubicBezTo>
                  <a:cubicBezTo>
                    <a:pt x="9445" y="24023"/>
                    <a:pt x="9458" y="24084"/>
                    <a:pt x="9496" y="24127"/>
                  </a:cubicBezTo>
                  <a:cubicBezTo>
                    <a:pt x="9749" y="24412"/>
                    <a:pt x="9987" y="24696"/>
                    <a:pt x="10118" y="25061"/>
                  </a:cubicBezTo>
                  <a:cubicBezTo>
                    <a:pt x="10187" y="25263"/>
                    <a:pt x="10223" y="25593"/>
                    <a:pt x="10034" y="25695"/>
                  </a:cubicBezTo>
                  <a:cubicBezTo>
                    <a:pt x="10000" y="25714"/>
                    <a:pt x="9962" y="25722"/>
                    <a:pt x="9922" y="25722"/>
                  </a:cubicBezTo>
                  <a:cubicBezTo>
                    <a:pt x="9793" y="25722"/>
                    <a:pt x="9643" y="25637"/>
                    <a:pt x="9532" y="25535"/>
                  </a:cubicBezTo>
                  <a:cubicBezTo>
                    <a:pt x="9258" y="25280"/>
                    <a:pt x="9084" y="24920"/>
                    <a:pt x="9051" y="24549"/>
                  </a:cubicBezTo>
                  <a:cubicBezTo>
                    <a:pt x="9044" y="24471"/>
                    <a:pt x="8983" y="24409"/>
                    <a:pt x="8905" y="24405"/>
                  </a:cubicBezTo>
                  <a:lnTo>
                    <a:pt x="8892" y="24405"/>
                  </a:lnTo>
                  <a:cubicBezTo>
                    <a:pt x="8820" y="24405"/>
                    <a:pt x="8758" y="24452"/>
                    <a:pt x="8740" y="24523"/>
                  </a:cubicBezTo>
                  <a:cubicBezTo>
                    <a:pt x="8678" y="24762"/>
                    <a:pt x="8610" y="25034"/>
                    <a:pt x="8446" y="25220"/>
                  </a:cubicBezTo>
                  <a:cubicBezTo>
                    <a:pt x="8353" y="25326"/>
                    <a:pt x="8204" y="25404"/>
                    <a:pt x="8065" y="25404"/>
                  </a:cubicBezTo>
                  <a:cubicBezTo>
                    <a:pt x="8006" y="25404"/>
                    <a:pt x="7949" y="25390"/>
                    <a:pt x="7899" y="25358"/>
                  </a:cubicBezTo>
                  <a:cubicBezTo>
                    <a:pt x="7724" y="25244"/>
                    <a:pt x="7723" y="24948"/>
                    <a:pt x="7838" y="24759"/>
                  </a:cubicBezTo>
                  <a:cubicBezTo>
                    <a:pt x="7978" y="24529"/>
                    <a:pt x="8244" y="24379"/>
                    <a:pt x="8479" y="24248"/>
                  </a:cubicBezTo>
                  <a:cubicBezTo>
                    <a:pt x="8545" y="24210"/>
                    <a:pt x="8576" y="24133"/>
                    <a:pt x="8553" y="24061"/>
                  </a:cubicBezTo>
                  <a:cubicBezTo>
                    <a:pt x="8532" y="23996"/>
                    <a:pt x="8473" y="23951"/>
                    <a:pt x="8406" y="23951"/>
                  </a:cubicBezTo>
                  <a:cubicBezTo>
                    <a:pt x="8399" y="23951"/>
                    <a:pt x="8392" y="23951"/>
                    <a:pt x="8384" y="23953"/>
                  </a:cubicBezTo>
                  <a:cubicBezTo>
                    <a:pt x="8325" y="23959"/>
                    <a:pt x="8267" y="23963"/>
                    <a:pt x="8208" y="23963"/>
                  </a:cubicBezTo>
                  <a:cubicBezTo>
                    <a:pt x="7880" y="23963"/>
                    <a:pt x="7553" y="23859"/>
                    <a:pt x="7287" y="23665"/>
                  </a:cubicBezTo>
                  <a:cubicBezTo>
                    <a:pt x="7218" y="23614"/>
                    <a:pt x="7160" y="23536"/>
                    <a:pt x="7150" y="23486"/>
                  </a:cubicBezTo>
                  <a:cubicBezTo>
                    <a:pt x="7148" y="23472"/>
                    <a:pt x="7153" y="23469"/>
                    <a:pt x="7154" y="23464"/>
                  </a:cubicBezTo>
                  <a:cubicBezTo>
                    <a:pt x="7160" y="23457"/>
                    <a:pt x="7184" y="23436"/>
                    <a:pt x="7291" y="23430"/>
                  </a:cubicBezTo>
                  <a:cubicBezTo>
                    <a:pt x="7313" y="23429"/>
                    <a:pt x="7334" y="23429"/>
                    <a:pt x="7356" y="23429"/>
                  </a:cubicBezTo>
                  <a:cubicBezTo>
                    <a:pt x="7701" y="23429"/>
                    <a:pt x="8039" y="23536"/>
                    <a:pt x="8322" y="23735"/>
                  </a:cubicBezTo>
                  <a:cubicBezTo>
                    <a:pt x="8349" y="23754"/>
                    <a:pt x="8381" y="23764"/>
                    <a:pt x="8412" y="23764"/>
                  </a:cubicBezTo>
                  <a:cubicBezTo>
                    <a:pt x="8456" y="23764"/>
                    <a:pt x="8499" y="23746"/>
                    <a:pt x="8531" y="23711"/>
                  </a:cubicBezTo>
                  <a:cubicBezTo>
                    <a:pt x="8584" y="23652"/>
                    <a:pt x="8587" y="23562"/>
                    <a:pt x="8534" y="23502"/>
                  </a:cubicBezTo>
                  <a:cubicBezTo>
                    <a:pt x="8259" y="23176"/>
                    <a:pt x="8037" y="22813"/>
                    <a:pt x="7876" y="22419"/>
                  </a:cubicBezTo>
                  <a:cubicBezTo>
                    <a:pt x="7827" y="22299"/>
                    <a:pt x="7831" y="22237"/>
                    <a:pt x="7847" y="22223"/>
                  </a:cubicBezTo>
                  <a:cubicBezTo>
                    <a:pt x="7852" y="22218"/>
                    <a:pt x="7861" y="22216"/>
                    <a:pt x="7873" y="22216"/>
                  </a:cubicBezTo>
                  <a:cubicBezTo>
                    <a:pt x="7911" y="22216"/>
                    <a:pt x="7980" y="22241"/>
                    <a:pt x="8054" y="22296"/>
                  </a:cubicBezTo>
                  <a:cubicBezTo>
                    <a:pt x="8380" y="22541"/>
                    <a:pt x="8635" y="22887"/>
                    <a:pt x="8774" y="23271"/>
                  </a:cubicBezTo>
                  <a:cubicBezTo>
                    <a:pt x="8796" y="23335"/>
                    <a:pt x="8857" y="23377"/>
                    <a:pt x="8923" y="23377"/>
                  </a:cubicBezTo>
                  <a:cubicBezTo>
                    <a:pt x="8930" y="23377"/>
                    <a:pt x="8937" y="23376"/>
                    <a:pt x="8944" y="23375"/>
                  </a:cubicBezTo>
                  <a:cubicBezTo>
                    <a:pt x="9019" y="23364"/>
                    <a:pt x="9077" y="23303"/>
                    <a:pt x="9081" y="23228"/>
                  </a:cubicBezTo>
                  <a:cubicBezTo>
                    <a:pt x="9110" y="22813"/>
                    <a:pt x="9300" y="22407"/>
                    <a:pt x="9602" y="22118"/>
                  </a:cubicBezTo>
                  <a:cubicBezTo>
                    <a:pt x="9681" y="22043"/>
                    <a:pt x="9785" y="21973"/>
                    <a:pt x="9871" y="21973"/>
                  </a:cubicBezTo>
                  <a:close/>
                  <a:moveTo>
                    <a:pt x="11873" y="25607"/>
                  </a:moveTo>
                  <a:cubicBezTo>
                    <a:pt x="12071" y="25622"/>
                    <a:pt x="12266" y="25632"/>
                    <a:pt x="12464" y="25637"/>
                  </a:cubicBezTo>
                  <a:cubicBezTo>
                    <a:pt x="12570" y="25640"/>
                    <a:pt x="12674" y="25640"/>
                    <a:pt x="12779" y="25640"/>
                  </a:cubicBezTo>
                  <a:lnTo>
                    <a:pt x="12818" y="25640"/>
                  </a:lnTo>
                  <a:cubicBezTo>
                    <a:pt x="12750" y="29250"/>
                    <a:pt x="13241" y="32889"/>
                    <a:pt x="14270" y="36304"/>
                  </a:cubicBezTo>
                  <a:lnTo>
                    <a:pt x="12670" y="36736"/>
                  </a:lnTo>
                  <a:cubicBezTo>
                    <a:pt x="11899" y="33405"/>
                    <a:pt x="11608" y="29981"/>
                    <a:pt x="11807" y="26558"/>
                  </a:cubicBezTo>
                  <a:cubicBezTo>
                    <a:pt x="11824" y="26241"/>
                    <a:pt x="11846" y="25924"/>
                    <a:pt x="11873" y="25607"/>
                  </a:cubicBezTo>
                  <a:close/>
                  <a:moveTo>
                    <a:pt x="13109" y="0"/>
                  </a:moveTo>
                  <a:cubicBezTo>
                    <a:pt x="13107" y="0"/>
                    <a:pt x="13104" y="0"/>
                    <a:pt x="13102" y="0"/>
                  </a:cubicBezTo>
                  <a:cubicBezTo>
                    <a:pt x="12708" y="13"/>
                    <a:pt x="12487" y="414"/>
                    <a:pt x="12439" y="805"/>
                  </a:cubicBezTo>
                  <a:cubicBezTo>
                    <a:pt x="12425" y="926"/>
                    <a:pt x="12420" y="1043"/>
                    <a:pt x="12426" y="1158"/>
                  </a:cubicBezTo>
                  <a:cubicBezTo>
                    <a:pt x="9293" y="1256"/>
                    <a:pt x="6205" y="2746"/>
                    <a:pt x="3931" y="5209"/>
                  </a:cubicBezTo>
                  <a:cubicBezTo>
                    <a:pt x="3906" y="5205"/>
                    <a:pt x="3881" y="5204"/>
                    <a:pt x="3856" y="5204"/>
                  </a:cubicBezTo>
                  <a:cubicBezTo>
                    <a:pt x="3596" y="5204"/>
                    <a:pt x="3330" y="5382"/>
                    <a:pt x="3147" y="5605"/>
                  </a:cubicBezTo>
                  <a:cubicBezTo>
                    <a:pt x="2935" y="5866"/>
                    <a:pt x="2802" y="6156"/>
                    <a:pt x="2700" y="6447"/>
                  </a:cubicBezTo>
                  <a:cubicBezTo>
                    <a:pt x="2421" y="6102"/>
                    <a:pt x="2131" y="5749"/>
                    <a:pt x="1686" y="5506"/>
                  </a:cubicBezTo>
                  <a:cubicBezTo>
                    <a:pt x="1554" y="5434"/>
                    <a:pt x="1445" y="5408"/>
                    <a:pt x="1358" y="5408"/>
                  </a:cubicBezTo>
                  <a:cubicBezTo>
                    <a:pt x="1238" y="5408"/>
                    <a:pt x="1159" y="5455"/>
                    <a:pt x="1113" y="5494"/>
                  </a:cubicBezTo>
                  <a:cubicBezTo>
                    <a:pt x="965" y="5621"/>
                    <a:pt x="943" y="5838"/>
                    <a:pt x="1056" y="6090"/>
                  </a:cubicBezTo>
                  <a:cubicBezTo>
                    <a:pt x="1187" y="6385"/>
                    <a:pt x="1377" y="6652"/>
                    <a:pt x="1611" y="6869"/>
                  </a:cubicBezTo>
                  <a:cubicBezTo>
                    <a:pt x="1408" y="6875"/>
                    <a:pt x="1207" y="6915"/>
                    <a:pt x="1020" y="6984"/>
                  </a:cubicBezTo>
                  <a:cubicBezTo>
                    <a:pt x="768" y="7078"/>
                    <a:pt x="490" y="7300"/>
                    <a:pt x="539" y="7609"/>
                  </a:cubicBezTo>
                  <a:cubicBezTo>
                    <a:pt x="570" y="7823"/>
                    <a:pt x="756" y="7990"/>
                    <a:pt x="1048" y="8069"/>
                  </a:cubicBezTo>
                  <a:cubicBezTo>
                    <a:pt x="1220" y="8116"/>
                    <a:pt x="1397" y="8139"/>
                    <a:pt x="1574" y="8139"/>
                  </a:cubicBezTo>
                  <a:cubicBezTo>
                    <a:pt x="1681" y="8139"/>
                    <a:pt x="1788" y="8130"/>
                    <a:pt x="1894" y="8113"/>
                  </a:cubicBezTo>
                  <a:lnTo>
                    <a:pt x="1894" y="8113"/>
                  </a:lnTo>
                  <a:cubicBezTo>
                    <a:pt x="1282" y="9302"/>
                    <a:pt x="863" y="10566"/>
                    <a:pt x="667" y="11849"/>
                  </a:cubicBezTo>
                  <a:lnTo>
                    <a:pt x="661" y="11878"/>
                  </a:lnTo>
                  <a:cubicBezTo>
                    <a:pt x="580" y="12412"/>
                    <a:pt x="537" y="12953"/>
                    <a:pt x="533" y="13485"/>
                  </a:cubicBezTo>
                  <a:cubicBezTo>
                    <a:pt x="531" y="13728"/>
                    <a:pt x="537" y="13967"/>
                    <a:pt x="549" y="14195"/>
                  </a:cubicBezTo>
                  <a:cubicBezTo>
                    <a:pt x="588" y="14916"/>
                    <a:pt x="690" y="15631"/>
                    <a:pt x="855" y="16326"/>
                  </a:cubicBezTo>
                  <a:cubicBezTo>
                    <a:pt x="842" y="16322"/>
                    <a:pt x="829" y="16320"/>
                    <a:pt x="818" y="16316"/>
                  </a:cubicBezTo>
                  <a:cubicBezTo>
                    <a:pt x="759" y="16305"/>
                    <a:pt x="695" y="16298"/>
                    <a:pt x="631" y="16298"/>
                  </a:cubicBezTo>
                  <a:cubicBezTo>
                    <a:pt x="408" y="16298"/>
                    <a:pt x="175" y="16376"/>
                    <a:pt x="81" y="16601"/>
                  </a:cubicBezTo>
                  <a:cubicBezTo>
                    <a:pt x="0" y="16798"/>
                    <a:pt x="71" y="17039"/>
                    <a:pt x="278" y="17258"/>
                  </a:cubicBezTo>
                  <a:cubicBezTo>
                    <a:pt x="504" y="17500"/>
                    <a:pt x="793" y="17680"/>
                    <a:pt x="1107" y="17785"/>
                  </a:cubicBezTo>
                  <a:cubicBezTo>
                    <a:pt x="844" y="17943"/>
                    <a:pt x="609" y="18152"/>
                    <a:pt x="423" y="18397"/>
                  </a:cubicBezTo>
                  <a:cubicBezTo>
                    <a:pt x="246" y="18630"/>
                    <a:pt x="228" y="18868"/>
                    <a:pt x="373" y="19016"/>
                  </a:cubicBezTo>
                  <a:cubicBezTo>
                    <a:pt x="427" y="19071"/>
                    <a:pt x="512" y="19123"/>
                    <a:pt x="642" y="19123"/>
                  </a:cubicBezTo>
                  <a:cubicBezTo>
                    <a:pt x="717" y="19123"/>
                    <a:pt x="808" y="19106"/>
                    <a:pt x="916" y="19062"/>
                  </a:cubicBezTo>
                  <a:cubicBezTo>
                    <a:pt x="1145" y="18970"/>
                    <a:pt x="1365" y="18858"/>
                    <a:pt x="1574" y="18731"/>
                  </a:cubicBezTo>
                  <a:lnTo>
                    <a:pt x="1574" y="18731"/>
                  </a:lnTo>
                  <a:cubicBezTo>
                    <a:pt x="1512" y="18937"/>
                    <a:pt x="1483" y="19153"/>
                    <a:pt x="1490" y="19369"/>
                  </a:cubicBezTo>
                  <a:cubicBezTo>
                    <a:pt x="1492" y="19401"/>
                    <a:pt x="1495" y="19432"/>
                    <a:pt x="1499" y="19468"/>
                  </a:cubicBezTo>
                  <a:cubicBezTo>
                    <a:pt x="1296" y="19481"/>
                    <a:pt x="1099" y="19563"/>
                    <a:pt x="1014" y="19768"/>
                  </a:cubicBezTo>
                  <a:cubicBezTo>
                    <a:pt x="930" y="19965"/>
                    <a:pt x="1002" y="20204"/>
                    <a:pt x="1210" y="20424"/>
                  </a:cubicBezTo>
                  <a:cubicBezTo>
                    <a:pt x="1437" y="20665"/>
                    <a:pt x="1727" y="20845"/>
                    <a:pt x="2039" y="20951"/>
                  </a:cubicBezTo>
                  <a:cubicBezTo>
                    <a:pt x="1777" y="21110"/>
                    <a:pt x="1541" y="21319"/>
                    <a:pt x="1355" y="21564"/>
                  </a:cubicBezTo>
                  <a:cubicBezTo>
                    <a:pt x="1179" y="21795"/>
                    <a:pt x="1161" y="22033"/>
                    <a:pt x="1305" y="22183"/>
                  </a:cubicBezTo>
                  <a:cubicBezTo>
                    <a:pt x="1358" y="22237"/>
                    <a:pt x="1443" y="22289"/>
                    <a:pt x="1574" y="22289"/>
                  </a:cubicBezTo>
                  <a:cubicBezTo>
                    <a:pt x="1650" y="22289"/>
                    <a:pt x="1741" y="22272"/>
                    <a:pt x="1850" y="22227"/>
                  </a:cubicBezTo>
                  <a:cubicBezTo>
                    <a:pt x="2079" y="22137"/>
                    <a:pt x="2298" y="22024"/>
                    <a:pt x="2507" y="21896"/>
                  </a:cubicBezTo>
                  <a:lnTo>
                    <a:pt x="2507" y="21896"/>
                  </a:lnTo>
                  <a:cubicBezTo>
                    <a:pt x="2447" y="22104"/>
                    <a:pt x="2418" y="22320"/>
                    <a:pt x="2425" y="22536"/>
                  </a:cubicBezTo>
                  <a:cubicBezTo>
                    <a:pt x="2428" y="22649"/>
                    <a:pt x="2448" y="22813"/>
                    <a:pt x="2582" y="22914"/>
                  </a:cubicBezTo>
                  <a:cubicBezTo>
                    <a:pt x="2643" y="22960"/>
                    <a:pt x="2713" y="22983"/>
                    <a:pt x="2788" y="22983"/>
                  </a:cubicBezTo>
                  <a:cubicBezTo>
                    <a:pt x="2807" y="22983"/>
                    <a:pt x="2823" y="22982"/>
                    <a:pt x="2841" y="22981"/>
                  </a:cubicBezTo>
                  <a:cubicBezTo>
                    <a:pt x="2932" y="22968"/>
                    <a:pt x="3021" y="22921"/>
                    <a:pt x="3093" y="22861"/>
                  </a:cubicBezTo>
                  <a:cubicBezTo>
                    <a:pt x="3148" y="22930"/>
                    <a:pt x="3239" y="22998"/>
                    <a:pt x="3384" y="23054"/>
                  </a:cubicBezTo>
                  <a:cubicBezTo>
                    <a:pt x="3615" y="23140"/>
                    <a:pt x="3851" y="23207"/>
                    <a:pt x="4091" y="23254"/>
                  </a:cubicBezTo>
                  <a:cubicBezTo>
                    <a:pt x="3907" y="23364"/>
                    <a:pt x="3738" y="23505"/>
                    <a:pt x="3599" y="23667"/>
                  </a:cubicBezTo>
                  <a:cubicBezTo>
                    <a:pt x="3525" y="23754"/>
                    <a:pt x="3429" y="23888"/>
                    <a:pt x="3458" y="24053"/>
                  </a:cubicBezTo>
                  <a:cubicBezTo>
                    <a:pt x="3475" y="24146"/>
                    <a:pt x="3525" y="24222"/>
                    <a:pt x="3604" y="24278"/>
                  </a:cubicBezTo>
                  <a:cubicBezTo>
                    <a:pt x="3704" y="24347"/>
                    <a:pt x="3824" y="24364"/>
                    <a:pt x="3919" y="24364"/>
                  </a:cubicBezTo>
                  <a:cubicBezTo>
                    <a:pt x="3986" y="24364"/>
                    <a:pt x="4040" y="24355"/>
                    <a:pt x="4067" y="24350"/>
                  </a:cubicBezTo>
                  <a:cubicBezTo>
                    <a:pt x="4346" y="24297"/>
                    <a:pt x="4613" y="24174"/>
                    <a:pt x="4839" y="24003"/>
                  </a:cubicBezTo>
                  <a:lnTo>
                    <a:pt x="4839" y="24003"/>
                  </a:lnTo>
                  <a:cubicBezTo>
                    <a:pt x="4826" y="24156"/>
                    <a:pt x="4831" y="24313"/>
                    <a:pt x="4875" y="24467"/>
                  </a:cubicBezTo>
                  <a:cubicBezTo>
                    <a:pt x="4965" y="24783"/>
                    <a:pt x="5261" y="25070"/>
                    <a:pt x="5595" y="25070"/>
                  </a:cubicBezTo>
                  <a:cubicBezTo>
                    <a:pt x="5642" y="25070"/>
                    <a:pt x="5690" y="25064"/>
                    <a:pt x="5739" y="25053"/>
                  </a:cubicBezTo>
                  <a:cubicBezTo>
                    <a:pt x="6100" y="24961"/>
                    <a:pt x="6280" y="24557"/>
                    <a:pt x="6248" y="24219"/>
                  </a:cubicBezTo>
                  <a:cubicBezTo>
                    <a:pt x="6235" y="24098"/>
                    <a:pt x="6204" y="23984"/>
                    <a:pt x="6161" y="23876"/>
                  </a:cubicBezTo>
                  <a:lnTo>
                    <a:pt x="6161" y="23876"/>
                  </a:lnTo>
                  <a:cubicBezTo>
                    <a:pt x="6309" y="23931"/>
                    <a:pt x="6464" y="23967"/>
                    <a:pt x="6623" y="23981"/>
                  </a:cubicBezTo>
                  <a:cubicBezTo>
                    <a:pt x="6947" y="24169"/>
                    <a:pt x="7281" y="24340"/>
                    <a:pt x="7624" y="24498"/>
                  </a:cubicBezTo>
                  <a:cubicBezTo>
                    <a:pt x="7601" y="24529"/>
                    <a:pt x="7579" y="24560"/>
                    <a:pt x="7557" y="24593"/>
                  </a:cubicBezTo>
                  <a:cubicBezTo>
                    <a:pt x="7360" y="24913"/>
                    <a:pt x="7379" y="25406"/>
                    <a:pt x="7717" y="25624"/>
                  </a:cubicBezTo>
                  <a:cubicBezTo>
                    <a:pt x="7820" y="25691"/>
                    <a:pt x="7935" y="25720"/>
                    <a:pt x="8051" y="25720"/>
                  </a:cubicBezTo>
                  <a:cubicBezTo>
                    <a:pt x="8286" y="25720"/>
                    <a:pt x="8524" y="25600"/>
                    <a:pt x="8675" y="25430"/>
                  </a:cubicBezTo>
                  <a:cubicBezTo>
                    <a:pt x="8754" y="25341"/>
                    <a:pt x="8815" y="25237"/>
                    <a:pt x="8865" y="25133"/>
                  </a:cubicBezTo>
                  <a:cubicBezTo>
                    <a:pt x="8966" y="25372"/>
                    <a:pt x="9117" y="25590"/>
                    <a:pt x="9307" y="25767"/>
                  </a:cubicBezTo>
                  <a:cubicBezTo>
                    <a:pt x="9467" y="25914"/>
                    <a:pt x="9689" y="26041"/>
                    <a:pt x="9912" y="26041"/>
                  </a:cubicBezTo>
                  <a:cubicBezTo>
                    <a:pt x="10000" y="26041"/>
                    <a:pt x="10089" y="26020"/>
                    <a:pt x="10175" y="25974"/>
                  </a:cubicBezTo>
                  <a:cubicBezTo>
                    <a:pt x="10383" y="25862"/>
                    <a:pt x="10474" y="25652"/>
                    <a:pt x="10482" y="25421"/>
                  </a:cubicBezTo>
                  <a:cubicBezTo>
                    <a:pt x="10835" y="25489"/>
                    <a:pt x="11191" y="25542"/>
                    <a:pt x="11548" y="25580"/>
                  </a:cubicBezTo>
                  <a:cubicBezTo>
                    <a:pt x="11520" y="25900"/>
                    <a:pt x="11497" y="26221"/>
                    <a:pt x="11479" y="26539"/>
                  </a:cubicBezTo>
                  <a:cubicBezTo>
                    <a:pt x="11276" y="30047"/>
                    <a:pt x="11579" y="33558"/>
                    <a:pt x="12386" y="36971"/>
                  </a:cubicBezTo>
                  <a:lnTo>
                    <a:pt x="12425" y="37129"/>
                  </a:lnTo>
                  <a:lnTo>
                    <a:pt x="14658" y="36526"/>
                  </a:lnTo>
                  <a:lnTo>
                    <a:pt x="14609" y="36369"/>
                  </a:lnTo>
                  <a:cubicBezTo>
                    <a:pt x="13558" y="32937"/>
                    <a:pt x="13054" y="29272"/>
                    <a:pt x="13125" y="25636"/>
                  </a:cubicBezTo>
                  <a:cubicBezTo>
                    <a:pt x="14837" y="25586"/>
                    <a:pt x="16493" y="25165"/>
                    <a:pt x="18057" y="24385"/>
                  </a:cubicBezTo>
                  <a:cubicBezTo>
                    <a:pt x="19002" y="23915"/>
                    <a:pt x="19880" y="23312"/>
                    <a:pt x="20671" y="22600"/>
                  </a:cubicBezTo>
                  <a:lnTo>
                    <a:pt x="20671" y="22600"/>
                  </a:lnTo>
                  <a:cubicBezTo>
                    <a:pt x="20669" y="22609"/>
                    <a:pt x="20669" y="22619"/>
                    <a:pt x="20666" y="22628"/>
                  </a:cubicBezTo>
                  <a:cubicBezTo>
                    <a:pt x="20636" y="22917"/>
                    <a:pt x="20744" y="23130"/>
                    <a:pt x="20946" y="23182"/>
                  </a:cubicBezTo>
                  <a:cubicBezTo>
                    <a:pt x="20972" y="23189"/>
                    <a:pt x="21000" y="23192"/>
                    <a:pt x="21032" y="23192"/>
                  </a:cubicBezTo>
                  <a:cubicBezTo>
                    <a:pt x="21144" y="23192"/>
                    <a:pt x="21285" y="23137"/>
                    <a:pt x="21435" y="22937"/>
                  </a:cubicBezTo>
                  <a:cubicBezTo>
                    <a:pt x="21584" y="22739"/>
                    <a:pt x="21713" y="22530"/>
                    <a:pt x="21824" y="22312"/>
                  </a:cubicBezTo>
                  <a:cubicBezTo>
                    <a:pt x="21879" y="22521"/>
                    <a:pt x="21967" y="22721"/>
                    <a:pt x="22085" y="22901"/>
                  </a:cubicBezTo>
                  <a:cubicBezTo>
                    <a:pt x="22148" y="22996"/>
                    <a:pt x="22249" y="23126"/>
                    <a:pt x="22416" y="23145"/>
                  </a:cubicBezTo>
                  <a:cubicBezTo>
                    <a:pt x="22427" y="23146"/>
                    <a:pt x="22439" y="23146"/>
                    <a:pt x="22450" y="23146"/>
                  </a:cubicBezTo>
                  <a:cubicBezTo>
                    <a:pt x="22530" y="23146"/>
                    <a:pt x="22608" y="23120"/>
                    <a:pt x="22672" y="23067"/>
                  </a:cubicBezTo>
                  <a:cubicBezTo>
                    <a:pt x="22832" y="22936"/>
                    <a:pt x="22862" y="22708"/>
                    <a:pt x="22870" y="22642"/>
                  </a:cubicBezTo>
                  <a:cubicBezTo>
                    <a:pt x="22895" y="22357"/>
                    <a:pt x="22852" y="22069"/>
                    <a:pt x="22751" y="21803"/>
                  </a:cubicBezTo>
                  <a:lnTo>
                    <a:pt x="22751" y="21803"/>
                  </a:lnTo>
                  <a:cubicBezTo>
                    <a:pt x="22894" y="21857"/>
                    <a:pt x="23047" y="21895"/>
                    <a:pt x="23206" y="21896"/>
                  </a:cubicBezTo>
                  <a:cubicBezTo>
                    <a:pt x="23578" y="21896"/>
                    <a:pt x="23994" y="21630"/>
                    <a:pt x="24007" y="21229"/>
                  </a:cubicBezTo>
                  <a:cubicBezTo>
                    <a:pt x="24016" y="21015"/>
                    <a:pt x="23908" y="20829"/>
                    <a:pt x="23748" y="20699"/>
                  </a:cubicBezTo>
                  <a:cubicBezTo>
                    <a:pt x="23830" y="20633"/>
                    <a:pt x="23902" y="20512"/>
                    <a:pt x="23918" y="20293"/>
                  </a:cubicBezTo>
                  <a:cubicBezTo>
                    <a:pt x="23935" y="20049"/>
                    <a:pt x="23934" y="19801"/>
                    <a:pt x="23911" y="19559"/>
                  </a:cubicBezTo>
                  <a:lnTo>
                    <a:pt x="23911" y="19559"/>
                  </a:lnTo>
                  <a:cubicBezTo>
                    <a:pt x="24069" y="19706"/>
                    <a:pt x="24249" y="19827"/>
                    <a:pt x="24446" y="19916"/>
                  </a:cubicBezTo>
                  <a:cubicBezTo>
                    <a:pt x="24514" y="19947"/>
                    <a:pt x="24602" y="19980"/>
                    <a:pt x="24696" y="19980"/>
                  </a:cubicBezTo>
                  <a:cubicBezTo>
                    <a:pt x="24748" y="19980"/>
                    <a:pt x="24802" y="19970"/>
                    <a:pt x="24855" y="19943"/>
                  </a:cubicBezTo>
                  <a:cubicBezTo>
                    <a:pt x="24940" y="19902"/>
                    <a:pt x="24999" y="19833"/>
                    <a:pt x="25030" y="19740"/>
                  </a:cubicBezTo>
                  <a:cubicBezTo>
                    <a:pt x="25083" y="19583"/>
                    <a:pt x="25032" y="19398"/>
                    <a:pt x="24969" y="19275"/>
                  </a:cubicBezTo>
                  <a:cubicBezTo>
                    <a:pt x="24852" y="19019"/>
                    <a:pt x="24661" y="18797"/>
                    <a:pt x="24433" y="18627"/>
                  </a:cubicBezTo>
                  <a:cubicBezTo>
                    <a:pt x="24582" y="18597"/>
                    <a:pt x="24732" y="18547"/>
                    <a:pt x="24868" y="18462"/>
                  </a:cubicBezTo>
                  <a:cubicBezTo>
                    <a:pt x="25187" y="18263"/>
                    <a:pt x="25391" y="17817"/>
                    <a:pt x="25187" y="17468"/>
                  </a:cubicBezTo>
                  <a:cubicBezTo>
                    <a:pt x="25058" y="17250"/>
                    <a:pt x="24813" y="17152"/>
                    <a:pt x="24571" y="17152"/>
                  </a:cubicBezTo>
                  <a:cubicBezTo>
                    <a:pt x="24457" y="17152"/>
                    <a:pt x="24344" y="17174"/>
                    <a:pt x="24243" y="17215"/>
                  </a:cubicBezTo>
                  <a:cubicBezTo>
                    <a:pt x="24233" y="17219"/>
                    <a:pt x="24222" y="17223"/>
                    <a:pt x="24212" y="17229"/>
                  </a:cubicBezTo>
                  <a:cubicBezTo>
                    <a:pt x="24233" y="17163"/>
                    <a:pt x="24256" y="17096"/>
                    <a:pt x="24276" y="17029"/>
                  </a:cubicBezTo>
                  <a:cubicBezTo>
                    <a:pt x="24465" y="16431"/>
                    <a:pt x="24582" y="15795"/>
                    <a:pt x="24625" y="15135"/>
                  </a:cubicBezTo>
                  <a:cubicBezTo>
                    <a:pt x="24737" y="13456"/>
                    <a:pt x="24369" y="11855"/>
                    <a:pt x="23908" y="10563"/>
                  </a:cubicBezTo>
                  <a:cubicBezTo>
                    <a:pt x="23912" y="10556"/>
                    <a:pt x="23919" y="10549"/>
                    <a:pt x="23925" y="10541"/>
                  </a:cubicBezTo>
                  <a:cubicBezTo>
                    <a:pt x="23996" y="10445"/>
                    <a:pt x="24043" y="10271"/>
                    <a:pt x="23875" y="9998"/>
                  </a:cubicBezTo>
                  <a:cubicBezTo>
                    <a:pt x="23744" y="9790"/>
                    <a:pt x="23595" y="9594"/>
                    <a:pt x="23434" y="9410"/>
                  </a:cubicBezTo>
                  <a:lnTo>
                    <a:pt x="23434" y="9410"/>
                  </a:lnTo>
                  <a:cubicBezTo>
                    <a:pt x="23510" y="9419"/>
                    <a:pt x="23586" y="9423"/>
                    <a:pt x="23662" y="9423"/>
                  </a:cubicBezTo>
                  <a:cubicBezTo>
                    <a:pt x="23801" y="9423"/>
                    <a:pt x="23940" y="9408"/>
                    <a:pt x="24076" y="9379"/>
                  </a:cubicBezTo>
                  <a:cubicBezTo>
                    <a:pt x="24189" y="9356"/>
                    <a:pt x="24344" y="9307"/>
                    <a:pt x="24422" y="9157"/>
                  </a:cubicBezTo>
                  <a:cubicBezTo>
                    <a:pt x="24465" y="9075"/>
                    <a:pt x="24472" y="8983"/>
                    <a:pt x="24442" y="8891"/>
                  </a:cubicBezTo>
                  <a:cubicBezTo>
                    <a:pt x="24377" y="8695"/>
                    <a:pt x="24177" y="8583"/>
                    <a:pt x="24117" y="8553"/>
                  </a:cubicBezTo>
                  <a:cubicBezTo>
                    <a:pt x="23860" y="8427"/>
                    <a:pt x="23577" y="8363"/>
                    <a:pt x="23290" y="8360"/>
                  </a:cubicBezTo>
                  <a:cubicBezTo>
                    <a:pt x="23392" y="8247"/>
                    <a:pt x="23483" y="8118"/>
                    <a:pt x="23542" y="7969"/>
                  </a:cubicBezTo>
                  <a:cubicBezTo>
                    <a:pt x="23680" y="7621"/>
                    <a:pt x="23579" y="7140"/>
                    <a:pt x="23209" y="6982"/>
                  </a:cubicBezTo>
                  <a:cubicBezTo>
                    <a:pt x="23132" y="6948"/>
                    <a:pt x="23053" y="6933"/>
                    <a:pt x="22974" y="6933"/>
                  </a:cubicBezTo>
                  <a:cubicBezTo>
                    <a:pt x="22702" y="6933"/>
                    <a:pt x="22438" y="7112"/>
                    <a:pt x="22299" y="7336"/>
                  </a:cubicBezTo>
                  <a:cubicBezTo>
                    <a:pt x="22237" y="7438"/>
                    <a:pt x="22194" y="7549"/>
                    <a:pt x="22162" y="7661"/>
                  </a:cubicBezTo>
                  <a:cubicBezTo>
                    <a:pt x="22090" y="7550"/>
                    <a:pt x="22007" y="7445"/>
                    <a:pt x="21913" y="7350"/>
                  </a:cubicBezTo>
                  <a:lnTo>
                    <a:pt x="21913" y="7350"/>
                  </a:lnTo>
                  <a:cubicBezTo>
                    <a:pt x="21940" y="7355"/>
                    <a:pt x="21968" y="7358"/>
                    <a:pt x="21997" y="7358"/>
                  </a:cubicBezTo>
                  <a:cubicBezTo>
                    <a:pt x="22048" y="7358"/>
                    <a:pt x="22102" y="7348"/>
                    <a:pt x="22155" y="7321"/>
                  </a:cubicBezTo>
                  <a:cubicBezTo>
                    <a:pt x="22240" y="7280"/>
                    <a:pt x="22299" y="7211"/>
                    <a:pt x="22331" y="7118"/>
                  </a:cubicBezTo>
                  <a:cubicBezTo>
                    <a:pt x="22396" y="6923"/>
                    <a:pt x="22299" y="6714"/>
                    <a:pt x="22269" y="6653"/>
                  </a:cubicBezTo>
                  <a:cubicBezTo>
                    <a:pt x="22138" y="6400"/>
                    <a:pt x="21946" y="6178"/>
                    <a:pt x="21719" y="6010"/>
                  </a:cubicBezTo>
                  <a:cubicBezTo>
                    <a:pt x="21867" y="5979"/>
                    <a:pt x="22017" y="5929"/>
                    <a:pt x="22154" y="5844"/>
                  </a:cubicBezTo>
                  <a:cubicBezTo>
                    <a:pt x="22472" y="5644"/>
                    <a:pt x="22677" y="5197"/>
                    <a:pt x="22472" y="4850"/>
                  </a:cubicBezTo>
                  <a:cubicBezTo>
                    <a:pt x="22381" y="4693"/>
                    <a:pt x="22230" y="4600"/>
                    <a:pt x="22062" y="4558"/>
                  </a:cubicBezTo>
                  <a:cubicBezTo>
                    <a:pt x="22040" y="4512"/>
                    <a:pt x="22016" y="4467"/>
                    <a:pt x="21987" y="4426"/>
                  </a:cubicBezTo>
                  <a:cubicBezTo>
                    <a:pt x="21918" y="4326"/>
                    <a:pt x="21834" y="4244"/>
                    <a:pt x="21743" y="4169"/>
                  </a:cubicBezTo>
                  <a:cubicBezTo>
                    <a:pt x="22000" y="4129"/>
                    <a:pt x="22247" y="4032"/>
                    <a:pt x="22463" y="3891"/>
                  </a:cubicBezTo>
                  <a:cubicBezTo>
                    <a:pt x="22717" y="3723"/>
                    <a:pt x="22957" y="3426"/>
                    <a:pt x="22871" y="3095"/>
                  </a:cubicBezTo>
                  <a:cubicBezTo>
                    <a:pt x="22784" y="2761"/>
                    <a:pt x="22433" y="2624"/>
                    <a:pt x="22082" y="2624"/>
                  </a:cubicBezTo>
                  <a:cubicBezTo>
                    <a:pt x="22034" y="2624"/>
                    <a:pt x="21985" y="2626"/>
                    <a:pt x="21938" y="2631"/>
                  </a:cubicBezTo>
                  <a:cubicBezTo>
                    <a:pt x="21604" y="2667"/>
                    <a:pt x="21304" y="2782"/>
                    <a:pt x="21028" y="2916"/>
                  </a:cubicBezTo>
                  <a:cubicBezTo>
                    <a:pt x="21072" y="2476"/>
                    <a:pt x="21114" y="2019"/>
                    <a:pt x="20966" y="1534"/>
                  </a:cubicBezTo>
                  <a:cubicBezTo>
                    <a:pt x="20864" y="1194"/>
                    <a:pt x="20671" y="1131"/>
                    <a:pt x="20564" y="1122"/>
                  </a:cubicBezTo>
                  <a:cubicBezTo>
                    <a:pt x="20554" y="1121"/>
                    <a:pt x="20545" y="1121"/>
                    <a:pt x="20535" y="1121"/>
                  </a:cubicBezTo>
                  <a:cubicBezTo>
                    <a:pt x="20356" y="1121"/>
                    <a:pt x="20198" y="1262"/>
                    <a:pt x="20103" y="1505"/>
                  </a:cubicBezTo>
                  <a:cubicBezTo>
                    <a:pt x="19988" y="1807"/>
                    <a:pt x="19938" y="2132"/>
                    <a:pt x="19952" y="2453"/>
                  </a:cubicBezTo>
                  <a:cubicBezTo>
                    <a:pt x="19886" y="2391"/>
                    <a:pt x="19814" y="2333"/>
                    <a:pt x="19740" y="2281"/>
                  </a:cubicBezTo>
                  <a:cubicBezTo>
                    <a:pt x="19779" y="2137"/>
                    <a:pt x="19778" y="1985"/>
                    <a:pt x="19700" y="1841"/>
                  </a:cubicBezTo>
                  <a:cubicBezTo>
                    <a:pt x="19582" y="1618"/>
                    <a:pt x="19350" y="1530"/>
                    <a:pt x="19100" y="1530"/>
                  </a:cubicBezTo>
                  <a:cubicBezTo>
                    <a:pt x="18961" y="1530"/>
                    <a:pt x="18818" y="1557"/>
                    <a:pt x="18685" y="1603"/>
                  </a:cubicBezTo>
                  <a:cubicBezTo>
                    <a:pt x="18366" y="1714"/>
                    <a:pt x="18104" y="1897"/>
                    <a:pt x="17867" y="2091"/>
                  </a:cubicBezTo>
                  <a:cubicBezTo>
                    <a:pt x="17806" y="1652"/>
                    <a:pt x="17744" y="1198"/>
                    <a:pt x="17488" y="759"/>
                  </a:cubicBezTo>
                  <a:cubicBezTo>
                    <a:pt x="17338" y="501"/>
                    <a:pt x="17173" y="446"/>
                    <a:pt x="17061" y="446"/>
                  </a:cubicBezTo>
                  <a:cubicBezTo>
                    <a:pt x="17039" y="446"/>
                    <a:pt x="17020" y="448"/>
                    <a:pt x="17003" y="451"/>
                  </a:cubicBezTo>
                  <a:cubicBezTo>
                    <a:pt x="16810" y="481"/>
                    <a:pt x="16679" y="655"/>
                    <a:pt x="16643" y="929"/>
                  </a:cubicBezTo>
                  <a:cubicBezTo>
                    <a:pt x="16601" y="1250"/>
                    <a:pt x="16625" y="1576"/>
                    <a:pt x="16712" y="1885"/>
                  </a:cubicBezTo>
                  <a:cubicBezTo>
                    <a:pt x="16536" y="1784"/>
                    <a:pt x="16343" y="1712"/>
                    <a:pt x="16146" y="1675"/>
                  </a:cubicBezTo>
                  <a:cubicBezTo>
                    <a:pt x="16086" y="1664"/>
                    <a:pt x="16022" y="1658"/>
                    <a:pt x="15957" y="1658"/>
                  </a:cubicBezTo>
                  <a:cubicBezTo>
                    <a:pt x="15841" y="1658"/>
                    <a:pt x="15724" y="1678"/>
                    <a:pt x="15625" y="1728"/>
                  </a:cubicBezTo>
                  <a:cubicBezTo>
                    <a:pt x="15495" y="1681"/>
                    <a:pt x="15364" y="1633"/>
                    <a:pt x="15233" y="1589"/>
                  </a:cubicBezTo>
                  <a:lnTo>
                    <a:pt x="15233" y="1589"/>
                  </a:lnTo>
                  <a:cubicBezTo>
                    <a:pt x="15263" y="1659"/>
                    <a:pt x="15267" y="1740"/>
                    <a:pt x="15234" y="1807"/>
                  </a:cubicBezTo>
                  <a:cubicBezTo>
                    <a:pt x="15227" y="1822"/>
                    <a:pt x="15220" y="1835"/>
                    <a:pt x="15213" y="1848"/>
                  </a:cubicBezTo>
                  <a:cubicBezTo>
                    <a:pt x="15242" y="1702"/>
                    <a:pt x="15223" y="1551"/>
                    <a:pt x="15145" y="1414"/>
                  </a:cubicBezTo>
                  <a:cubicBezTo>
                    <a:pt x="15016" y="1196"/>
                    <a:pt x="14770" y="1098"/>
                    <a:pt x="14528" y="1098"/>
                  </a:cubicBezTo>
                  <a:cubicBezTo>
                    <a:pt x="14415" y="1098"/>
                    <a:pt x="14302" y="1119"/>
                    <a:pt x="14202" y="1159"/>
                  </a:cubicBezTo>
                  <a:cubicBezTo>
                    <a:pt x="14090" y="1206"/>
                    <a:pt x="13989" y="1267"/>
                    <a:pt x="13897" y="1339"/>
                  </a:cubicBezTo>
                  <a:cubicBezTo>
                    <a:pt x="13914" y="1080"/>
                    <a:pt x="13878" y="818"/>
                    <a:pt x="13786" y="575"/>
                  </a:cubicBezTo>
                  <a:cubicBezTo>
                    <a:pt x="13680" y="293"/>
                    <a:pt x="13446" y="0"/>
                    <a:pt x="13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6375530" y="3113258"/>
              <a:ext cx="875233" cy="372999"/>
            </a:xfrm>
            <a:custGeom>
              <a:avLst/>
              <a:gdLst/>
              <a:ahLst/>
              <a:cxnLst/>
              <a:rect l="l" t="t" r="r" b="b"/>
              <a:pathLst>
                <a:path w="12793" h="5452" extrusionOk="0">
                  <a:moveTo>
                    <a:pt x="1369" y="0"/>
                  </a:moveTo>
                  <a:cubicBezTo>
                    <a:pt x="1066" y="0"/>
                    <a:pt x="750" y="154"/>
                    <a:pt x="510" y="424"/>
                  </a:cubicBezTo>
                  <a:cubicBezTo>
                    <a:pt x="293" y="672"/>
                    <a:pt x="156" y="979"/>
                    <a:pt x="36" y="1250"/>
                  </a:cubicBezTo>
                  <a:cubicBezTo>
                    <a:pt x="0" y="1330"/>
                    <a:pt x="36" y="1424"/>
                    <a:pt x="118" y="1460"/>
                  </a:cubicBezTo>
                  <a:cubicBezTo>
                    <a:pt x="139" y="1469"/>
                    <a:pt x="161" y="1474"/>
                    <a:pt x="182" y="1474"/>
                  </a:cubicBezTo>
                  <a:cubicBezTo>
                    <a:pt x="243" y="1474"/>
                    <a:pt x="301" y="1438"/>
                    <a:pt x="327" y="1378"/>
                  </a:cubicBezTo>
                  <a:cubicBezTo>
                    <a:pt x="442" y="1116"/>
                    <a:pt x="562" y="845"/>
                    <a:pt x="748" y="635"/>
                  </a:cubicBezTo>
                  <a:cubicBezTo>
                    <a:pt x="927" y="434"/>
                    <a:pt x="1153" y="318"/>
                    <a:pt x="1365" y="318"/>
                  </a:cubicBezTo>
                  <a:cubicBezTo>
                    <a:pt x="1380" y="318"/>
                    <a:pt x="1394" y="318"/>
                    <a:pt x="1409" y="319"/>
                  </a:cubicBezTo>
                  <a:cubicBezTo>
                    <a:pt x="1839" y="354"/>
                    <a:pt x="2091" y="842"/>
                    <a:pt x="2157" y="992"/>
                  </a:cubicBezTo>
                  <a:cubicBezTo>
                    <a:pt x="2293" y="1289"/>
                    <a:pt x="2467" y="1686"/>
                    <a:pt x="2634" y="2109"/>
                  </a:cubicBezTo>
                  <a:cubicBezTo>
                    <a:pt x="2660" y="2173"/>
                    <a:pt x="2719" y="2210"/>
                    <a:pt x="2782" y="2210"/>
                  </a:cubicBezTo>
                  <a:cubicBezTo>
                    <a:pt x="2803" y="2210"/>
                    <a:pt x="2821" y="2206"/>
                    <a:pt x="2842" y="2199"/>
                  </a:cubicBezTo>
                  <a:cubicBezTo>
                    <a:pt x="2924" y="2168"/>
                    <a:pt x="2964" y="2075"/>
                    <a:pt x="2931" y="1994"/>
                  </a:cubicBezTo>
                  <a:cubicBezTo>
                    <a:pt x="2762" y="1564"/>
                    <a:pt x="2584" y="1162"/>
                    <a:pt x="2448" y="862"/>
                  </a:cubicBezTo>
                  <a:cubicBezTo>
                    <a:pt x="2222" y="355"/>
                    <a:pt x="1844" y="36"/>
                    <a:pt x="1436" y="3"/>
                  </a:cubicBezTo>
                  <a:cubicBezTo>
                    <a:pt x="1414" y="1"/>
                    <a:pt x="1392" y="0"/>
                    <a:pt x="1369" y="0"/>
                  </a:cubicBezTo>
                  <a:close/>
                  <a:moveTo>
                    <a:pt x="11425" y="0"/>
                  </a:moveTo>
                  <a:cubicBezTo>
                    <a:pt x="11403" y="0"/>
                    <a:pt x="11380" y="1"/>
                    <a:pt x="11358" y="3"/>
                  </a:cubicBezTo>
                  <a:cubicBezTo>
                    <a:pt x="10949" y="36"/>
                    <a:pt x="10570" y="355"/>
                    <a:pt x="10344" y="862"/>
                  </a:cubicBezTo>
                  <a:cubicBezTo>
                    <a:pt x="10209" y="1162"/>
                    <a:pt x="10030" y="1564"/>
                    <a:pt x="9862" y="1994"/>
                  </a:cubicBezTo>
                  <a:cubicBezTo>
                    <a:pt x="9830" y="2075"/>
                    <a:pt x="9869" y="2168"/>
                    <a:pt x="9953" y="2199"/>
                  </a:cubicBezTo>
                  <a:cubicBezTo>
                    <a:pt x="9971" y="2206"/>
                    <a:pt x="9991" y="2210"/>
                    <a:pt x="10010" y="2210"/>
                  </a:cubicBezTo>
                  <a:cubicBezTo>
                    <a:pt x="10075" y="2210"/>
                    <a:pt x="10134" y="2170"/>
                    <a:pt x="10158" y="2109"/>
                  </a:cubicBezTo>
                  <a:cubicBezTo>
                    <a:pt x="10327" y="1686"/>
                    <a:pt x="10501" y="1289"/>
                    <a:pt x="10637" y="992"/>
                  </a:cubicBezTo>
                  <a:cubicBezTo>
                    <a:pt x="10703" y="842"/>
                    <a:pt x="10955" y="354"/>
                    <a:pt x="11384" y="319"/>
                  </a:cubicBezTo>
                  <a:cubicBezTo>
                    <a:pt x="11398" y="318"/>
                    <a:pt x="11413" y="318"/>
                    <a:pt x="11428" y="318"/>
                  </a:cubicBezTo>
                  <a:cubicBezTo>
                    <a:pt x="11640" y="318"/>
                    <a:pt x="11867" y="434"/>
                    <a:pt x="12045" y="635"/>
                  </a:cubicBezTo>
                  <a:cubicBezTo>
                    <a:pt x="12231" y="844"/>
                    <a:pt x="12352" y="1116"/>
                    <a:pt x="12467" y="1378"/>
                  </a:cubicBezTo>
                  <a:cubicBezTo>
                    <a:pt x="12493" y="1438"/>
                    <a:pt x="12551" y="1474"/>
                    <a:pt x="12612" y="1474"/>
                  </a:cubicBezTo>
                  <a:cubicBezTo>
                    <a:pt x="12633" y="1474"/>
                    <a:pt x="12655" y="1469"/>
                    <a:pt x="12676" y="1460"/>
                  </a:cubicBezTo>
                  <a:cubicBezTo>
                    <a:pt x="12756" y="1424"/>
                    <a:pt x="12792" y="1330"/>
                    <a:pt x="12756" y="1250"/>
                  </a:cubicBezTo>
                  <a:cubicBezTo>
                    <a:pt x="12638" y="979"/>
                    <a:pt x="12500" y="671"/>
                    <a:pt x="12283" y="424"/>
                  </a:cubicBezTo>
                  <a:cubicBezTo>
                    <a:pt x="12044" y="154"/>
                    <a:pt x="11729" y="0"/>
                    <a:pt x="11425" y="0"/>
                  </a:cubicBezTo>
                  <a:close/>
                  <a:moveTo>
                    <a:pt x="4406" y="4354"/>
                  </a:moveTo>
                  <a:cubicBezTo>
                    <a:pt x="4366" y="4354"/>
                    <a:pt x="4327" y="4368"/>
                    <a:pt x="4296" y="4398"/>
                  </a:cubicBezTo>
                  <a:cubicBezTo>
                    <a:pt x="4233" y="4458"/>
                    <a:pt x="4231" y="4559"/>
                    <a:pt x="4290" y="4622"/>
                  </a:cubicBezTo>
                  <a:cubicBezTo>
                    <a:pt x="4770" y="5122"/>
                    <a:pt x="5441" y="5423"/>
                    <a:pt x="6132" y="5450"/>
                  </a:cubicBezTo>
                  <a:cubicBezTo>
                    <a:pt x="6165" y="5452"/>
                    <a:pt x="6197" y="5452"/>
                    <a:pt x="6231" y="5452"/>
                  </a:cubicBezTo>
                  <a:cubicBezTo>
                    <a:pt x="6890" y="5452"/>
                    <a:pt x="7540" y="5205"/>
                    <a:pt x="8031" y="4765"/>
                  </a:cubicBezTo>
                  <a:cubicBezTo>
                    <a:pt x="8096" y="4704"/>
                    <a:pt x="8102" y="4606"/>
                    <a:pt x="8044" y="4539"/>
                  </a:cubicBezTo>
                  <a:cubicBezTo>
                    <a:pt x="8014" y="4504"/>
                    <a:pt x="7971" y="4487"/>
                    <a:pt x="7927" y="4487"/>
                  </a:cubicBezTo>
                  <a:cubicBezTo>
                    <a:pt x="7889" y="4487"/>
                    <a:pt x="7850" y="4500"/>
                    <a:pt x="7818" y="4527"/>
                  </a:cubicBezTo>
                  <a:cubicBezTo>
                    <a:pt x="7386" y="4914"/>
                    <a:pt x="6810" y="5134"/>
                    <a:pt x="6231" y="5134"/>
                  </a:cubicBezTo>
                  <a:cubicBezTo>
                    <a:pt x="6203" y="5134"/>
                    <a:pt x="6174" y="5133"/>
                    <a:pt x="6145" y="5132"/>
                  </a:cubicBezTo>
                  <a:cubicBezTo>
                    <a:pt x="5534" y="5108"/>
                    <a:pt x="4943" y="4841"/>
                    <a:pt x="4521" y="4402"/>
                  </a:cubicBezTo>
                  <a:cubicBezTo>
                    <a:pt x="4489" y="4370"/>
                    <a:pt x="4448" y="4354"/>
                    <a:pt x="4406" y="4354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6267229" y="3264455"/>
              <a:ext cx="1136510" cy="215302"/>
            </a:xfrm>
            <a:custGeom>
              <a:avLst/>
              <a:gdLst/>
              <a:ahLst/>
              <a:cxnLst/>
              <a:rect l="l" t="t" r="r" b="b"/>
              <a:pathLst>
                <a:path w="16612" h="3147" extrusionOk="0">
                  <a:moveTo>
                    <a:pt x="14618" y="1"/>
                  </a:moveTo>
                  <a:cubicBezTo>
                    <a:pt x="14344" y="1"/>
                    <a:pt x="14054" y="28"/>
                    <a:pt x="13758" y="87"/>
                  </a:cubicBezTo>
                  <a:cubicBezTo>
                    <a:pt x="12402" y="354"/>
                    <a:pt x="11422" y="1159"/>
                    <a:pt x="11564" y="1885"/>
                  </a:cubicBezTo>
                  <a:cubicBezTo>
                    <a:pt x="11675" y="2451"/>
                    <a:pt x="12440" y="2802"/>
                    <a:pt x="13414" y="2802"/>
                  </a:cubicBezTo>
                  <a:cubicBezTo>
                    <a:pt x="13688" y="2802"/>
                    <a:pt x="13978" y="2774"/>
                    <a:pt x="14274" y="2716"/>
                  </a:cubicBezTo>
                  <a:cubicBezTo>
                    <a:pt x="15630" y="2450"/>
                    <a:pt x="16612" y="1645"/>
                    <a:pt x="16469" y="917"/>
                  </a:cubicBezTo>
                  <a:cubicBezTo>
                    <a:pt x="16358" y="352"/>
                    <a:pt x="15592" y="1"/>
                    <a:pt x="14618" y="1"/>
                  </a:cubicBezTo>
                  <a:close/>
                  <a:moveTo>
                    <a:pt x="1992" y="345"/>
                  </a:moveTo>
                  <a:cubicBezTo>
                    <a:pt x="1018" y="345"/>
                    <a:pt x="253" y="695"/>
                    <a:pt x="142" y="1262"/>
                  </a:cubicBezTo>
                  <a:cubicBezTo>
                    <a:pt x="1" y="1989"/>
                    <a:pt x="981" y="2794"/>
                    <a:pt x="2336" y="3060"/>
                  </a:cubicBezTo>
                  <a:cubicBezTo>
                    <a:pt x="2633" y="3119"/>
                    <a:pt x="2923" y="3146"/>
                    <a:pt x="3196" y="3146"/>
                  </a:cubicBezTo>
                  <a:cubicBezTo>
                    <a:pt x="4171" y="3146"/>
                    <a:pt x="4937" y="2795"/>
                    <a:pt x="5048" y="2228"/>
                  </a:cubicBezTo>
                  <a:cubicBezTo>
                    <a:pt x="5192" y="1501"/>
                    <a:pt x="4209" y="697"/>
                    <a:pt x="2853" y="431"/>
                  </a:cubicBezTo>
                  <a:cubicBezTo>
                    <a:pt x="2556" y="372"/>
                    <a:pt x="2266" y="345"/>
                    <a:pt x="1992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2" name="Google Shape;1512;p30"/>
          <p:cNvGrpSpPr/>
          <p:nvPr/>
        </p:nvGrpSpPr>
        <p:grpSpPr>
          <a:xfrm flipH="1">
            <a:off x="6270900" y="3636161"/>
            <a:ext cx="638391" cy="481924"/>
            <a:chOff x="4597367" y="2133019"/>
            <a:chExt cx="763717" cy="576533"/>
          </a:xfrm>
        </p:grpSpPr>
        <p:sp>
          <p:nvSpPr>
            <p:cNvPr id="1513" name="Google Shape;1513;p30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7" name="Google Shape;1517;p30"/>
          <p:cNvGrpSpPr/>
          <p:nvPr/>
        </p:nvGrpSpPr>
        <p:grpSpPr>
          <a:xfrm>
            <a:off x="6468839" y="4427654"/>
            <a:ext cx="300401" cy="299437"/>
            <a:chOff x="8129684" y="3009773"/>
            <a:chExt cx="196598" cy="195992"/>
          </a:xfrm>
        </p:grpSpPr>
        <p:sp>
          <p:nvSpPr>
            <p:cNvPr id="1518" name="Google Shape;1518;p30"/>
            <p:cNvSpPr/>
            <p:nvPr/>
          </p:nvSpPr>
          <p:spPr>
            <a:xfrm>
              <a:off x="8134588" y="3014435"/>
              <a:ext cx="186789" cy="187031"/>
            </a:xfrm>
            <a:custGeom>
              <a:avLst/>
              <a:gdLst/>
              <a:ahLst/>
              <a:cxnLst/>
              <a:rect l="l" t="t" r="r" b="b"/>
              <a:pathLst>
                <a:path w="3085" h="3089" extrusionOk="0">
                  <a:moveTo>
                    <a:pt x="1488" y="0"/>
                  </a:moveTo>
                  <a:cubicBezTo>
                    <a:pt x="1390" y="0"/>
                    <a:pt x="1321" y="106"/>
                    <a:pt x="1283" y="202"/>
                  </a:cubicBezTo>
                  <a:cubicBezTo>
                    <a:pt x="1150" y="554"/>
                    <a:pt x="1149" y="956"/>
                    <a:pt x="1277" y="1310"/>
                  </a:cubicBezTo>
                  <a:lnTo>
                    <a:pt x="1277" y="1310"/>
                  </a:lnTo>
                  <a:cubicBezTo>
                    <a:pt x="1155" y="1043"/>
                    <a:pt x="933" y="821"/>
                    <a:pt x="666" y="700"/>
                  </a:cubicBezTo>
                  <a:cubicBezTo>
                    <a:pt x="599" y="670"/>
                    <a:pt x="521" y="649"/>
                    <a:pt x="448" y="649"/>
                  </a:cubicBezTo>
                  <a:cubicBezTo>
                    <a:pt x="367" y="649"/>
                    <a:pt x="293" y="674"/>
                    <a:pt x="245" y="739"/>
                  </a:cubicBezTo>
                  <a:cubicBezTo>
                    <a:pt x="170" y="844"/>
                    <a:pt x="215" y="994"/>
                    <a:pt x="280" y="1105"/>
                  </a:cubicBezTo>
                  <a:cubicBezTo>
                    <a:pt x="444" y="1387"/>
                    <a:pt x="713" y="1606"/>
                    <a:pt x="1026" y="1703"/>
                  </a:cubicBezTo>
                  <a:cubicBezTo>
                    <a:pt x="712" y="1737"/>
                    <a:pt x="411" y="1862"/>
                    <a:pt x="169" y="2063"/>
                  </a:cubicBezTo>
                  <a:cubicBezTo>
                    <a:pt x="84" y="2132"/>
                    <a:pt x="0" y="2247"/>
                    <a:pt x="56" y="2338"/>
                  </a:cubicBezTo>
                  <a:cubicBezTo>
                    <a:pt x="91" y="2396"/>
                    <a:pt x="158" y="2413"/>
                    <a:pt x="227" y="2413"/>
                  </a:cubicBezTo>
                  <a:cubicBezTo>
                    <a:pt x="256" y="2413"/>
                    <a:pt x="286" y="2410"/>
                    <a:pt x="313" y="2405"/>
                  </a:cubicBezTo>
                  <a:cubicBezTo>
                    <a:pt x="624" y="2358"/>
                    <a:pt x="926" y="2261"/>
                    <a:pt x="1208" y="2120"/>
                  </a:cubicBezTo>
                  <a:lnTo>
                    <a:pt x="1208" y="2120"/>
                  </a:lnTo>
                  <a:cubicBezTo>
                    <a:pt x="994" y="2307"/>
                    <a:pt x="846" y="2567"/>
                    <a:pt x="788" y="2846"/>
                  </a:cubicBezTo>
                  <a:cubicBezTo>
                    <a:pt x="775" y="2912"/>
                    <a:pt x="768" y="2989"/>
                    <a:pt x="811" y="3040"/>
                  </a:cubicBezTo>
                  <a:cubicBezTo>
                    <a:pt x="838" y="3075"/>
                    <a:pt x="876" y="3088"/>
                    <a:pt x="918" y="3088"/>
                  </a:cubicBezTo>
                  <a:cubicBezTo>
                    <a:pt x="990" y="3088"/>
                    <a:pt x="1074" y="3047"/>
                    <a:pt x="1134" y="2997"/>
                  </a:cubicBezTo>
                  <a:cubicBezTo>
                    <a:pt x="1365" y="2801"/>
                    <a:pt x="1518" y="2515"/>
                    <a:pt x="1555" y="2214"/>
                  </a:cubicBezTo>
                  <a:cubicBezTo>
                    <a:pt x="1613" y="2423"/>
                    <a:pt x="1678" y="2640"/>
                    <a:pt x="1832" y="2794"/>
                  </a:cubicBezTo>
                  <a:cubicBezTo>
                    <a:pt x="1922" y="2885"/>
                    <a:pt x="2055" y="2941"/>
                    <a:pt x="2181" y="2941"/>
                  </a:cubicBezTo>
                  <a:cubicBezTo>
                    <a:pt x="2268" y="2941"/>
                    <a:pt x="2351" y="2914"/>
                    <a:pt x="2415" y="2853"/>
                  </a:cubicBezTo>
                  <a:cubicBezTo>
                    <a:pt x="2559" y="2716"/>
                    <a:pt x="2540" y="2469"/>
                    <a:pt x="2425" y="2305"/>
                  </a:cubicBezTo>
                  <a:cubicBezTo>
                    <a:pt x="2312" y="2140"/>
                    <a:pt x="2129" y="2041"/>
                    <a:pt x="1951" y="1947"/>
                  </a:cubicBezTo>
                  <a:lnTo>
                    <a:pt x="1951" y="1947"/>
                  </a:lnTo>
                  <a:cubicBezTo>
                    <a:pt x="2011" y="1957"/>
                    <a:pt x="2071" y="1961"/>
                    <a:pt x="2132" y="1961"/>
                  </a:cubicBezTo>
                  <a:cubicBezTo>
                    <a:pt x="2366" y="1961"/>
                    <a:pt x="2600" y="1893"/>
                    <a:pt x="2797" y="1765"/>
                  </a:cubicBezTo>
                  <a:cubicBezTo>
                    <a:pt x="2948" y="1665"/>
                    <a:pt x="3085" y="1494"/>
                    <a:pt x="3039" y="1320"/>
                  </a:cubicBezTo>
                  <a:cubicBezTo>
                    <a:pt x="2991" y="1137"/>
                    <a:pt x="2780" y="1069"/>
                    <a:pt x="2584" y="1069"/>
                  </a:cubicBezTo>
                  <a:cubicBezTo>
                    <a:pt x="2554" y="1069"/>
                    <a:pt x="2525" y="1070"/>
                    <a:pt x="2496" y="1073"/>
                  </a:cubicBezTo>
                  <a:cubicBezTo>
                    <a:pt x="2206" y="1104"/>
                    <a:pt x="1956" y="1225"/>
                    <a:pt x="1702" y="1360"/>
                  </a:cubicBezTo>
                  <a:cubicBezTo>
                    <a:pt x="1735" y="973"/>
                    <a:pt x="1805" y="608"/>
                    <a:pt x="1684" y="212"/>
                  </a:cubicBezTo>
                  <a:cubicBezTo>
                    <a:pt x="1655" y="117"/>
                    <a:pt x="1597" y="8"/>
                    <a:pt x="1498" y="0"/>
                  </a:cubicBezTo>
                  <a:cubicBezTo>
                    <a:pt x="1495" y="0"/>
                    <a:pt x="1491" y="0"/>
                    <a:pt x="148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8129684" y="3009773"/>
              <a:ext cx="196598" cy="195992"/>
            </a:xfrm>
            <a:custGeom>
              <a:avLst/>
              <a:gdLst/>
              <a:ahLst/>
              <a:cxnLst/>
              <a:rect l="l" t="t" r="r" b="b"/>
              <a:pathLst>
                <a:path w="3247" h="3237" extrusionOk="0">
                  <a:moveTo>
                    <a:pt x="1573" y="151"/>
                  </a:moveTo>
                  <a:cubicBezTo>
                    <a:pt x="1573" y="151"/>
                    <a:pt x="1574" y="151"/>
                    <a:pt x="1575" y="151"/>
                  </a:cubicBezTo>
                  <a:cubicBezTo>
                    <a:pt x="1641" y="157"/>
                    <a:pt x="1683" y="268"/>
                    <a:pt x="1697" y="315"/>
                  </a:cubicBezTo>
                  <a:cubicBezTo>
                    <a:pt x="1792" y="632"/>
                    <a:pt x="1763" y="930"/>
                    <a:pt x="1730" y="1247"/>
                  </a:cubicBezTo>
                  <a:cubicBezTo>
                    <a:pt x="1726" y="1309"/>
                    <a:pt x="1719" y="1374"/>
                    <a:pt x="1713" y="1437"/>
                  </a:cubicBezTo>
                  <a:cubicBezTo>
                    <a:pt x="1711" y="1461"/>
                    <a:pt x="1723" y="1487"/>
                    <a:pt x="1744" y="1502"/>
                  </a:cubicBezTo>
                  <a:cubicBezTo>
                    <a:pt x="1756" y="1509"/>
                    <a:pt x="1769" y="1513"/>
                    <a:pt x="1783" y="1513"/>
                  </a:cubicBezTo>
                  <a:cubicBezTo>
                    <a:pt x="1794" y="1513"/>
                    <a:pt x="1806" y="1511"/>
                    <a:pt x="1816" y="1505"/>
                  </a:cubicBezTo>
                  <a:cubicBezTo>
                    <a:pt x="2060" y="1375"/>
                    <a:pt x="2303" y="1257"/>
                    <a:pt x="2585" y="1225"/>
                  </a:cubicBezTo>
                  <a:cubicBezTo>
                    <a:pt x="2613" y="1222"/>
                    <a:pt x="2641" y="1221"/>
                    <a:pt x="2669" y="1221"/>
                  </a:cubicBezTo>
                  <a:cubicBezTo>
                    <a:pt x="2842" y="1221"/>
                    <a:pt x="3016" y="1280"/>
                    <a:pt x="3053" y="1420"/>
                  </a:cubicBezTo>
                  <a:cubicBezTo>
                    <a:pt x="3089" y="1562"/>
                    <a:pt x="2961" y="1706"/>
                    <a:pt x="2839" y="1787"/>
                  </a:cubicBezTo>
                  <a:cubicBezTo>
                    <a:pt x="2656" y="1909"/>
                    <a:pt x="2437" y="1973"/>
                    <a:pt x="2218" y="1973"/>
                  </a:cubicBezTo>
                  <a:cubicBezTo>
                    <a:pt x="2160" y="1973"/>
                    <a:pt x="2102" y="1969"/>
                    <a:pt x="2045" y="1960"/>
                  </a:cubicBezTo>
                  <a:cubicBezTo>
                    <a:pt x="2042" y="1959"/>
                    <a:pt x="2039" y="1959"/>
                    <a:pt x="2036" y="1959"/>
                  </a:cubicBezTo>
                  <a:cubicBezTo>
                    <a:pt x="2005" y="1959"/>
                    <a:pt x="1978" y="1977"/>
                    <a:pt x="1968" y="2007"/>
                  </a:cubicBezTo>
                  <a:cubicBezTo>
                    <a:pt x="1958" y="2039"/>
                    <a:pt x="1972" y="2075"/>
                    <a:pt x="2002" y="2092"/>
                  </a:cubicBezTo>
                  <a:cubicBezTo>
                    <a:pt x="2162" y="2176"/>
                    <a:pt x="2345" y="2274"/>
                    <a:pt x="2450" y="2426"/>
                  </a:cubicBezTo>
                  <a:cubicBezTo>
                    <a:pt x="2542" y="2557"/>
                    <a:pt x="2568" y="2770"/>
                    <a:pt x="2449" y="2884"/>
                  </a:cubicBezTo>
                  <a:cubicBezTo>
                    <a:pt x="2399" y="2932"/>
                    <a:pt x="2334" y="2952"/>
                    <a:pt x="2265" y="2952"/>
                  </a:cubicBezTo>
                  <a:cubicBezTo>
                    <a:pt x="2157" y="2952"/>
                    <a:pt x="2041" y="2901"/>
                    <a:pt x="1965" y="2824"/>
                  </a:cubicBezTo>
                  <a:cubicBezTo>
                    <a:pt x="1821" y="2680"/>
                    <a:pt x="1759" y="2464"/>
                    <a:pt x="1707" y="2275"/>
                  </a:cubicBezTo>
                  <a:cubicBezTo>
                    <a:pt x="1699" y="2246"/>
                    <a:pt x="1673" y="2223"/>
                    <a:pt x="1642" y="2223"/>
                  </a:cubicBezTo>
                  <a:cubicBezTo>
                    <a:pt x="1639" y="2223"/>
                    <a:pt x="1636" y="2223"/>
                    <a:pt x="1634" y="2223"/>
                  </a:cubicBezTo>
                  <a:cubicBezTo>
                    <a:pt x="1599" y="2225"/>
                    <a:pt x="1572" y="2251"/>
                    <a:pt x="1569" y="2284"/>
                  </a:cubicBezTo>
                  <a:cubicBezTo>
                    <a:pt x="1534" y="2569"/>
                    <a:pt x="1389" y="2837"/>
                    <a:pt x="1171" y="3022"/>
                  </a:cubicBezTo>
                  <a:cubicBezTo>
                    <a:pt x="1118" y="3067"/>
                    <a:pt x="1053" y="3097"/>
                    <a:pt x="1005" y="3097"/>
                  </a:cubicBezTo>
                  <a:cubicBezTo>
                    <a:pt x="1001" y="3097"/>
                    <a:pt x="997" y="3096"/>
                    <a:pt x="993" y="3096"/>
                  </a:cubicBezTo>
                  <a:cubicBezTo>
                    <a:pt x="973" y="3094"/>
                    <a:pt x="960" y="3087"/>
                    <a:pt x="950" y="3074"/>
                  </a:cubicBezTo>
                  <a:cubicBezTo>
                    <a:pt x="929" y="3050"/>
                    <a:pt x="927" y="3004"/>
                    <a:pt x="941" y="2937"/>
                  </a:cubicBezTo>
                  <a:cubicBezTo>
                    <a:pt x="994" y="2671"/>
                    <a:pt x="1135" y="2428"/>
                    <a:pt x="1338" y="2251"/>
                  </a:cubicBezTo>
                  <a:cubicBezTo>
                    <a:pt x="1366" y="2226"/>
                    <a:pt x="1370" y="2187"/>
                    <a:pt x="1351" y="2158"/>
                  </a:cubicBezTo>
                  <a:cubicBezTo>
                    <a:pt x="1337" y="2138"/>
                    <a:pt x="1315" y="2128"/>
                    <a:pt x="1291" y="2128"/>
                  </a:cubicBezTo>
                  <a:cubicBezTo>
                    <a:pt x="1281" y="2128"/>
                    <a:pt x="1269" y="2130"/>
                    <a:pt x="1259" y="2137"/>
                  </a:cubicBezTo>
                  <a:cubicBezTo>
                    <a:pt x="983" y="2274"/>
                    <a:pt x="687" y="2367"/>
                    <a:pt x="384" y="2413"/>
                  </a:cubicBezTo>
                  <a:cubicBezTo>
                    <a:pt x="362" y="2417"/>
                    <a:pt x="334" y="2421"/>
                    <a:pt x="307" y="2421"/>
                  </a:cubicBezTo>
                  <a:cubicBezTo>
                    <a:pt x="262" y="2421"/>
                    <a:pt x="218" y="2412"/>
                    <a:pt x="201" y="2382"/>
                  </a:cubicBezTo>
                  <a:cubicBezTo>
                    <a:pt x="172" y="2333"/>
                    <a:pt x="230" y="2251"/>
                    <a:pt x="296" y="2196"/>
                  </a:cubicBezTo>
                  <a:cubicBezTo>
                    <a:pt x="526" y="2007"/>
                    <a:pt x="817" y="1885"/>
                    <a:pt x="1115" y="1852"/>
                  </a:cubicBezTo>
                  <a:cubicBezTo>
                    <a:pt x="1148" y="1849"/>
                    <a:pt x="1174" y="1823"/>
                    <a:pt x="1177" y="1790"/>
                  </a:cubicBezTo>
                  <a:cubicBezTo>
                    <a:pt x="1181" y="1757"/>
                    <a:pt x="1161" y="1726"/>
                    <a:pt x="1130" y="1715"/>
                  </a:cubicBezTo>
                  <a:cubicBezTo>
                    <a:pt x="836" y="1621"/>
                    <a:pt x="578" y="1415"/>
                    <a:pt x="424" y="1149"/>
                  </a:cubicBezTo>
                  <a:cubicBezTo>
                    <a:pt x="389" y="1091"/>
                    <a:pt x="319" y="949"/>
                    <a:pt x="384" y="861"/>
                  </a:cubicBezTo>
                  <a:cubicBezTo>
                    <a:pt x="415" y="818"/>
                    <a:pt x="469" y="800"/>
                    <a:pt x="530" y="800"/>
                  </a:cubicBezTo>
                  <a:cubicBezTo>
                    <a:pt x="591" y="800"/>
                    <a:pt x="659" y="818"/>
                    <a:pt x="718" y="844"/>
                  </a:cubicBezTo>
                  <a:cubicBezTo>
                    <a:pt x="970" y="957"/>
                    <a:pt x="1179" y="1168"/>
                    <a:pt x="1294" y="1418"/>
                  </a:cubicBezTo>
                  <a:cubicBezTo>
                    <a:pt x="1305" y="1450"/>
                    <a:pt x="1318" y="1483"/>
                    <a:pt x="1333" y="1515"/>
                  </a:cubicBezTo>
                  <a:cubicBezTo>
                    <a:pt x="1344" y="1542"/>
                    <a:pt x="1370" y="1559"/>
                    <a:pt x="1397" y="1559"/>
                  </a:cubicBezTo>
                  <a:cubicBezTo>
                    <a:pt x="1406" y="1559"/>
                    <a:pt x="1415" y="1557"/>
                    <a:pt x="1423" y="1554"/>
                  </a:cubicBezTo>
                  <a:cubicBezTo>
                    <a:pt x="1459" y="1539"/>
                    <a:pt x="1477" y="1499"/>
                    <a:pt x="1464" y="1463"/>
                  </a:cubicBezTo>
                  <a:cubicBezTo>
                    <a:pt x="1452" y="1430"/>
                    <a:pt x="1439" y="1397"/>
                    <a:pt x="1425" y="1365"/>
                  </a:cubicBezTo>
                  <a:cubicBezTo>
                    <a:pt x="1302" y="1025"/>
                    <a:pt x="1304" y="645"/>
                    <a:pt x="1432" y="305"/>
                  </a:cubicBezTo>
                  <a:cubicBezTo>
                    <a:pt x="1461" y="229"/>
                    <a:pt x="1513" y="151"/>
                    <a:pt x="1573" y="151"/>
                  </a:cubicBezTo>
                  <a:close/>
                  <a:moveTo>
                    <a:pt x="1569" y="1"/>
                  </a:moveTo>
                  <a:cubicBezTo>
                    <a:pt x="1459" y="1"/>
                    <a:pt x="1360" y="89"/>
                    <a:pt x="1301" y="247"/>
                  </a:cubicBezTo>
                  <a:cubicBezTo>
                    <a:pt x="1206" y="495"/>
                    <a:pt x="1174" y="761"/>
                    <a:pt x="1203" y="1021"/>
                  </a:cubicBezTo>
                  <a:cubicBezTo>
                    <a:pt x="1085" y="888"/>
                    <a:pt x="938" y="780"/>
                    <a:pt x="777" y="708"/>
                  </a:cubicBezTo>
                  <a:cubicBezTo>
                    <a:pt x="702" y="675"/>
                    <a:pt x="613" y="652"/>
                    <a:pt x="528" y="652"/>
                  </a:cubicBezTo>
                  <a:cubicBezTo>
                    <a:pt x="428" y="652"/>
                    <a:pt x="333" y="684"/>
                    <a:pt x="271" y="770"/>
                  </a:cubicBezTo>
                  <a:cubicBezTo>
                    <a:pt x="191" y="878"/>
                    <a:pt x="202" y="1039"/>
                    <a:pt x="302" y="1211"/>
                  </a:cubicBezTo>
                  <a:cubicBezTo>
                    <a:pt x="433" y="1438"/>
                    <a:pt x="628" y="1626"/>
                    <a:pt x="860" y="1748"/>
                  </a:cubicBezTo>
                  <a:cubicBezTo>
                    <a:pt x="621" y="1810"/>
                    <a:pt x="395" y="1924"/>
                    <a:pt x="205" y="2081"/>
                  </a:cubicBezTo>
                  <a:cubicBezTo>
                    <a:pt x="93" y="2174"/>
                    <a:pt x="1" y="2318"/>
                    <a:pt x="78" y="2448"/>
                  </a:cubicBezTo>
                  <a:cubicBezTo>
                    <a:pt x="120" y="2520"/>
                    <a:pt x="197" y="2556"/>
                    <a:pt x="308" y="2556"/>
                  </a:cubicBezTo>
                  <a:cubicBezTo>
                    <a:pt x="338" y="2556"/>
                    <a:pt x="370" y="2554"/>
                    <a:pt x="405" y="2549"/>
                  </a:cubicBezTo>
                  <a:cubicBezTo>
                    <a:pt x="617" y="2515"/>
                    <a:pt x="823" y="2462"/>
                    <a:pt x="1023" y="2389"/>
                  </a:cubicBezTo>
                  <a:lnTo>
                    <a:pt x="1023" y="2389"/>
                  </a:lnTo>
                  <a:cubicBezTo>
                    <a:pt x="915" y="2543"/>
                    <a:pt x="837" y="2720"/>
                    <a:pt x="800" y="2907"/>
                  </a:cubicBezTo>
                  <a:cubicBezTo>
                    <a:pt x="785" y="2979"/>
                    <a:pt x="772" y="3081"/>
                    <a:pt x="837" y="3161"/>
                  </a:cubicBezTo>
                  <a:cubicBezTo>
                    <a:pt x="873" y="3204"/>
                    <a:pt x="921" y="3228"/>
                    <a:pt x="978" y="3234"/>
                  </a:cubicBezTo>
                  <a:cubicBezTo>
                    <a:pt x="987" y="3237"/>
                    <a:pt x="994" y="3237"/>
                    <a:pt x="1001" y="3237"/>
                  </a:cubicBezTo>
                  <a:cubicBezTo>
                    <a:pt x="1099" y="3237"/>
                    <a:pt x="1197" y="3182"/>
                    <a:pt x="1262" y="3125"/>
                  </a:cubicBezTo>
                  <a:cubicBezTo>
                    <a:pt x="1439" y="2975"/>
                    <a:pt x="1575" y="2778"/>
                    <a:pt x="1649" y="2557"/>
                  </a:cubicBezTo>
                  <a:cubicBezTo>
                    <a:pt x="1698" y="2687"/>
                    <a:pt x="1763" y="2815"/>
                    <a:pt x="1865" y="2917"/>
                  </a:cubicBezTo>
                  <a:cubicBezTo>
                    <a:pt x="1969" y="3020"/>
                    <a:pt x="2121" y="3086"/>
                    <a:pt x="2266" y="3086"/>
                  </a:cubicBezTo>
                  <a:cubicBezTo>
                    <a:pt x="2369" y="3086"/>
                    <a:pt x="2469" y="3053"/>
                    <a:pt x="2548" y="2979"/>
                  </a:cubicBezTo>
                  <a:cubicBezTo>
                    <a:pt x="2722" y="2812"/>
                    <a:pt x="2695" y="2521"/>
                    <a:pt x="2568" y="2338"/>
                  </a:cubicBezTo>
                  <a:cubicBezTo>
                    <a:pt x="2499" y="2240"/>
                    <a:pt x="2411" y="2166"/>
                    <a:pt x="2318" y="2102"/>
                  </a:cubicBezTo>
                  <a:cubicBezTo>
                    <a:pt x="2529" y="2086"/>
                    <a:pt x="2741" y="2016"/>
                    <a:pt x="2918" y="1898"/>
                  </a:cubicBezTo>
                  <a:cubicBezTo>
                    <a:pt x="3085" y="1785"/>
                    <a:pt x="3246" y="1590"/>
                    <a:pt x="3190" y="1375"/>
                  </a:cubicBezTo>
                  <a:cubicBezTo>
                    <a:pt x="3134" y="1162"/>
                    <a:pt x="2905" y="1071"/>
                    <a:pt x="2674" y="1071"/>
                  </a:cubicBezTo>
                  <a:cubicBezTo>
                    <a:pt x="2639" y="1071"/>
                    <a:pt x="2605" y="1073"/>
                    <a:pt x="2571" y="1077"/>
                  </a:cubicBezTo>
                  <a:cubicBezTo>
                    <a:pt x="2310" y="1106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6" y="921"/>
                    <a:pt x="1937" y="609"/>
                    <a:pt x="1834" y="265"/>
                  </a:cubicBezTo>
                  <a:cubicBezTo>
                    <a:pt x="1785" y="102"/>
                    <a:pt x="1697" y="8"/>
                    <a:pt x="1585" y="1"/>
                  </a:cubicBezTo>
                  <a:cubicBezTo>
                    <a:pt x="1579" y="1"/>
                    <a:pt x="1574" y="1"/>
                    <a:pt x="1569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0" name="Google Shape;1520;p30"/>
          <p:cNvGrpSpPr/>
          <p:nvPr/>
        </p:nvGrpSpPr>
        <p:grpSpPr>
          <a:xfrm>
            <a:off x="7104897" y="3749376"/>
            <a:ext cx="290687" cy="304247"/>
            <a:chOff x="7844381" y="3127612"/>
            <a:chExt cx="190240" cy="199141"/>
          </a:xfrm>
        </p:grpSpPr>
        <p:sp>
          <p:nvSpPr>
            <p:cNvPr id="1521" name="Google Shape;1521;p30"/>
            <p:cNvSpPr/>
            <p:nvPr/>
          </p:nvSpPr>
          <p:spPr>
            <a:xfrm>
              <a:off x="7848499" y="3131851"/>
              <a:ext cx="181158" cy="190422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7844381" y="3127612"/>
              <a:ext cx="190240" cy="199141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23" name="Google Shape;1523;p30"/>
          <p:cNvSpPr/>
          <p:nvPr/>
        </p:nvSpPr>
        <p:spPr>
          <a:xfrm flipH="1">
            <a:off x="-6" y="1942967"/>
            <a:ext cx="1366980" cy="1101160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24" name="Google Shape;1524;p30"/>
          <p:cNvGrpSpPr/>
          <p:nvPr/>
        </p:nvGrpSpPr>
        <p:grpSpPr>
          <a:xfrm rot="3320060">
            <a:off x="77843" y="3122635"/>
            <a:ext cx="420522" cy="669238"/>
            <a:chOff x="4646820" y="2866093"/>
            <a:chExt cx="743973" cy="1183993"/>
          </a:xfrm>
        </p:grpSpPr>
        <p:sp>
          <p:nvSpPr>
            <p:cNvPr id="1525" name="Google Shape;1525;p30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0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0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0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0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0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0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0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3" name="Google Shape;1533;p30"/>
          <p:cNvGrpSpPr/>
          <p:nvPr/>
        </p:nvGrpSpPr>
        <p:grpSpPr>
          <a:xfrm rot="-428116" flipH="1">
            <a:off x="1018612" y="4518510"/>
            <a:ext cx="353741" cy="682472"/>
            <a:chOff x="5966450" y="2934100"/>
            <a:chExt cx="566954" cy="1109041"/>
          </a:xfrm>
        </p:grpSpPr>
        <p:sp>
          <p:nvSpPr>
            <p:cNvPr id="1534" name="Google Shape;1534;p30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7" name="Google Shape;1537;p30"/>
          <p:cNvGrpSpPr/>
          <p:nvPr/>
        </p:nvGrpSpPr>
        <p:grpSpPr>
          <a:xfrm>
            <a:off x="137901" y="4556904"/>
            <a:ext cx="300401" cy="299437"/>
            <a:chOff x="8129684" y="3009773"/>
            <a:chExt cx="196598" cy="195992"/>
          </a:xfrm>
        </p:grpSpPr>
        <p:sp>
          <p:nvSpPr>
            <p:cNvPr id="1538" name="Google Shape;1538;p30"/>
            <p:cNvSpPr/>
            <p:nvPr/>
          </p:nvSpPr>
          <p:spPr>
            <a:xfrm>
              <a:off x="8134588" y="3014435"/>
              <a:ext cx="186789" cy="187031"/>
            </a:xfrm>
            <a:custGeom>
              <a:avLst/>
              <a:gdLst/>
              <a:ahLst/>
              <a:cxnLst/>
              <a:rect l="l" t="t" r="r" b="b"/>
              <a:pathLst>
                <a:path w="3085" h="3089" extrusionOk="0">
                  <a:moveTo>
                    <a:pt x="1488" y="0"/>
                  </a:moveTo>
                  <a:cubicBezTo>
                    <a:pt x="1390" y="0"/>
                    <a:pt x="1321" y="106"/>
                    <a:pt x="1283" y="202"/>
                  </a:cubicBezTo>
                  <a:cubicBezTo>
                    <a:pt x="1150" y="554"/>
                    <a:pt x="1149" y="956"/>
                    <a:pt x="1277" y="1310"/>
                  </a:cubicBezTo>
                  <a:lnTo>
                    <a:pt x="1277" y="1310"/>
                  </a:lnTo>
                  <a:cubicBezTo>
                    <a:pt x="1155" y="1043"/>
                    <a:pt x="933" y="821"/>
                    <a:pt x="666" y="700"/>
                  </a:cubicBezTo>
                  <a:cubicBezTo>
                    <a:pt x="599" y="670"/>
                    <a:pt x="521" y="649"/>
                    <a:pt x="448" y="649"/>
                  </a:cubicBezTo>
                  <a:cubicBezTo>
                    <a:pt x="367" y="649"/>
                    <a:pt x="293" y="674"/>
                    <a:pt x="245" y="739"/>
                  </a:cubicBezTo>
                  <a:cubicBezTo>
                    <a:pt x="170" y="844"/>
                    <a:pt x="215" y="994"/>
                    <a:pt x="280" y="1105"/>
                  </a:cubicBezTo>
                  <a:cubicBezTo>
                    <a:pt x="444" y="1387"/>
                    <a:pt x="713" y="1606"/>
                    <a:pt x="1026" y="1703"/>
                  </a:cubicBezTo>
                  <a:cubicBezTo>
                    <a:pt x="712" y="1737"/>
                    <a:pt x="411" y="1862"/>
                    <a:pt x="169" y="2063"/>
                  </a:cubicBezTo>
                  <a:cubicBezTo>
                    <a:pt x="84" y="2132"/>
                    <a:pt x="0" y="2247"/>
                    <a:pt x="56" y="2338"/>
                  </a:cubicBezTo>
                  <a:cubicBezTo>
                    <a:pt x="91" y="2396"/>
                    <a:pt x="158" y="2413"/>
                    <a:pt x="227" y="2413"/>
                  </a:cubicBezTo>
                  <a:cubicBezTo>
                    <a:pt x="256" y="2413"/>
                    <a:pt x="286" y="2410"/>
                    <a:pt x="313" y="2405"/>
                  </a:cubicBezTo>
                  <a:cubicBezTo>
                    <a:pt x="624" y="2358"/>
                    <a:pt x="926" y="2261"/>
                    <a:pt x="1208" y="2120"/>
                  </a:cubicBezTo>
                  <a:lnTo>
                    <a:pt x="1208" y="2120"/>
                  </a:lnTo>
                  <a:cubicBezTo>
                    <a:pt x="994" y="2307"/>
                    <a:pt x="846" y="2567"/>
                    <a:pt x="788" y="2846"/>
                  </a:cubicBezTo>
                  <a:cubicBezTo>
                    <a:pt x="775" y="2912"/>
                    <a:pt x="768" y="2989"/>
                    <a:pt x="811" y="3040"/>
                  </a:cubicBezTo>
                  <a:cubicBezTo>
                    <a:pt x="838" y="3075"/>
                    <a:pt x="876" y="3088"/>
                    <a:pt x="918" y="3088"/>
                  </a:cubicBezTo>
                  <a:cubicBezTo>
                    <a:pt x="990" y="3088"/>
                    <a:pt x="1074" y="3047"/>
                    <a:pt x="1134" y="2997"/>
                  </a:cubicBezTo>
                  <a:cubicBezTo>
                    <a:pt x="1365" y="2801"/>
                    <a:pt x="1518" y="2515"/>
                    <a:pt x="1555" y="2214"/>
                  </a:cubicBezTo>
                  <a:cubicBezTo>
                    <a:pt x="1613" y="2423"/>
                    <a:pt x="1678" y="2640"/>
                    <a:pt x="1832" y="2794"/>
                  </a:cubicBezTo>
                  <a:cubicBezTo>
                    <a:pt x="1922" y="2885"/>
                    <a:pt x="2055" y="2941"/>
                    <a:pt x="2181" y="2941"/>
                  </a:cubicBezTo>
                  <a:cubicBezTo>
                    <a:pt x="2268" y="2941"/>
                    <a:pt x="2351" y="2914"/>
                    <a:pt x="2415" y="2853"/>
                  </a:cubicBezTo>
                  <a:cubicBezTo>
                    <a:pt x="2559" y="2716"/>
                    <a:pt x="2540" y="2469"/>
                    <a:pt x="2425" y="2305"/>
                  </a:cubicBezTo>
                  <a:cubicBezTo>
                    <a:pt x="2312" y="2140"/>
                    <a:pt x="2129" y="2041"/>
                    <a:pt x="1951" y="1947"/>
                  </a:cubicBezTo>
                  <a:lnTo>
                    <a:pt x="1951" y="1947"/>
                  </a:lnTo>
                  <a:cubicBezTo>
                    <a:pt x="2011" y="1957"/>
                    <a:pt x="2071" y="1961"/>
                    <a:pt x="2132" y="1961"/>
                  </a:cubicBezTo>
                  <a:cubicBezTo>
                    <a:pt x="2366" y="1961"/>
                    <a:pt x="2600" y="1893"/>
                    <a:pt x="2797" y="1765"/>
                  </a:cubicBezTo>
                  <a:cubicBezTo>
                    <a:pt x="2948" y="1665"/>
                    <a:pt x="3085" y="1494"/>
                    <a:pt x="3039" y="1320"/>
                  </a:cubicBezTo>
                  <a:cubicBezTo>
                    <a:pt x="2991" y="1137"/>
                    <a:pt x="2780" y="1069"/>
                    <a:pt x="2584" y="1069"/>
                  </a:cubicBezTo>
                  <a:cubicBezTo>
                    <a:pt x="2554" y="1069"/>
                    <a:pt x="2525" y="1070"/>
                    <a:pt x="2496" y="1073"/>
                  </a:cubicBezTo>
                  <a:cubicBezTo>
                    <a:pt x="2206" y="1104"/>
                    <a:pt x="1956" y="1225"/>
                    <a:pt x="1702" y="1360"/>
                  </a:cubicBezTo>
                  <a:cubicBezTo>
                    <a:pt x="1735" y="973"/>
                    <a:pt x="1805" y="608"/>
                    <a:pt x="1684" y="212"/>
                  </a:cubicBezTo>
                  <a:cubicBezTo>
                    <a:pt x="1655" y="117"/>
                    <a:pt x="1597" y="8"/>
                    <a:pt x="1498" y="0"/>
                  </a:cubicBezTo>
                  <a:cubicBezTo>
                    <a:pt x="1495" y="0"/>
                    <a:pt x="1491" y="0"/>
                    <a:pt x="148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129684" y="3009773"/>
              <a:ext cx="196598" cy="195992"/>
            </a:xfrm>
            <a:custGeom>
              <a:avLst/>
              <a:gdLst/>
              <a:ahLst/>
              <a:cxnLst/>
              <a:rect l="l" t="t" r="r" b="b"/>
              <a:pathLst>
                <a:path w="3247" h="3237" extrusionOk="0">
                  <a:moveTo>
                    <a:pt x="1573" y="151"/>
                  </a:moveTo>
                  <a:cubicBezTo>
                    <a:pt x="1573" y="151"/>
                    <a:pt x="1574" y="151"/>
                    <a:pt x="1575" y="151"/>
                  </a:cubicBezTo>
                  <a:cubicBezTo>
                    <a:pt x="1641" y="157"/>
                    <a:pt x="1683" y="268"/>
                    <a:pt x="1697" y="315"/>
                  </a:cubicBezTo>
                  <a:cubicBezTo>
                    <a:pt x="1792" y="632"/>
                    <a:pt x="1763" y="930"/>
                    <a:pt x="1730" y="1247"/>
                  </a:cubicBezTo>
                  <a:cubicBezTo>
                    <a:pt x="1726" y="1309"/>
                    <a:pt x="1719" y="1374"/>
                    <a:pt x="1713" y="1437"/>
                  </a:cubicBezTo>
                  <a:cubicBezTo>
                    <a:pt x="1711" y="1461"/>
                    <a:pt x="1723" y="1487"/>
                    <a:pt x="1744" y="1502"/>
                  </a:cubicBezTo>
                  <a:cubicBezTo>
                    <a:pt x="1756" y="1509"/>
                    <a:pt x="1769" y="1513"/>
                    <a:pt x="1783" y="1513"/>
                  </a:cubicBezTo>
                  <a:cubicBezTo>
                    <a:pt x="1794" y="1513"/>
                    <a:pt x="1806" y="1511"/>
                    <a:pt x="1816" y="1505"/>
                  </a:cubicBezTo>
                  <a:cubicBezTo>
                    <a:pt x="2060" y="1375"/>
                    <a:pt x="2303" y="1257"/>
                    <a:pt x="2585" y="1225"/>
                  </a:cubicBezTo>
                  <a:cubicBezTo>
                    <a:pt x="2613" y="1222"/>
                    <a:pt x="2641" y="1221"/>
                    <a:pt x="2669" y="1221"/>
                  </a:cubicBezTo>
                  <a:cubicBezTo>
                    <a:pt x="2842" y="1221"/>
                    <a:pt x="3016" y="1280"/>
                    <a:pt x="3053" y="1420"/>
                  </a:cubicBezTo>
                  <a:cubicBezTo>
                    <a:pt x="3089" y="1562"/>
                    <a:pt x="2961" y="1706"/>
                    <a:pt x="2839" y="1787"/>
                  </a:cubicBezTo>
                  <a:cubicBezTo>
                    <a:pt x="2656" y="1909"/>
                    <a:pt x="2437" y="1973"/>
                    <a:pt x="2218" y="1973"/>
                  </a:cubicBezTo>
                  <a:cubicBezTo>
                    <a:pt x="2160" y="1973"/>
                    <a:pt x="2102" y="1969"/>
                    <a:pt x="2045" y="1960"/>
                  </a:cubicBezTo>
                  <a:cubicBezTo>
                    <a:pt x="2042" y="1959"/>
                    <a:pt x="2039" y="1959"/>
                    <a:pt x="2036" y="1959"/>
                  </a:cubicBezTo>
                  <a:cubicBezTo>
                    <a:pt x="2005" y="1959"/>
                    <a:pt x="1978" y="1977"/>
                    <a:pt x="1968" y="2007"/>
                  </a:cubicBezTo>
                  <a:cubicBezTo>
                    <a:pt x="1958" y="2039"/>
                    <a:pt x="1972" y="2075"/>
                    <a:pt x="2002" y="2092"/>
                  </a:cubicBezTo>
                  <a:cubicBezTo>
                    <a:pt x="2162" y="2176"/>
                    <a:pt x="2345" y="2274"/>
                    <a:pt x="2450" y="2426"/>
                  </a:cubicBezTo>
                  <a:cubicBezTo>
                    <a:pt x="2542" y="2557"/>
                    <a:pt x="2568" y="2770"/>
                    <a:pt x="2449" y="2884"/>
                  </a:cubicBezTo>
                  <a:cubicBezTo>
                    <a:pt x="2399" y="2932"/>
                    <a:pt x="2334" y="2952"/>
                    <a:pt x="2265" y="2952"/>
                  </a:cubicBezTo>
                  <a:cubicBezTo>
                    <a:pt x="2157" y="2952"/>
                    <a:pt x="2041" y="2901"/>
                    <a:pt x="1965" y="2824"/>
                  </a:cubicBezTo>
                  <a:cubicBezTo>
                    <a:pt x="1821" y="2680"/>
                    <a:pt x="1759" y="2464"/>
                    <a:pt x="1707" y="2275"/>
                  </a:cubicBezTo>
                  <a:cubicBezTo>
                    <a:pt x="1699" y="2246"/>
                    <a:pt x="1673" y="2223"/>
                    <a:pt x="1642" y="2223"/>
                  </a:cubicBezTo>
                  <a:cubicBezTo>
                    <a:pt x="1639" y="2223"/>
                    <a:pt x="1636" y="2223"/>
                    <a:pt x="1634" y="2223"/>
                  </a:cubicBezTo>
                  <a:cubicBezTo>
                    <a:pt x="1599" y="2225"/>
                    <a:pt x="1572" y="2251"/>
                    <a:pt x="1569" y="2284"/>
                  </a:cubicBezTo>
                  <a:cubicBezTo>
                    <a:pt x="1534" y="2569"/>
                    <a:pt x="1389" y="2837"/>
                    <a:pt x="1171" y="3022"/>
                  </a:cubicBezTo>
                  <a:cubicBezTo>
                    <a:pt x="1118" y="3067"/>
                    <a:pt x="1053" y="3097"/>
                    <a:pt x="1005" y="3097"/>
                  </a:cubicBezTo>
                  <a:cubicBezTo>
                    <a:pt x="1001" y="3097"/>
                    <a:pt x="997" y="3096"/>
                    <a:pt x="993" y="3096"/>
                  </a:cubicBezTo>
                  <a:cubicBezTo>
                    <a:pt x="973" y="3094"/>
                    <a:pt x="960" y="3087"/>
                    <a:pt x="950" y="3074"/>
                  </a:cubicBezTo>
                  <a:cubicBezTo>
                    <a:pt x="929" y="3050"/>
                    <a:pt x="927" y="3004"/>
                    <a:pt x="941" y="2937"/>
                  </a:cubicBezTo>
                  <a:cubicBezTo>
                    <a:pt x="994" y="2671"/>
                    <a:pt x="1135" y="2428"/>
                    <a:pt x="1338" y="2251"/>
                  </a:cubicBezTo>
                  <a:cubicBezTo>
                    <a:pt x="1366" y="2226"/>
                    <a:pt x="1370" y="2187"/>
                    <a:pt x="1351" y="2158"/>
                  </a:cubicBezTo>
                  <a:cubicBezTo>
                    <a:pt x="1337" y="2138"/>
                    <a:pt x="1315" y="2128"/>
                    <a:pt x="1291" y="2128"/>
                  </a:cubicBezTo>
                  <a:cubicBezTo>
                    <a:pt x="1281" y="2128"/>
                    <a:pt x="1269" y="2130"/>
                    <a:pt x="1259" y="2137"/>
                  </a:cubicBezTo>
                  <a:cubicBezTo>
                    <a:pt x="983" y="2274"/>
                    <a:pt x="687" y="2367"/>
                    <a:pt x="384" y="2413"/>
                  </a:cubicBezTo>
                  <a:cubicBezTo>
                    <a:pt x="362" y="2417"/>
                    <a:pt x="334" y="2421"/>
                    <a:pt x="307" y="2421"/>
                  </a:cubicBezTo>
                  <a:cubicBezTo>
                    <a:pt x="262" y="2421"/>
                    <a:pt x="218" y="2412"/>
                    <a:pt x="201" y="2382"/>
                  </a:cubicBezTo>
                  <a:cubicBezTo>
                    <a:pt x="172" y="2333"/>
                    <a:pt x="230" y="2251"/>
                    <a:pt x="296" y="2196"/>
                  </a:cubicBezTo>
                  <a:cubicBezTo>
                    <a:pt x="526" y="2007"/>
                    <a:pt x="817" y="1885"/>
                    <a:pt x="1115" y="1852"/>
                  </a:cubicBezTo>
                  <a:cubicBezTo>
                    <a:pt x="1148" y="1849"/>
                    <a:pt x="1174" y="1823"/>
                    <a:pt x="1177" y="1790"/>
                  </a:cubicBezTo>
                  <a:cubicBezTo>
                    <a:pt x="1181" y="1757"/>
                    <a:pt x="1161" y="1726"/>
                    <a:pt x="1130" y="1715"/>
                  </a:cubicBezTo>
                  <a:cubicBezTo>
                    <a:pt x="836" y="1621"/>
                    <a:pt x="578" y="1415"/>
                    <a:pt x="424" y="1149"/>
                  </a:cubicBezTo>
                  <a:cubicBezTo>
                    <a:pt x="389" y="1091"/>
                    <a:pt x="319" y="949"/>
                    <a:pt x="384" y="861"/>
                  </a:cubicBezTo>
                  <a:cubicBezTo>
                    <a:pt x="415" y="818"/>
                    <a:pt x="469" y="800"/>
                    <a:pt x="530" y="800"/>
                  </a:cubicBezTo>
                  <a:cubicBezTo>
                    <a:pt x="591" y="800"/>
                    <a:pt x="659" y="818"/>
                    <a:pt x="718" y="844"/>
                  </a:cubicBezTo>
                  <a:cubicBezTo>
                    <a:pt x="970" y="957"/>
                    <a:pt x="1179" y="1168"/>
                    <a:pt x="1294" y="1418"/>
                  </a:cubicBezTo>
                  <a:cubicBezTo>
                    <a:pt x="1305" y="1450"/>
                    <a:pt x="1318" y="1483"/>
                    <a:pt x="1333" y="1515"/>
                  </a:cubicBezTo>
                  <a:cubicBezTo>
                    <a:pt x="1344" y="1542"/>
                    <a:pt x="1370" y="1559"/>
                    <a:pt x="1397" y="1559"/>
                  </a:cubicBezTo>
                  <a:cubicBezTo>
                    <a:pt x="1406" y="1559"/>
                    <a:pt x="1415" y="1557"/>
                    <a:pt x="1423" y="1554"/>
                  </a:cubicBezTo>
                  <a:cubicBezTo>
                    <a:pt x="1459" y="1539"/>
                    <a:pt x="1477" y="1499"/>
                    <a:pt x="1464" y="1463"/>
                  </a:cubicBezTo>
                  <a:cubicBezTo>
                    <a:pt x="1452" y="1430"/>
                    <a:pt x="1439" y="1397"/>
                    <a:pt x="1425" y="1365"/>
                  </a:cubicBezTo>
                  <a:cubicBezTo>
                    <a:pt x="1302" y="1025"/>
                    <a:pt x="1304" y="645"/>
                    <a:pt x="1432" y="305"/>
                  </a:cubicBezTo>
                  <a:cubicBezTo>
                    <a:pt x="1461" y="229"/>
                    <a:pt x="1513" y="151"/>
                    <a:pt x="1573" y="151"/>
                  </a:cubicBezTo>
                  <a:close/>
                  <a:moveTo>
                    <a:pt x="1569" y="1"/>
                  </a:moveTo>
                  <a:cubicBezTo>
                    <a:pt x="1459" y="1"/>
                    <a:pt x="1360" y="89"/>
                    <a:pt x="1301" y="247"/>
                  </a:cubicBezTo>
                  <a:cubicBezTo>
                    <a:pt x="1206" y="495"/>
                    <a:pt x="1174" y="761"/>
                    <a:pt x="1203" y="1021"/>
                  </a:cubicBezTo>
                  <a:cubicBezTo>
                    <a:pt x="1085" y="888"/>
                    <a:pt x="938" y="780"/>
                    <a:pt x="777" y="708"/>
                  </a:cubicBezTo>
                  <a:cubicBezTo>
                    <a:pt x="702" y="675"/>
                    <a:pt x="613" y="652"/>
                    <a:pt x="528" y="652"/>
                  </a:cubicBezTo>
                  <a:cubicBezTo>
                    <a:pt x="428" y="652"/>
                    <a:pt x="333" y="684"/>
                    <a:pt x="271" y="770"/>
                  </a:cubicBezTo>
                  <a:cubicBezTo>
                    <a:pt x="191" y="878"/>
                    <a:pt x="202" y="1039"/>
                    <a:pt x="302" y="1211"/>
                  </a:cubicBezTo>
                  <a:cubicBezTo>
                    <a:pt x="433" y="1438"/>
                    <a:pt x="628" y="1626"/>
                    <a:pt x="860" y="1748"/>
                  </a:cubicBezTo>
                  <a:cubicBezTo>
                    <a:pt x="621" y="1810"/>
                    <a:pt x="395" y="1924"/>
                    <a:pt x="205" y="2081"/>
                  </a:cubicBezTo>
                  <a:cubicBezTo>
                    <a:pt x="93" y="2174"/>
                    <a:pt x="1" y="2318"/>
                    <a:pt x="78" y="2448"/>
                  </a:cubicBezTo>
                  <a:cubicBezTo>
                    <a:pt x="120" y="2520"/>
                    <a:pt x="197" y="2556"/>
                    <a:pt x="308" y="2556"/>
                  </a:cubicBezTo>
                  <a:cubicBezTo>
                    <a:pt x="338" y="2556"/>
                    <a:pt x="370" y="2554"/>
                    <a:pt x="405" y="2549"/>
                  </a:cubicBezTo>
                  <a:cubicBezTo>
                    <a:pt x="617" y="2515"/>
                    <a:pt x="823" y="2462"/>
                    <a:pt x="1023" y="2389"/>
                  </a:cubicBezTo>
                  <a:lnTo>
                    <a:pt x="1023" y="2389"/>
                  </a:lnTo>
                  <a:cubicBezTo>
                    <a:pt x="915" y="2543"/>
                    <a:pt x="837" y="2720"/>
                    <a:pt x="800" y="2907"/>
                  </a:cubicBezTo>
                  <a:cubicBezTo>
                    <a:pt x="785" y="2979"/>
                    <a:pt x="772" y="3081"/>
                    <a:pt x="837" y="3161"/>
                  </a:cubicBezTo>
                  <a:cubicBezTo>
                    <a:pt x="873" y="3204"/>
                    <a:pt x="921" y="3228"/>
                    <a:pt x="978" y="3234"/>
                  </a:cubicBezTo>
                  <a:cubicBezTo>
                    <a:pt x="987" y="3237"/>
                    <a:pt x="994" y="3237"/>
                    <a:pt x="1001" y="3237"/>
                  </a:cubicBezTo>
                  <a:cubicBezTo>
                    <a:pt x="1099" y="3237"/>
                    <a:pt x="1197" y="3182"/>
                    <a:pt x="1262" y="3125"/>
                  </a:cubicBezTo>
                  <a:cubicBezTo>
                    <a:pt x="1439" y="2975"/>
                    <a:pt x="1575" y="2778"/>
                    <a:pt x="1649" y="2557"/>
                  </a:cubicBezTo>
                  <a:cubicBezTo>
                    <a:pt x="1698" y="2687"/>
                    <a:pt x="1763" y="2815"/>
                    <a:pt x="1865" y="2917"/>
                  </a:cubicBezTo>
                  <a:cubicBezTo>
                    <a:pt x="1969" y="3020"/>
                    <a:pt x="2121" y="3086"/>
                    <a:pt x="2266" y="3086"/>
                  </a:cubicBezTo>
                  <a:cubicBezTo>
                    <a:pt x="2369" y="3086"/>
                    <a:pt x="2469" y="3053"/>
                    <a:pt x="2548" y="2979"/>
                  </a:cubicBezTo>
                  <a:cubicBezTo>
                    <a:pt x="2722" y="2812"/>
                    <a:pt x="2695" y="2521"/>
                    <a:pt x="2568" y="2338"/>
                  </a:cubicBezTo>
                  <a:cubicBezTo>
                    <a:pt x="2499" y="2240"/>
                    <a:pt x="2411" y="2166"/>
                    <a:pt x="2318" y="2102"/>
                  </a:cubicBezTo>
                  <a:cubicBezTo>
                    <a:pt x="2529" y="2086"/>
                    <a:pt x="2741" y="2016"/>
                    <a:pt x="2918" y="1898"/>
                  </a:cubicBezTo>
                  <a:cubicBezTo>
                    <a:pt x="3085" y="1785"/>
                    <a:pt x="3246" y="1590"/>
                    <a:pt x="3190" y="1375"/>
                  </a:cubicBezTo>
                  <a:cubicBezTo>
                    <a:pt x="3134" y="1162"/>
                    <a:pt x="2905" y="1071"/>
                    <a:pt x="2674" y="1071"/>
                  </a:cubicBezTo>
                  <a:cubicBezTo>
                    <a:pt x="2639" y="1071"/>
                    <a:pt x="2605" y="1073"/>
                    <a:pt x="2571" y="1077"/>
                  </a:cubicBezTo>
                  <a:cubicBezTo>
                    <a:pt x="2310" y="1106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6" y="921"/>
                    <a:pt x="1937" y="609"/>
                    <a:pt x="1834" y="265"/>
                  </a:cubicBezTo>
                  <a:cubicBezTo>
                    <a:pt x="1785" y="102"/>
                    <a:pt x="1697" y="8"/>
                    <a:pt x="1585" y="1"/>
                  </a:cubicBezTo>
                  <a:cubicBezTo>
                    <a:pt x="1579" y="1"/>
                    <a:pt x="1574" y="1"/>
                    <a:pt x="1569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0"/>
          <p:cNvGrpSpPr/>
          <p:nvPr/>
        </p:nvGrpSpPr>
        <p:grpSpPr>
          <a:xfrm rot="-3523153">
            <a:off x="223669" y="3805753"/>
            <a:ext cx="300406" cy="299437"/>
            <a:chOff x="8129684" y="3009773"/>
            <a:chExt cx="196598" cy="195992"/>
          </a:xfrm>
        </p:grpSpPr>
        <p:sp>
          <p:nvSpPr>
            <p:cNvPr id="1541" name="Google Shape;1541;p30"/>
            <p:cNvSpPr/>
            <p:nvPr/>
          </p:nvSpPr>
          <p:spPr>
            <a:xfrm>
              <a:off x="8134588" y="3014435"/>
              <a:ext cx="186789" cy="187031"/>
            </a:xfrm>
            <a:custGeom>
              <a:avLst/>
              <a:gdLst/>
              <a:ahLst/>
              <a:cxnLst/>
              <a:rect l="l" t="t" r="r" b="b"/>
              <a:pathLst>
                <a:path w="3085" h="3089" extrusionOk="0">
                  <a:moveTo>
                    <a:pt x="1488" y="0"/>
                  </a:moveTo>
                  <a:cubicBezTo>
                    <a:pt x="1390" y="0"/>
                    <a:pt x="1321" y="106"/>
                    <a:pt x="1283" y="202"/>
                  </a:cubicBezTo>
                  <a:cubicBezTo>
                    <a:pt x="1150" y="554"/>
                    <a:pt x="1149" y="956"/>
                    <a:pt x="1277" y="1310"/>
                  </a:cubicBezTo>
                  <a:lnTo>
                    <a:pt x="1277" y="1310"/>
                  </a:lnTo>
                  <a:cubicBezTo>
                    <a:pt x="1155" y="1043"/>
                    <a:pt x="933" y="821"/>
                    <a:pt x="666" y="700"/>
                  </a:cubicBezTo>
                  <a:cubicBezTo>
                    <a:pt x="599" y="670"/>
                    <a:pt x="521" y="649"/>
                    <a:pt x="448" y="649"/>
                  </a:cubicBezTo>
                  <a:cubicBezTo>
                    <a:pt x="367" y="649"/>
                    <a:pt x="293" y="674"/>
                    <a:pt x="245" y="739"/>
                  </a:cubicBezTo>
                  <a:cubicBezTo>
                    <a:pt x="170" y="844"/>
                    <a:pt x="215" y="994"/>
                    <a:pt x="280" y="1105"/>
                  </a:cubicBezTo>
                  <a:cubicBezTo>
                    <a:pt x="444" y="1387"/>
                    <a:pt x="713" y="1606"/>
                    <a:pt x="1026" y="1703"/>
                  </a:cubicBezTo>
                  <a:cubicBezTo>
                    <a:pt x="712" y="1737"/>
                    <a:pt x="411" y="1862"/>
                    <a:pt x="169" y="2063"/>
                  </a:cubicBezTo>
                  <a:cubicBezTo>
                    <a:pt x="84" y="2132"/>
                    <a:pt x="0" y="2247"/>
                    <a:pt x="56" y="2338"/>
                  </a:cubicBezTo>
                  <a:cubicBezTo>
                    <a:pt x="91" y="2396"/>
                    <a:pt x="158" y="2413"/>
                    <a:pt x="227" y="2413"/>
                  </a:cubicBezTo>
                  <a:cubicBezTo>
                    <a:pt x="256" y="2413"/>
                    <a:pt x="286" y="2410"/>
                    <a:pt x="313" y="2405"/>
                  </a:cubicBezTo>
                  <a:cubicBezTo>
                    <a:pt x="624" y="2358"/>
                    <a:pt x="926" y="2261"/>
                    <a:pt x="1208" y="2120"/>
                  </a:cubicBezTo>
                  <a:lnTo>
                    <a:pt x="1208" y="2120"/>
                  </a:lnTo>
                  <a:cubicBezTo>
                    <a:pt x="994" y="2307"/>
                    <a:pt x="846" y="2567"/>
                    <a:pt x="788" y="2846"/>
                  </a:cubicBezTo>
                  <a:cubicBezTo>
                    <a:pt x="775" y="2912"/>
                    <a:pt x="768" y="2989"/>
                    <a:pt x="811" y="3040"/>
                  </a:cubicBezTo>
                  <a:cubicBezTo>
                    <a:pt x="838" y="3075"/>
                    <a:pt x="876" y="3088"/>
                    <a:pt x="918" y="3088"/>
                  </a:cubicBezTo>
                  <a:cubicBezTo>
                    <a:pt x="990" y="3088"/>
                    <a:pt x="1074" y="3047"/>
                    <a:pt x="1134" y="2997"/>
                  </a:cubicBezTo>
                  <a:cubicBezTo>
                    <a:pt x="1365" y="2801"/>
                    <a:pt x="1518" y="2515"/>
                    <a:pt x="1555" y="2214"/>
                  </a:cubicBezTo>
                  <a:cubicBezTo>
                    <a:pt x="1613" y="2423"/>
                    <a:pt x="1678" y="2640"/>
                    <a:pt x="1832" y="2794"/>
                  </a:cubicBezTo>
                  <a:cubicBezTo>
                    <a:pt x="1922" y="2885"/>
                    <a:pt x="2055" y="2941"/>
                    <a:pt x="2181" y="2941"/>
                  </a:cubicBezTo>
                  <a:cubicBezTo>
                    <a:pt x="2268" y="2941"/>
                    <a:pt x="2351" y="2914"/>
                    <a:pt x="2415" y="2853"/>
                  </a:cubicBezTo>
                  <a:cubicBezTo>
                    <a:pt x="2559" y="2716"/>
                    <a:pt x="2540" y="2469"/>
                    <a:pt x="2425" y="2305"/>
                  </a:cubicBezTo>
                  <a:cubicBezTo>
                    <a:pt x="2312" y="2140"/>
                    <a:pt x="2129" y="2041"/>
                    <a:pt x="1951" y="1947"/>
                  </a:cubicBezTo>
                  <a:lnTo>
                    <a:pt x="1951" y="1947"/>
                  </a:lnTo>
                  <a:cubicBezTo>
                    <a:pt x="2011" y="1957"/>
                    <a:pt x="2071" y="1961"/>
                    <a:pt x="2132" y="1961"/>
                  </a:cubicBezTo>
                  <a:cubicBezTo>
                    <a:pt x="2366" y="1961"/>
                    <a:pt x="2600" y="1893"/>
                    <a:pt x="2797" y="1765"/>
                  </a:cubicBezTo>
                  <a:cubicBezTo>
                    <a:pt x="2948" y="1665"/>
                    <a:pt x="3085" y="1494"/>
                    <a:pt x="3039" y="1320"/>
                  </a:cubicBezTo>
                  <a:cubicBezTo>
                    <a:pt x="2991" y="1137"/>
                    <a:pt x="2780" y="1069"/>
                    <a:pt x="2584" y="1069"/>
                  </a:cubicBezTo>
                  <a:cubicBezTo>
                    <a:pt x="2554" y="1069"/>
                    <a:pt x="2525" y="1070"/>
                    <a:pt x="2496" y="1073"/>
                  </a:cubicBezTo>
                  <a:cubicBezTo>
                    <a:pt x="2206" y="1104"/>
                    <a:pt x="1956" y="1225"/>
                    <a:pt x="1702" y="1360"/>
                  </a:cubicBezTo>
                  <a:cubicBezTo>
                    <a:pt x="1735" y="973"/>
                    <a:pt x="1805" y="608"/>
                    <a:pt x="1684" y="212"/>
                  </a:cubicBezTo>
                  <a:cubicBezTo>
                    <a:pt x="1655" y="117"/>
                    <a:pt x="1597" y="8"/>
                    <a:pt x="1498" y="0"/>
                  </a:cubicBezTo>
                  <a:cubicBezTo>
                    <a:pt x="1495" y="0"/>
                    <a:pt x="1491" y="0"/>
                    <a:pt x="148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8129684" y="3009773"/>
              <a:ext cx="196598" cy="195992"/>
            </a:xfrm>
            <a:custGeom>
              <a:avLst/>
              <a:gdLst/>
              <a:ahLst/>
              <a:cxnLst/>
              <a:rect l="l" t="t" r="r" b="b"/>
              <a:pathLst>
                <a:path w="3247" h="3237" extrusionOk="0">
                  <a:moveTo>
                    <a:pt x="1573" y="151"/>
                  </a:moveTo>
                  <a:cubicBezTo>
                    <a:pt x="1573" y="151"/>
                    <a:pt x="1574" y="151"/>
                    <a:pt x="1575" y="151"/>
                  </a:cubicBezTo>
                  <a:cubicBezTo>
                    <a:pt x="1641" y="157"/>
                    <a:pt x="1683" y="268"/>
                    <a:pt x="1697" y="315"/>
                  </a:cubicBezTo>
                  <a:cubicBezTo>
                    <a:pt x="1792" y="632"/>
                    <a:pt x="1763" y="930"/>
                    <a:pt x="1730" y="1247"/>
                  </a:cubicBezTo>
                  <a:cubicBezTo>
                    <a:pt x="1726" y="1309"/>
                    <a:pt x="1719" y="1374"/>
                    <a:pt x="1713" y="1437"/>
                  </a:cubicBezTo>
                  <a:cubicBezTo>
                    <a:pt x="1711" y="1461"/>
                    <a:pt x="1723" y="1487"/>
                    <a:pt x="1744" y="1502"/>
                  </a:cubicBezTo>
                  <a:cubicBezTo>
                    <a:pt x="1756" y="1509"/>
                    <a:pt x="1769" y="1513"/>
                    <a:pt x="1783" y="1513"/>
                  </a:cubicBezTo>
                  <a:cubicBezTo>
                    <a:pt x="1794" y="1513"/>
                    <a:pt x="1806" y="1511"/>
                    <a:pt x="1816" y="1505"/>
                  </a:cubicBezTo>
                  <a:cubicBezTo>
                    <a:pt x="2060" y="1375"/>
                    <a:pt x="2303" y="1257"/>
                    <a:pt x="2585" y="1225"/>
                  </a:cubicBezTo>
                  <a:cubicBezTo>
                    <a:pt x="2613" y="1222"/>
                    <a:pt x="2641" y="1221"/>
                    <a:pt x="2669" y="1221"/>
                  </a:cubicBezTo>
                  <a:cubicBezTo>
                    <a:pt x="2842" y="1221"/>
                    <a:pt x="3016" y="1280"/>
                    <a:pt x="3053" y="1420"/>
                  </a:cubicBezTo>
                  <a:cubicBezTo>
                    <a:pt x="3089" y="1562"/>
                    <a:pt x="2961" y="1706"/>
                    <a:pt x="2839" y="1787"/>
                  </a:cubicBezTo>
                  <a:cubicBezTo>
                    <a:pt x="2656" y="1909"/>
                    <a:pt x="2437" y="1973"/>
                    <a:pt x="2218" y="1973"/>
                  </a:cubicBezTo>
                  <a:cubicBezTo>
                    <a:pt x="2160" y="1973"/>
                    <a:pt x="2102" y="1969"/>
                    <a:pt x="2045" y="1960"/>
                  </a:cubicBezTo>
                  <a:cubicBezTo>
                    <a:pt x="2042" y="1959"/>
                    <a:pt x="2039" y="1959"/>
                    <a:pt x="2036" y="1959"/>
                  </a:cubicBezTo>
                  <a:cubicBezTo>
                    <a:pt x="2005" y="1959"/>
                    <a:pt x="1978" y="1977"/>
                    <a:pt x="1968" y="2007"/>
                  </a:cubicBezTo>
                  <a:cubicBezTo>
                    <a:pt x="1958" y="2039"/>
                    <a:pt x="1972" y="2075"/>
                    <a:pt x="2002" y="2092"/>
                  </a:cubicBezTo>
                  <a:cubicBezTo>
                    <a:pt x="2162" y="2176"/>
                    <a:pt x="2345" y="2274"/>
                    <a:pt x="2450" y="2426"/>
                  </a:cubicBezTo>
                  <a:cubicBezTo>
                    <a:pt x="2542" y="2557"/>
                    <a:pt x="2568" y="2770"/>
                    <a:pt x="2449" y="2884"/>
                  </a:cubicBezTo>
                  <a:cubicBezTo>
                    <a:pt x="2399" y="2932"/>
                    <a:pt x="2334" y="2952"/>
                    <a:pt x="2265" y="2952"/>
                  </a:cubicBezTo>
                  <a:cubicBezTo>
                    <a:pt x="2157" y="2952"/>
                    <a:pt x="2041" y="2901"/>
                    <a:pt x="1965" y="2824"/>
                  </a:cubicBezTo>
                  <a:cubicBezTo>
                    <a:pt x="1821" y="2680"/>
                    <a:pt x="1759" y="2464"/>
                    <a:pt x="1707" y="2275"/>
                  </a:cubicBezTo>
                  <a:cubicBezTo>
                    <a:pt x="1699" y="2246"/>
                    <a:pt x="1673" y="2223"/>
                    <a:pt x="1642" y="2223"/>
                  </a:cubicBezTo>
                  <a:cubicBezTo>
                    <a:pt x="1639" y="2223"/>
                    <a:pt x="1636" y="2223"/>
                    <a:pt x="1634" y="2223"/>
                  </a:cubicBezTo>
                  <a:cubicBezTo>
                    <a:pt x="1599" y="2225"/>
                    <a:pt x="1572" y="2251"/>
                    <a:pt x="1569" y="2284"/>
                  </a:cubicBezTo>
                  <a:cubicBezTo>
                    <a:pt x="1534" y="2569"/>
                    <a:pt x="1389" y="2837"/>
                    <a:pt x="1171" y="3022"/>
                  </a:cubicBezTo>
                  <a:cubicBezTo>
                    <a:pt x="1118" y="3067"/>
                    <a:pt x="1053" y="3097"/>
                    <a:pt x="1005" y="3097"/>
                  </a:cubicBezTo>
                  <a:cubicBezTo>
                    <a:pt x="1001" y="3097"/>
                    <a:pt x="997" y="3096"/>
                    <a:pt x="993" y="3096"/>
                  </a:cubicBezTo>
                  <a:cubicBezTo>
                    <a:pt x="973" y="3094"/>
                    <a:pt x="960" y="3087"/>
                    <a:pt x="950" y="3074"/>
                  </a:cubicBezTo>
                  <a:cubicBezTo>
                    <a:pt x="929" y="3050"/>
                    <a:pt x="927" y="3004"/>
                    <a:pt x="941" y="2937"/>
                  </a:cubicBezTo>
                  <a:cubicBezTo>
                    <a:pt x="994" y="2671"/>
                    <a:pt x="1135" y="2428"/>
                    <a:pt x="1338" y="2251"/>
                  </a:cubicBezTo>
                  <a:cubicBezTo>
                    <a:pt x="1366" y="2226"/>
                    <a:pt x="1370" y="2187"/>
                    <a:pt x="1351" y="2158"/>
                  </a:cubicBezTo>
                  <a:cubicBezTo>
                    <a:pt x="1337" y="2138"/>
                    <a:pt x="1315" y="2128"/>
                    <a:pt x="1291" y="2128"/>
                  </a:cubicBezTo>
                  <a:cubicBezTo>
                    <a:pt x="1281" y="2128"/>
                    <a:pt x="1269" y="2130"/>
                    <a:pt x="1259" y="2137"/>
                  </a:cubicBezTo>
                  <a:cubicBezTo>
                    <a:pt x="983" y="2274"/>
                    <a:pt x="687" y="2367"/>
                    <a:pt x="384" y="2413"/>
                  </a:cubicBezTo>
                  <a:cubicBezTo>
                    <a:pt x="362" y="2417"/>
                    <a:pt x="334" y="2421"/>
                    <a:pt x="307" y="2421"/>
                  </a:cubicBezTo>
                  <a:cubicBezTo>
                    <a:pt x="262" y="2421"/>
                    <a:pt x="218" y="2412"/>
                    <a:pt x="201" y="2382"/>
                  </a:cubicBezTo>
                  <a:cubicBezTo>
                    <a:pt x="172" y="2333"/>
                    <a:pt x="230" y="2251"/>
                    <a:pt x="296" y="2196"/>
                  </a:cubicBezTo>
                  <a:cubicBezTo>
                    <a:pt x="526" y="2007"/>
                    <a:pt x="817" y="1885"/>
                    <a:pt x="1115" y="1852"/>
                  </a:cubicBezTo>
                  <a:cubicBezTo>
                    <a:pt x="1148" y="1849"/>
                    <a:pt x="1174" y="1823"/>
                    <a:pt x="1177" y="1790"/>
                  </a:cubicBezTo>
                  <a:cubicBezTo>
                    <a:pt x="1181" y="1757"/>
                    <a:pt x="1161" y="1726"/>
                    <a:pt x="1130" y="1715"/>
                  </a:cubicBezTo>
                  <a:cubicBezTo>
                    <a:pt x="836" y="1621"/>
                    <a:pt x="578" y="1415"/>
                    <a:pt x="424" y="1149"/>
                  </a:cubicBezTo>
                  <a:cubicBezTo>
                    <a:pt x="389" y="1091"/>
                    <a:pt x="319" y="949"/>
                    <a:pt x="384" y="861"/>
                  </a:cubicBezTo>
                  <a:cubicBezTo>
                    <a:pt x="415" y="818"/>
                    <a:pt x="469" y="800"/>
                    <a:pt x="530" y="800"/>
                  </a:cubicBezTo>
                  <a:cubicBezTo>
                    <a:pt x="591" y="800"/>
                    <a:pt x="659" y="818"/>
                    <a:pt x="718" y="844"/>
                  </a:cubicBezTo>
                  <a:cubicBezTo>
                    <a:pt x="970" y="957"/>
                    <a:pt x="1179" y="1168"/>
                    <a:pt x="1294" y="1418"/>
                  </a:cubicBezTo>
                  <a:cubicBezTo>
                    <a:pt x="1305" y="1450"/>
                    <a:pt x="1318" y="1483"/>
                    <a:pt x="1333" y="1515"/>
                  </a:cubicBezTo>
                  <a:cubicBezTo>
                    <a:pt x="1344" y="1542"/>
                    <a:pt x="1370" y="1559"/>
                    <a:pt x="1397" y="1559"/>
                  </a:cubicBezTo>
                  <a:cubicBezTo>
                    <a:pt x="1406" y="1559"/>
                    <a:pt x="1415" y="1557"/>
                    <a:pt x="1423" y="1554"/>
                  </a:cubicBezTo>
                  <a:cubicBezTo>
                    <a:pt x="1459" y="1539"/>
                    <a:pt x="1477" y="1499"/>
                    <a:pt x="1464" y="1463"/>
                  </a:cubicBezTo>
                  <a:cubicBezTo>
                    <a:pt x="1452" y="1430"/>
                    <a:pt x="1439" y="1397"/>
                    <a:pt x="1425" y="1365"/>
                  </a:cubicBezTo>
                  <a:cubicBezTo>
                    <a:pt x="1302" y="1025"/>
                    <a:pt x="1304" y="645"/>
                    <a:pt x="1432" y="305"/>
                  </a:cubicBezTo>
                  <a:cubicBezTo>
                    <a:pt x="1461" y="229"/>
                    <a:pt x="1513" y="151"/>
                    <a:pt x="1573" y="151"/>
                  </a:cubicBezTo>
                  <a:close/>
                  <a:moveTo>
                    <a:pt x="1569" y="1"/>
                  </a:moveTo>
                  <a:cubicBezTo>
                    <a:pt x="1459" y="1"/>
                    <a:pt x="1360" y="89"/>
                    <a:pt x="1301" y="247"/>
                  </a:cubicBezTo>
                  <a:cubicBezTo>
                    <a:pt x="1206" y="495"/>
                    <a:pt x="1174" y="761"/>
                    <a:pt x="1203" y="1021"/>
                  </a:cubicBezTo>
                  <a:cubicBezTo>
                    <a:pt x="1085" y="888"/>
                    <a:pt x="938" y="780"/>
                    <a:pt x="777" y="708"/>
                  </a:cubicBezTo>
                  <a:cubicBezTo>
                    <a:pt x="702" y="675"/>
                    <a:pt x="613" y="652"/>
                    <a:pt x="528" y="652"/>
                  </a:cubicBezTo>
                  <a:cubicBezTo>
                    <a:pt x="428" y="652"/>
                    <a:pt x="333" y="684"/>
                    <a:pt x="271" y="770"/>
                  </a:cubicBezTo>
                  <a:cubicBezTo>
                    <a:pt x="191" y="878"/>
                    <a:pt x="202" y="1039"/>
                    <a:pt x="302" y="1211"/>
                  </a:cubicBezTo>
                  <a:cubicBezTo>
                    <a:pt x="433" y="1438"/>
                    <a:pt x="628" y="1626"/>
                    <a:pt x="860" y="1748"/>
                  </a:cubicBezTo>
                  <a:cubicBezTo>
                    <a:pt x="621" y="1810"/>
                    <a:pt x="395" y="1924"/>
                    <a:pt x="205" y="2081"/>
                  </a:cubicBezTo>
                  <a:cubicBezTo>
                    <a:pt x="93" y="2174"/>
                    <a:pt x="1" y="2318"/>
                    <a:pt x="78" y="2448"/>
                  </a:cubicBezTo>
                  <a:cubicBezTo>
                    <a:pt x="120" y="2520"/>
                    <a:pt x="197" y="2556"/>
                    <a:pt x="308" y="2556"/>
                  </a:cubicBezTo>
                  <a:cubicBezTo>
                    <a:pt x="338" y="2556"/>
                    <a:pt x="370" y="2554"/>
                    <a:pt x="405" y="2549"/>
                  </a:cubicBezTo>
                  <a:cubicBezTo>
                    <a:pt x="617" y="2515"/>
                    <a:pt x="823" y="2462"/>
                    <a:pt x="1023" y="2389"/>
                  </a:cubicBezTo>
                  <a:lnTo>
                    <a:pt x="1023" y="2389"/>
                  </a:lnTo>
                  <a:cubicBezTo>
                    <a:pt x="915" y="2543"/>
                    <a:pt x="837" y="2720"/>
                    <a:pt x="800" y="2907"/>
                  </a:cubicBezTo>
                  <a:cubicBezTo>
                    <a:pt x="785" y="2979"/>
                    <a:pt x="772" y="3081"/>
                    <a:pt x="837" y="3161"/>
                  </a:cubicBezTo>
                  <a:cubicBezTo>
                    <a:pt x="873" y="3204"/>
                    <a:pt x="921" y="3228"/>
                    <a:pt x="978" y="3234"/>
                  </a:cubicBezTo>
                  <a:cubicBezTo>
                    <a:pt x="987" y="3237"/>
                    <a:pt x="994" y="3237"/>
                    <a:pt x="1001" y="3237"/>
                  </a:cubicBezTo>
                  <a:cubicBezTo>
                    <a:pt x="1099" y="3237"/>
                    <a:pt x="1197" y="3182"/>
                    <a:pt x="1262" y="3125"/>
                  </a:cubicBezTo>
                  <a:cubicBezTo>
                    <a:pt x="1439" y="2975"/>
                    <a:pt x="1575" y="2778"/>
                    <a:pt x="1649" y="2557"/>
                  </a:cubicBezTo>
                  <a:cubicBezTo>
                    <a:pt x="1698" y="2687"/>
                    <a:pt x="1763" y="2815"/>
                    <a:pt x="1865" y="2917"/>
                  </a:cubicBezTo>
                  <a:cubicBezTo>
                    <a:pt x="1969" y="3020"/>
                    <a:pt x="2121" y="3086"/>
                    <a:pt x="2266" y="3086"/>
                  </a:cubicBezTo>
                  <a:cubicBezTo>
                    <a:pt x="2369" y="3086"/>
                    <a:pt x="2469" y="3053"/>
                    <a:pt x="2548" y="2979"/>
                  </a:cubicBezTo>
                  <a:cubicBezTo>
                    <a:pt x="2722" y="2812"/>
                    <a:pt x="2695" y="2521"/>
                    <a:pt x="2568" y="2338"/>
                  </a:cubicBezTo>
                  <a:cubicBezTo>
                    <a:pt x="2499" y="2240"/>
                    <a:pt x="2411" y="2166"/>
                    <a:pt x="2318" y="2102"/>
                  </a:cubicBezTo>
                  <a:cubicBezTo>
                    <a:pt x="2529" y="2086"/>
                    <a:pt x="2741" y="2016"/>
                    <a:pt x="2918" y="1898"/>
                  </a:cubicBezTo>
                  <a:cubicBezTo>
                    <a:pt x="3085" y="1785"/>
                    <a:pt x="3246" y="1590"/>
                    <a:pt x="3190" y="1375"/>
                  </a:cubicBezTo>
                  <a:cubicBezTo>
                    <a:pt x="3134" y="1162"/>
                    <a:pt x="2905" y="1071"/>
                    <a:pt x="2674" y="1071"/>
                  </a:cubicBezTo>
                  <a:cubicBezTo>
                    <a:pt x="2639" y="1071"/>
                    <a:pt x="2605" y="1073"/>
                    <a:pt x="2571" y="1077"/>
                  </a:cubicBezTo>
                  <a:cubicBezTo>
                    <a:pt x="2310" y="1106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6" y="921"/>
                    <a:pt x="1937" y="609"/>
                    <a:pt x="1834" y="265"/>
                  </a:cubicBezTo>
                  <a:cubicBezTo>
                    <a:pt x="1785" y="102"/>
                    <a:pt x="1697" y="8"/>
                    <a:pt x="1585" y="1"/>
                  </a:cubicBezTo>
                  <a:cubicBezTo>
                    <a:pt x="1579" y="1"/>
                    <a:pt x="1574" y="1"/>
                    <a:pt x="1569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3" name="Google Shape;1543;p30"/>
          <p:cNvGrpSpPr/>
          <p:nvPr/>
        </p:nvGrpSpPr>
        <p:grpSpPr>
          <a:xfrm rot="5400000">
            <a:off x="712739" y="4118554"/>
            <a:ext cx="300401" cy="299437"/>
            <a:chOff x="8129684" y="3009773"/>
            <a:chExt cx="196598" cy="195992"/>
          </a:xfrm>
        </p:grpSpPr>
        <p:sp>
          <p:nvSpPr>
            <p:cNvPr id="1544" name="Google Shape;1544;p30"/>
            <p:cNvSpPr/>
            <p:nvPr/>
          </p:nvSpPr>
          <p:spPr>
            <a:xfrm>
              <a:off x="8134588" y="3014435"/>
              <a:ext cx="186789" cy="187031"/>
            </a:xfrm>
            <a:custGeom>
              <a:avLst/>
              <a:gdLst/>
              <a:ahLst/>
              <a:cxnLst/>
              <a:rect l="l" t="t" r="r" b="b"/>
              <a:pathLst>
                <a:path w="3085" h="3089" extrusionOk="0">
                  <a:moveTo>
                    <a:pt x="1488" y="0"/>
                  </a:moveTo>
                  <a:cubicBezTo>
                    <a:pt x="1390" y="0"/>
                    <a:pt x="1321" y="106"/>
                    <a:pt x="1283" y="202"/>
                  </a:cubicBezTo>
                  <a:cubicBezTo>
                    <a:pt x="1150" y="554"/>
                    <a:pt x="1149" y="956"/>
                    <a:pt x="1277" y="1310"/>
                  </a:cubicBezTo>
                  <a:lnTo>
                    <a:pt x="1277" y="1310"/>
                  </a:lnTo>
                  <a:cubicBezTo>
                    <a:pt x="1155" y="1043"/>
                    <a:pt x="933" y="821"/>
                    <a:pt x="666" y="700"/>
                  </a:cubicBezTo>
                  <a:cubicBezTo>
                    <a:pt x="599" y="670"/>
                    <a:pt x="521" y="649"/>
                    <a:pt x="448" y="649"/>
                  </a:cubicBezTo>
                  <a:cubicBezTo>
                    <a:pt x="367" y="649"/>
                    <a:pt x="293" y="674"/>
                    <a:pt x="245" y="739"/>
                  </a:cubicBezTo>
                  <a:cubicBezTo>
                    <a:pt x="170" y="844"/>
                    <a:pt x="215" y="994"/>
                    <a:pt x="280" y="1105"/>
                  </a:cubicBezTo>
                  <a:cubicBezTo>
                    <a:pt x="444" y="1387"/>
                    <a:pt x="713" y="1606"/>
                    <a:pt x="1026" y="1703"/>
                  </a:cubicBezTo>
                  <a:cubicBezTo>
                    <a:pt x="712" y="1737"/>
                    <a:pt x="411" y="1862"/>
                    <a:pt x="169" y="2063"/>
                  </a:cubicBezTo>
                  <a:cubicBezTo>
                    <a:pt x="84" y="2132"/>
                    <a:pt x="0" y="2247"/>
                    <a:pt x="56" y="2338"/>
                  </a:cubicBezTo>
                  <a:cubicBezTo>
                    <a:pt x="91" y="2396"/>
                    <a:pt x="158" y="2413"/>
                    <a:pt x="227" y="2413"/>
                  </a:cubicBezTo>
                  <a:cubicBezTo>
                    <a:pt x="256" y="2413"/>
                    <a:pt x="286" y="2410"/>
                    <a:pt x="313" y="2405"/>
                  </a:cubicBezTo>
                  <a:cubicBezTo>
                    <a:pt x="624" y="2358"/>
                    <a:pt x="926" y="2261"/>
                    <a:pt x="1208" y="2120"/>
                  </a:cubicBezTo>
                  <a:lnTo>
                    <a:pt x="1208" y="2120"/>
                  </a:lnTo>
                  <a:cubicBezTo>
                    <a:pt x="994" y="2307"/>
                    <a:pt x="846" y="2567"/>
                    <a:pt x="788" y="2846"/>
                  </a:cubicBezTo>
                  <a:cubicBezTo>
                    <a:pt x="775" y="2912"/>
                    <a:pt x="768" y="2989"/>
                    <a:pt x="811" y="3040"/>
                  </a:cubicBezTo>
                  <a:cubicBezTo>
                    <a:pt x="838" y="3075"/>
                    <a:pt x="876" y="3088"/>
                    <a:pt x="918" y="3088"/>
                  </a:cubicBezTo>
                  <a:cubicBezTo>
                    <a:pt x="990" y="3088"/>
                    <a:pt x="1074" y="3047"/>
                    <a:pt x="1134" y="2997"/>
                  </a:cubicBezTo>
                  <a:cubicBezTo>
                    <a:pt x="1365" y="2801"/>
                    <a:pt x="1518" y="2515"/>
                    <a:pt x="1555" y="2214"/>
                  </a:cubicBezTo>
                  <a:cubicBezTo>
                    <a:pt x="1613" y="2423"/>
                    <a:pt x="1678" y="2640"/>
                    <a:pt x="1832" y="2794"/>
                  </a:cubicBezTo>
                  <a:cubicBezTo>
                    <a:pt x="1922" y="2885"/>
                    <a:pt x="2055" y="2941"/>
                    <a:pt x="2181" y="2941"/>
                  </a:cubicBezTo>
                  <a:cubicBezTo>
                    <a:pt x="2268" y="2941"/>
                    <a:pt x="2351" y="2914"/>
                    <a:pt x="2415" y="2853"/>
                  </a:cubicBezTo>
                  <a:cubicBezTo>
                    <a:pt x="2559" y="2716"/>
                    <a:pt x="2540" y="2469"/>
                    <a:pt x="2425" y="2305"/>
                  </a:cubicBezTo>
                  <a:cubicBezTo>
                    <a:pt x="2312" y="2140"/>
                    <a:pt x="2129" y="2041"/>
                    <a:pt x="1951" y="1947"/>
                  </a:cubicBezTo>
                  <a:lnTo>
                    <a:pt x="1951" y="1947"/>
                  </a:lnTo>
                  <a:cubicBezTo>
                    <a:pt x="2011" y="1957"/>
                    <a:pt x="2071" y="1961"/>
                    <a:pt x="2132" y="1961"/>
                  </a:cubicBezTo>
                  <a:cubicBezTo>
                    <a:pt x="2366" y="1961"/>
                    <a:pt x="2600" y="1893"/>
                    <a:pt x="2797" y="1765"/>
                  </a:cubicBezTo>
                  <a:cubicBezTo>
                    <a:pt x="2948" y="1665"/>
                    <a:pt x="3085" y="1494"/>
                    <a:pt x="3039" y="1320"/>
                  </a:cubicBezTo>
                  <a:cubicBezTo>
                    <a:pt x="2991" y="1137"/>
                    <a:pt x="2780" y="1069"/>
                    <a:pt x="2584" y="1069"/>
                  </a:cubicBezTo>
                  <a:cubicBezTo>
                    <a:pt x="2554" y="1069"/>
                    <a:pt x="2525" y="1070"/>
                    <a:pt x="2496" y="1073"/>
                  </a:cubicBezTo>
                  <a:cubicBezTo>
                    <a:pt x="2206" y="1104"/>
                    <a:pt x="1956" y="1225"/>
                    <a:pt x="1702" y="1360"/>
                  </a:cubicBezTo>
                  <a:cubicBezTo>
                    <a:pt x="1735" y="973"/>
                    <a:pt x="1805" y="608"/>
                    <a:pt x="1684" y="212"/>
                  </a:cubicBezTo>
                  <a:cubicBezTo>
                    <a:pt x="1655" y="117"/>
                    <a:pt x="1597" y="8"/>
                    <a:pt x="1498" y="0"/>
                  </a:cubicBezTo>
                  <a:cubicBezTo>
                    <a:pt x="1495" y="0"/>
                    <a:pt x="1491" y="0"/>
                    <a:pt x="148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8129684" y="3009773"/>
              <a:ext cx="196598" cy="195992"/>
            </a:xfrm>
            <a:custGeom>
              <a:avLst/>
              <a:gdLst/>
              <a:ahLst/>
              <a:cxnLst/>
              <a:rect l="l" t="t" r="r" b="b"/>
              <a:pathLst>
                <a:path w="3247" h="3237" extrusionOk="0">
                  <a:moveTo>
                    <a:pt x="1573" y="151"/>
                  </a:moveTo>
                  <a:cubicBezTo>
                    <a:pt x="1573" y="151"/>
                    <a:pt x="1574" y="151"/>
                    <a:pt x="1575" y="151"/>
                  </a:cubicBezTo>
                  <a:cubicBezTo>
                    <a:pt x="1641" y="157"/>
                    <a:pt x="1683" y="268"/>
                    <a:pt x="1697" y="315"/>
                  </a:cubicBezTo>
                  <a:cubicBezTo>
                    <a:pt x="1792" y="632"/>
                    <a:pt x="1763" y="930"/>
                    <a:pt x="1730" y="1247"/>
                  </a:cubicBezTo>
                  <a:cubicBezTo>
                    <a:pt x="1726" y="1309"/>
                    <a:pt x="1719" y="1374"/>
                    <a:pt x="1713" y="1437"/>
                  </a:cubicBezTo>
                  <a:cubicBezTo>
                    <a:pt x="1711" y="1461"/>
                    <a:pt x="1723" y="1487"/>
                    <a:pt x="1744" y="1502"/>
                  </a:cubicBezTo>
                  <a:cubicBezTo>
                    <a:pt x="1756" y="1509"/>
                    <a:pt x="1769" y="1513"/>
                    <a:pt x="1783" y="1513"/>
                  </a:cubicBezTo>
                  <a:cubicBezTo>
                    <a:pt x="1794" y="1513"/>
                    <a:pt x="1806" y="1511"/>
                    <a:pt x="1816" y="1505"/>
                  </a:cubicBezTo>
                  <a:cubicBezTo>
                    <a:pt x="2060" y="1375"/>
                    <a:pt x="2303" y="1257"/>
                    <a:pt x="2585" y="1225"/>
                  </a:cubicBezTo>
                  <a:cubicBezTo>
                    <a:pt x="2613" y="1222"/>
                    <a:pt x="2641" y="1221"/>
                    <a:pt x="2669" y="1221"/>
                  </a:cubicBezTo>
                  <a:cubicBezTo>
                    <a:pt x="2842" y="1221"/>
                    <a:pt x="3016" y="1280"/>
                    <a:pt x="3053" y="1420"/>
                  </a:cubicBezTo>
                  <a:cubicBezTo>
                    <a:pt x="3089" y="1562"/>
                    <a:pt x="2961" y="1706"/>
                    <a:pt x="2839" y="1787"/>
                  </a:cubicBezTo>
                  <a:cubicBezTo>
                    <a:pt x="2656" y="1909"/>
                    <a:pt x="2437" y="1973"/>
                    <a:pt x="2218" y="1973"/>
                  </a:cubicBezTo>
                  <a:cubicBezTo>
                    <a:pt x="2160" y="1973"/>
                    <a:pt x="2102" y="1969"/>
                    <a:pt x="2045" y="1960"/>
                  </a:cubicBezTo>
                  <a:cubicBezTo>
                    <a:pt x="2042" y="1959"/>
                    <a:pt x="2039" y="1959"/>
                    <a:pt x="2036" y="1959"/>
                  </a:cubicBezTo>
                  <a:cubicBezTo>
                    <a:pt x="2005" y="1959"/>
                    <a:pt x="1978" y="1977"/>
                    <a:pt x="1968" y="2007"/>
                  </a:cubicBezTo>
                  <a:cubicBezTo>
                    <a:pt x="1958" y="2039"/>
                    <a:pt x="1972" y="2075"/>
                    <a:pt x="2002" y="2092"/>
                  </a:cubicBezTo>
                  <a:cubicBezTo>
                    <a:pt x="2162" y="2176"/>
                    <a:pt x="2345" y="2274"/>
                    <a:pt x="2450" y="2426"/>
                  </a:cubicBezTo>
                  <a:cubicBezTo>
                    <a:pt x="2542" y="2557"/>
                    <a:pt x="2568" y="2770"/>
                    <a:pt x="2449" y="2884"/>
                  </a:cubicBezTo>
                  <a:cubicBezTo>
                    <a:pt x="2399" y="2932"/>
                    <a:pt x="2334" y="2952"/>
                    <a:pt x="2265" y="2952"/>
                  </a:cubicBezTo>
                  <a:cubicBezTo>
                    <a:pt x="2157" y="2952"/>
                    <a:pt x="2041" y="2901"/>
                    <a:pt x="1965" y="2824"/>
                  </a:cubicBezTo>
                  <a:cubicBezTo>
                    <a:pt x="1821" y="2680"/>
                    <a:pt x="1759" y="2464"/>
                    <a:pt x="1707" y="2275"/>
                  </a:cubicBezTo>
                  <a:cubicBezTo>
                    <a:pt x="1699" y="2246"/>
                    <a:pt x="1673" y="2223"/>
                    <a:pt x="1642" y="2223"/>
                  </a:cubicBezTo>
                  <a:cubicBezTo>
                    <a:pt x="1639" y="2223"/>
                    <a:pt x="1636" y="2223"/>
                    <a:pt x="1634" y="2223"/>
                  </a:cubicBezTo>
                  <a:cubicBezTo>
                    <a:pt x="1599" y="2225"/>
                    <a:pt x="1572" y="2251"/>
                    <a:pt x="1569" y="2284"/>
                  </a:cubicBezTo>
                  <a:cubicBezTo>
                    <a:pt x="1534" y="2569"/>
                    <a:pt x="1389" y="2837"/>
                    <a:pt x="1171" y="3022"/>
                  </a:cubicBezTo>
                  <a:cubicBezTo>
                    <a:pt x="1118" y="3067"/>
                    <a:pt x="1053" y="3097"/>
                    <a:pt x="1005" y="3097"/>
                  </a:cubicBezTo>
                  <a:cubicBezTo>
                    <a:pt x="1001" y="3097"/>
                    <a:pt x="997" y="3096"/>
                    <a:pt x="993" y="3096"/>
                  </a:cubicBezTo>
                  <a:cubicBezTo>
                    <a:pt x="973" y="3094"/>
                    <a:pt x="960" y="3087"/>
                    <a:pt x="950" y="3074"/>
                  </a:cubicBezTo>
                  <a:cubicBezTo>
                    <a:pt x="929" y="3050"/>
                    <a:pt x="927" y="3004"/>
                    <a:pt x="941" y="2937"/>
                  </a:cubicBezTo>
                  <a:cubicBezTo>
                    <a:pt x="994" y="2671"/>
                    <a:pt x="1135" y="2428"/>
                    <a:pt x="1338" y="2251"/>
                  </a:cubicBezTo>
                  <a:cubicBezTo>
                    <a:pt x="1366" y="2226"/>
                    <a:pt x="1370" y="2187"/>
                    <a:pt x="1351" y="2158"/>
                  </a:cubicBezTo>
                  <a:cubicBezTo>
                    <a:pt x="1337" y="2138"/>
                    <a:pt x="1315" y="2128"/>
                    <a:pt x="1291" y="2128"/>
                  </a:cubicBezTo>
                  <a:cubicBezTo>
                    <a:pt x="1281" y="2128"/>
                    <a:pt x="1269" y="2130"/>
                    <a:pt x="1259" y="2137"/>
                  </a:cubicBezTo>
                  <a:cubicBezTo>
                    <a:pt x="983" y="2274"/>
                    <a:pt x="687" y="2367"/>
                    <a:pt x="384" y="2413"/>
                  </a:cubicBezTo>
                  <a:cubicBezTo>
                    <a:pt x="362" y="2417"/>
                    <a:pt x="334" y="2421"/>
                    <a:pt x="307" y="2421"/>
                  </a:cubicBezTo>
                  <a:cubicBezTo>
                    <a:pt x="262" y="2421"/>
                    <a:pt x="218" y="2412"/>
                    <a:pt x="201" y="2382"/>
                  </a:cubicBezTo>
                  <a:cubicBezTo>
                    <a:pt x="172" y="2333"/>
                    <a:pt x="230" y="2251"/>
                    <a:pt x="296" y="2196"/>
                  </a:cubicBezTo>
                  <a:cubicBezTo>
                    <a:pt x="526" y="2007"/>
                    <a:pt x="817" y="1885"/>
                    <a:pt x="1115" y="1852"/>
                  </a:cubicBezTo>
                  <a:cubicBezTo>
                    <a:pt x="1148" y="1849"/>
                    <a:pt x="1174" y="1823"/>
                    <a:pt x="1177" y="1790"/>
                  </a:cubicBezTo>
                  <a:cubicBezTo>
                    <a:pt x="1181" y="1757"/>
                    <a:pt x="1161" y="1726"/>
                    <a:pt x="1130" y="1715"/>
                  </a:cubicBezTo>
                  <a:cubicBezTo>
                    <a:pt x="836" y="1621"/>
                    <a:pt x="578" y="1415"/>
                    <a:pt x="424" y="1149"/>
                  </a:cubicBezTo>
                  <a:cubicBezTo>
                    <a:pt x="389" y="1091"/>
                    <a:pt x="319" y="949"/>
                    <a:pt x="384" y="861"/>
                  </a:cubicBezTo>
                  <a:cubicBezTo>
                    <a:pt x="415" y="818"/>
                    <a:pt x="469" y="800"/>
                    <a:pt x="530" y="800"/>
                  </a:cubicBezTo>
                  <a:cubicBezTo>
                    <a:pt x="591" y="800"/>
                    <a:pt x="659" y="818"/>
                    <a:pt x="718" y="844"/>
                  </a:cubicBezTo>
                  <a:cubicBezTo>
                    <a:pt x="970" y="957"/>
                    <a:pt x="1179" y="1168"/>
                    <a:pt x="1294" y="1418"/>
                  </a:cubicBezTo>
                  <a:cubicBezTo>
                    <a:pt x="1305" y="1450"/>
                    <a:pt x="1318" y="1483"/>
                    <a:pt x="1333" y="1515"/>
                  </a:cubicBezTo>
                  <a:cubicBezTo>
                    <a:pt x="1344" y="1542"/>
                    <a:pt x="1370" y="1559"/>
                    <a:pt x="1397" y="1559"/>
                  </a:cubicBezTo>
                  <a:cubicBezTo>
                    <a:pt x="1406" y="1559"/>
                    <a:pt x="1415" y="1557"/>
                    <a:pt x="1423" y="1554"/>
                  </a:cubicBezTo>
                  <a:cubicBezTo>
                    <a:pt x="1459" y="1539"/>
                    <a:pt x="1477" y="1499"/>
                    <a:pt x="1464" y="1463"/>
                  </a:cubicBezTo>
                  <a:cubicBezTo>
                    <a:pt x="1452" y="1430"/>
                    <a:pt x="1439" y="1397"/>
                    <a:pt x="1425" y="1365"/>
                  </a:cubicBezTo>
                  <a:cubicBezTo>
                    <a:pt x="1302" y="1025"/>
                    <a:pt x="1304" y="645"/>
                    <a:pt x="1432" y="305"/>
                  </a:cubicBezTo>
                  <a:cubicBezTo>
                    <a:pt x="1461" y="229"/>
                    <a:pt x="1513" y="151"/>
                    <a:pt x="1573" y="151"/>
                  </a:cubicBezTo>
                  <a:close/>
                  <a:moveTo>
                    <a:pt x="1569" y="1"/>
                  </a:moveTo>
                  <a:cubicBezTo>
                    <a:pt x="1459" y="1"/>
                    <a:pt x="1360" y="89"/>
                    <a:pt x="1301" y="247"/>
                  </a:cubicBezTo>
                  <a:cubicBezTo>
                    <a:pt x="1206" y="495"/>
                    <a:pt x="1174" y="761"/>
                    <a:pt x="1203" y="1021"/>
                  </a:cubicBezTo>
                  <a:cubicBezTo>
                    <a:pt x="1085" y="888"/>
                    <a:pt x="938" y="780"/>
                    <a:pt x="777" y="708"/>
                  </a:cubicBezTo>
                  <a:cubicBezTo>
                    <a:pt x="702" y="675"/>
                    <a:pt x="613" y="652"/>
                    <a:pt x="528" y="652"/>
                  </a:cubicBezTo>
                  <a:cubicBezTo>
                    <a:pt x="428" y="652"/>
                    <a:pt x="333" y="684"/>
                    <a:pt x="271" y="770"/>
                  </a:cubicBezTo>
                  <a:cubicBezTo>
                    <a:pt x="191" y="878"/>
                    <a:pt x="202" y="1039"/>
                    <a:pt x="302" y="1211"/>
                  </a:cubicBezTo>
                  <a:cubicBezTo>
                    <a:pt x="433" y="1438"/>
                    <a:pt x="628" y="1626"/>
                    <a:pt x="860" y="1748"/>
                  </a:cubicBezTo>
                  <a:cubicBezTo>
                    <a:pt x="621" y="1810"/>
                    <a:pt x="395" y="1924"/>
                    <a:pt x="205" y="2081"/>
                  </a:cubicBezTo>
                  <a:cubicBezTo>
                    <a:pt x="93" y="2174"/>
                    <a:pt x="1" y="2318"/>
                    <a:pt x="78" y="2448"/>
                  </a:cubicBezTo>
                  <a:cubicBezTo>
                    <a:pt x="120" y="2520"/>
                    <a:pt x="197" y="2556"/>
                    <a:pt x="308" y="2556"/>
                  </a:cubicBezTo>
                  <a:cubicBezTo>
                    <a:pt x="338" y="2556"/>
                    <a:pt x="370" y="2554"/>
                    <a:pt x="405" y="2549"/>
                  </a:cubicBezTo>
                  <a:cubicBezTo>
                    <a:pt x="617" y="2515"/>
                    <a:pt x="823" y="2462"/>
                    <a:pt x="1023" y="2389"/>
                  </a:cubicBezTo>
                  <a:lnTo>
                    <a:pt x="1023" y="2389"/>
                  </a:lnTo>
                  <a:cubicBezTo>
                    <a:pt x="915" y="2543"/>
                    <a:pt x="837" y="2720"/>
                    <a:pt x="800" y="2907"/>
                  </a:cubicBezTo>
                  <a:cubicBezTo>
                    <a:pt x="785" y="2979"/>
                    <a:pt x="772" y="3081"/>
                    <a:pt x="837" y="3161"/>
                  </a:cubicBezTo>
                  <a:cubicBezTo>
                    <a:pt x="873" y="3204"/>
                    <a:pt x="921" y="3228"/>
                    <a:pt x="978" y="3234"/>
                  </a:cubicBezTo>
                  <a:cubicBezTo>
                    <a:pt x="987" y="3237"/>
                    <a:pt x="994" y="3237"/>
                    <a:pt x="1001" y="3237"/>
                  </a:cubicBezTo>
                  <a:cubicBezTo>
                    <a:pt x="1099" y="3237"/>
                    <a:pt x="1197" y="3182"/>
                    <a:pt x="1262" y="3125"/>
                  </a:cubicBezTo>
                  <a:cubicBezTo>
                    <a:pt x="1439" y="2975"/>
                    <a:pt x="1575" y="2778"/>
                    <a:pt x="1649" y="2557"/>
                  </a:cubicBezTo>
                  <a:cubicBezTo>
                    <a:pt x="1698" y="2687"/>
                    <a:pt x="1763" y="2815"/>
                    <a:pt x="1865" y="2917"/>
                  </a:cubicBezTo>
                  <a:cubicBezTo>
                    <a:pt x="1969" y="3020"/>
                    <a:pt x="2121" y="3086"/>
                    <a:pt x="2266" y="3086"/>
                  </a:cubicBezTo>
                  <a:cubicBezTo>
                    <a:pt x="2369" y="3086"/>
                    <a:pt x="2469" y="3053"/>
                    <a:pt x="2548" y="2979"/>
                  </a:cubicBezTo>
                  <a:cubicBezTo>
                    <a:pt x="2722" y="2812"/>
                    <a:pt x="2695" y="2521"/>
                    <a:pt x="2568" y="2338"/>
                  </a:cubicBezTo>
                  <a:cubicBezTo>
                    <a:pt x="2499" y="2240"/>
                    <a:pt x="2411" y="2166"/>
                    <a:pt x="2318" y="2102"/>
                  </a:cubicBezTo>
                  <a:cubicBezTo>
                    <a:pt x="2529" y="2086"/>
                    <a:pt x="2741" y="2016"/>
                    <a:pt x="2918" y="1898"/>
                  </a:cubicBezTo>
                  <a:cubicBezTo>
                    <a:pt x="3085" y="1785"/>
                    <a:pt x="3246" y="1590"/>
                    <a:pt x="3190" y="1375"/>
                  </a:cubicBezTo>
                  <a:cubicBezTo>
                    <a:pt x="3134" y="1162"/>
                    <a:pt x="2905" y="1071"/>
                    <a:pt x="2674" y="1071"/>
                  </a:cubicBezTo>
                  <a:cubicBezTo>
                    <a:pt x="2639" y="1071"/>
                    <a:pt x="2605" y="1073"/>
                    <a:pt x="2571" y="1077"/>
                  </a:cubicBezTo>
                  <a:cubicBezTo>
                    <a:pt x="2310" y="1106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6" y="921"/>
                    <a:pt x="1937" y="609"/>
                    <a:pt x="1834" y="265"/>
                  </a:cubicBezTo>
                  <a:cubicBezTo>
                    <a:pt x="1785" y="102"/>
                    <a:pt x="1697" y="8"/>
                    <a:pt x="1585" y="1"/>
                  </a:cubicBezTo>
                  <a:cubicBezTo>
                    <a:pt x="1579" y="1"/>
                    <a:pt x="1574" y="1"/>
                    <a:pt x="1569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0"/>
          <p:cNvGrpSpPr/>
          <p:nvPr/>
        </p:nvGrpSpPr>
        <p:grpSpPr>
          <a:xfrm rot="773686" flipH="1">
            <a:off x="7474264" y="3651087"/>
            <a:ext cx="878204" cy="990525"/>
            <a:chOff x="7245181" y="1832580"/>
            <a:chExt cx="581718" cy="656162"/>
          </a:xfrm>
        </p:grpSpPr>
        <p:sp>
          <p:nvSpPr>
            <p:cNvPr id="1547" name="Google Shape;1547;p3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1" name="Google Shape;1551;p30"/>
          <p:cNvGrpSpPr/>
          <p:nvPr/>
        </p:nvGrpSpPr>
        <p:grpSpPr>
          <a:xfrm rot="3672759" flipH="1">
            <a:off x="7260285" y="3101614"/>
            <a:ext cx="878206" cy="990561"/>
            <a:chOff x="7245181" y="1832580"/>
            <a:chExt cx="581718" cy="656162"/>
          </a:xfrm>
        </p:grpSpPr>
        <p:sp>
          <p:nvSpPr>
            <p:cNvPr id="1552" name="Google Shape;1552;p3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6" name="Google Shape;1556;p30"/>
          <p:cNvGrpSpPr/>
          <p:nvPr/>
        </p:nvGrpSpPr>
        <p:grpSpPr>
          <a:xfrm>
            <a:off x="7776770" y="2725841"/>
            <a:ext cx="1166785" cy="1321683"/>
            <a:chOff x="972947" y="-188082"/>
            <a:chExt cx="1382610" cy="1566160"/>
          </a:xfrm>
        </p:grpSpPr>
        <p:sp>
          <p:nvSpPr>
            <p:cNvPr id="1557" name="Google Shape;1557;p30"/>
            <p:cNvSpPr/>
            <p:nvPr/>
          </p:nvSpPr>
          <p:spPr>
            <a:xfrm>
              <a:off x="980984" y="-179983"/>
              <a:ext cx="1374573" cy="1549837"/>
            </a:xfrm>
            <a:custGeom>
              <a:avLst/>
              <a:gdLst/>
              <a:ahLst/>
              <a:cxnLst/>
              <a:rect l="l" t="t" r="r" b="b"/>
              <a:pathLst>
                <a:path w="22062" h="24876" extrusionOk="0">
                  <a:moveTo>
                    <a:pt x="10628" y="1"/>
                  </a:moveTo>
                  <a:cubicBezTo>
                    <a:pt x="10600" y="1"/>
                    <a:pt x="10571" y="1"/>
                    <a:pt x="10541" y="3"/>
                  </a:cubicBezTo>
                  <a:cubicBezTo>
                    <a:pt x="10003" y="30"/>
                    <a:pt x="9553" y="436"/>
                    <a:pt x="9275" y="900"/>
                  </a:cubicBezTo>
                  <a:cubicBezTo>
                    <a:pt x="8714" y="1838"/>
                    <a:pt x="8707" y="2992"/>
                    <a:pt x="8717" y="4084"/>
                  </a:cubicBezTo>
                  <a:cubicBezTo>
                    <a:pt x="8538" y="3172"/>
                    <a:pt x="8221" y="1817"/>
                    <a:pt x="7330" y="1328"/>
                  </a:cubicBezTo>
                  <a:cubicBezTo>
                    <a:pt x="7110" y="1207"/>
                    <a:pt x="6888" y="1154"/>
                    <a:pt x="6673" y="1154"/>
                  </a:cubicBezTo>
                  <a:cubicBezTo>
                    <a:pt x="5816" y="1154"/>
                    <a:pt x="5068" y="2005"/>
                    <a:pt x="5030" y="2902"/>
                  </a:cubicBezTo>
                  <a:cubicBezTo>
                    <a:pt x="4984" y="3976"/>
                    <a:pt x="5111" y="4764"/>
                    <a:pt x="4670" y="5835"/>
                  </a:cubicBezTo>
                  <a:cubicBezTo>
                    <a:pt x="4263" y="6823"/>
                    <a:pt x="3664" y="7723"/>
                    <a:pt x="3083" y="8616"/>
                  </a:cubicBezTo>
                  <a:cubicBezTo>
                    <a:pt x="1632" y="10854"/>
                    <a:pt x="230" y="13273"/>
                    <a:pt x="88" y="15937"/>
                  </a:cubicBezTo>
                  <a:cubicBezTo>
                    <a:pt x="0" y="17584"/>
                    <a:pt x="351" y="19020"/>
                    <a:pt x="1015" y="20234"/>
                  </a:cubicBezTo>
                  <a:cubicBezTo>
                    <a:pt x="2669" y="23251"/>
                    <a:pt x="6262" y="24876"/>
                    <a:pt x="9871" y="24876"/>
                  </a:cubicBezTo>
                  <a:cubicBezTo>
                    <a:pt x="11411" y="24876"/>
                    <a:pt x="12954" y="24580"/>
                    <a:pt x="14350" y="23970"/>
                  </a:cubicBezTo>
                  <a:cubicBezTo>
                    <a:pt x="20504" y="21281"/>
                    <a:pt x="22062" y="13479"/>
                    <a:pt x="17841" y="8377"/>
                  </a:cubicBezTo>
                  <a:cubicBezTo>
                    <a:pt x="16775" y="7088"/>
                    <a:pt x="15341" y="5929"/>
                    <a:pt x="15070" y="4278"/>
                  </a:cubicBezTo>
                  <a:cubicBezTo>
                    <a:pt x="14969" y="3659"/>
                    <a:pt x="15044" y="3017"/>
                    <a:pt x="14896" y="2408"/>
                  </a:cubicBezTo>
                  <a:cubicBezTo>
                    <a:pt x="14751" y="1816"/>
                    <a:pt x="14527" y="1488"/>
                    <a:pt x="14270" y="1354"/>
                  </a:cubicBezTo>
                  <a:cubicBezTo>
                    <a:pt x="14173" y="1303"/>
                    <a:pt x="14072" y="1279"/>
                    <a:pt x="13969" y="1279"/>
                  </a:cubicBezTo>
                  <a:cubicBezTo>
                    <a:pt x="13193" y="1279"/>
                    <a:pt x="12282" y="2604"/>
                    <a:pt x="12202" y="3668"/>
                  </a:cubicBezTo>
                  <a:cubicBezTo>
                    <a:pt x="12216" y="2428"/>
                    <a:pt x="12245" y="1"/>
                    <a:pt x="10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1044223" y="-95562"/>
              <a:ext cx="1311333" cy="1465417"/>
            </a:xfrm>
            <a:custGeom>
              <a:avLst/>
              <a:gdLst/>
              <a:ahLst/>
              <a:cxnLst/>
              <a:rect l="l" t="t" r="r" b="b"/>
              <a:pathLst>
                <a:path w="21047" h="23521" extrusionOk="0">
                  <a:moveTo>
                    <a:pt x="13255" y="0"/>
                  </a:moveTo>
                  <a:cubicBezTo>
                    <a:pt x="12997" y="634"/>
                    <a:pt x="12828" y="1299"/>
                    <a:pt x="12808" y="1982"/>
                  </a:cubicBezTo>
                  <a:cubicBezTo>
                    <a:pt x="12709" y="5456"/>
                    <a:pt x="16293" y="7951"/>
                    <a:pt x="17094" y="11333"/>
                  </a:cubicBezTo>
                  <a:cubicBezTo>
                    <a:pt x="17598" y="13459"/>
                    <a:pt x="16912" y="15746"/>
                    <a:pt x="15645" y="17524"/>
                  </a:cubicBezTo>
                  <a:cubicBezTo>
                    <a:pt x="13711" y="20239"/>
                    <a:pt x="10381" y="21849"/>
                    <a:pt x="7062" y="21849"/>
                  </a:cubicBezTo>
                  <a:cubicBezTo>
                    <a:pt x="6194" y="21849"/>
                    <a:pt x="5327" y="21739"/>
                    <a:pt x="4486" y="21510"/>
                  </a:cubicBezTo>
                  <a:cubicBezTo>
                    <a:pt x="2791" y="21048"/>
                    <a:pt x="1246" y="20113"/>
                    <a:pt x="0" y="18879"/>
                  </a:cubicBezTo>
                  <a:lnTo>
                    <a:pt x="0" y="18879"/>
                  </a:lnTo>
                  <a:cubicBezTo>
                    <a:pt x="1654" y="21896"/>
                    <a:pt x="5247" y="23521"/>
                    <a:pt x="8856" y="23521"/>
                  </a:cubicBezTo>
                  <a:cubicBezTo>
                    <a:pt x="10396" y="23521"/>
                    <a:pt x="11939" y="23225"/>
                    <a:pt x="13335" y="22615"/>
                  </a:cubicBezTo>
                  <a:cubicBezTo>
                    <a:pt x="19489" y="19926"/>
                    <a:pt x="21047" y="12124"/>
                    <a:pt x="16826" y="7023"/>
                  </a:cubicBezTo>
                  <a:cubicBezTo>
                    <a:pt x="15760" y="5734"/>
                    <a:pt x="14326" y="4575"/>
                    <a:pt x="14055" y="2925"/>
                  </a:cubicBezTo>
                  <a:cubicBezTo>
                    <a:pt x="13954" y="2306"/>
                    <a:pt x="14029" y="1663"/>
                    <a:pt x="13881" y="1054"/>
                  </a:cubicBezTo>
                  <a:cubicBezTo>
                    <a:pt x="13736" y="462"/>
                    <a:pt x="13512" y="135"/>
                    <a:pt x="13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1100671" y="621484"/>
              <a:ext cx="971896" cy="173949"/>
            </a:xfrm>
            <a:custGeom>
              <a:avLst/>
              <a:gdLst/>
              <a:ahLst/>
              <a:cxnLst/>
              <a:rect l="l" t="t" r="r" b="b"/>
              <a:pathLst>
                <a:path w="15599" h="2792" extrusionOk="0">
                  <a:moveTo>
                    <a:pt x="1719" y="1"/>
                  </a:moveTo>
                  <a:cubicBezTo>
                    <a:pt x="865" y="1"/>
                    <a:pt x="196" y="303"/>
                    <a:pt x="110" y="785"/>
                  </a:cubicBezTo>
                  <a:cubicBezTo>
                    <a:pt x="0" y="1394"/>
                    <a:pt x="857" y="2058"/>
                    <a:pt x="2023" y="2268"/>
                  </a:cubicBezTo>
                  <a:cubicBezTo>
                    <a:pt x="2266" y="2312"/>
                    <a:pt x="2502" y="2332"/>
                    <a:pt x="2726" y="2332"/>
                  </a:cubicBezTo>
                  <a:cubicBezTo>
                    <a:pt x="3580" y="2332"/>
                    <a:pt x="4248" y="2031"/>
                    <a:pt x="4335" y="1548"/>
                  </a:cubicBezTo>
                  <a:cubicBezTo>
                    <a:pt x="4444" y="940"/>
                    <a:pt x="3587" y="276"/>
                    <a:pt x="2421" y="65"/>
                  </a:cubicBezTo>
                  <a:cubicBezTo>
                    <a:pt x="2179" y="21"/>
                    <a:pt x="1943" y="1"/>
                    <a:pt x="1719" y="1"/>
                  </a:cubicBezTo>
                  <a:close/>
                  <a:moveTo>
                    <a:pt x="13879" y="460"/>
                  </a:moveTo>
                  <a:cubicBezTo>
                    <a:pt x="13656" y="460"/>
                    <a:pt x="13420" y="481"/>
                    <a:pt x="13178" y="524"/>
                  </a:cubicBezTo>
                  <a:cubicBezTo>
                    <a:pt x="12012" y="734"/>
                    <a:pt x="11155" y="1398"/>
                    <a:pt x="11264" y="2007"/>
                  </a:cubicBezTo>
                  <a:cubicBezTo>
                    <a:pt x="11352" y="2490"/>
                    <a:pt x="12019" y="2792"/>
                    <a:pt x="12873" y="2792"/>
                  </a:cubicBezTo>
                  <a:cubicBezTo>
                    <a:pt x="13097" y="2792"/>
                    <a:pt x="13333" y="2771"/>
                    <a:pt x="13576" y="2727"/>
                  </a:cubicBezTo>
                  <a:cubicBezTo>
                    <a:pt x="14742" y="2517"/>
                    <a:pt x="15599" y="1852"/>
                    <a:pt x="15489" y="1244"/>
                  </a:cubicBezTo>
                  <a:cubicBezTo>
                    <a:pt x="15403" y="762"/>
                    <a:pt x="14734" y="460"/>
                    <a:pt x="13879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1174751" y="239130"/>
              <a:ext cx="882488" cy="434934"/>
            </a:xfrm>
            <a:custGeom>
              <a:avLst/>
              <a:gdLst/>
              <a:ahLst/>
              <a:cxnLst/>
              <a:rect l="l" t="t" r="r" b="b"/>
              <a:pathLst>
                <a:path w="14164" h="6981" extrusionOk="0">
                  <a:moveTo>
                    <a:pt x="2354" y="0"/>
                  </a:moveTo>
                  <a:cubicBezTo>
                    <a:pt x="747" y="0"/>
                    <a:pt x="0" y="3612"/>
                    <a:pt x="353" y="4801"/>
                  </a:cubicBezTo>
                  <a:cubicBezTo>
                    <a:pt x="575" y="5542"/>
                    <a:pt x="1052" y="6267"/>
                    <a:pt x="1785" y="6514"/>
                  </a:cubicBezTo>
                  <a:cubicBezTo>
                    <a:pt x="1953" y="6570"/>
                    <a:pt x="2126" y="6597"/>
                    <a:pt x="2298" y="6597"/>
                  </a:cubicBezTo>
                  <a:cubicBezTo>
                    <a:pt x="3052" y="6597"/>
                    <a:pt x="3806" y="6097"/>
                    <a:pt x="4161" y="5408"/>
                  </a:cubicBezTo>
                  <a:cubicBezTo>
                    <a:pt x="4757" y="4251"/>
                    <a:pt x="4423" y="1316"/>
                    <a:pt x="3369" y="439"/>
                  </a:cubicBezTo>
                  <a:cubicBezTo>
                    <a:pt x="3000" y="132"/>
                    <a:pt x="2661" y="0"/>
                    <a:pt x="2354" y="0"/>
                  </a:cubicBezTo>
                  <a:close/>
                  <a:moveTo>
                    <a:pt x="11761" y="385"/>
                  </a:moveTo>
                  <a:cubicBezTo>
                    <a:pt x="10153" y="385"/>
                    <a:pt x="9407" y="3998"/>
                    <a:pt x="9761" y="5185"/>
                  </a:cubicBezTo>
                  <a:cubicBezTo>
                    <a:pt x="9982" y="5927"/>
                    <a:pt x="10457" y="6653"/>
                    <a:pt x="11191" y="6897"/>
                  </a:cubicBezTo>
                  <a:cubicBezTo>
                    <a:pt x="11360" y="6954"/>
                    <a:pt x="11534" y="6981"/>
                    <a:pt x="11708" y="6981"/>
                  </a:cubicBezTo>
                  <a:cubicBezTo>
                    <a:pt x="12462" y="6981"/>
                    <a:pt x="13214" y="6481"/>
                    <a:pt x="13567" y="5794"/>
                  </a:cubicBezTo>
                  <a:cubicBezTo>
                    <a:pt x="14164" y="4636"/>
                    <a:pt x="13829" y="1700"/>
                    <a:pt x="12775" y="823"/>
                  </a:cubicBezTo>
                  <a:cubicBezTo>
                    <a:pt x="12407" y="517"/>
                    <a:pt x="12068" y="385"/>
                    <a:pt x="11761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972947" y="-188082"/>
              <a:ext cx="1305726" cy="1566160"/>
            </a:xfrm>
            <a:custGeom>
              <a:avLst/>
              <a:gdLst/>
              <a:ahLst/>
              <a:cxnLst/>
              <a:rect l="l" t="t" r="r" b="b"/>
              <a:pathLst>
                <a:path w="20957" h="25138" extrusionOk="0">
                  <a:moveTo>
                    <a:pt x="5593" y="6989"/>
                  </a:moveTo>
                  <a:cubicBezTo>
                    <a:pt x="5885" y="6989"/>
                    <a:pt x="6197" y="7124"/>
                    <a:pt x="6523" y="7397"/>
                  </a:cubicBezTo>
                  <a:cubicBezTo>
                    <a:pt x="7522" y="8227"/>
                    <a:pt x="7854" y="11093"/>
                    <a:pt x="7280" y="12205"/>
                  </a:cubicBezTo>
                  <a:cubicBezTo>
                    <a:pt x="6931" y="12883"/>
                    <a:pt x="6213" y="13318"/>
                    <a:pt x="5533" y="13318"/>
                  </a:cubicBezTo>
                  <a:cubicBezTo>
                    <a:pt x="5373" y="13318"/>
                    <a:pt x="5216" y="13294"/>
                    <a:pt x="5066" y="13243"/>
                  </a:cubicBezTo>
                  <a:cubicBezTo>
                    <a:pt x="4202" y="12952"/>
                    <a:pt x="3837" y="12010"/>
                    <a:pt x="3721" y="11617"/>
                  </a:cubicBezTo>
                  <a:cubicBezTo>
                    <a:pt x="3689" y="11512"/>
                    <a:pt x="3669" y="11387"/>
                    <a:pt x="3656" y="11244"/>
                  </a:cubicBezTo>
                  <a:lnTo>
                    <a:pt x="3656" y="11244"/>
                  </a:lnTo>
                  <a:cubicBezTo>
                    <a:pt x="3837" y="11705"/>
                    <a:pt x="4163" y="12019"/>
                    <a:pt x="4564" y="12061"/>
                  </a:cubicBezTo>
                  <a:cubicBezTo>
                    <a:pt x="4596" y="12064"/>
                    <a:pt x="4627" y="12066"/>
                    <a:pt x="4658" y="12066"/>
                  </a:cubicBezTo>
                  <a:cubicBezTo>
                    <a:pt x="5145" y="12066"/>
                    <a:pt x="5615" y="11678"/>
                    <a:pt x="5901" y="11099"/>
                  </a:cubicBezTo>
                  <a:cubicBezTo>
                    <a:pt x="5545" y="10788"/>
                    <a:pt x="5188" y="10477"/>
                    <a:pt x="4825" y="10163"/>
                  </a:cubicBezTo>
                  <a:cubicBezTo>
                    <a:pt x="5217" y="9803"/>
                    <a:pt x="5610" y="9451"/>
                    <a:pt x="6009" y="9112"/>
                  </a:cubicBezTo>
                  <a:cubicBezTo>
                    <a:pt x="5829" y="8659"/>
                    <a:pt x="5499" y="8331"/>
                    <a:pt x="5087" y="8263"/>
                  </a:cubicBezTo>
                  <a:cubicBezTo>
                    <a:pt x="5036" y="8255"/>
                    <a:pt x="4985" y="8251"/>
                    <a:pt x="4934" y="8251"/>
                  </a:cubicBezTo>
                  <a:cubicBezTo>
                    <a:pt x="4593" y="8251"/>
                    <a:pt x="4266" y="8440"/>
                    <a:pt x="4011" y="8756"/>
                  </a:cubicBezTo>
                  <a:cubicBezTo>
                    <a:pt x="4246" y="8069"/>
                    <a:pt x="4589" y="7461"/>
                    <a:pt x="5038" y="7165"/>
                  </a:cubicBezTo>
                  <a:cubicBezTo>
                    <a:pt x="5214" y="7047"/>
                    <a:pt x="5400" y="6989"/>
                    <a:pt x="5593" y="6989"/>
                  </a:cubicBezTo>
                  <a:close/>
                  <a:moveTo>
                    <a:pt x="5593" y="6727"/>
                  </a:moveTo>
                  <a:cubicBezTo>
                    <a:pt x="5310" y="6727"/>
                    <a:pt x="5074" y="6826"/>
                    <a:pt x="4893" y="6946"/>
                  </a:cubicBezTo>
                  <a:cubicBezTo>
                    <a:pt x="3641" y="7772"/>
                    <a:pt x="3160" y="10676"/>
                    <a:pt x="3464" y="11697"/>
                  </a:cubicBezTo>
                  <a:cubicBezTo>
                    <a:pt x="3736" y="12610"/>
                    <a:pt x="4289" y="13265"/>
                    <a:pt x="4981" y="13497"/>
                  </a:cubicBezTo>
                  <a:cubicBezTo>
                    <a:pt x="5156" y="13556"/>
                    <a:pt x="5341" y="13583"/>
                    <a:pt x="5528" y="13583"/>
                  </a:cubicBezTo>
                  <a:cubicBezTo>
                    <a:pt x="6307" y="13583"/>
                    <a:pt x="7125" y="13093"/>
                    <a:pt x="7518" y="12326"/>
                  </a:cubicBezTo>
                  <a:cubicBezTo>
                    <a:pt x="8136" y="11125"/>
                    <a:pt x="7794" y="8109"/>
                    <a:pt x="6693" y="7195"/>
                  </a:cubicBezTo>
                  <a:cubicBezTo>
                    <a:pt x="6275" y="6847"/>
                    <a:pt x="5905" y="6727"/>
                    <a:pt x="5593" y="6727"/>
                  </a:cubicBezTo>
                  <a:close/>
                  <a:moveTo>
                    <a:pt x="14998" y="7375"/>
                  </a:moveTo>
                  <a:cubicBezTo>
                    <a:pt x="15291" y="7375"/>
                    <a:pt x="15602" y="7509"/>
                    <a:pt x="15928" y="7781"/>
                  </a:cubicBezTo>
                  <a:cubicBezTo>
                    <a:pt x="16929" y="8613"/>
                    <a:pt x="17260" y="11479"/>
                    <a:pt x="16688" y="12589"/>
                  </a:cubicBezTo>
                  <a:cubicBezTo>
                    <a:pt x="16339" y="13269"/>
                    <a:pt x="15622" y="13703"/>
                    <a:pt x="14942" y="13703"/>
                  </a:cubicBezTo>
                  <a:cubicBezTo>
                    <a:pt x="14781" y="13703"/>
                    <a:pt x="14623" y="13678"/>
                    <a:pt x="14472" y="13628"/>
                  </a:cubicBezTo>
                  <a:cubicBezTo>
                    <a:pt x="13608" y="13338"/>
                    <a:pt x="13242" y="12395"/>
                    <a:pt x="13127" y="12002"/>
                  </a:cubicBezTo>
                  <a:cubicBezTo>
                    <a:pt x="13094" y="11889"/>
                    <a:pt x="13069" y="11748"/>
                    <a:pt x="13059" y="11587"/>
                  </a:cubicBezTo>
                  <a:lnTo>
                    <a:pt x="13059" y="11587"/>
                  </a:lnTo>
                  <a:cubicBezTo>
                    <a:pt x="13238" y="12069"/>
                    <a:pt x="13571" y="12398"/>
                    <a:pt x="13982" y="12440"/>
                  </a:cubicBezTo>
                  <a:cubicBezTo>
                    <a:pt x="14014" y="12443"/>
                    <a:pt x="14046" y="12445"/>
                    <a:pt x="14078" y="12445"/>
                  </a:cubicBezTo>
                  <a:cubicBezTo>
                    <a:pt x="14564" y="12445"/>
                    <a:pt x="15035" y="12056"/>
                    <a:pt x="15319" y="11479"/>
                  </a:cubicBezTo>
                  <a:cubicBezTo>
                    <a:pt x="14963" y="11167"/>
                    <a:pt x="14606" y="10856"/>
                    <a:pt x="14243" y="10543"/>
                  </a:cubicBezTo>
                  <a:cubicBezTo>
                    <a:pt x="14635" y="10183"/>
                    <a:pt x="15028" y="9832"/>
                    <a:pt x="15427" y="9492"/>
                  </a:cubicBezTo>
                  <a:cubicBezTo>
                    <a:pt x="15247" y="9040"/>
                    <a:pt x="14917" y="8711"/>
                    <a:pt x="14505" y="8644"/>
                  </a:cubicBezTo>
                  <a:cubicBezTo>
                    <a:pt x="14454" y="8635"/>
                    <a:pt x="14404" y="8631"/>
                    <a:pt x="14353" y="8631"/>
                  </a:cubicBezTo>
                  <a:cubicBezTo>
                    <a:pt x="14004" y="8631"/>
                    <a:pt x="13670" y="8828"/>
                    <a:pt x="13412" y="9155"/>
                  </a:cubicBezTo>
                  <a:cubicBezTo>
                    <a:pt x="13645" y="8464"/>
                    <a:pt x="13991" y="7847"/>
                    <a:pt x="14443" y="7549"/>
                  </a:cubicBezTo>
                  <a:cubicBezTo>
                    <a:pt x="14619" y="7433"/>
                    <a:pt x="14805" y="7375"/>
                    <a:pt x="14998" y="7375"/>
                  </a:cubicBezTo>
                  <a:close/>
                  <a:moveTo>
                    <a:pt x="15002" y="7110"/>
                  </a:moveTo>
                  <a:cubicBezTo>
                    <a:pt x="14718" y="7110"/>
                    <a:pt x="14481" y="7210"/>
                    <a:pt x="14299" y="7330"/>
                  </a:cubicBezTo>
                  <a:cubicBezTo>
                    <a:pt x="13048" y="8155"/>
                    <a:pt x="12568" y="11060"/>
                    <a:pt x="12872" y="12080"/>
                  </a:cubicBezTo>
                  <a:cubicBezTo>
                    <a:pt x="13144" y="12993"/>
                    <a:pt x="13696" y="13648"/>
                    <a:pt x="14387" y="13880"/>
                  </a:cubicBezTo>
                  <a:cubicBezTo>
                    <a:pt x="14564" y="13940"/>
                    <a:pt x="14747" y="13966"/>
                    <a:pt x="14933" y="13966"/>
                  </a:cubicBezTo>
                  <a:cubicBezTo>
                    <a:pt x="15712" y="13966"/>
                    <a:pt x="16530" y="13476"/>
                    <a:pt x="16924" y="12710"/>
                  </a:cubicBezTo>
                  <a:cubicBezTo>
                    <a:pt x="17544" y="11509"/>
                    <a:pt x="17201" y="8494"/>
                    <a:pt x="16099" y="7578"/>
                  </a:cubicBezTo>
                  <a:cubicBezTo>
                    <a:pt x="15683" y="7231"/>
                    <a:pt x="15314" y="7110"/>
                    <a:pt x="15002" y="7110"/>
                  </a:cubicBezTo>
                  <a:close/>
                  <a:moveTo>
                    <a:pt x="12404" y="15000"/>
                  </a:moveTo>
                  <a:cubicBezTo>
                    <a:pt x="11961" y="15816"/>
                    <a:pt x="11037" y="16368"/>
                    <a:pt x="10106" y="16369"/>
                  </a:cubicBezTo>
                  <a:lnTo>
                    <a:pt x="10103" y="16369"/>
                  </a:lnTo>
                  <a:cubicBezTo>
                    <a:pt x="9173" y="16369"/>
                    <a:pt x="8250" y="15818"/>
                    <a:pt x="7805" y="15001"/>
                  </a:cubicBezTo>
                  <a:lnTo>
                    <a:pt x="7571" y="15130"/>
                  </a:lnTo>
                  <a:cubicBezTo>
                    <a:pt x="8061" y="16031"/>
                    <a:pt x="9079" y="16636"/>
                    <a:pt x="10103" y="16636"/>
                  </a:cubicBezTo>
                  <a:lnTo>
                    <a:pt x="10106" y="16636"/>
                  </a:lnTo>
                  <a:cubicBezTo>
                    <a:pt x="11131" y="16634"/>
                    <a:pt x="12151" y="16028"/>
                    <a:pt x="12637" y="15125"/>
                  </a:cubicBezTo>
                  <a:lnTo>
                    <a:pt x="12404" y="15000"/>
                  </a:lnTo>
                  <a:close/>
                  <a:moveTo>
                    <a:pt x="10766" y="266"/>
                  </a:moveTo>
                  <a:cubicBezTo>
                    <a:pt x="11079" y="266"/>
                    <a:pt x="11329" y="364"/>
                    <a:pt x="11536" y="564"/>
                  </a:cubicBezTo>
                  <a:cubicBezTo>
                    <a:pt x="12231" y="1229"/>
                    <a:pt x="12211" y="2896"/>
                    <a:pt x="12201" y="3798"/>
                  </a:cubicBezTo>
                  <a:cubicBezTo>
                    <a:pt x="12201" y="3870"/>
                    <a:pt x="12256" y="3929"/>
                    <a:pt x="12328" y="3933"/>
                  </a:cubicBezTo>
                  <a:cubicBezTo>
                    <a:pt x="12332" y="3934"/>
                    <a:pt x="12337" y="3934"/>
                    <a:pt x="12341" y="3934"/>
                  </a:cubicBezTo>
                  <a:cubicBezTo>
                    <a:pt x="12415" y="3934"/>
                    <a:pt x="12462" y="3877"/>
                    <a:pt x="12467" y="3811"/>
                  </a:cubicBezTo>
                  <a:cubicBezTo>
                    <a:pt x="12528" y="2999"/>
                    <a:pt x="13117" y="1992"/>
                    <a:pt x="13728" y="1656"/>
                  </a:cubicBezTo>
                  <a:cubicBezTo>
                    <a:pt x="13861" y="1582"/>
                    <a:pt x="13987" y="1545"/>
                    <a:pt x="14104" y="1545"/>
                  </a:cubicBezTo>
                  <a:cubicBezTo>
                    <a:pt x="14188" y="1545"/>
                    <a:pt x="14268" y="1564"/>
                    <a:pt x="14342" y="1603"/>
                  </a:cubicBezTo>
                  <a:cubicBezTo>
                    <a:pt x="14581" y="1730"/>
                    <a:pt x="14776" y="2064"/>
                    <a:pt x="14903" y="2574"/>
                  </a:cubicBezTo>
                  <a:cubicBezTo>
                    <a:pt x="14983" y="2902"/>
                    <a:pt x="14996" y="3238"/>
                    <a:pt x="15009" y="3595"/>
                  </a:cubicBezTo>
                  <a:cubicBezTo>
                    <a:pt x="15019" y="3870"/>
                    <a:pt x="15031" y="4155"/>
                    <a:pt x="15075" y="4433"/>
                  </a:cubicBezTo>
                  <a:cubicBezTo>
                    <a:pt x="15290" y="5740"/>
                    <a:pt x="16209" y="6747"/>
                    <a:pt x="17097" y="7716"/>
                  </a:cubicBezTo>
                  <a:cubicBezTo>
                    <a:pt x="17358" y="8003"/>
                    <a:pt x="17630" y="8298"/>
                    <a:pt x="17875" y="8595"/>
                  </a:cubicBezTo>
                  <a:cubicBezTo>
                    <a:pt x="19924" y="11077"/>
                    <a:pt x="20677" y="14281"/>
                    <a:pt x="19938" y="17386"/>
                  </a:cubicBezTo>
                  <a:cubicBezTo>
                    <a:pt x="19231" y="20353"/>
                    <a:pt x="17223" y="22756"/>
                    <a:pt x="14427" y="23977"/>
                  </a:cubicBezTo>
                  <a:cubicBezTo>
                    <a:pt x="13033" y="24586"/>
                    <a:pt x="11523" y="24873"/>
                    <a:pt x="10028" y="24873"/>
                  </a:cubicBezTo>
                  <a:cubicBezTo>
                    <a:pt x="6387" y="24873"/>
                    <a:pt x="2837" y="23174"/>
                    <a:pt x="1264" y="20301"/>
                  </a:cubicBezTo>
                  <a:cubicBezTo>
                    <a:pt x="576" y="19048"/>
                    <a:pt x="269" y="17627"/>
                    <a:pt x="352" y="16076"/>
                  </a:cubicBezTo>
                  <a:cubicBezTo>
                    <a:pt x="496" y="13389"/>
                    <a:pt x="1961" y="10923"/>
                    <a:pt x="3326" y="8821"/>
                  </a:cubicBezTo>
                  <a:lnTo>
                    <a:pt x="3438" y="8649"/>
                  </a:lnTo>
                  <a:cubicBezTo>
                    <a:pt x="3980" y="7816"/>
                    <a:pt x="4540" y="6956"/>
                    <a:pt x="4923" y="6017"/>
                  </a:cubicBezTo>
                  <a:cubicBezTo>
                    <a:pt x="5272" y="5170"/>
                    <a:pt x="5276" y="4505"/>
                    <a:pt x="5282" y="3739"/>
                  </a:cubicBezTo>
                  <a:cubicBezTo>
                    <a:pt x="5283" y="3516"/>
                    <a:pt x="5284" y="3285"/>
                    <a:pt x="5293" y="3039"/>
                  </a:cubicBezTo>
                  <a:cubicBezTo>
                    <a:pt x="5319" y="2456"/>
                    <a:pt x="5673" y="1874"/>
                    <a:pt x="6177" y="1589"/>
                  </a:cubicBezTo>
                  <a:cubicBezTo>
                    <a:pt x="6380" y="1476"/>
                    <a:pt x="6592" y="1419"/>
                    <a:pt x="6804" y="1419"/>
                  </a:cubicBezTo>
                  <a:cubicBezTo>
                    <a:pt x="7005" y="1419"/>
                    <a:pt x="7207" y="1471"/>
                    <a:pt x="7400" y="1574"/>
                  </a:cubicBezTo>
                  <a:cubicBezTo>
                    <a:pt x="8185" y="2006"/>
                    <a:pt x="8509" y="3164"/>
                    <a:pt x="8719" y="4241"/>
                  </a:cubicBezTo>
                  <a:cubicBezTo>
                    <a:pt x="8731" y="4303"/>
                    <a:pt x="8788" y="4347"/>
                    <a:pt x="8849" y="4347"/>
                  </a:cubicBezTo>
                  <a:cubicBezTo>
                    <a:pt x="8854" y="4347"/>
                    <a:pt x="8858" y="4347"/>
                    <a:pt x="8863" y="4347"/>
                  </a:cubicBezTo>
                  <a:cubicBezTo>
                    <a:pt x="8932" y="4339"/>
                    <a:pt x="8984" y="4282"/>
                    <a:pt x="8983" y="4214"/>
                  </a:cubicBezTo>
                  <a:cubicBezTo>
                    <a:pt x="8975" y="3242"/>
                    <a:pt x="8964" y="2032"/>
                    <a:pt x="9523" y="1099"/>
                  </a:cubicBezTo>
                  <a:cubicBezTo>
                    <a:pt x="9821" y="601"/>
                    <a:pt x="10254" y="290"/>
                    <a:pt x="10682" y="268"/>
                  </a:cubicBezTo>
                  <a:cubicBezTo>
                    <a:pt x="10710" y="267"/>
                    <a:pt x="10739" y="266"/>
                    <a:pt x="10766" y="266"/>
                  </a:cubicBezTo>
                  <a:close/>
                  <a:moveTo>
                    <a:pt x="10755" y="1"/>
                  </a:moveTo>
                  <a:cubicBezTo>
                    <a:pt x="10725" y="1"/>
                    <a:pt x="10694" y="2"/>
                    <a:pt x="10663" y="3"/>
                  </a:cubicBezTo>
                  <a:cubicBezTo>
                    <a:pt x="10148" y="29"/>
                    <a:pt x="9633" y="389"/>
                    <a:pt x="9289" y="965"/>
                  </a:cubicBezTo>
                  <a:cubicBezTo>
                    <a:pt x="8892" y="1631"/>
                    <a:pt x="8764" y="2410"/>
                    <a:pt x="8726" y="3154"/>
                  </a:cubicBezTo>
                  <a:cubicBezTo>
                    <a:pt x="8490" y="2378"/>
                    <a:pt x="8136" y="1681"/>
                    <a:pt x="7524" y="1344"/>
                  </a:cubicBezTo>
                  <a:cubicBezTo>
                    <a:pt x="7291" y="1216"/>
                    <a:pt x="7046" y="1152"/>
                    <a:pt x="6800" y="1152"/>
                  </a:cubicBezTo>
                  <a:cubicBezTo>
                    <a:pt x="6545" y="1152"/>
                    <a:pt x="6289" y="1221"/>
                    <a:pt x="6045" y="1358"/>
                  </a:cubicBezTo>
                  <a:cubicBezTo>
                    <a:pt x="5464" y="1687"/>
                    <a:pt x="5054" y="2356"/>
                    <a:pt x="5025" y="3027"/>
                  </a:cubicBezTo>
                  <a:cubicBezTo>
                    <a:pt x="5015" y="3278"/>
                    <a:pt x="5012" y="3511"/>
                    <a:pt x="5012" y="3739"/>
                  </a:cubicBezTo>
                  <a:cubicBezTo>
                    <a:pt x="5009" y="4479"/>
                    <a:pt x="5004" y="5117"/>
                    <a:pt x="4675" y="5919"/>
                  </a:cubicBezTo>
                  <a:cubicBezTo>
                    <a:pt x="4301" y="6833"/>
                    <a:pt x="3747" y="7683"/>
                    <a:pt x="3212" y="8507"/>
                  </a:cubicBezTo>
                  <a:lnTo>
                    <a:pt x="3101" y="8678"/>
                  </a:lnTo>
                  <a:cubicBezTo>
                    <a:pt x="1719" y="10808"/>
                    <a:pt x="231" y="13311"/>
                    <a:pt x="86" y="16064"/>
                  </a:cubicBezTo>
                  <a:cubicBezTo>
                    <a:pt x="1" y="17664"/>
                    <a:pt x="318" y="19134"/>
                    <a:pt x="1029" y="20430"/>
                  </a:cubicBezTo>
                  <a:cubicBezTo>
                    <a:pt x="2649" y="23388"/>
                    <a:pt x="6298" y="25138"/>
                    <a:pt x="10037" y="25138"/>
                  </a:cubicBezTo>
                  <a:cubicBezTo>
                    <a:pt x="11565" y="25138"/>
                    <a:pt x="13107" y="24844"/>
                    <a:pt x="14533" y="24223"/>
                  </a:cubicBezTo>
                  <a:cubicBezTo>
                    <a:pt x="17405" y="22969"/>
                    <a:pt x="19470" y="20500"/>
                    <a:pt x="20196" y="17450"/>
                  </a:cubicBezTo>
                  <a:cubicBezTo>
                    <a:pt x="20957" y="14261"/>
                    <a:pt x="20182" y="10972"/>
                    <a:pt x="18074" y="8425"/>
                  </a:cubicBezTo>
                  <a:cubicBezTo>
                    <a:pt x="17824" y="8124"/>
                    <a:pt x="17552" y="7824"/>
                    <a:pt x="17287" y="7536"/>
                  </a:cubicBezTo>
                  <a:cubicBezTo>
                    <a:pt x="16425" y="6593"/>
                    <a:pt x="15532" y="5620"/>
                    <a:pt x="15330" y="4390"/>
                  </a:cubicBezTo>
                  <a:cubicBezTo>
                    <a:pt x="15287" y="4128"/>
                    <a:pt x="15278" y="3850"/>
                    <a:pt x="15268" y="3583"/>
                  </a:cubicBezTo>
                  <a:cubicBezTo>
                    <a:pt x="15255" y="3229"/>
                    <a:pt x="15241" y="2863"/>
                    <a:pt x="15155" y="2509"/>
                  </a:cubicBezTo>
                  <a:cubicBezTo>
                    <a:pt x="15009" y="1917"/>
                    <a:pt x="14774" y="1534"/>
                    <a:pt x="14462" y="1368"/>
                  </a:cubicBezTo>
                  <a:cubicBezTo>
                    <a:pt x="14348" y="1309"/>
                    <a:pt x="14226" y="1279"/>
                    <a:pt x="14098" y="1279"/>
                  </a:cubicBezTo>
                  <a:cubicBezTo>
                    <a:pt x="13937" y="1279"/>
                    <a:pt x="13767" y="1326"/>
                    <a:pt x="13594" y="1422"/>
                  </a:cubicBezTo>
                  <a:cubicBezTo>
                    <a:pt x="13146" y="1668"/>
                    <a:pt x="12719" y="2214"/>
                    <a:pt x="12456" y="2816"/>
                  </a:cubicBezTo>
                  <a:cubicBezTo>
                    <a:pt x="12420" y="1917"/>
                    <a:pt x="12272" y="908"/>
                    <a:pt x="11716" y="372"/>
                  </a:cubicBezTo>
                  <a:cubicBezTo>
                    <a:pt x="11460" y="125"/>
                    <a:pt x="11132" y="1"/>
                    <a:pt x="10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62" name="Google Shape;1562;p30"/>
          <p:cNvGrpSpPr/>
          <p:nvPr/>
        </p:nvGrpSpPr>
        <p:grpSpPr>
          <a:xfrm>
            <a:off x="7374797" y="4707626"/>
            <a:ext cx="290687" cy="304247"/>
            <a:chOff x="7844381" y="3127612"/>
            <a:chExt cx="190240" cy="199141"/>
          </a:xfrm>
        </p:grpSpPr>
        <p:sp>
          <p:nvSpPr>
            <p:cNvPr id="1563" name="Google Shape;1563;p30"/>
            <p:cNvSpPr/>
            <p:nvPr/>
          </p:nvSpPr>
          <p:spPr>
            <a:xfrm>
              <a:off x="7848499" y="3131851"/>
              <a:ext cx="181158" cy="190422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rgbClr val="FF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7844381" y="3127612"/>
              <a:ext cx="190240" cy="199141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5" name="Google Shape;185;p4"/>
          <p:cNvSpPr txBox="1"/>
          <p:nvPr>
            <p:ph type="body" idx="1"/>
          </p:nvPr>
        </p:nvSpPr>
        <p:spPr>
          <a:xfrm>
            <a:off x="711494" y="2322450"/>
            <a:ext cx="3073800" cy="22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6" name="Google Shape;186;p4"/>
          <p:cNvSpPr txBox="1"/>
          <p:nvPr>
            <p:ph type="subTitle" idx="2"/>
          </p:nvPr>
        </p:nvSpPr>
        <p:spPr>
          <a:xfrm>
            <a:off x="709275" y="1533575"/>
            <a:ext cx="3073800" cy="7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"/>
          <p:cNvSpPr txBox="1"/>
          <p:nvPr>
            <p:ph type="body" idx="3"/>
          </p:nvPr>
        </p:nvSpPr>
        <p:spPr>
          <a:xfrm>
            <a:off x="4261750" y="1945892"/>
            <a:ext cx="4167300" cy="90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4"/>
          <p:cNvSpPr txBox="1"/>
          <p:nvPr>
            <p:ph type="subTitle" idx="4"/>
          </p:nvPr>
        </p:nvSpPr>
        <p:spPr>
          <a:xfrm>
            <a:off x="4258752" y="1533563"/>
            <a:ext cx="4167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"/>
          <p:cNvSpPr txBox="1"/>
          <p:nvPr>
            <p:ph type="body" idx="5"/>
          </p:nvPr>
        </p:nvSpPr>
        <p:spPr>
          <a:xfrm>
            <a:off x="4260250" y="3710951"/>
            <a:ext cx="4167300" cy="90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4"/>
          <p:cNvSpPr txBox="1"/>
          <p:nvPr>
            <p:ph type="subTitle" idx="6"/>
          </p:nvPr>
        </p:nvSpPr>
        <p:spPr>
          <a:xfrm>
            <a:off x="4257252" y="3298622"/>
            <a:ext cx="4167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1" name="Google Shape;191;p4"/>
          <p:cNvGrpSpPr/>
          <p:nvPr/>
        </p:nvGrpSpPr>
        <p:grpSpPr>
          <a:xfrm rot="-813150">
            <a:off x="8654141" y="4124571"/>
            <a:ext cx="291538" cy="570289"/>
            <a:chOff x="5966450" y="2934100"/>
            <a:chExt cx="566954" cy="1109041"/>
          </a:xfrm>
        </p:grpSpPr>
        <p:sp>
          <p:nvSpPr>
            <p:cNvPr id="192" name="Google Shape;192;p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5" name="Google Shape;195;p4"/>
          <p:cNvGrpSpPr/>
          <p:nvPr/>
        </p:nvGrpSpPr>
        <p:grpSpPr>
          <a:xfrm flipH="1">
            <a:off x="7677035" y="266100"/>
            <a:ext cx="1298980" cy="1104226"/>
            <a:chOff x="127450" y="397575"/>
            <a:chExt cx="1901874" cy="1616728"/>
          </a:xfrm>
        </p:grpSpPr>
        <p:sp>
          <p:nvSpPr>
            <p:cNvPr id="196" name="Google Shape;196;p4"/>
            <p:cNvSpPr/>
            <p:nvPr/>
          </p:nvSpPr>
          <p:spPr>
            <a:xfrm>
              <a:off x="1334797" y="974997"/>
              <a:ext cx="686106" cy="830312"/>
            </a:xfrm>
            <a:custGeom>
              <a:avLst/>
              <a:gdLst/>
              <a:ahLst/>
              <a:cxnLst/>
              <a:rect l="l" t="t" r="r" b="b"/>
              <a:pathLst>
                <a:path w="13536" h="16381" extrusionOk="0">
                  <a:moveTo>
                    <a:pt x="8954" y="1"/>
                  </a:moveTo>
                  <a:cubicBezTo>
                    <a:pt x="7492" y="1"/>
                    <a:pt x="6026" y="353"/>
                    <a:pt x="4716" y="1003"/>
                  </a:cubicBezTo>
                  <a:cubicBezTo>
                    <a:pt x="3886" y="1415"/>
                    <a:pt x="3120" y="1944"/>
                    <a:pt x="2429" y="2559"/>
                  </a:cubicBezTo>
                  <a:cubicBezTo>
                    <a:pt x="2414" y="2923"/>
                    <a:pt x="2388" y="3284"/>
                    <a:pt x="2345" y="3646"/>
                  </a:cubicBezTo>
                  <a:cubicBezTo>
                    <a:pt x="2289" y="4114"/>
                    <a:pt x="2208" y="4580"/>
                    <a:pt x="2115" y="5043"/>
                  </a:cubicBezTo>
                  <a:cubicBezTo>
                    <a:pt x="1933" y="5940"/>
                    <a:pt x="1710" y="6823"/>
                    <a:pt x="1573" y="7728"/>
                  </a:cubicBezTo>
                  <a:cubicBezTo>
                    <a:pt x="1560" y="7816"/>
                    <a:pt x="1546" y="7906"/>
                    <a:pt x="1533" y="7993"/>
                  </a:cubicBezTo>
                  <a:cubicBezTo>
                    <a:pt x="1513" y="8686"/>
                    <a:pt x="1500" y="9377"/>
                    <a:pt x="1454" y="10068"/>
                  </a:cubicBezTo>
                  <a:cubicBezTo>
                    <a:pt x="1382" y="11225"/>
                    <a:pt x="1234" y="12370"/>
                    <a:pt x="927" y="13487"/>
                  </a:cubicBezTo>
                  <a:cubicBezTo>
                    <a:pt x="695" y="14335"/>
                    <a:pt x="485" y="15194"/>
                    <a:pt x="149" y="16009"/>
                  </a:cubicBezTo>
                  <a:cubicBezTo>
                    <a:pt x="141" y="16030"/>
                    <a:pt x="132" y="16050"/>
                    <a:pt x="122" y="16072"/>
                  </a:cubicBezTo>
                  <a:cubicBezTo>
                    <a:pt x="96" y="16179"/>
                    <a:pt x="54" y="16281"/>
                    <a:pt x="1" y="16380"/>
                  </a:cubicBezTo>
                  <a:cubicBezTo>
                    <a:pt x="547" y="15473"/>
                    <a:pt x="963" y="14497"/>
                    <a:pt x="1293" y="13447"/>
                  </a:cubicBezTo>
                  <a:cubicBezTo>
                    <a:pt x="1909" y="11480"/>
                    <a:pt x="2260" y="9433"/>
                    <a:pt x="2985" y="7502"/>
                  </a:cubicBezTo>
                  <a:cubicBezTo>
                    <a:pt x="3706" y="5573"/>
                    <a:pt x="4873" y="3705"/>
                    <a:pt x="6671" y="2700"/>
                  </a:cubicBezTo>
                  <a:cubicBezTo>
                    <a:pt x="7703" y="2121"/>
                    <a:pt x="8868" y="1872"/>
                    <a:pt x="10052" y="1872"/>
                  </a:cubicBezTo>
                  <a:cubicBezTo>
                    <a:pt x="11232" y="1872"/>
                    <a:pt x="12432" y="2119"/>
                    <a:pt x="13536" y="2534"/>
                  </a:cubicBezTo>
                  <a:cubicBezTo>
                    <a:pt x="13536" y="2498"/>
                    <a:pt x="13536" y="2466"/>
                    <a:pt x="13534" y="2435"/>
                  </a:cubicBezTo>
                  <a:cubicBezTo>
                    <a:pt x="13478" y="1329"/>
                    <a:pt x="12302" y="590"/>
                    <a:pt x="11215" y="296"/>
                  </a:cubicBezTo>
                  <a:cubicBezTo>
                    <a:pt x="10477" y="97"/>
                    <a:pt x="9716" y="1"/>
                    <a:pt x="8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426590" y="974997"/>
              <a:ext cx="594260" cy="369715"/>
            </a:xfrm>
            <a:custGeom>
              <a:avLst/>
              <a:gdLst/>
              <a:ahLst/>
              <a:cxnLst/>
              <a:rect l="l" t="t" r="r" b="b"/>
              <a:pathLst>
                <a:path w="11724" h="7294" extrusionOk="0">
                  <a:moveTo>
                    <a:pt x="7141" y="1"/>
                  </a:moveTo>
                  <a:cubicBezTo>
                    <a:pt x="5680" y="1"/>
                    <a:pt x="4214" y="353"/>
                    <a:pt x="2903" y="1003"/>
                  </a:cubicBezTo>
                  <a:cubicBezTo>
                    <a:pt x="2033" y="1435"/>
                    <a:pt x="1234" y="1994"/>
                    <a:pt x="518" y="2646"/>
                  </a:cubicBezTo>
                  <a:cubicBezTo>
                    <a:pt x="517" y="3132"/>
                    <a:pt x="500" y="3617"/>
                    <a:pt x="459" y="4099"/>
                  </a:cubicBezTo>
                  <a:cubicBezTo>
                    <a:pt x="399" y="4781"/>
                    <a:pt x="298" y="5455"/>
                    <a:pt x="197" y="6130"/>
                  </a:cubicBezTo>
                  <a:cubicBezTo>
                    <a:pt x="147" y="6470"/>
                    <a:pt x="101" y="6811"/>
                    <a:pt x="30" y="7147"/>
                  </a:cubicBezTo>
                  <a:cubicBezTo>
                    <a:pt x="20" y="7196"/>
                    <a:pt x="10" y="7245"/>
                    <a:pt x="0" y="7293"/>
                  </a:cubicBezTo>
                  <a:cubicBezTo>
                    <a:pt x="189" y="6815"/>
                    <a:pt x="397" y="6347"/>
                    <a:pt x="632" y="5889"/>
                  </a:cubicBezTo>
                  <a:cubicBezTo>
                    <a:pt x="1672" y="3856"/>
                    <a:pt x="3283" y="2026"/>
                    <a:pt x="5406" y="1182"/>
                  </a:cubicBezTo>
                  <a:cubicBezTo>
                    <a:pt x="6149" y="887"/>
                    <a:pt x="6955" y="735"/>
                    <a:pt x="7760" y="735"/>
                  </a:cubicBezTo>
                  <a:cubicBezTo>
                    <a:pt x="8387" y="735"/>
                    <a:pt x="9013" y="827"/>
                    <a:pt x="9608" y="1018"/>
                  </a:cubicBezTo>
                  <a:cubicBezTo>
                    <a:pt x="10269" y="1228"/>
                    <a:pt x="10946" y="1568"/>
                    <a:pt x="11448" y="2056"/>
                  </a:cubicBezTo>
                  <a:cubicBezTo>
                    <a:pt x="11556" y="2161"/>
                    <a:pt x="11643" y="2294"/>
                    <a:pt x="11723" y="2433"/>
                  </a:cubicBezTo>
                  <a:cubicBezTo>
                    <a:pt x="11667" y="1329"/>
                    <a:pt x="10489" y="590"/>
                    <a:pt x="9402" y="296"/>
                  </a:cubicBezTo>
                  <a:cubicBezTo>
                    <a:pt x="8665" y="97"/>
                    <a:pt x="7904" y="1"/>
                    <a:pt x="7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042286" y="967090"/>
              <a:ext cx="987038" cy="1029869"/>
            </a:xfrm>
            <a:custGeom>
              <a:avLst/>
              <a:gdLst/>
              <a:ahLst/>
              <a:cxnLst/>
              <a:rect l="l" t="t" r="r" b="b"/>
              <a:pathLst>
                <a:path w="19473" h="20318" extrusionOk="0">
                  <a:moveTo>
                    <a:pt x="14728" y="317"/>
                  </a:moveTo>
                  <a:cubicBezTo>
                    <a:pt x="15482" y="317"/>
                    <a:pt x="16230" y="412"/>
                    <a:pt x="16942" y="605"/>
                  </a:cubicBezTo>
                  <a:cubicBezTo>
                    <a:pt x="17762" y="827"/>
                    <a:pt x="18708" y="1338"/>
                    <a:pt x="19032" y="2110"/>
                  </a:cubicBezTo>
                  <a:cubicBezTo>
                    <a:pt x="18438" y="1609"/>
                    <a:pt x="17178" y="794"/>
                    <a:pt x="15272" y="794"/>
                  </a:cubicBezTo>
                  <a:cubicBezTo>
                    <a:pt x="15232" y="794"/>
                    <a:pt x="15191" y="794"/>
                    <a:pt x="15149" y="795"/>
                  </a:cubicBezTo>
                  <a:cubicBezTo>
                    <a:pt x="12127" y="853"/>
                    <a:pt x="8842" y="2915"/>
                    <a:pt x="5367" y="6922"/>
                  </a:cubicBezTo>
                  <a:cubicBezTo>
                    <a:pt x="5533" y="6551"/>
                    <a:pt x="5713" y="6185"/>
                    <a:pt x="5912" y="5829"/>
                  </a:cubicBezTo>
                  <a:cubicBezTo>
                    <a:pt x="7012" y="3851"/>
                    <a:pt x="8661" y="2244"/>
                    <a:pt x="10556" y="1302"/>
                  </a:cubicBezTo>
                  <a:cubicBezTo>
                    <a:pt x="11866" y="652"/>
                    <a:pt x="13313" y="317"/>
                    <a:pt x="14728" y="317"/>
                  </a:cubicBezTo>
                  <a:close/>
                  <a:moveTo>
                    <a:pt x="15272" y="1111"/>
                  </a:moveTo>
                  <a:cubicBezTo>
                    <a:pt x="17056" y="1111"/>
                    <a:pt x="18258" y="1883"/>
                    <a:pt x="18822" y="2347"/>
                  </a:cubicBezTo>
                  <a:cubicBezTo>
                    <a:pt x="17805" y="2026"/>
                    <a:pt x="16797" y="1866"/>
                    <a:pt x="15838" y="1866"/>
                  </a:cubicBezTo>
                  <a:cubicBezTo>
                    <a:pt x="14562" y="1866"/>
                    <a:pt x="13372" y="2149"/>
                    <a:pt x="12364" y="2715"/>
                  </a:cubicBezTo>
                  <a:cubicBezTo>
                    <a:pt x="10766" y="3609"/>
                    <a:pt x="9467" y="5300"/>
                    <a:pt x="8606" y="7601"/>
                  </a:cubicBezTo>
                  <a:cubicBezTo>
                    <a:pt x="8181" y="8734"/>
                    <a:pt x="7879" y="9923"/>
                    <a:pt x="7589" y="11076"/>
                  </a:cubicBezTo>
                  <a:cubicBezTo>
                    <a:pt x="7382" y="11893"/>
                    <a:pt x="7167" y="12737"/>
                    <a:pt x="6912" y="13552"/>
                  </a:cubicBezTo>
                  <a:cubicBezTo>
                    <a:pt x="6318" y="15446"/>
                    <a:pt x="5500" y="16925"/>
                    <a:pt x="4335" y="18202"/>
                  </a:cubicBezTo>
                  <a:cubicBezTo>
                    <a:pt x="4234" y="18313"/>
                    <a:pt x="4136" y="18417"/>
                    <a:pt x="4041" y="18513"/>
                  </a:cubicBezTo>
                  <a:cubicBezTo>
                    <a:pt x="3681" y="18873"/>
                    <a:pt x="3317" y="19166"/>
                    <a:pt x="2716" y="19412"/>
                  </a:cubicBezTo>
                  <a:cubicBezTo>
                    <a:pt x="2581" y="19468"/>
                    <a:pt x="2303" y="19521"/>
                    <a:pt x="2084" y="19562"/>
                  </a:cubicBezTo>
                  <a:lnTo>
                    <a:pt x="2044" y="19570"/>
                  </a:lnTo>
                  <a:cubicBezTo>
                    <a:pt x="1921" y="19592"/>
                    <a:pt x="1792" y="19614"/>
                    <a:pt x="1659" y="19635"/>
                  </a:cubicBezTo>
                  <a:cubicBezTo>
                    <a:pt x="1309" y="19694"/>
                    <a:pt x="946" y="19755"/>
                    <a:pt x="651" y="19827"/>
                  </a:cubicBezTo>
                  <a:cubicBezTo>
                    <a:pt x="853" y="19575"/>
                    <a:pt x="1044" y="19310"/>
                    <a:pt x="1220" y="19038"/>
                  </a:cubicBezTo>
                  <a:cubicBezTo>
                    <a:pt x="1273" y="18963"/>
                    <a:pt x="1321" y="18885"/>
                    <a:pt x="1368" y="18807"/>
                  </a:cubicBezTo>
                  <a:cubicBezTo>
                    <a:pt x="2455" y="17056"/>
                    <a:pt x="3062" y="14995"/>
                    <a:pt x="3514" y="13210"/>
                  </a:cubicBezTo>
                  <a:cubicBezTo>
                    <a:pt x="3613" y="12821"/>
                    <a:pt x="3708" y="12432"/>
                    <a:pt x="3802" y="12040"/>
                  </a:cubicBezTo>
                  <a:cubicBezTo>
                    <a:pt x="4142" y="10648"/>
                    <a:pt x="4489" y="9224"/>
                    <a:pt x="4991" y="7866"/>
                  </a:cubicBezTo>
                  <a:cubicBezTo>
                    <a:pt x="8591" y="3507"/>
                    <a:pt x="12092" y="1175"/>
                    <a:pt x="15151" y="1112"/>
                  </a:cubicBezTo>
                  <a:cubicBezTo>
                    <a:pt x="15192" y="1111"/>
                    <a:pt x="15232" y="1111"/>
                    <a:pt x="15272" y="1111"/>
                  </a:cubicBezTo>
                  <a:close/>
                  <a:moveTo>
                    <a:pt x="14733" y="0"/>
                  </a:moveTo>
                  <a:cubicBezTo>
                    <a:pt x="13267" y="0"/>
                    <a:pt x="11771" y="345"/>
                    <a:pt x="10417" y="1017"/>
                  </a:cubicBezTo>
                  <a:cubicBezTo>
                    <a:pt x="8463" y="1987"/>
                    <a:pt x="6767" y="3642"/>
                    <a:pt x="5635" y="5675"/>
                  </a:cubicBezTo>
                  <a:cubicBezTo>
                    <a:pt x="5274" y="6328"/>
                    <a:pt x="4971" y="7009"/>
                    <a:pt x="4712" y="7706"/>
                  </a:cubicBezTo>
                  <a:cubicBezTo>
                    <a:pt x="4512" y="7948"/>
                    <a:pt x="4315" y="8195"/>
                    <a:pt x="4113" y="8452"/>
                  </a:cubicBezTo>
                  <a:lnTo>
                    <a:pt x="4363" y="8648"/>
                  </a:lnTo>
                  <a:cubicBezTo>
                    <a:pt x="4376" y="8632"/>
                    <a:pt x="4391" y="8613"/>
                    <a:pt x="4402" y="8597"/>
                  </a:cubicBezTo>
                  <a:lnTo>
                    <a:pt x="4402" y="8597"/>
                  </a:lnTo>
                  <a:cubicBezTo>
                    <a:pt x="4045" y="9710"/>
                    <a:pt x="3766" y="10849"/>
                    <a:pt x="3492" y="11968"/>
                  </a:cubicBezTo>
                  <a:cubicBezTo>
                    <a:pt x="3397" y="12357"/>
                    <a:pt x="3301" y="12746"/>
                    <a:pt x="3204" y="13133"/>
                  </a:cubicBezTo>
                  <a:cubicBezTo>
                    <a:pt x="2758" y="14896"/>
                    <a:pt x="2160" y="16926"/>
                    <a:pt x="1095" y="18643"/>
                  </a:cubicBezTo>
                  <a:cubicBezTo>
                    <a:pt x="1048" y="18718"/>
                    <a:pt x="1002" y="18790"/>
                    <a:pt x="953" y="18865"/>
                  </a:cubicBezTo>
                  <a:cubicBezTo>
                    <a:pt x="719" y="19229"/>
                    <a:pt x="459" y="19576"/>
                    <a:pt x="182" y="19899"/>
                  </a:cubicBezTo>
                  <a:cubicBezTo>
                    <a:pt x="123" y="19966"/>
                    <a:pt x="63" y="20036"/>
                    <a:pt x="2" y="20102"/>
                  </a:cubicBezTo>
                  <a:lnTo>
                    <a:pt x="0" y="20103"/>
                  </a:lnTo>
                  <a:lnTo>
                    <a:pt x="236" y="20318"/>
                  </a:lnTo>
                  <a:lnTo>
                    <a:pt x="238" y="20316"/>
                  </a:lnTo>
                  <a:cubicBezTo>
                    <a:pt x="248" y="20303"/>
                    <a:pt x="311" y="20249"/>
                    <a:pt x="578" y="20175"/>
                  </a:cubicBezTo>
                  <a:cubicBezTo>
                    <a:pt x="881" y="20090"/>
                    <a:pt x="1305" y="20021"/>
                    <a:pt x="1714" y="19952"/>
                  </a:cubicBezTo>
                  <a:cubicBezTo>
                    <a:pt x="1846" y="19930"/>
                    <a:pt x="1976" y="19907"/>
                    <a:pt x="2103" y="19886"/>
                  </a:cubicBezTo>
                  <a:lnTo>
                    <a:pt x="2160" y="19874"/>
                  </a:lnTo>
                  <a:cubicBezTo>
                    <a:pt x="2507" y="19812"/>
                    <a:pt x="2710" y="19763"/>
                    <a:pt x="2838" y="19712"/>
                  </a:cubicBezTo>
                  <a:cubicBezTo>
                    <a:pt x="3397" y="19483"/>
                    <a:pt x="3810" y="19202"/>
                    <a:pt x="4270" y="18742"/>
                  </a:cubicBezTo>
                  <a:cubicBezTo>
                    <a:pt x="4369" y="18642"/>
                    <a:pt x="4470" y="18535"/>
                    <a:pt x="4574" y="18420"/>
                  </a:cubicBezTo>
                  <a:cubicBezTo>
                    <a:pt x="5753" y="17127"/>
                    <a:pt x="6619" y="15566"/>
                    <a:pt x="7221" y="13652"/>
                  </a:cubicBezTo>
                  <a:cubicBezTo>
                    <a:pt x="7480" y="12828"/>
                    <a:pt x="7693" y="11978"/>
                    <a:pt x="7902" y="11158"/>
                  </a:cubicBezTo>
                  <a:cubicBezTo>
                    <a:pt x="8193" y="10014"/>
                    <a:pt x="8491" y="8833"/>
                    <a:pt x="8910" y="7716"/>
                  </a:cubicBezTo>
                  <a:cubicBezTo>
                    <a:pt x="9744" y="5485"/>
                    <a:pt x="10995" y="3852"/>
                    <a:pt x="12527" y="2995"/>
                  </a:cubicBezTo>
                  <a:cubicBezTo>
                    <a:pt x="13486" y="2457"/>
                    <a:pt x="14622" y="2187"/>
                    <a:pt x="15842" y="2187"/>
                  </a:cubicBezTo>
                  <a:cubicBezTo>
                    <a:pt x="16935" y="2187"/>
                    <a:pt x="18097" y="2404"/>
                    <a:pt x="19259" y="2838"/>
                  </a:cubicBezTo>
                  <a:lnTo>
                    <a:pt x="19473" y="2921"/>
                  </a:lnTo>
                  <a:lnTo>
                    <a:pt x="19473" y="2686"/>
                  </a:lnTo>
                  <a:cubicBezTo>
                    <a:pt x="19465" y="2650"/>
                    <a:pt x="19465" y="2612"/>
                    <a:pt x="19464" y="2584"/>
                  </a:cubicBezTo>
                  <a:cubicBezTo>
                    <a:pt x="19403" y="1368"/>
                    <a:pt x="18112" y="595"/>
                    <a:pt x="17027" y="298"/>
                  </a:cubicBezTo>
                  <a:cubicBezTo>
                    <a:pt x="16289" y="99"/>
                    <a:pt x="15515" y="0"/>
                    <a:pt x="1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16713" y="405685"/>
              <a:ext cx="1443225" cy="1600711"/>
            </a:xfrm>
            <a:custGeom>
              <a:avLst/>
              <a:gdLst/>
              <a:ahLst/>
              <a:cxnLst/>
              <a:rect l="l" t="t" r="r" b="b"/>
              <a:pathLst>
                <a:path w="28473" h="31580" extrusionOk="0">
                  <a:moveTo>
                    <a:pt x="8519" y="0"/>
                  </a:moveTo>
                  <a:cubicBezTo>
                    <a:pt x="8391" y="0"/>
                    <a:pt x="8259" y="18"/>
                    <a:pt x="8124" y="58"/>
                  </a:cubicBezTo>
                  <a:cubicBezTo>
                    <a:pt x="7365" y="284"/>
                    <a:pt x="6974" y="1127"/>
                    <a:pt x="6301" y="1547"/>
                  </a:cubicBezTo>
                  <a:cubicBezTo>
                    <a:pt x="5948" y="1766"/>
                    <a:pt x="5548" y="1851"/>
                    <a:pt x="5136" y="1851"/>
                  </a:cubicBezTo>
                  <a:cubicBezTo>
                    <a:pt x="4634" y="1851"/>
                    <a:pt x="4114" y="1724"/>
                    <a:pt x="3639" y="1555"/>
                  </a:cubicBezTo>
                  <a:cubicBezTo>
                    <a:pt x="3489" y="1500"/>
                    <a:pt x="3336" y="1455"/>
                    <a:pt x="3178" y="1421"/>
                  </a:cubicBezTo>
                  <a:cubicBezTo>
                    <a:pt x="2918" y="1365"/>
                    <a:pt x="2652" y="1335"/>
                    <a:pt x="2388" y="1335"/>
                  </a:cubicBezTo>
                  <a:cubicBezTo>
                    <a:pt x="2102" y="1335"/>
                    <a:pt x="1819" y="1370"/>
                    <a:pt x="1550" y="1442"/>
                  </a:cubicBezTo>
                  <a:cubicBezTo>
                    <a:pt x="1499" y="1457"/>
                    <a:pt x="1442" y="1475"/>
                    <a:pt x="1389" y="1493"/>
                  </a:cubicBezTo>
                  <a:cubicBezTo>
                    <a:pt x="1369" y="1500"/>
                    <a:pt x="1349" y="1507"/>
                    <a:pt x="1332" y="1514"/>
                  </a:cubicBezTo>
                  <a:cubicBezTo>
                    <a:pt x="1326" y="1514"/>
                    <a:pt x="1324" y="1516"/>
                    <a:pt x="1320" y="1519"/>
                  </a:cubicBezTo>
                  <a:cubicBezTo>
                    <a:pt x="790" y="1714"/>
                    <a:pt x="342" y="2080"/>
                    <a:pt x="74" y="2642"/>
                  </a:cubicBezTo>
                  <a:cubicBezTo>
                    <a:pt x="46" y="2696"/>
                    <a:pt x="23" y="2754"/>
                    <a:pt x="1" y="2812"/>
                  </a:cubicBezTo>
                  <a:cubicBezTo>
                    <a:pt x="1247" y="3215"/>
                    <a:pt x="2393" y="3873"/>
                    <a:pt x="3402" y="4708"/>
                  </a:cubicBezTo>
                  <a:cubicBezTo>
                    <a:pt x="4946" y="5986"/>
                    <a:pt x="6167" y="7683"/>
                    <a:pt x="6920" y="9535"/>
                  </a:cubicBezTo>
                  <a:cubicBezTo>
                    <a:pt x="7792" y="11668"/>
                    <a:pt x="8051" y="13953"/>
                    <a:pt x="8183" y="16267"/>
                  </a:cubicBezTo>
                  <a:lnTo>
                    <a:pt x="8183" y="16269"/>
                  </a:lnTo>
                  <a:cubicBezTo>
                    <a:pt x="8224" y="16979"/>
                    <a:pt x="8252" y="17687"/>
                    <a:pt x="8283" y="18399"/>
                  </a:cubicBezTo>
                  <a:cubicBezTo>
                    <a:pt x="8286" y="18481"/>
                    <a:pt x="8290" y="18561"/>
                    <a:pt x="8293" y="18642"/>
                  </a:cubicBezTo>
                  <a:cubicBezTo>
                    <a:pt x="8333" y="19534"/>
                    <a:pt x="8376" y="20422"/>
                    <a:pt x="8456" y="21300"/>
                  </a:cubicBezTo>
                  <a:cubicBezTo>
                    <a:pt x="8477" y="21535"/>
                    <a:pt x="8507" y="21781"/>
                    <a:pt x="8548" y="22035"/>
                  </a:cubicBezTo>
                  <a:cubicBezTo>
                    <a:pt x="8895" y="24245"/>
                    <a:pt x="9952" y="27081"/>
                    <a:pt x="11431" y="29082"/>
                  </a:cubicBezTo>
                  <a:cubicBezTo>
                    <a:pt x="12407" y="30403"/>
                    <a:pt x="13568" y="31366"/>
                    <a:pt x="14831" y="31548"/>
                  </a:cubicBezTo>
                  <a:cubicBezTo>
                    <a:pt x="14976" y="31569"/>
                    <a:pt x="15122" y="31580"/>
                    <a:pt x="15269" y="31580"/>
                  </a:cubicBezTo>
                  <a:cubicBezTo>
                    <a:pt x="15673" y="31580"/>
                    <a:pt x="16084" y="31498"/>
                    <a:pt x="16504" y="31323"/>
                  </a:cubicBezTo>
                  <a:cubicBezTo>
                    <a:pt x="17416" y="30942"/>
                    <a:pt x="18362" y="30114"/>
                    <a:pt x="19314" y="28711"/>
                  </a:cubicBezTo>
                  <a:cubicBezTo>
                    <a:pt x="20438" y="27055"/>
                    <a:pt x="20890" y="25042"/>
                    <a:pt x="21201" y="23065"/>
                  </a:cubicBezTo>
                  <a:cubicBezTo>
                    <a:pt x="21793" y="19315"/>
                    <a:pt x="21966" y="15496"/>
                    <a:pt x="22850" y="11803"/>
                  </a:cubicBezTo>
                  <a:cubicBezTo>
                    <a:pt x="22976" y="11292"/>
                    <a:pt x="23111" y="10782"/>
                    <a:pt x="23268" y="10278"/>
                  </a:cubicBezTo>
                  <a:cubicBezTo>
                    <a:pt x="23792" y="8566"/>
                    <a:pt x="24512" y="6906"/>
                    <a:pt x="25477" y="5424"/>
                  </a:cubicBezTo>
                  <a:cubicBezTo>
                    <a:pt x="26291" y="4177"/>
                    <a:pt x="27278" y="3061"/>
                    <a:pt x="28472" y="2156"/>
                  </a:cubicBezTo>
                  <a:cubicBezTo>
                    <a:pt x="28220" y="1250"/>
                    <a:pt x="27282" y="879"/>
                    <a:pt x="26295" y="879"/>
                  </a:cubicBezTo>
                  <a:cubicBezTo>
                    <a:pt x="25812" y="879"/>
                    <a:pt x="25316" y="968"/>
                    <a:pt x="24884" y="1127"/>
                  </a:cubicBezTo>
                  <a:cubicBezTo>
                    <a:pt x="24423" y="1297"/>
                    <a:pt x="23962" y="1508"/>
                    <a:pt x="23497" y="1701"/>
                  </a:cubicBezTo>
                  <a:cubicBezTo>
                    <a:pt x="22837" y="1975"/>
                    <a:pt x="22175" y="2205"/>
                    <a:pt x="21504" y="2205"/>
                  </a:cubicBezTo>
                  <a:cubicBezTo>
                    <a:pt x="21295" y="2205"/>
                    <a:pt x="21084" y="2183"/>
                    <a:pt x="20873" y="2132"/>
                  </a:cubicBezTo>
                  <a:cubicBezTo>
                    <a:pt x="19423" y="1783"/>
                    <a:pt x="18450" y="191"/>
                    <a:pt x="16965" y="77"/>
                  </a:cubicBezTo>
                  <a:cubicBezTo>
                    <a:pt x="16910" y="73"/>
                    <a:pt x="16856" y="71"/>
                    <a:pt x="16801" y="71"/>
                  </a:cubicBezTo>
                  <a:cubicBezTo>
                    <a:pt x="15194" y="71"/>
                    <a:pt x="13835" y="1797"/>
                    <a:pt x="12284" y="1797"/>
                  </a:cubicBezTo>
                  <a:cubicBezTo>
                    <a:pt x="12272" y="1797"/>
                    <a:pt x="12260" y="1797"/>
                    <a:pt x="12249" y="1796"/>
                  </a:cubicBezTo>
                  <a:cubicBezTo>
                    <a:pt x="12113" y="1794"/>
                    <a:pt x="11978" y="1779"/>
                    <a:pt x="11840" y="1746"/>
                  </a:cubicBezTo>
                  <a:cubicBezTo>
                    <a:pt x="10607" y="1470"/>
                    <a:pt x="9675" y="0"/>
                    <a:pt x="8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06423" y="405685"/>
              <a:ext cx="1453515" cy="1600610"/>
            </a:xfrm>
            <a:custGeom>
              <a:avLst/>
              <a:gdLst/>
              <a:ahLst/>
              <a:cxnLst/>
              <a:rect l="l" t="t" r="r" b="b"/>
              <a:pathLst>
                <a:path w="28676" h="31578" extrusionOk="0">
                  <a:moveTo>
                    <a:pt x="8724" y="0"/>
                  </a:moveTo>
                  <a:cubicBezTo>
                    <a:pt x="8595" y="0"/>
                    <a:pt x="8464" y="18"/>
                    <a:pt x="8329" y="58"/>
                  </a:cubicBezTo>
                  <a:cubicBezTo>
                    <a:pt x="7570" y="284"/>
                    <a:pt x="7178" y="1130"/>
                    <a:pt x="6506" y="1547"/>
                  </a:cubicBezTo>
                  <a:cubicBezTo>
                    <a:pt x="6153" y="1766"/>
                    <a:pt x="5754" y="1852"/>
                    <a:pt x="5341" y="1852"/>
                  </a:cubicBezTo>
                  <a:cubicBezTo>
                    <a:pt x="4839" y="1852"/>
                    <a:pt x="4319" y="1725"/>
                    <a:pt x="3843" y="1556"/>
                  </a:cubicBezTo>
                  <a:cubicBezTo>
                    <a:pt x="3446" y="1415"/>
                    <a:pt x="3014" y="1334"/>
                    <a:pt x="2584" y="1334"/>
                  </a:cubicBezTo>
                  <a:cubicBezTo>
                    <a:pt x="2225" y="1334"/>
                    <a:pt x="1868" y="1390"/>
                    <a:pt x="1535" y="1516"/>
                  </a:cubicBezTo>
                  <a:cubicBezTo>
                    <a:pt x="806" y="1789"/>
                    <a:pt x="624" y="2531"/>
                    <a:pt x="1" y="2819"/>
                  </a:cubicBezTo>
                  <a:cubicBezTo>
                    <a:pt x="60" y="2840"/>
                    <a:pt x="118" y="2862"/>
                    <a:pt x="177" y="2884"/>
                  </a:cubicBezTo>
                  <a:cubicBezTo>
                    <a:pt x="2924" y="3912"/>
                    <a:pt x="5247" y="5581"/>
                    <a:pt x="6663" y="8229"/>
                  </a:cubicBezTo>
                  <a:cubicBezTo>
                    <a:pt x="6434" y="7742"/>
                    <a:pt x="6203" y="7244"/>
                    <a:pt x="6140" y="6711"/>
                  </a:cubicBezTo>
                  <a:cubicBezTo>
                    <a:pt x="6077" y="6177"/>
                    <a:pt x="6209" y="5591"/>
                    <a:pt x="6609" y="5234"/>
                  </a:cubicBezTo>
                  <a:cubicBezTo>
                    <a:pt x="6995" y="4891"/>
                    <a:pt x="7318" y="5037"/>
                    <a:pt x="7747" y="4953"/>
                  </a:cubicBezTo>
                  <a:cubicBezTo>
                    <a:pt x="8097" y="4884"/>
                    <a:pt x="7891" y="4996"/>
                    <a:pt x="8172" y="4741"/>
                  </a:cubicBezTo>
                  <a:cubicBezTo>
                    <a:pt x="8299" y="4629"/>
                    <a:pt x="8381" y="4422"/>
                    <a:pt x="8500" y="4292"/>
                  </a:cubicBezTo>
                  <a:cubicBezTo>
                    <a:pt x="8976" y="3765"/>
                    <a:pt x="9678" y="3430"/>
                    <a:pt x="10390" y="3430"/>
                  </a:cubicBezTo>
                  <a:cubicBezTo>
                    <a:pt x="10454" y="3430"/>
                    <a:pt x="10517" y="3433"/>
                    <a:pt x="10581" y="3438"/>
                  </a:cubicBezTo>
                  <a:cubicBezTo>
                    <a:pt x="11719" y="3535"/>
                    <a:pt x="12721" y="4502"/>
                    <a:pt x="12858" y="5637"/>
                  </a:cubicBezTo>
                  <a:cubicBezTo>
                    <a:pt x="13088" y="4655"/>
                    <a:pt x="13792" y="3762"/>
                    <a:pt x="14750" y="3445"/>
                  </a:cubicBezTo>
                  <a:cubicBezTo>
                    <a:pt x="14982" y="3368"/>
                    <a:pt x="15227" y="3331"/>
                    <a:pt x="15472" y="3331"/>
                  </a:cubicBezTo>
                  <a:cubicBezTo>
                    <a:pt x="16238" y="3331"/>
                    <a:pt x="17007" y="3695"/>
                    <a:pt x="17395" y="4351"/>
                  </a:cubicBezTo>
                  <a:cubicBezTo>
                    <a:pt x="17854" y="3609"/>
                    <a:pt x="18725" y="3151"/>
                    <a:pt x="19594" y="3151"/>
                  </a:cubicBezTo>
                  <a:cubicBezTo>
                    <a:pt x="19772" y="3151"/>
                    <a:pt x="19950" y="3171"/>
                    <a:pt x="20124" y="3211"/>
                  </a:cubicBezTo>
                  <a:cubicBezTo>
                    <a:pt x="21151" y="3445"/>
                    <a:pt x="21978" y="4378"/>
                    <a:pt x="22087" y="5424"/>
                  </a:cubicBezTo>
                  <a:cubicBezTo>
                    <a:pt x="22417" y="4767"/>
                    <a:pt x="23069" y="4173"/>
                    <a:pt x="23804" y="4173"/>
                  </a:cubicBezTo>
                  <a:cubicBezTo>
                    <a:pt x="23862" y="4173"/>
                    <a:pt x="23920" y="4176"/>
                    <a:pt x="23979" y="4184"/>
                  </a:cubicBezTo>
                  <a:cubicBezTo>
                    <a:pt x="24237" y="4219"/>
                    <a:pt x="25981" y="4965"/>
                    <a:pt x="25681" y="5422"/>
                  </a:cubicBezTo>
                  <a:cubicBezTo>
                    <a:pt x="26495" y="4175"/>
                    <a:pt x="27483" y="3059"/>
                    <a:pt x="28675" y="2155"/>
                  </a:cubicBezTo>
                  <a:cubicBezTo>
                    <a:pt x="28423" y="1248"/>
                    <a:pt x="27487" y="878"/>
                    <a:pt x="26500" y="878"/>
                  </a:cubicBezTo>
                  <a:cubicBezTo>
                    <a:pt x="26015" y="878"/>
                    <a:pt x="25518" y="968"/>
                    <a:pt x="25084" y="1127"/>
                  </a:cubicBezTo>
                  <a:cubicBezTo>
                    <a:pt x="23970" y="1535"/>
                    <a:pt x="22849" y="2205"/>
                    <a:pt x="21704" y="2205"/>
                  </a:cubicBezTo>
                  <a:cubicBezTo>
                    <a:pt x="21494" y="2205"/>
                    <a:pt x="21284" y="2183"/>
                    <a:pt x="21073" y="2132"/>
                  </a:cubicBezTo>
                  <a:cubicBezTo>
                    <a:pt x="19626" y="1783"/>
                    <a:pt x="18653" y="191"/>
                    <a:pt x="17168" y="77"/>
                  </a:cubicBezTo>
                  <a:cubicBezTo>
                    <a:pt x="17112" y="73"/>
                    <a:pt x="17057" y="71"/>
                    <a:pt x="17002" y="71"/>
                  </a:cubicBezTo>
                  <a:cubicBezTo>
                    <a:pt x="15396" y="71"/>
                    <a:pt x="14037" y="1795"/>
                    <a:pt x="12489" y="1795"/>
                  </a:cubicBezTo>
                  <a:cubicBezTo>
                    <a:pt x="12343" y="1795"/>
                    <a:pt x="12194" y="1780"/>
                    <a:pt x="12044" y="1746"/>
                  </a:cubicBezTo>
                  <a:cubicBezTo>
                    <a:pt x="10813" y="1470"/>
                    <a:pt x="9879" y="0"/>
                    <a:pt x="8724" y="0"/>
                  </a:cubicBezTo>
                  <a:close/>
                  <a:moveTo>
                    <a:pt x="23474" y="10275"/>
                  </a:moveTo>
                  <a:cubicBezTo>
                    <a:pt x="22470" y="11920"/>
                    <a:pt x="21711" y="13711"/>
                    <a:pt x="21239" y="15578"/>
                  </a:cubicBezTo>
                  <a:cubicBezTo>
                    <a:pt x="20538" y="18371"/>
                    <a:pt x="20461" y="21321"/>
                    <a:pt x="19475" y="24028"/>
                  </a:cubicBezTo>
                  <a:cubicBezTo>
                    <a:pt x="18488" y="26735"/>
                    <a:pt x="16210" y="29293"/>
                    <a:pt x="13332" y="29337"/>
                  </a:cubicBezTo>
                  <a:cubicBezTo>
                    <a:pt x="13300" y="29338"/>
                    <a:pt x="13269" y="29338"/>
                    <a:pt x="13237" y="29338"/>
                  </a:cubicBezTo>
                  <a:cubicBezTo>
                    <a:pt x="12692" y="29338"/>
                    <a:pt x="12155" y="29244"/>
                    <a:pt x="11637" y="29078"/>
                  </a:cubicBezTo>
                  <a:lnTo>
                    <a:pt x="11637" y="29078"/>
                  </a:lnTo>
                  <a:cubicBezTo>
                    <a:pt x="12610" y="30400"/>
                    <a:pt x="13771" y="31364"/>
                    <a:pt x="15037" y="31545"/>
                  </a:cubicBezTo>
                  <a:cubicBezTo>
                    <a:pt x="15182" y="31566"/>
                    <a:pt x="15329" y="31577"/>
                    <a:pt x="15477" y="31577"/>
                  </a:cubicBezTo>
                  <a:cubicBezTo>
                    <a:pt x="15880" y="31577"/>
                    <a:pt x="16292" y="31496"/>
                    <a:pt x="16708" y="31320"/>
                  </a:cubicBezTo>
                  <a:cubicBezTo>
                    <a:pt x="17621" y="30939"/>
                    <a:pt x="18566" y="30112"/>
                    <a:pt x="19518" y="28708"/>
                  </a:cubicBezTo>
                  <a:cubicBezTo>
                    <a:pt x="20641" y="27052"/>
                    <a:pt x="21093" y="25037"/>
                    <a:pt x="21406" y="23062"/>
                  </a:cubicBezTo>
                  <a:cubicBezTo>
                    <a:pt x="22001" y="19312"/>
                    <a:pt x="22173" y="15491"/>
                    <a:pt x="23055" y="11800"/>
                  </a:cubicBezTo>
                  <a:cubicBezTo>
                    <a:pt x="23177" y="11291"/>
                    <a:pt x="23314" y="10779"/>
                    <a:pt x="23474" y="102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06220" y="397575"/>
              <a:ext cx="1462892" cy="1616728"/>
            </a:xfrm>
            <a:custGeom>
              <a:avLst/>
              <a:gdLst/>
              <a:ahLst/>
              <a:cxnLst/>
              <a:rect l="l" t="t" r="r" b="b"/>
              <a:pathLst>
                <a:path w="28861" h="31896" extrusionOk="0">
                  <a:moveTo>
                    <a:pt x="8726" y="319"/>
                  </a:moveTo>
                  <a:cubicBezTo>
                    <a:pt x="9296" y="319"/>
                    <a:pt x="9825" y="721"/>
                    <a:pt x="10379" y="1141"/>
                  </a:cubicBezTo>
                  <a:cubicBezTo>
                    <a:pt x="10887" y="1527"/>
                    <a:pt x="11412" y="1925"/>
                    <a:pt x="12016" y="2062"/>
                  </a:cubicBezTo>
                  <a:cubicBezTo>
                    <a:pt x="12119" y="2085"/>
                    <a:pt x="12219" y="2100"/>
                    <a:pt x="12322" y="2108"/>
                  </a:cubicBezTo>
                  <a:cubicBezTo>
                    <a:pt x="12405" y="2668"/>
                    <a:pt x="12482" y="3234"/>
                    <a:pt x="12549" y="3795"/>
                  </a:cubicBezTo>
                  <a:cubicBezTo>
                    <a:pt x="13011" y="7594"/>
                    <a:pt x="13137" y="11458"/>
                    <a:pt x="12925" y="15281"/>
                  </a:cubicBezTo>
                  <a:lnTo>
                    <a:pt x="13242" y="15299"/>
                  </a:lnTo>
                  <a:cubicBezTo>
                    <a:pt x="13456" y="11458"/>
                    <a:pt x="13330" y="7576"/>
                    <a:pt x="12863" y="3757"/>
                  </a:cubicBezTo>
                  <a:cubicBezTo>
                    <a:pt x="12797" y="3209"/>
                    <a:pt x="12723" y="2658"/>
                    <a:pt x="12643" y="2111"/>
                  </a:cubicBezTo>
                  <a:cubicBezTo>
                    <a:pt x="13399" y="2060"/>
                    <a:pt x="14106" y="1645"/>
                    <a:pt x="14791" y="1242"/>
                  </a:cubicBezTo>
                  <a:cubicBezTo>
                    <a:pt x="15504" y="824"/>
                    <a:pt x="16239" y="391"/>
                    <a:pt x="17008" y="391"/>
                  </a:cubicBezTo>
                  <a:cubicBezTo>
                    <a:pt x="17059" y="391"/>
                    <a:pt x="17110" y="393"/>
                    <a:pt x="17162" y="397"/>
                  </a:cubicBezTo>
                  <a:cubicBezTo>
                    <a:pt x="17414" y="416"/>
                    <a:pt x="17650" y="480"/>
                    <a:pt x="17879" y="577"/>
                  </a:cubicBezTo>
                  <a:cubicBezTo>
                    <a:pt x="17044" y="5430"/>
                    <a:pt x="16759" y="10381"/>
                    <a:pt x="17035" y="15297"/>
                  </a:cubicBezTo>
                  <a:lnTo>
                    <a:pt x="17352" y="15280"/>
                  </a:lnTo>
                  <a:cubicBezTo>
                    <a:pt x="17080" y="10417"/>
                    <a:pt x="17356" y="5519"/>
                    <a:pt x="18176" y="721"/>
                  </a:cubicBezTo>
                  <a:cubicBezTo>
                    <a:pt x="18518" y="908"/>
                    <a:pt x="18845" y="1154"/>
                    <a:pt x="19184" y="1406"/>
                  </a:cubicBezTo>
                  <a:cubicBezTo>
                    <a:pt x="19754" y="1834"/>
                    <a:pt x="20343" y="2278"/>
                    <a:pt x="21046" y="2445"/>
                  </a:cubicBezTo>
                  <a:cubicBezTo>
                    <a:pt x="21271" y="2499"/>
                    <a:pt x="21494" y="2523"/>
                    <a:pt x="21715" y="2523"/>
                  </a:cubicBezTo>
                  <a:cubicBezTo>
                    <a:pt x="22274" y="2523"/>
                    <a:pt x="22814" y="2371"/>
                    <a:pt x="23314" y="2185"/>
                  </a:cubicBezTo>
                  <a:lnTo>
                    <a:pt x="23314" y="2185"/>
                  </a:lnTo>
                  <a:cubicBezTo>
                    <a:pt x="22058" y="4358"/>
                    <a:pt x="20730" y="9147"/>
                    <a:pt x="20399" y="15543"/>
                  </a:cubicBezTo>
                  <a:lnTo>
                    <a:pt x="20716" y="15561"/>
                  </a:lnTo>
                  <a:cubicBezTo>
                    <a:pt x="20961" y="10852"/>
                    <a:pt x="22032" y="4618"/>
                    <a:pt x="23810" y="1988"/>
                  </a:cubicBezTo>
                  <a:cubicBezTo>
                    <a:pt x="23949" y="1931"/>
                    <a:pt x="24087" y="1870"/>
                    <a:pt x="24228" y="1811"/>
                  </a:cubicBezTo>
                  <a:cubicBezTo>
                    <a:pt x="24530" y="1681"/>
                    <a:pt x="24842" y="1546"/>
                    <a:pt x="25145" y="1435"/>
                  </a:cubicBezTo>
                  <a:cubicBezTo>
                    <a:pt x="25580" y="1276"/>
                    <a:pt x="26053" y="1197"/>
                    <a:pt x="26501" y="1197"/>
                  </a:cubicBezTo>
                  <a:cubicBezTo>
                    <a:pt x="26978" y="1197"/>
                    <a:pt x="27428" y="1287"/>
                    <a:pt x="27776" y="1465"/>
                  </a:cubicBezTo>
                  <a:cubicBezTo>
                    <a:pt x="28134" y="1650"/>
                    <a:pt x="28377" y="1913"/>
                    <a:pt x="28499" y="2256"/>
                  </a:cubicBezTo>
                  <a:cubicBezTo>
                    <a:pt x="27385" y="3114"/>
                    <a:pt x="26397" y="4203"/>
                    <a:pt x="25553" y="5496"/>
                  </a:cubicBezTo>
                  <a:cubicBezTo>
                    <a:pt x="24640" y="6896"/>
                    <a:pt x="23891" y="8543"/>
                    <a:pt x="23325" y="10391"/>
                  </a:cubicBezTo>
                  <a:cubicBezTo>
                    <a:pt x="23178" y="10866"/>
                    <a:pt x="23041" y="11367"/>
                    <a:pt x="22906" y="11924"/>
                  </a:cubicBezTo>
                  <a:cubicBezTo>
                    <a:pt x="22349" y="14253"/>
                    <a:pt x="22069" y="16669"/>
                    <a:pt x="21799" y="19005"/>
                  </a:cubicBezTo>
                  <a:cubicBezTo>
                    <a:pt x="21639" y="20382"/>
                    <a:pt x="21475" y="21806"/>
                    <a:pt x="21256" y="23196"/>
                  </a:cubicBezTo>
                  <a:cubicBezTo>
                    <a:pt x="20953" y="25117"/>
                    <a:pt x="20517" y="27121"/>
                    <a:pt x="19394" y="28777"/>
                  </a:cubicBezTo>
                  <a:cubicBezTo>
                    <a:pt x="18507" y="30085"/>
                    <a:pt x="17585" y="30943"/>
                    <a:pt x="16655" y="31332"/>
                  </a:cubicBezTo>
                  <a:cubicBezTo>
                    <a:pt x="16268" y="31495"/>
                    <a:pt x="15875" y="31577"/>
                    <a:pt x="15481" y="31577"/>
                  </a:cubicBezTo>
                  <a:cubicBezTo>
                    <a:pt x="15342" y="31577"/>
                    <a:pt x="15204" y="31567"/>
                    <a:pt x="15065" y="31547"/>
                  </a:cubicBezTo>
                  <a:cubicBezTo>
                    <a:pt x="13950" y="31387"/>
                    <a:pt x="12811" y="30554"/>
                    <a:pt x="11772" y="29142"/>
                  </a:cubicBezTo>
                  <a:cubicBezTo>
                    <a:pt x="10417" y="27307"/>
                    <a:pt x="9295" y="24568"/>
                    <a:pt x="8916" y="22165"/>
                  </a:cubicBezTo>
                  <a:cubicBezTo>
                    <a:pt x="8879" y="21928"/>
                    <a:pt x="8850" y="21684"/>
                    <a:pt x="8827" y="21440"/>
                  </a:cubicBezTo>
                  <a:cubicBezTo>
                    <a:pt x="8745" y="20553"/>
                    <a:pt x="8701" y="19645"/>
                    <a:pt x="8664" y="18776"/>
                  </a:cubicBezTo>
                  <a:cubicBezTo>
                    <a:pt x="8661" y="18701"/>
                    <a:pt x="8657" y="18625"/>
                    <a:pt x="8655" y="18546"/>
                  </a:cubicBezTo>
                  <a:lnTo>
                    <a:pt x="8655" y="18527"/>
                  </a:lnTo>
                  <a:cubicBezTo>
                    <a:pt x="8627" y="17833"/>
                    <a:pt x="8596" y="17119"/>
                    <a:pt x="8556" y="16413"/>
                  </a:cubicBezTo>
                  <a:cubicBezTo>
                    <a:pt x="8428" y="14201"/>
                    <a:pt x="8187" y="11850"/>
                    <a:pt x="7280" y="9630"/>
                  </a:cubicBezTo>
                  <a:cubicBezTo>
                    <a:pt x="6501" y="7722"/>
                    <a:pt x="5268" y="6032"/>
                    <a:pt x="3716" y="4746"/>
                  </a:cubicBezTo>
                  <a:cubicBezTo>
                    <a:pt x="2701" y="3906"/>
                    <a:pt x="1596" y="3278"/>
                    <a:pt x="427" y="2877"/>
                  </a:cubicBezTo>
                  <a:cubicBezTo>
                    <a:pt x="428" y="2875"/>
                    <a:pt x="428" y="2874"/>
                    <a:pt x="431" y="2871"/>
                  </a:cubicBezTo>
                  <a:cubicBezTo>
                    <a:pt x="662" y="2388"/>
                    <a:pt x="1056" y="2031"/>
                    <a:pt x="1573" y="1834"/>
                  </a:cubicBezTo>
                  <a:lnTo>
                    <a:pt x="1651" y="1804"/>
                  </a:lnTo>
                  <a:cubicBezTo>
                    <a:pt x="1701" y="1788"/>
                    <a:pt x="1753" y="1769"/>
                    <a:pt x="1806" y="1758"/>
                  </a:cubicBezTo>
                  <a:cubicBezTo>
                    <a:pt x="2057" y="1689"/>
                    <a:pt x="2325" y="1655"/>
                    <a:pt x="2601" y="1655"/>
                  </a:cubicBezTo>
                  <a:cubicBezTo>
                    <a:pt x="2849" y="1655"/>
                    <a:pt x="3103" y="1682"/>
                    <a:pt x="3359" y="1738"/>
                  </a:cubicBezTo>
                  <a:cubicBezTo>
                    <a:pt x="3501" y="1768"/>
                    <a:pt x="3645" y="1810"/>
                    <a:pt x="3798" y="1866"/>
                  </a:cubicBezTo>
                  <a:cubicBezTo>
                    <a:pt x="4368" y="2070"/>
                    <a:pt x="4885" y="2172"/>
                    <a:pt x="5346" y="2172"/>
                  </a:cubicBezTo>
                  <a:cubicBezTo>
                    <a:pt x="5729" y="2172"/>
                    <a:pt x="6073" y="2101"/>
                    <a:pt x="6376" y="1961"/>
                  </a:cubicBezTo>
                  <a:cubicBezTo>
                    <a:pt x="8167" y="4573"/>
                    <a:pt x="9246" y="10837"/>
                    <a:pt x="9491" y="15562"/>
                  </a:cubicBezTo>
                  <a:lnTo>
                    <a:pt x="9807" y="15546"/>
                  </a:lnTo>
                  <a:cubicBezTo>
                    <a:pt x="9455" y="8739"/>
                    <a:pt x="7974" y="3759"/>
                    <a:pt x="6654" y="1804"/>
                  </a:cubicBezTo>
                  <a:cubicBezTo>
                    <a:pt x="6927" y="1622"/>
                    <a:pt x="7152" y="1379"/>
                    <a:pt x="7372" y="1143"/>
                  </a:cubicBezTo>
                  <a:cubicBezTo>
                    <a:pt x="7685" y="807"/>
                    <a:pt x="7980" y="490"/>
                    <a:pt x="8382" y="370"/>
                  </a:cubicBezTo>
                  <a:cubicBezTo>
                    <a:pt x="8498" y="335"/>
                    <a:pt x="8613" y="319"/>
                    <a:pt x="8726" y="319"/>
                  </a:cubicBezTo>
                  <a:close/>
                  <a:moveTo>
                    <a:pt x="8723" y="0"/>
                  </a:moveTo>
                  <a:cubicBezTo>
                    <a:pt x="8581" y="0"/>
                    <a:pt x="8436" y="20"/>
                    <a:pt x="8287" y="64"/>
                  </a:cubicBezTo>
                  <a:cubicBezTo>
                    <a:pt x="7803" y="208"/>
                    <a:pt x="7464" y="574"/>
                    <a:pt x="7135" y="925"/>
                  </a:cubicBezTo>
                  <a:cubicBezTo>
                    <a:pt x="6904" y="1172"/>
                    <a:pt x="6687" y="1406"/>
                    <a:pt x="6423" y="1569"/>
                  </a:cubicBezTo>
                  <a:cubicBezTo>
                    <a:pt x="6122" y="1757"/>
                    <a:pt x="5761" y="1851"/>
                    <a:pt x="5344" y="1851"/>
                  </a:cubicBezTo>
                  <a:cubicBezTo>
                    <a:pt x="4920" y="1851"/>
                    <a:pt x="4438" y="1754"/>
                    <a:pt x="3900" y="1562"/>
                  </a:cubicBezTo>
                  <a:cubicBezTo>
                    <a:pt x="3732" y="1503"/>
                    <a:pt x="3576" y="1457"/>
                    <a:pt x="3419" y="1424"/>
                  </a:cubicBezTo>
                  <a:cubicBezTo>
                    <a:pt x="3143" y="1363"/>
                    <a:pt x="2867" y="1334"/>
                    <a:pt x="2597" y="1334"/>
                  </a:cubicBezTo>
                  <a:cubicBezTo>
                    <a:pt x="2292" y="1334"/>
                    <a:pt x="1995" y="1372"/>
                    <a:pt x="1717" y="1447"/>
                  </a:cubicBezTo>
                  <a:cubicBezTo>
                    <a:pt x="1660" y="1461"/>
                    <a:pt x="1602" y="1481"/>
                    <a:pt x="1536" y="1503"/>
                  </a:cubicBezTo>
                  <a:lnTo>
                    <a:pt x="1516" y="1510"/>
                  </a:lnTo>
                  <a:cubicBezTo>
                    <a:pt x="1511" y="1511"/>
                    <a:pt x="1507" y="1514"/>
                    <a:pt x="1501" y="1516"/>
                  </a:cubicBezTo>
                  <a:lnTo>
                    <a:pt x="1461" y="1532"/>
                  </a:lnTo>
                  <a:cubicBezTo>
                    <a:pt x="863" y="1756"/>
                    <a:pt x="405" y="2171"/>
                    <a:pt x="139" y="2728"/>
                  </a:cubicBezTo>
                  <a:cubicBezTo>
                    <a:pt x="109" y="2790"/>
                    <a:pt x="84" y="2851"/>
                    <a:pt x="60" y="2914"/>
                  </a:cubicBezTo>
                  <a:lnTo>
                    <a:pt x="1" y="3071"/>
                  </a:lnTo>
                  <a:lnTo>
                    <a:pt x="159" y="3123"/>
                  </a:lnTo>
                  <a:cubicBezTo>
                    <a:pt x="1351" y="3509"/>
                    <a:pt x="2477" y="4137"/>
                    <a:pt x="3509" y="4989"/>
                  </a:cubicBezTo>
                  <a:cubicBezTo>
                    <a:pt x="5021" y="6245"/>
                    <a:pt x="6223" y="7889"/>
                    <a:pt x="6982" y="9751"/>
                  </a:cubicBezTo>
                  <a:cubicBezTo>
                    <a:pt x="7871" y="11927"/>
                    <a:pt x="8108" y="14247"/>
                    <a:pt x="8235" y="16435"/>
                  </a:cubicBezTo>
                  <a:cubicBezTo>
                    <a:pt x="8274" y="17135"/>
                    <a:pt x="8303" y="17849"/>
                    <a:pt x="8333" y="18540"/>
                  </a:cubicBezTo>
                  <a:lnTo>
                    <a:pt x="8333" y="18559"/>
                  </a:lnTo>
                  <a:cubicBezTo>
                    <a:pt x="8336" y="18638"/>
                    <a:pt x="8339" y="18716"/>
                    <a:pt x="8344" y="18804"/>
                  </a:cubicBezTo>
                  <a:cubicBezTo>
                    <a:pt x="8382" y="19662"/>
                    <a:pt x="8426" y="20575"/>
                    <a:pt x="8508" y="21471"/>
                  </a:cubicBezTo>
                  <a:cubicBezTo>
                    <a:pt x="8531" y="21721"/>
                    <a:pt x="8562" y="21972"/>
                    <a:pt x="8599" y="22215"/>
                  </a:cubicBezTo>
                  <a:cubicBezTo>
                    <a:pt x="8985" y="24666"/>
                    <a:pt x="10129" y="27460"/>
                    <a:pt x="11512" y="29332"/>
                  </a:cubicBezTo>
                  <a:cubicBezTo>
                    <a:pt x="12605" y="30814"/>
                    <a:pt x="13816" y="31688"/>
                    <a:pt x="15017" y="31860"/>
                  </a:cubicBezTo>
                  <a:cubicBezTo>
                    <a:pt x="15172" y="31885"/>
                    <a:pt x="15324" y="31895"/>
                    <a:pt x="15480" y="31895"/>
                  </a:cubicBezTo>
                  <a:cubicBezTo>
                    <a:pt x="15915" y="31895"/>
                    <a:pt x="16350" y="31806"/>
                    <a:pt x="16774" y="31627"/>
                  </a:cubicBezTo>
                  <a:cubicBezTo>
                    <a:pt x="17764" y="31215"/>
                    <a:pt x="18733" y="30317"/>
                    <a:pt x="19654" y="28957"/>
                  </a:cubicBezTo>
                  <a:cubicBezTo>
                    <a:pt x="20814" y="27249"/>
                    <a:pt x="21257" y="25203"/>
                    <a:pt x="21567" y="23246"/>
                  </a:cubicBezTo>
                  <a:cubicBezTo>
                    <a:pt x="21789" y="21849"/>
                    <a:pt x="21954" y="20422"/>
                    <a:pt x="22113" y="19041"/>
                  </a:cubicBezTo>
                  <a:cubicBezTo>
                    <a:pt x="22383" y="16714"/>
                    <a:pt x="22660" y="14306"/>
                    <a:pt x="23213" y="11998"/>
                  </a:cubicBezTo>
                  <a:cubicBezTo>
                    <a:pt x="23345" y="11446"/>
                    <a:pt x="23481" y="10951"/>
                    <a:pt x="23626" y="10482"/>
                  </a:cubicBezTo>
                  <a:cubicBezTo>
                    <a:pt x="24185" y="8664"/>
                    <a:pt x="24921" y="7044"/>
                    <a:pt x="25818" y="5669"/>
                  </a:cubicBezTo>
                  <a:cubicBezTo>
                    <a:pt x="26663" y="4373"/>
                    <a:pt x="27658" y="3287"/>
                    <a:pt x="28774" y="2440"/>
                  </a:cubicBezTo>
                  <a:lnTo>
                    <a:pt x="28861" y="2376"/>
                  </a:lnTo>
                  <a:lnTo>
                    <a:pt x="28832" y="2273"/>
                  </a:lnTo>
                  <a:cubicBezTo>
                    <a:pt x="28701" y="1802"/>
                    <a:pt x="28384" y="1427"/>
                    <a:pt x="27916" y="1185"/>
                  </a:cubicBezTo>
                  <a:cubicBezTo>
                    <a:pt x="27518" y="981"/>
                    <a:pt x="27020" y="878"/>
                    <a:pt x="26493" y="878"/>
                  </a:cubicBezTo>
                  <a:cubicBezTo>
                    <a:pt x="26011" y="878"/>
                    <a:pt x="25506" y="964"/>
                    <a:pt x="25033" y="1137"/>
                  </a:cubicBezTo>
                  <a:cubicBezTo>
                    <a:pt x="24719" y="1252"/>
                    <a:pt x="24404" y="1388"/>
                    <a:pt x="24098" y="1520"/>
                  </a:cubicBezTo>
                  <a:cubicBezTo>
                    <a:pt x="23947" y="1585"/>
                    <a:pt x="23795" y="1651"/>
                    <a:pt x="23641" y="1715"/>
                  </a:cubicBezTo>
                  <a:cubicBezTo>
                    <a:pt x="23052" y="1960"/>
                    <a:pt x="22389" y="2206"/>
                    <a:pt x="21712" y="2206"/>
                  </a:cubicBezTo>
                  <a:cubicBezTo>
                    <a:pt x="21514" y="2206"/>
                    <a:pt x="21315" y="2185"/>
                    <a:pt x="21116" y="2136"/>
                  </a:cubicBezTo>
                  <a:cubicBezTo>
                    <a:pt x="20478" y="1984"/>
                    <a:pt x="19915" y="1560"/>
                    <a:pt x="19371" y="1151"/>
                  </a:cubicBezTo>
                  <a:cubicBezTo>
                    <a:pt x="18711" y="655"/>
                    <a:pt x="18027" y="142"/>
                    <a:pt x="17182" y="77"/>
                  </a:cubicBezTo>
                  <a:cubicBezTo>
                    <a:pt x="17122" y="73"/>
                    <a:pt x="17062" y="70"/>
                    <a:pt x="17002" y="70"/>
                  </a:cubicBezTo>
                  <a:cubicBezTo>
                    <a:pt x="16151" y="70"/>
                    <a:pt x="15377" y="526"/>
                    <a:pt x="14626" y="967"/>
                  </a:cubicBezTo>
                  <a:cubicBezTo>
                    <a:pt x="13898" y="1395"/>
                    <a:pt x="13205" y="1797"/>
                    <a:pt x="12480" y="1797"/>
                  </a:cubicBezTo>
                  <a:cubicBezTo>
                    <a:pt x="12472" y="1797"/>
                    <a:pt x="12465" y="1797"/>
                    <a:pt x="12457" y="1797"/>
                  </a:cubicBezTo>
                  <a:cubicBezTo>
                    <a:pt x="12329" y="1795"/>
                    <a:pt x="12207" y="1781"/>
                    <a:pt x="12081" y="1752"/>
                  </a:cubicBezTo>
                  <a:cubicBezTo>
                    <a:pt x="11543" y="1631"/>
                    <a:pt x="11046" y="1252"/>
                    <a:pt x="10568" y="889"/>
                  </a:cubicBezTo>
                  <a:cubicBezTo>
                    <a:pt x="9991" y="450"/>
                    <a:pt x="9397" y="0"/>
                    <a:pt x="8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733151" y="655468"/>
              <a:ext cx="5981" cy="14193"/>
            </a:xfrm>
            <a:custGeom>
              <a:avLst/>
              <a:gdLst/>
              <a:ahLst/>
              <a:cxnLst/>
              <a:rect l="l" t="t" r="r" b="b"/>
              <a:pathLst>
                <a:path w="118" h="280" extrusionOk="0">
                  <a:moveTo>
                    <a:pt x="117" y="1"/>
                  </a:moveTo>
                  <a:lnTo>
                    <a:pt x="117" y="1"/>
                  </a:lnTo>
                  <a:cubicBezTo>
                    <a:pt x="72" y="91"/>
                    <a:pt x="32" y="185"/>
                    <a:pt x="0" y="280"/>
                  </a:cubicBezTo>
                  <a:cubicBezTo>
                    <a:pt x="68" y="194"/>
                    <a:pt x="107" y="98"/>
                    <a:pt x="117" y="1"/>
                  </a:cubicBezTo>
                  <a:close/>
                </a:path>
              </a:pathLst>
            </a:custGeom>
            <a:solidFill>
              <a:srgbClr val="FFB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899706" y="1233042"/>
              <a:ext cx="191447" cy="225357"/>
            </a:xfrm>
            <a:custGeom>
              <a:avLst/>
              <a:gdLst/>
              <a:ahLst/>
              <a:cxnLst/>
              <a:rect l="l" t="t" r="r" b="b"/>
              <a:pathLst>
                <a:path w="3777" h="4446" extrusionOk="0">
                  <a:moveTo>
                    <a:pt x="2253" y="0"/>
                  </a:moveTo>
                  <a:cubicBezTo>
                    <a:pt x="1519" y="0"/>
                    <a:pt x="713" y="542"/>
                    <a:pt x="345" y="1310"/>
                  </a:cubicBezTo>
                  <a:cubicBezTo>
                    <a:pt x="1" y="2025"/>
                    <a:pt x="35" y="2911"/>
                    <a:pt x="433" y="3601"/>
                  </a:cubicBezTo>
                  <a:cubicBezTo>
                    <a:pt x="646" y="3967"/>
                    <a:pt x="970" y="4286"/>
                    <a:pt x="1376" y="4400"/>
                  </a:cubicBezTo>
                  <a:cubicBezTo>
                    <a:pt x="1487" y="4431"/>
                    <a:pt x="1600" y="4446"/>
                    <a:pt x="1714" y="4446"/>
                  </a:cubicBezTo>
                  <a:cubicBezTo>
                    <a:pt x="2076" y="4446"/>
                    <a:pt x="2438" y="4299"/>
                    <a:pt x="2721" y="4067"/>
                  </a:cubicBezTo>
                  <a:cubicBezTo>
                    <a:pt x="3092" y="3762"/>
                    <a:pt x="3334" y="3327"/>
                    <a:pt x="3496" y="2874"/>
                  </a:cubicBezTo>
                  <a:cubicBezTo>
                    <a:pt x="3699" y="2298"/>
                    <a:pt x="3777" y="1655"/>
                    <a:pt x="3584" y="1075"/>
                  </a:cubicBezTo>
                  <a:cubicBezTo>
                    <a:pt x="3329" y="312"/>
                    <a:pt x="281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931030" y="1433406"/>
              <a:ext cx="110144" cy="55401"/>
            </a:xfrm>
            <a:custGeom>
              <a:avLst/>
              <a:gdLst/>
              <a:ahLst/>
              <a:cxnLst/>
              <a:rect l="l" t="t" r="r" b="b"/>
              <a:pathLst>
                <a:path w="2173" h="1093" extrusionOk="0">
                  <a:moveTo>
                    <a:pt x="986" y="1"/>
                  </a:moveTo>
                  <a:cubicBezTo>
                    <a:pt x="459" y="1"/>
                    <a:pt x="36" y="202"/>
                    <a:pt x="19" y="477"/>
                  </a:cubicBezTo>
                  <a:cubicBezTo>
                    <a:pt x="0" y="777"/>
                    <a:pt x="461" y="1050"/>
                    <a:pt x="1050" y="1088"/>
                  </a:cubicBezTo>
                  <a:cubicBezTo>
                    <a:pt x="1096" y="1091"/>
                    <a:pt x="1141" y="1092"/>
                    <a:pt x="1185" y="1092"/>
                  </a:cubicBezTo>
                  <a:cubicBezTo>
                    <a:pt x="1713" y="1092"/>
                    <a:pt x="2133" y="892"/>
                    <a:pt x="2152" y="615"/>
                  </a:cubicBezTo>
                  <a:cubicBezTo>
                    <a:pt x="2172" y="317"/>
                    <a:pt x="1708" y="44"/>
                    <a:pt x="1121" y="5"/>
                  </a:cubicBezTo>
                  <a:cubicBezTo>
                    <a:pt x="1075" y="2"/>
                    <a:pt x="1031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167380" y="1234614"/>
              <a:ext cx="188456" cy="227739"/>
            </a:xfrm>
            <a:custGeom>
              <a:avLst/>
              <a:gdLst/>
              <a:ahLst/>
              <a:cxnLst/>
              <a:rect l="l" t="t" r="r" b="b"/>
              <a:pathLst>
                <a:path w="3718" h="4493" extrusionOk="0">
                  <a:moveTo>
                    <a:pt x="2179" y="0"/>
                  </a:moveTo>
                  <a:cubicBezTo>
                    <a:pt x="1403" y="0"/>
                    <a:pt x="576" y="650"/>
                    <a:pt x="268" y="1505"/>
                  </a:cubicBezTo>
                  <a:cubicBezTo>
                    <a:pt x="0" y="2254"/>
                    <a:pt x="124" y="3131"/>
                    <a:pt x="588" y="3774"/>
                  </a:cubicBezTo>
                  <a:cubicBezTo>
                    <a:pt x="837" y="4117"/>
                    <a:pt x="1191" y="4404"/>
                    <a:pt x="1609" y="4476"/>
                  </a:cubicBezTo>
                  <a:cubicBezTo>
                    <a:pt x="1678" y="4487"/>
                    <a:pt x="1747" y="4493"/>
                    <a:pt x="1816" y="4493"/>
                  </a:cubicBezTo>
                  <a:cubicBezTo>
                    <a:pt x="2222" y="4493"/>
                    <a:pt x="2623" y="4298"/>
                    <a:pt x="2912" y="4008"/>
                  </a:cubicBezTo>
                  <a:cubicBezTo>
                    <a:pt x="3251" y="3666"/>
                    <a:pt x="3448" y="3207"/>
                    <a:pt x="3562" y="2742"/>
                  </a:cubicBezTo>
                  <a:cubicBezTo>
                    <a:pt x="3706" y="2147"/>
                    <a:pt x="3717" y="1502"/>
                    <a:pt x="3467" y="945"/>
                  </a:cubicBezTo>
                  <a:cubicBezTo>
                    <a:pt x="3164" y="274"/>
                    <a:pt x="2682" y="0"/>
                    <a:pt x="2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211325" y="1437056"/>
              <a:ext cx="109384" cy="55148"/>
            </a:xfrm>
            <a:custGeom>
              <a:avLst/>
              <a:gdLst/>
              <a:ahLst/>
              <a:cxnLst/>
              <a:rect l="l" t="t" r="r" b="b"/>
              <a:pathLst>
                <a:path w="2158" h="1088" extrusionOk="0">
                  <a:moveTo>
                    <a:pt x="1137" y="1"/>
                  </a:moveTo>
                  <a:cubicBezTo>
                    <a:pt x="1111" y="1"/>
                    <a:pt x="1085" y="1"/>
                    <a:pt x="1059" y="2"/>
                  </a:cubicBezTo>
                  <a:cubicBezTo>
                    <a:pt x="468" y="24"/>
                    <a:pt x="0" y="284"/>
                    <a:pt x="12" y="584"/>
                  </a:cubicBezTo>
                  <a:cubicBezTo>
                    <a:pt x="21" y="869"/>
                    <a:pt x="466" y="1088"/>
                    <a:pt x="1020" y="1088"/>
                  </a:cubicBezTo>
                  <a:cubicBezTo>
                    <a:pt x="1046" y="1088"/>
                    <a:pt x="1072" y="1087"/>
                    <a:pt x="1098" y="1086"/>
                  </a:cubicBezTo>
                  <a:cubicBezTo>
                    <a:pt x="1689" y="1065"/>
                    <a:pt x="2157" y="803"/>
                    <a:pt x="2146" y="505"/>
                  </a:cubicBezTo>
                  <a:cubicBezTo>
                    <a:pt x="2136" y="218"/>
                    <a:pt x="1690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35813" y="1110381"/>
              <a:ext cx="1017552" cy="895851"/>
            </a:xfrm>
            <a:custGeom>
              <a:avLst/>
              <a:gdLst/>
              <a:ahLst/>
              <a:cxnLst/>
              <a:rect l="l" t="t" r="r" b="b"/>
              <a:pathLst>
                <a:path w="20075" h="17674" extrusionOk="0">
                  <a:moveTo>
                    <a:pt x="5377" y="0"/>
                  </a:moveTo>
                  <a:cubicBezTo>
                    <a:pt x="4284" y="0"/>
                    <a:pt x="3193" y="191"/>
                    <a:pt x="2175" y="587"/>
                  </a:cubicBezTo>
                  <a:cubicBezTo>
                    <a:pt x="1107" y="1002"/>
                    <a:pt x="0" y="1884"/>
                    <a:pt x="99" y="3014"/>
                  </a:cubicBezTo>
                  <a:cubicBezTo>
                    <a:pt x="99" y="3014"/>
                    <a:pt x="101" y="3013"/>
                    <a:pt x="107" y="3010"/>
                  </a:cubicBezTo>
                  <a:cubicBezTo>
                    <a:pt x="225" y="2903"/>
                    <a:pt x="2022" y="1356"/>
                    <a:pt x="4562" y="1076"/>
                  </a:cubicBezTo>
                  <a:cubicBezTo>
                    <a:pt x="6689" y="1090"/>
                    <a:pt x="8904" y="2131"/>
                    <a:pt x="10456" y="3396"/>
                  </a:cubicBezTo>
                  <a:cubicBezTo>
                    <a:pt x="10960" y="3806"/>
                    <a:pt x="11427" y="4255"/>
                    <a:pt x="11863" y="4733"/>
                  </a:cubicBezTo>
                  <a:cubicBezTo>
                    <a:pt x="11902" y="5623"/>
                    <a:pt x="11947" y="6512"/>
                    <a:pt x="12025" y="7392"/>
                  </a:cubicBezTo>
                  <a:cubicBezTo>
                    <a:pt x="12046" y="7626"/>
                    <a:pt x="12076" y="7871"/>
                    <a:pt x="12117" y="8125"/>
                  </a:cubicBezTo>
                  <a:cubicBezTo>
                    <a:pt x="12694" y="11794"/>
                    <a:pt x="15219" y="17181"/>
                    <a:pt x="18401" y="17641"/>
                  </a:cubicBezTo>
                  <a:cubicBezTo>
                    <a:pt x="18547" y="17662"/>
                    <a:pt x="18695" y="17673"/>
                    <a:pt x="18844" y="17673"/>
                  </a:cubicBezTo>
                  <a:cubicBezTo>
                    <a:pt x="19246" y="17673"/>
                    <a:pt x="19657" y="17592"/>
                    <a:pt x="20074" y="17417"/>
                  </a:cubicBezTo>
                  <a:cubicBezTo>
                    <a:pt x="19920" y="17234"/>
                    <a:pt x="19771" y="17046"/>
                    <a:pt x="19624" y="16850"/>
                  </a:cubicBezTo>
                  <a:cubicBezTo>
                    <a:pt x="18506" y="15342"/>
                    <a:pt x="17742" y="13551"/>
                    <a:pt x="17082" y="11777"/>
                  </a:cubicBezTo>
                  <a:cubicBezTo>
                    <a:pt x="16854" y="11156"/>
                    <a:pt x="16631" y="10530"/>
                    <a:pt x="16402" y="9905"/>
                  </a:cubicBezTo>
                  <a:cubicBezTo>
                    <a:pt x="16035" y="8902"/>
                    <a:pt x="15653" y="7906"/>
                    <a:pt x="15200" y="6948"/>
                  </a:cubicBezTo>
                  <a:lnTo>
                    <a:pt x="15200" y="6945"/>
                  </a:lnTo>
                  <a:cubicBezTo>
                    <a:pt x="14824" y="6149"/>
                    <a:pt x="14396" y="5380"/>
                    <a:pt x="13888" y="4658"/>
                  </a:cubicBezTo>
                  <a:cubicBezTo>
                    <a:pt x="13744" y="4454"/>
                    <a:pt x="13593" y="4255"/>
                    <a:pt x="13437" y="4061"/>
                  </a:cubicBezTo>
                  <a:cubicBezTo>
                    <a:pt x="12935" y="3436"/>
                    <a:pt x="12370" y="2861"/>
                    <a:pt x="11751" y="2357"/>
                  </a:cubicBezTo>
                  <a:cubicBezTo>
                    <a:pt x="11728" y="2336"/>
                    <a:pt x="11702" y="2318"/>
                    <a:pt x="11679" y="2298"/>
                  </a:cubicBezTo>
                  <a:cubicBezTo>
                    <a:pt x="11649" y="2271"/>
                    <a:pt x="11616" y="2246"/>
                    <a:pt x="11584" y="2220"/>
                  </a:cubicBezTo>
                  <a:cubicBezTo>
                    <a:pt x="11542" y="2186"/>
                    <a:pt x="11499" y="2154"/>
                    <a:pt x="11457" y="2121"/>
                  </a:cubicBezTo>
                  <a:cubicBezTo>
                    <a:pt x="11421" y="2095"/>
                    <a:pt x="11388" y="2069"/>
                    <a:pt x="11352" y="2042"/>
                  </a:cubicBezTo>
                  <a:cubicBezTo>
                    <a:pt x="10544" y="1440"/>
                    <a:pt x="9657" y="946"/>
                    <a:pt x="8711" y="598"/>
                  </a:cubicBezTo>
                  <a:cubicBezTo>
                    <a:pt x="7648" y="205"/>
                    <a:pt x="6511" y="0"/>
                    <a:pt x="5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941269" y="1564127"/>
              <a:ext cx="171273" cy="376203"/>
            </a:xfrm>
            <a:custGeom>
              <a:avLst/>
              <a:gdLst/>
              <a:ahLst/>
              <a:cxnLst/>
              <a:rect l="l" t="t" r="r" b="b"/>
              <a:pathLst>
                <a:path w="3379" h="7422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682"/>
                    <a:pt x="1084" y="5428"/>
                    <a:pt x="3079" y="7172"/>
                  </a:cubicBezTo>
                  <a:cubicBezTo>
                    <a:pt x="3175" y="7259"/>
                    <a:pt x="3276" y="7342"/>
                    <a:pt x="3378" y="7421"/>
                  </a:cubicBezTo>
                  <a:cubicBezTo>
                    <a:pt x="3270" y="7246"/>
                    <a:pt x="3197" y="7050"/>
                    <a:pt x="3152" y="6850"/>
                  </a:cubicBezTo>
                  <a:cubicBezTo>
                    <a:pt x="2072" y="5363"/>
                    <a:pt x="1325" y="3608"/>
                    <a:pt x="681" y="1873"/>
                  </a:cubicBezTo>
                  <a:cubicBezTo>
                    <a:pt x="451" y="1252"/>
                    <a:pt x="228" y="623"/>
                    <a:pt x="0" y="1"/>
                  </a:cubicBezTo>
                  <a:close/>
                </a:path>
              </a:pathLst>
            </a:custGeom>
            <a:solidFill>
              <a:srgbClr val="A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36016" y="1110431"/>
              <a:ext cx="1017552" cy="895902"/>
            </a:xfrm>
            <a:custGeom>
              <a:avLst/>
              <a:gdLst/>
              <a:ahLst/>
              <a:cxnLst/>
              <a:rect l="l" t="t" r="r" b="b"/>
              <a:pathLst>
                <a:path w="20075" h="17675" extrusionOk="0">
                  <a:moveTo>
                    <a:pt x="5379" y="1"/>
                  </a:moveTo>
                  <a:cubicBezTo>
                    <a:pt x="4285" y="1"/>
                    <a:pt x="3194" y="192"/>
                    <a:pt x="2175" y="589"/>
                  </a:cubicBezTo>
                  <a:cubicBezTo>
                    <a:pt x="1108" y="1003"/>
                    <a:pt x="0" y="1885"/>
                    <a:pt x="98" y="3016"/>
                  </a:cubicBezTo>
                  <a:cubicBezTo>
                    <a:pt x="98" y="3016"/>
                    <a:pt x="101" y="3013"/>
                    <a:pt x="106" y="3010"/>
                  </a:cubicBezTo>
                  <a:cubicBezTo>
                    <a:pt x="716" y="2398"/>
                    <a:pt x="1435" y="1895"/>
                    <a:pt x="2222" y="1543"/>
                  </a:cubicBezTo>
                  <a:cubicBezTo>
                    <a:pt x="2945" y="1220"/>
                    <a:pt x="3716" y="1079"/>
                    <a:pt x="4502" y="1079"/>
                  </a:cubicBezTo>
                  <a:cubicBezTo>
                    <a:pt x="4522" y="1079"/>
                    <a:pt x="4541" y="1079"/>
                    <a:pt x="4561" y="1079"/>
                  </a:cubicBezTo>
                  <a:cubicBezTo>
                    <a:pt x="6689" y="1093"/>
                    <a:pt x="8903" y="2133"/>
                    <a:pt x="10457" y="3399"/>
                  </a:cubicBezTo>
                  <a:cubicBezTo>
                    <a:pt x="10959" y="3809"/>
                    <a:pt x="11427" y="4257"/>
                    <a:pt x="11862" y="4737"/>
                  </a:cubicBezTo>
                  <a:cubicBezTo>
                    <a:pt x="13193" y="6200"/>
                    <a:pt x="14222" y="7944"/>
                    <a:pt x="15071" y="9738"/>
                  </a:cubicBezTo>
                  <a:cubicBezTo>
                    <a:pt x="15446" y="10534"/>
                    <a:pt x="15793" y="11347"/>
                    <a:pt x="16126" y="12162"/>
                  </a:cubicBezTo>
                  <a:cubicBezTo>
                    <a:pt x="16130" y="12169"/>
                    <a:pt x="16133" y="12177"/>
                    <a:pt x="16136" y="12186"/>
                  </a:cubicBezTo>
                  <a:cubicBezTo>
                    <a:pt x="16794" y="13802"/>
                    <a:pt x="17406" y="15438"/>
                    <a:pt x="18118" y="17032"/>
                  </a:cubicBezTo>
                  <a:cubicBezTo>
                    <a:pt x="18210" y="17236"/>
                    <a:pt x="18301" y="17439"/>
                    <a:pt x="18400" y="17642"/>
                  </a:cubicBezTo>
                  <a:cubicBezTo>
                    <a:pt x="18546" y="17664"/>
                    <a:pt x="18693" y="17675"/>
                    <a:pt x="18841" y="17675"/>
                  </a:cubicBezTo>
                  <a:cubicBezTo>
                    <a:pt x="19244" y="17675"/>
                    <a:pt x="19656" y="17594"/>
                    <a:pt x="20075" y="17419"/>
                  </a:cubicBezTo>
                  <a:cubicBezTo>
                    <a:pt x="19919" y="17236"/>
                    <a:pt x="19769" y="17049"/>
                    <a:pt x="19628" y="16856"/>
                  </a:cubicBezTo>
                  <a:cubicBezTo>
                    <a:pt x="19566" y="16775"/>
                    <a:pt x="19510" y="16698"/>
                    <a:pt x="19457" y="16620"/>
                  </a:cubicBezTo>
                  <a:cubicBezTo>
                    <a:pt x="19340" y="16498"/>
                    <a:pt x="19247" y="16355"/>
                    <a:pt x="19175" y="16202"/>
                  </a:cubicBezTo>
                  <a:cubicBezTo>
                    <a:pt x="18293" y="14843"/>
                    <a:pt x="17650" y="13305"/>
                    <a:pt x="17082" y="11780"/>
                  </a:cubicBezTo>
                  <a:cubicBezTo>
                    <a:pt x="16852" y="11159"/>
                    <a:pt x="16629" y="10530"/>
                    <a:pt x="16403" y="9908"/>
                  </a:cubicBezTo>
                  <a:cubicBezTo>
                    <a:pt x="16037" y="8906"/>
                    <a:pt x="15655" y="7908"/>
                    <a:pt x="15200" y="6950"/>
                  </a:cubicBezTo>
                  <a:lnTo>
                    <a:pt x="15200" y="6949"/>
                  </a:lnTo>
                  <a:cubicBezTo>
                    <a:pt x="14823" y="6151"/>
                    <a:pt x="14397" y="5382"/>
                    <a:pt x="13887" y="4660"/>
                  </a:cubicBezTo>
                  <a:cubicBezTo>
                    <a:pt x="13743" y="4457"/>
                    <a:pt x="13592" y="4257"/>
                    <a:pt x="13438" y="4063"/>
                  </a:cubicBezTo>
                  <a:cubicBezTo>
                    <a:pt x="12850" y="3531"/>
                    <a:pt x="12356" y="2888"/>
                    <a:pt x="11751" y="2362"/>
                  </a:cubicBezTo>
                  <a:cubicBezTo>
                    <a:pt x="11727" y="2340"/>
                    <a:pt x="11704" y="2320"/>
                    <a:pt x="11679" y="2299"/>
                  </a:cubicBezTo>
                  <a:cubicBezTo>
                    <a:pt x="11648" y="2271"/>
                    <a:pt x="11616" y="2247"/>
                    <a:pt x="11583" y="2221"/>
                  </a:cubicBezTo>
                  <a:cubicBezTo>
                    <a:pt x="11565" y="2205"/>
                    <a:pt x="11545" y="2191"/>
                    <a:pt x="11528" y="2176"/>
                  </a:cubicBezTo>
                  <a:lnTo>
                    <a:pt x="11457" y="2123"/>
                  </a:lnTo>
                  <a:cubicBezTo>
                    <a:pt x="11421" y="2096"/>
                    <a:pt x="11387" y="2070"/>
                    <a:pt x="11351" y="2044"/>
                  </a:cubicBezTo>
                  <a:cubicBezTo>
                    <a:pt x="10520" y="1435"/>
                    <a:pt x="9630" y="1059"/>
                    <a:pt x="8710" y="598"/>
                  </a:cubicBezTo>
                  <a:cubicBezTo>
                    <a:pt x="7647" y="205"/>
                    <a:pt x="6512" y="1"/>
                    <a:pt x="5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891241" y="1224932"/>
              <a:ext cx="474587" cy="257949"/>
            </a:xfrm>
            <a:custGeom>
              <a:avLst/>
              <a:gdLst/>
              <a:ahLst/>
              <a:cxnLst/>
              <a:rect l="l" t="t" r="r" b="b"/>
              <a:pathLst>
                <a:path w="9363" h="5089" extrusionOk="0">
                  <a:moveTo>
                    <a:pt x="1758" y="469"/>
                  </a:moveTo>
                  <a:cubicBezTo>
                    <a:pt x="1634" y="620"/>
                    <a:pt x="1547" y="816"/>
                    <a:pt x="1500" y="1038"/>
                  </a:cubicBezTo>
                  <a:cubicBezTo>
                    <a:pt x="1878" y="1272"/>
                    <a:pt x="2254" y="1516"/>
                    <a:pt x="2629" y="1769"/>
                  </a:cubicBezTo>
                  <a:cubicBezTo>
                    <a:pt x="2375" y="2083"/>
                    <a:pt x="2125" y="2396"/>
                    <a:pt x="1877" y="2705"/>
                  </a:cubicBezTo>
                  <a:cubicBezTo>
                    <a:pt x="2163" y="3113"/>
                    <a:pt x="2552" y="3368"/>
                    <a:pt x="2919" y="3368"/>
                  </a:cubicBezTo>
                  <a:cubicBezTo>
                    <a:pt x="2986" y="3368"/>
                    <a:pt x="3053" y="3360"/>
                    <a:pt x="3118" y="3342"/>
                  </a:cubicBezTo>
                  <a:cubicBezTo>
                    <a:pt x="3245" y="3307"/>
                    <a:pt x="3356" y="3238"/>
                    <a:pt x="3450" y="3144"/>
                  </a:cubicBezTo>
                  <a:lnTo>
                    <a:pt x="3450" y="3144"/>
                  </a:lnTo>
                  <a:cubicBezTo>
                    <a:pt x="3283" y="3559"/>
                    <a:pt x="3059" y="3882"/>
                    <a:pt x="2787" y="4105"/>
                  </a:cubicBezTo>
                  <a:cubicBezTo>
                    <a:pt x="2517" y="4325"/>
                    <a:pt x="2190" y="4447"/>
                    <a:pt x="1880" y="4447"/>
                  </a:cubicBezTo>
                  <a:cubicBezTo>
                    <a:pt x="1780" y="4447"/>
                    <a:pt x="1681" y="4434"/>
                    <a:pt x="1586" y="4407"/>
                  </a:cubicBezTo>
                  <a:cubicBezTo>
                    <a:pt x="1256" y="4315"/>
                    <a:pt x="954" y="4056"/>
                    <a:pt x="738" y="3682"/>
                  </a:cubicBezTo>
                  <a:cubicBezTo>
                    <a:pt x="364" y="3034"/>
                    <a:pt x="333" y="2213"/>
                    <a:pt x="656" y="1537"/>
                  </a:cubicBezTo>
                  <a:cubicBezTo>
                    <a:pt x="886" y="1059"/>
                    <a:pt x="1302" y="670"/>
                    <a:pt x="1758" y="469"/>
                  </a:cubicBezTo>
                  <a:close/>
                  <a:moveTo>
                    <a:pt x="6854" y="573"/>
                  </a:moveTo>
                  <a:lnTo>
                    <a:pt x="6854" y="573"/>
                  </a:lnTo>
                  <a:cubicBezTo>
                    <a:pt x="6746" y="737"/>
                    <a:pt x="6678" y="940"/>
                    <a:pt x="6655" y="1164"/>
                  </a:cubicBezTo>
                  <a:cubicBezTo>
                    <a:pt x="7055" y="1362"/>
                    <a:pt x="7454" y="1565"/>
                    <a:pt x="7852" y="1779"/>
                  </a:cubicBezTo>
                  <a:cubicBezTo>
                    <a:pt x="7631" y="2118"/>
                    <a:pt x="7413" y="2452"/>
                    <a:pt x="7199" y="2787"/>
                  </a:cubicBezTo>
                  <a:cubicBezTo>
                    <a:pt x="7500" y="3134"/>
                    <a:pt x="7876" y="3343"/>
                    <a:pt x="8220" y="3343"/>
                  </a:cubicBezTo>
                  <a:cubicBezTo>
                    <a:pt x="8316" y="3343"/>
                    <a:pt x="8410" y="3327"/>
                    <a:pt x="8498" y="3293"/>
                  </a:cubicBezTo>
                  <a:cubicBezTo>
                    <a:pt x="8621" y="3245"/>
                    <a:pt x="8726" y="3166"/>
                    <a:pt x="8808" y="3064"/>
                  </a:cubicBezTo>
                  <a:lnTo>
                    <a:pt x="8808" y="3064"/>
                  </a:lnTo>
                  <a:cubicBezTo>
                    <a:pt x="8684" y="3490"/>
                    <a:pt x="8496" y="3834"/>
                    <a:pt x="8249" y="4085"/>
                  </a:cubicBezTo>
                  <a:cubicBezTo>
                    <a:pt x="7972" y="4365"/>
                    <a:pt x="7610" y="4523"/>
                    <a:pt x="7266" y="4523"/>
                  </a:cubicBezTo>
                  <a:cubicBezTo>
                    <a:pt x="7205" y="4523"/>
                    <a:pt x="7145" y="4518"/>
                    <a:pt x="7086" y="4508"/>
                  </a:cubicBezTo>
                  <a:cubicBezTo>
                    <a:pt x="6749" y="4451"/>
                    <a:pt x="6422" y="4223"/>
                    <a:pt x="6168" y="3872"/>
                  </a:cubicBezTo>
                  <a:cubicBezTo>
                    <a:pt x="5731" y="3265"/>
                    <a:pt x="5615" y="2452"/>
                    <a:pt x="5867" y="1748"/>
                  </a:cubicBezTo>
                  <a:cubicBezTo>
                    <a:pt x="6047" y="1248"/>
                    <a:pt x="6422" y="819"/>
                    <a:pt x="6854" y="573"/>
                  </a:cubicBezTo>
                  <a:close/>
                  <a:moveTo>
                    <a:pt x="2419" y="0"/>
                  </a:moveTo>
                  <a:cubicBezTo>
                    <a:pt x="1625" y="0"/>
                    <a:pt x="759" y="587"/>
                    <a:pt x="369" y="1399"/>
                  </a:cubicBezTo>
                  <a:cubicBezTo>
                    <a:pt x="1" y="2165"/>
                    <a:pt x="37" y="3101"/>
                    <a:pt x="463" y="3839"/>
                  </a:cubicBezTo>
                  <a:cubicBezTo>
                    <a:pt x="722" y="4286"/>
                    <a:pt x="1092" y="4596"/>
                    <a:pt x="1503" y="4711"/>
                  </a:cubicBezTo>
                  <a:cubicBezTo>
                    <a:pt x="1622" y="4746"/>
                    <a:pt x="1750" y="4762"/>
                    <a:pt x="1880" y="4762"/>
                  </a:cubicBezTo>
                  <a:cubicBezTo>
                    <a:pt x="2263" y="4762"/>
                    <a:pt x="2665" y="4616"/>
                    <a:pt x="2990" y="4347"/>
                  </a:cubicBezTo>
                  <a:cubicBezTo>
                    <a:pt x="3343" y="4057"/>
                    <a:pt x="3621" y="3633"/>
                    <a:pt x="3814" y="3085"/>
                  </a:cubicBezTo>
                  <a:cubicBezTo>
                    <a:pt x="3981" y="2609"/>
                    <a:pt x="4134" y="1889"/>
                    <a:pt x="3900" y="1186"/>
                  </a:cubicBezTo>
                  <a:cubicBezTo>
                    <a:pt x="3658" y="465"/>
                    <a:pt x="3169" y="45"/>
                    <a:pt x="2521" y="4"/>
                  </a:cubicBezTo>
                  <a:cubicBezTo>
                    <a:pt x="2487" y="2"/>
                    <a:pt x="2453" y="0"/>
                    <a:pt x="2419" y="0"/>
                  </a:cubicBezTo>
                  <a:close/>
                  <a:moveTo>
                    <a:pt x="7634" y="31"/>
                  </a:moveTo>
                  <a:cubicBezTo>
                    <a:pt x="7611" y="31"/>
                    <a:pt x="7589" y="32"/>
                    <a:pt x="7567" y="32"/>
                  </a:cubicBezTo>
                  <a:cubicBezTo>
                    <a:pt x="6746" y="66"/>
                    <a:pt x="5888" y="757"/>
                    <a:pt x="5568" y="1640"/>
                  </a:cubicBezTo>
                  <a:cubicBezTo>
                    <a:pt x="5280" y="2442"/>
                    <a:pt x="5412" y="3368"/>
                    <a:pt x="5911" y="4057"/>
                  </a:cubicBezTo>
                  <a:cubicBezTo>
                    <a:pt x="6214" y="4476"/>
                    <a:pt x="6612" y="4749"/>
                    <a:pt x="7032" y="4821"/>
                  </a:cubicBezTo>
                  <a:cubicBezTo>
                    <a:pt x="7107" y="4834"/>
                    <a:pt x="7185" y="4841"/>
                    <a:pt x="7263" y="4841"/>
                  </a:cubicBezTo>
                  <a:cubicBezTo>
                    <a:pt x="7691" y="4841"/>
                    <a:pt x="8137" y="4648"/>
                    <a:pt x="8474" y="4308"/>
                  </a:cubicBezTo>
                  <a:cubicBezTo>
                    <a:pt x="8795" y="3984"/>
                    <a:pt x="9028" y="3532"/>
                    <a:pt x="9165" y="2969"/>
                  </a:cubicBezTo>
                  <a:cubicBezTo>
                    <a:pt x="9283" y="2473"/>
                    <a:pt x="9362" y="1743"/>
                    <a:pt x="9059" y="1068"/>
                  </a:cubicBezTo>
                  <a:cubicBezTo>
                    <a:pt x="8757" y="399"/>
                    <a:pt x="8254" y="31"/>
                    <a:pt x="7634" y="31"/>
                  </a:cubicBezTo>
                  <a:close/>
                  <a:moveTo>
                    <a:pt x="3806" y="4017"/>
                  </a:moveTo>
                  <a:cubicBezTo>
                    <a:pt x="3800" y="4017"/>
                    <a:pt x="3794" y="4018"/>
                    <a:pt x="3788" y="4019"/>
                  </a:cubicBezTo>
                  <a:cubicBezTo>
                    <a:pt x="3702" y="4027"/>
                    <a:pt x="3638" y="4106"/>
                    <a:pt x="3648" y="4193"/>
                  </a:cubicBezTo>
                  <a:cubicBezTo>
                    <a:pt x="3699" y="4667"/>
                    <a:pt x="4112" y="5060"/>
                    <a:pt x="4589" y="5087"/>
                  </a:cubicBezTo>
                  <a:cubicBezTo>
                    <a:pt x="4607" y="5089"/>
                    <a:pt x="4625" y="5089"/>
                    <a:pt x="4643" y="5089"/>
                  </a:cubicBezTo>
                  <a:cubicBezTo>
                    <a:pt x="5098" y="5089"/>
                    <a:pt x="5525" y="4754"/>
                    <a:pt x="5628" y="4304"/>
                  </a:cubicBezTo>
                  <a:cubicBezTo>
                    <a:pt x="5646" y="4219"/>
                    <a:pt x="5592" y="4135"/>
                    <a:pt x="5507" y="4115"/>
                  </a:cubicBezTo>
                  <a:cubicBezTo>
                    <a:pt x="5496" y="4113"/>
                    <a:pt x="5485" y="4111"/>
                    <a:pt x="5473" y="4111"/>
                  </a:cubicBezTo>
                  <a:cubicBezTo>
                    <a:pt x="5400" y="4111"/>
                    <a:pt x="5333" y="4162"/>
                    <a:pt x="5316" y="4236"/>
                  </a:cubicBezTo>
                  <a:cubicBezTo>
                    <a:pt x="5249" y="4536"/>
                    <a:pt x="4952" y="4771"/>
                    <a:pt x="4645" y="4771"/>
                  </a:cubicBezTo>
                  <a:cubicBezTo>
                    <a:pt x="4632" y="4771"/>
                    <a:pt x="4620" y="4771"/>
                    <a:pt x="4607" y="4770"/>
                  </a:cubicBezTo>
                  <a:cubicBezTo>
                    <a:pt x="4286" y="4753"/>
                    <a:pt x="3997" y="4476"/>
                    <a:pt x="3962" y="4158"/>
                  </a:cubicBezTo>
                  <a:cubicBezTo>
                    <a:pt x="3954" y="4078"/>
                    <a:pt x="3886" y="4017"/>
                    <a:pt x="3806" y="4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27450" y="1102423"/>
              <a:ext cx="1039398" cy="911868"/>
            </a:xfrm>
            <a:custGeom>
              <a:avLst/>
              <a:gdLst/>
              <a:ahLst/>
              <a:cxnLst/>
              <a:rect l="l" t="t" r="r" b="b"/>
              <a:pathLst>
                <a:path w="20506" h="17990" extrusionOk="0">
                  <a:moveTo>
                    <a:pt x="5548" y="316"/>
                  </a:moveTo>
                  <a:cubicBezTo>
                    <a:pt x="6648" y="316"/>
                    <a:pt x="7764" y="511"/>
                    <a:pt x="8820" y="901"/>
                  </a:cubicBezTo>
                  <a:cubicBezTo>
                    <a:pt x="9733" y="1238"/>
                    <a:pt x="10607" y="1717"/>
                    <a:pt x="11421" y="2326"/>
                  </a:cubicBezTo>
                  <a:lnTo>
                    <a:pt x="11526" y="2403"/>
                  </a:lnTo>
                  <a:cubicBezTo>
                    <a:pt x="11565" y="2434"/>
                    <a:pt x="11606" y="2465"/>
                    <a:pt x="11650" y="2500"/>
                  </a:cubicBezTo>
                  <a:cubicBezTo>
                    <a:pt x="11680" y="2523"/>
                    <a:pt x="11710" y="2549"/>
                    <a:pt x="11742" y="2573"/>
                  </a:cubicBezTo>
                  <a:lnTo>
                    <a:pt x="11765" y="2594"/>
                  </a:lnTo>
                  <a:cubicBezTo>
                    <a:pt x="11779" y="2605"/>
                    <a:pt x="11794" y="2617"/>
                    <a:pt x="11814" y="2635"/>
                  </a:cubicBezTo>
                  <a:cubicBezTo>
                    <a:pt x="12420" y="3131"/>
                    <a:pt x="12980" y="3695"/>
                    <a:pt x="13477" y="4314"/>
                  </a:cubicBezTo>
                  <a:cubicBezTo>
                    <a:pt x="13632" y="4510"/>
                    <a:pt x="13782" y="4710"/>
                    <a:pt x="13920" y="4905"/>
                  </a:cubicBezTo>
                  <a:cubicBezTo>
                    <a:pt x="14381" y="5557"/>
                    <a:pt x="14802" y="6287"/>
                    <a:pt x="15205" y="7137"/>
                  </a:cubicBezTo>
                  <a:lnTo>
                    <a:pt x="15219" y="7171"/>
                  </a:lnTo>
                  <a:cubicBezTo>
                    <a:pt x="15685" y="8154"/>
                    <a:pt x="16069" y="9166"/>
                    <a:pt x="16415" y="10115"/>
                  </a:cubicBezTo>
                  <a:cubicBezTo>
                    <a:pt x="16505" y="10364"/>
                    <a:pt x="16596" y="10615"/>
                    <a:pt x="16685" y="10865"/>
                  </a:cubicBezTo>
                  <a:cubicBezTo>
                    <a:pt x="16821" y="11241"/>
                    <a:pt x="16958" y="11615"/>
                    <a:pt x="17094" y="11988"/>
                  </a:cubicBezTo>
                  <a:cubicBezTo>
                    <a:pt x="17704" y="13629"/>
                    <a:pt x="18484" y="15518"/>
                    <a:pt x="19656" y="17101"/>
                  </a:cubicBezTo>
                  <a:cubicBezTo>
                    <a:pt x="19757" y="17236"/>
                    <a:pt x="19861" y="17370"/>
                    <a:pt x="19967" y="17499"/>
                  </a:cubicBezTo>
                  <a:cubicBezTo>
                    <a:pt x="19652" y="17615"/>
                    <a:pt x="19329" y="17671"/>
                    <a:pt x="19004" y="17671"/>
                  </a:cubicBezTo>
                  <a:cubicBezTo>
                    <a:pt x="18866" y="17671"/>
                    <a:pt x="18728" y="17661"/>
                    <a:pt x="18589" y="17641"/>
                  </a:cubicBezTo>
                  <a:cubicBezTo>
                    <a:pt x="15510" y="17196"/>
                    <a:pt x="12997" y="11811"/>
                    <a:pt x="12440" y="8259"/>
                  </a:cubicBezTo>
                  <a:cubicBezTo>
                    <a:pt x="12401" y="8015"/>
                    <a:pt x="12371" y="7772"/>
                    <a:pt x="12349" y="7537"/>
                  </a:cubicBezTo>
                  <a:cubicBezTo>
                    <a:pt x="12276" y="6709"/>
                    <a:pt x="12233" y="5862"/>
                    <a:pt x="12198" y="5114"/>
                  </a:cubicBezTo>
                  <a:lnTo>
                    <a:pt x="12198" y="5114"/>
                  </a:lnTo>
                  <a:cubicBezTo>
                    <a:pt x="13645" y="6908"/>
                    <a:pt x="14973" y="9349"/>
                    <a:pt x="16145" y="12376"/>
                  </a:cubicBezTo>
                  <a:lnTo>
                    <a:pt x="16294" y="12318"/>
                  </a:lnTo>
                  <a:lnTo>
                    <a:pt x="16155" y="12400"/>
                  </a:lnTo>
                  <a:cubicBezTo>
                    <a:pt x="16513" y="13328"/>
                    <a:pt x="16864" y="14324"/>
                    <a:pt x="17195" y="15364"/>
                  </a:cubicBezTo>
                  <a:lnTo>
                    <a:pt x="17498" y="15266"/>
                  </a:lnTo>
                  <a:cubicBezTo>
                    <a:pt x="17165" y="14220"/>
                    <a:pt x="16812" y="13217"/>
                    <a:pt x="16454" y="12291"/>
                  </a:cubicBezTo>
                  <a:lnTo>
                    <a:pt x="16441" y="12258"/>
                  </a:lnTo>
                  <a:cubicBezTo>
                    <a:pt x="15173" y="8989"/>
                    <a:pt x="13726" y="6394"/>
                    <a:pt x="12139" y="4543"/>
                  </a:cubicBezTo>
                  <a:cubicBezTo>
                    <a:pt x="10136" y="2208"/>
                    <a:pt x="7916" y="1029"/>
                    <a:pt x="5530" y="1029"/>
                  </a:cubicBezTo>
                  <a:cubicBezTo>
                    <a:pt x="5259" y="1029"/>
                    <a:pt x="4986" y="1044"/>
                    <a:pt x="4711" y="1074"/>
                  </a:cubicBezTo>
                  <a:cubicBezTo>
                    <a:pt x="4674" y="1079"/>
                    <a:pt x="4638" y="1083"/>
                    <a:pt x="4600" y="1087"/>
                  </a:cubicBezTo>
                  <a:cubicBezTo>
                    <a:pt x="4587" y="1089"/>
                    <a:pt x="4577" y="1090"/>
                    <a:pt x="4564" y="1093"/>
                  </a:cubicBezTo>
                  <a:lnTo>
                    <a:pt x="4488" y="1103"/>
                  </a:lnTo>
                  <a:cubicBezTo>
                    <a:pt x="4477" y="1104"/>
                    <a:pt x="4462" y="1107"/>
                    <a:pt x="4449" y="1109"/>
                  </a:cubicBezTo>
                  <a:lnTo>
                    <a:pt x="4373" y="1119"/>
                  </a:lnTo>
                  <a:cubicBezTo>
                    <a:pt x="4363" y="1120"/>
                    <a:pt x="4350" y="1123"/>
                    <a:pt x="4340" y="1125"/>
                  </a:cubicBezTo>
                  <a:cubicBezTo>
                    <a:pt x="4304" y="1130"/>
                    <a:pt x="4268" y="1138"/>
                    <a:pt x="4233" y="1142"/>
                  </a:cubicBezTo>
                  <a:cubicBezTo>
                    <a:pt x="4227" y="1145"/>
                    <a:pt x="4222" y="1145"/>
                    <a:pt x="4217" y="1146"/>
                  </a:cubicBezTo>
                  <a:lnTo>
                    <a:pt x="4125" y="1162"/>
                  </a:lnTo>
                  <a:cubicBezTo>
                    <a:pt x="4112" y="1164"/>
                    <a:pt x="4099" y="1168"/>
                    <a:pt x="4088" y="1169"/>
                  </a:cubicBezTo>
                  <a:cubicBezTo>
                    <a:pt x="4063" y="1175"/>
                    <a:pt x="4040" y="1179"/>
                    <a:pt x="4017" y="1184"/>
                  </a:cubicBezTo>
                  <a:cubicBezTo>
                    <a:pt x="4004" y="1188"/>
                    <a:pt x="3990" y="1189"/>
                    <a:pt x="3977" y="1194"/>
                  </a:cubicBezTo>
                  <a:cubicBezTo>
                    <a:pt x="3954" y="1198"/>
                    <a:pt x="3931" y="1204"/>
                    <a:pt x="3908" y="1207"/>
                  </a:cubicBezTo>
                  <a:cubicBezTo>
                    <a:pt x="3896" y="1210"/>
                    <a:pt x="3883" y="1212"/>
                    <a:pt x="3873" y="1215"/>
                  </a:cubicBezTo>
                  <a:cubicBezTo>
                    <a:pt x="3839" y="1223"/>
                    <a:pt x="3807" y="1231"/>
                    <a:pt x="3772" y="1238"/>
                  </a:cubicBezTo>
                  <a:cubicBezTo>
                    <a:pt x="3765" y="1240"/>
                    <a:pt x="3757" y="1241"/>
                    <a:pt x="3749" y="1243"/>
                  </a:cubicBezTo>
                  <a:cubicBezTo>
                    <a:pt x="3722" y="1251"/>
                    <a:pt x="3696" y="1256"/>
                    <a:pt x="3670" y="1263"/>
                  </a:cubicBezTo>
                  <a:cubicBezTo>
                    <a:pt x="3657" y="1267"/>
                    <a:pt x="3644" y="1270"/>
                    <a:pt x="3631" y="1272"/>
                  </a:cubicBezTo>
                  <a:lnTo>
                    <a:pt x="3566" y="1289"/>
                  </a:lnTo>
                  <a:cubicBezTo>
                    <a:pt x="3555" y="1292"/>
                    <a:pt x="3541" y="1296"/>
                    <a:pt x="3528" y="1299"/>
                  </a:cubicBezTo>
                  <a:cubicBezTo>
                    <a:pt x="3506" y="1305"/>
                    <a:pt x="3483" y="1312"/>
                    <a:pt x="3461" y="1318"/>
                  </a:cubicBezTo>
                  <a:cubicBezTo>
                    <a:pt x="3450" y="1320"/>
                    <a:pt x="3437" y="1322"/>
                    <a:pt x="3427" y="1326"/>
                  </a:cubicBezTo>
                  <a:cubicBezTo>
                    <a:pt x="3394" y="1335"/>
                    <a:pt x="3363" y="1344"/>
                    <a:pt x="3332" y="1354"/>
                  </a:cubicBezTo>
                  <a:cubicBezTo>
                    <a:pt x="3322" y="1356"/>
                    <a:pt x="3313" y="1358"/>
                    <a:pt x="3303" y="1362"/>
                  </a:cubicBezTo>
                  <a:cubicBezTo>
                    <a:pt x="3278" y="1369"/>
                    <a:pt x="3255" y="1377"/>
                    <a:pt x="3234" y="1384"/>
                  </a:cubicBezTo>
                  <a:cubicBezTo>
                    <a:pt x="3221" y="1387"/>
                    <a:pt x="3209" y="1391"/>
                    <a:pt x="3196" y="1397"/>
                  </a:cubicBezTo>
                  <a:cubicBezTo>
                    <a:pt x="3176" y="1401"/>
                    <a:pt x="3156" y="1410"/>
                    <a:pt x="3137" y="1416"/>
                  </a:cubicBezTo>
                  <a:cubicBezTo>
                    <a:pt x="3124" y="1420"/>
                    <a:pt x="3111" y="1426"/>
                    <a:pt x="3098" y="1429"/>
                  </a:cubicBezTo>
                  <a:cubicBezTo>
                    <a:pt x="3077" y="1436"/>
                    <a:pt x="3058" y="1443"/>
                    <a:pt x="3037" y="1450"/>
                  </a:cubicBezTo>
                  <a:lnTo>
                    <a:pt x="3003" y="1462"/>
                  </a:lnTo>
                  <a:cubicBezTo>
                    <a:pt x="2973" y="1472"/>
                    <a:pt x="2944" y="1480"/>
                    <a:pt x="2914" y="1492"/>
                  </a:cubicBezTo>
                  <a:cubicBezTo>
                    <a:pt x="2903" y="1495"/>
                    <a:pt x="2893" y="1499"/>
                    <a:pt x="2882" y="1502"/>
                  </a:cubicBezTo>
                  <a:cubicBezTo>
                    <a:pt x="2864" y="1509"/>
                    <a:pt x="2842" y="1516"/>
                    <a:pt x="2822" y="1524"/>
                  </a:cubicBezTo>
                  <a:cubicBezTo>
                    <a:pt x="2809" y="1529"/>
                    <a:pt x="2796" y="1534"/>
                    <a:pt x="2785" y="1538"/>
                  </a:cubicBezTo>
                  <a:cubicBezTo>
                    <a:pt x="2766" y="1545"/>
                    <a:pt x="2749" y="1552"/>
                    <a:pt x="2730" y="1558"/>
                  </a:cubicBezTo>
                  <a:cubicBezTo>
                    <a:pt x="2717" y="1564"/>
                    <a:pt x="2705" y="1567"/>
                    <a:pt x="2692" y="1573"/>
                  </a:cubicBezTo>
                  <a:cubicBezTo>
                    <a:pt x="2672" y="1580"/>
                    <a:pt x="2652" y="1587"/>
                    <a:pt x="2633" y="1596"/>
                  </a:cubicBezTo>
                  <a:cubicBezTo>
                    <a:pt x="2622" y="1600"/>
                    <a:pt x="2613" y="1603"/>
                    <a:pt x="2602" y="1609"/>
                  </a:cubicBezTo>
                  <a:cubicBezTo>
                    <a:pt x="2573" y="1620"/>
                    <a:pt x="2547" y="1630"/>
                    <a:pt x="2520" y="1643"/>
                  </a:cubicBezTo>
                  <a:cubicBezTo>
                    <a:pt x="2508" y="1646"/>
                    <a:pt x="2498" y="1652"/>
                    <a:pt x="2486" y="1656"/>
                  </a:cubicBezTo>
                  <a:cubicBezTo>
                    <a:pt x="2469" y="1663"/>
                    <a:pt x="2450" y="1670"/>
                    <a:pt x="2433" y="1679"/>
                  </a:cubicBezTo>
                  <a:cubicBezTo>
                    <a:pt x="2420" y="1685"/>
                    <a:pt x="2407" y="1689"/>
                    <a:pt x="2397" y="1695"/>
                  </a:cubicBezTo>
                  <a:cubicBezTo>
                    <a:pt x="2381" y="1702"/>
                    <a:pt x="2364" y="1709"/>
                    <a:pt x="2347" y="1717"/>
                  </a:cubicBezTo>
                  <a:cubicBezTo>
                    <a:pt x="2334" y="1722"/>
                    <a:pt x="2324" y="1728"/>
                    <a:pt x="2311" y="1734"/>
                  </a:cubicBezTo>
                  <a:cubicBezTo>
                    <a:pt x="2292" y="1741"/>
                    <a:pt x="2275" y="1750"/>
                    <a:pt x="2256" y="1758"/>
                  </a:cubicBezTo>
                  <a:cubicBezTo>
                    <a:pt x="2247" y="1763"/>
                    <a:pt x="2239" y="1767"/>
                    <a:pt x="2227" y="1771"/>
                  </a:cubicBezTo>
                  <a:cubicBezTo>
                    <a:pt x="2203" y="1784"/>
                    <a:pt x="2175" y="1794"/>
                    <a:pt x="2151" y="1807"/>
                  </a:cubicBezTo>
                  <a:cubicBezTo>
                    <a:pt x="2139" y="1813"/>
                    <a:pt x="2129" y="1816"/>
                    <a:pt x="2118" y="1822"/>
                  </a:cubicBezTo>
                  <a:cubicBezTo>
                    <a:pt x="2102" y="1829"/>
                    <a:pt x="2086" y="1836"/>
                    <a:pt x="2069" y="1845"/>
                  </a:cubicBezTo>
                  <a:cubicBezTo>
                    <a:pt x="2059" y="1850"/>
                    <a:pt x="2046" y="1855"/>
                    <a:pt x="2036" y="1861"/>
                  </a:cubicBezTo>
                  <a:cubicBezTo>
                    <a:pt x="2018" y="1868"/>
                    <a:pt x="2004" y="1875"/>
                    <a:pt x="1990" y="1882"/>
                  </a:cubicBezTo>
                  <a:lnTo>
                    <a:pt x="1958" y="1899"/>
                  </a:lnTo>
                  <a:cubicBezTo>
                    <a:pt x="1939" y="1908"/>
                    <a:pt x="1923" y="1915"/>
                    <a:pt x="1906" y="1924"/>
                  </a:cubicBezTo>
                  <a:cubicBezTo>
                    <a:pt x="1896" y="1928"/>
                    <a:pt x="1889" y="1933"/>
                    <a:pt x="1880" y="1937"/>
                  </a:cubicBezTo>
                  <a:cubicBezTo>
                    <a:pt x="1857" y="1950"/>
                    <a:pt x="1831" y="1960"/>
                    <a:pt x="1808" y="1973"/>
                  </a:cubicBezTo>
                  <a:cubicBezTo>
                    <a:pt x="1798" y="1979"/>
                    <a:pt x="1788" y="1983"/>
                    <a:pt x="1778" y="1989"/>
                  </a:cubicBezTo>
                  <a:cubicBezTo>
                    <a:pt x="1764" y="1996"/>
                    <a:pt x="1749" y="2003"/>
                    <a:pt x="1735" y="2012"/>
                  </a:cubicBezTo>
                  <a:lnTo>
                    <a:pt x="1702" y="2029"/>
                  </a:lnTo>
                  <a:cubicBezTo>
                    <a:pt x="1687" y="2036"/>
                    <a:pt x="1673" y="2043"/>
                    <a:pt x="1661" y="2051"/>
                  </a:cubicBezTo>
                  <a:cubicBezTo>
                    <a:pt x="1650" y="2055"/>
                    <a:pt x="1641" y="2061"/>
                    <a:pt x="1630" y="2066"/>
                  </a:cubicBezTo>
                  <a:lnTo>
                    <a:pt x="1582" y="2094"/>
                  </a:lnTo>
                  <a:cubicBezTo>
                    <a:pt x="1572" y="2098"/>
                    <a:pt x="1562" y="2104"/>
                    <a:pt x="1553" y="2110"/>
                  </a:cubicBezTo>
                  <a:cubicBezTo>
                    <a:pt x="1533" y="2120"/>
                    <a:pt x="1514" y="2131"/>
                    <a:pt x="1497" y="2140"/>
                  </a:cubicBezTo>
                  <a:cubicBezTo>
                    <a:pt x="1488" y="2146"/>
                    <a:pt x="1478" y="2151"/>
                    <a:pt x="1468" y="2156"/>
                  </a:cubicBezTo>
                  <a:cubicBezTo>
                    <a:pt x="1455" y="2163"/>
                    <a:pt x="1441" y="2170"/>
                    <a:pt x="1428" y="2177"/>
                  </a:cubicBezTo>
                  <a:cubicBezTo>
                    <a:pt x="1419" y="2183"/>
                    <a:pt x="1409" y="2189"/>
                    <a:pt x="1399" y="2195"/>
                  </a:cubicBezTo>
                  <a:lnTo>
                    <a:pt x="1362" y="2216"/>
                  </a:lnTo>
                  <a:lnTo>
                    <a:pt x="1334" y="2232"/>
                  </a:lnTo>
                  <a:cubicBezTo>
                    <a:pt x="1319" y="2241"/>
                    <a:pt x="1303" y="2249"/>
                    <a:pt x="1287" y="2261"/>
                  </a:cubicBezTo>
                  <a:lnTo>
                    <a:pt x="1260" y="2277"/>
                  </a:lnTo>
                  <a:cubicBezTo>
                    <a:pt x="1244" y="2285"/>
                    <a:pt x="1229" y="2295"/>
                    <a:pt x="1212" y="2304"/>
                  </a:cubicBezTo>
                  <a:cubicBezTo>
                    <a:pt x="1203" y="2310"/>
                    <a:pt x="1196" y="2314"/>
                    <a:pt x="1188" y="2320"/>
                  </a:cubicBezTo>
                  <a:cubicBezTo>
                    <a:pt x="1175" y="2327"/>
                    <a:pt x="1164" y="2334"/>
                    <a:pt x="1152" y="2341"/>
                  </a:cubicBezTo>
                  <a:cubicBezTo>
                    <a:pt x="1143" y="2347"/>
                    <a:pt x="1133" y="2353"/>
                    <a:pt x="1126" y="2357"/>
                  </a:cubicBezTo>
                  <a:cubicBezTo>
                    <a:pt x="1114" y="2365"/>
                    <a:pt x="1103" y="2372"/>
                    <a:pt x="1090" y="2379"/>
                  </a:cubicBezTo>
                  <a:cubicBezTo>
                    <a:pt x="1082" y="2385"/>
                    <a:pt x="1074" y="2389"/>
                    <a:pt x="1067" y="2393"/>
                  </a:cubicBezTo>
                  <a:cubicBezTo>
                    <a:pt x="1051" y="2405"/>
                    <a:pt x="1035" y="2415"/>
                    <a:pt x="1016" y="2425"/>
                  </a:cubicBezTo>
                  <a:cubicBezTo>
                    <a:pt x="1009" y="2428"/>
                    <a:pt x="1003" y="2434"/>
                    <a:pt x="996" y="2437"/>
                  </a:cubicBezTo>
                  <a:cubicBezTo>
                    <a:pt x="984" y="2447"/>
                    <a:pt x="970" y="2455"/>
                    <a:pt x="957" y="2462"/>
                  </a:cubicBezTo>
                  <a:cubicBezTo>
                    <a:pt x="950" y="2468"/>
                    <a:pt x="943" y="2471"/>
                    <a:pt x="936" y="2477"/>
                  </a:cubicBezTo>
                  <a:lnTo>
                    <a:pt x="902" y="2498"/>
                  </a:lnTo>
                  <a:cubicBezTo>
                    <a:pt x="895" y="2504"/>
                    <a:pt x="888" y="2507"/>
                    <a:pt x="881" y="2513"/>
                  </a:cubicBezTo>
                  <a:lnTo>
                    <a:pt x="849" y="2534"/>
                  </a:lnTo>
                  <a:cubicBezTo>
                    <a:pt x="842" y="2537"/>
                    <a:pt x="836" y="2543"/>
                    <a:pt x="829" y="2547"/>
                  </a:cubicBezTo>
                  <a:cubicBezTo>
                    <a:pt x="813" y="2557"/>
                    <a:pt x="797" y="2569"/>
                    <a:pt x="783" y="2579"/>
                  </a:cubicBezTo>
                  <a:cubicBezTo>
                    <a:pt x="777" y="2583"/>
                    <a:pt x="773" y="2585"/>
                    <a:pt x="768" y="2588"/>
                  </a:cubicBezTo>
                  <a:cubicBezTo>
                    <a:pt x="757" y="2595"/>
                    <a:pt x="744" y="2605"/>
                    <a:pt x="734" y="2612"/>
                  </a:cubicBezTo>
                  <a:cubicBezTo>
                    <a:pt x="728" y="2615"/>
                    <a:pt x="721" y="2621"/>
                    <a:pt x="715" y="2624"/>
                  </a:cubicBezTo>
                  <a:cubicBezTo>
                    <a:pt x="707" y="2631"/>
                    <a:pt x="698" y="2637"/>
                    <a:pt x="686" y="2644"/>
                  </a:cubicBezTo>
                  <a:cubicBezTo>
                    <a:pt x="682" y="2648"/>
                    <a:pt x="675" y="2653"/>
                    <a:pt x="669" y="2657"/>
                  </a:cubicBezTo>
                  <a:cubicBezTo>
                    <a:pt x="660" y="2664"/>
                    <a:pt x="649" y="2671"/>
                    <a:pt x="640" y="2677"/>
                  </a:cubicBezTo>
                  <a:cubicBezTo>
                    <a:pt x="635" y="2680"/>
                    <a:pt x="632" y="2684"/>
                    <a:pt x="626" y="2687"/>
                  </a:cubicBezTo>
                  <a:cubicBezTo>
                    <a:pt x="611" y="2696"/>
                    <a:pt x="599" y="2707"/>
                    <a:pt x="586" y="2716"/>
                  </a:cubicBezTo>
                  <a:cubicBezTo>
                    <a:pt x="583" y="2717"/>
                    <a:pt x="578" y="2722"/>
                    <a:pt x="577" y="2723"/>
                  </a:cubicBezTo>
                  <a:cubicBezTo>
                    <a:pt x="567" y="2730"/>
                    <a:pt x="557" y="2738"/>
                    <a:pt x="547" y="2745"/>
                  </a:cubicBezTo>
                  <a:cubicBezTo>
                    <a:pt x="542" y="2749"/>
                    <a:pt x="538" y="2752"/>
                    <a:pt x="534" y="2753"/>
                  </a:cubicBezTo>
                  <a:cubicBezTo>
                    <a:pt x="525" y="2759"/>
                    <a:pt x="518" y="2766"/>
                    <a:pt x="509" y="2772"/>
                  </a:cubicBezTo>
                  <a:cubicBezTo>
                    <a:pt x="505" y="2775"/>
                    <a:pt x="499" y="2779"/>
                    <a:pt x="496" y="2781"/>
                  </a:cubicBezTo>
                  <a:cubicBezTo>
                    <a:pt x="488" y="2788"/>
                    <a:pt x="478" y="2794"/>
                    <a:pt x="469" y="2801"/>
                  </a:cubicBezTo>
                  <a:cubicBezTo>
                    <a:pt x="466" y="2802"/>
                    <a:pt x="463" y="2804"/>
                    <a:pt x="460" y="2808"/>
                  </a:cubicBezTo>
                  <a:cubicBezTo>
                    <a:pt x="449" y="2815"/>
                    <a:pt x="439" y="2824"/>
                    <a:pt x="430" y="2831"/>
                  </a:cubicBezTo>
                  <a:cubicBezTo>
                    <a:pt x="554" y="1922"/>
                    <a:pt x="1527" y="1230"/>
                    <a:pt x="2397" y="891"/>
                  </a:cubicBezTo>
                  <a:cubicBezTo>
                    <a:pt x="3382" y="508"/>
                    <a:pt x="4457" y="316"/>
                    <a:pt x="5548" y="316"/>
                  </a:cubicBezTo>
                  <a:close/>
                  <a:moveTo>
                    <a:pt x="5554" y="1"/>
                  </a:moveTo>
                  <a:cubicBezTo>
                    <a:pt x="4423" y="1"/>
                    <a:pt x="3309" y="200"/>
                    <a:pt x="2288" y="598"/>
                  </a:cubicBezTo>
                  <a:cubicBezTo>
                    <a:pt x="1215" y="1012"/>
                    <a:pt x="1" y="1941"/>
                    <a:pt x="110" y="3185"/>
                  </a:cubicBezTo>
                  <a:lnTo>
                    <a:pt x="145" y="3494"/>
                  </a:lnTo>
                  <a:lnTo>
                    <a:pt x="381" y="3285"/>
                  </a:lnTo>
                  <a:cubicBezTo>
                    <a:pt x="455" y="3218"/>
                    <a:pt x="2226" y="1673"/>
                    <a:pt x="4739" y="1393"/>
                  </a:cubicBezTo>
                  <a:cubicBezTo>
                    <a:pt x="6625" y="1408"/>
                    <a:pt x="8790" y="2262"/>
                    <a:pt x="10526" y="3676"/>
                  </a:cubicBezTo>
                  <a:cubicBezTo>
                    <a:pt x="10990" y="4057"/>
                    <a:pt x="11444" y="4486"/>
                    <a:pt x="11876" y="4955"/>
                  </a:cubicBezTo>
                  <a:cubicBezTo>
                    <a:pt x="11912" y="5750"/>
                    <a:pt x="11955" y="6667"/>
                    <a:pt x="12037" y="7565"/>
                  </a:cubicBezTo>
                  <a:cubicBezTo>
                    <a:pt x="12058" y="7808"/>
                    <a:pt x="12090" y="8058"/>
                    <a:pt x="12130" y="8309"/>
                  </a:cubicBezTo>
                  <a:cubicBezTo>
                    <a:pt x="12719" y="12049"/>
                    <a:pt x="15277" y="17484"/>
                    <a:pt x="18547" y="17954"/>
                  </a:cubicBezTo>
                  <a:cubicBezTo>
                    <a:pt x="18700" y="17979"/>
                    <a:pt x="18856" y="17989"/>
                    <a:pt x="19010" y="17989"/>
                  </a:cubicBezTo>
                  <a:cubicBezTo>
                    <a:pt x="19446" y="17989"/>
                    <a:pt x="19879" y="17900"/>
                    <a:pt x="20306" y="17721"/>
                  </a:cubicBezTo>
                  <a:lnTo>
                    <a:pt x="20506" y="17636"/>
                  </a:lnTo>
                  <a:lnTo>
                    <a:pt x="20360" y="17471"/>
                  </a:lnTo>
                  <a:cubicBezTo>
                    <a:pt x="20209" y="17292"/>
                    <a:pt x="20061" y="17105"/>
                    <a:pt x="19920" y="16916"/>
                  </a:cubicBezTo>
                  <a:cubicBezTo>
                    <a:pt x="18769" y="15365"/>
                    <a:pt x="18000" y="13502"/>
                    <a:pt x="17400" y="11882"/>
                  </a:cubicBezTo>
                  <a:cubicBezTo>
                    <a:pt x="17260" y="11509"/>
                    <a:pt x="17125" y="11134"/>
                    <a:pt x="16991" y="10760"/>
                  </a:cubicBezTo>
                  <a:cubicBezTo>
                    <a:pt x="16900" y="10509"/>
                    <a:pt x="16808" y="10260"/>
                    <a:pt x="16719" y="10010"/>
                  </a:cubicBezTo>
                  <a:cubicBezTo>
                    <a:pt x="16373" y="9065"/>
                    <a:pt x="15991" y="8054"/>
                    <a:pt x="15526" y="7072"/>
                  </a:cubicBezTo>
                  <a:lnTo>
                    <a:pt x="15512" y="7039"/>
                  </a:lnTo>
                  <a:cubicBezTo>
                    <a:pt x="15097" y="6159"/>
                    <a:pt x="14662" y="5403"/>
                    <a:pt x="14185" y="4726"/>
                  </a:cubicBezTo>
                  <a:cubicBezTo>
                    <a:pt x="14043" y="4526"/>
                    <a:pt x="13890" y="4323"/>
                    <a:pt x="13730" y="4120"/>
                  </a:cubicBezTo>
                  <a:cubicBezTo>
                    <a:pt x="13219" y="3482"/>
                    <a:pt x="12643" y="2902"/>
                    <a:pt x="12027" y="2399"/>
                  </a:cubicBezTo>
                  <a:cubicBezTo>
                    <a:pt x="12010" y="2383"/>
                    <a:pt x="11989" y="2366"/>
                    <a:pt x="11972" y="2350"/>
                  </a:cubicBezTo>
                  <a:lnTo>
                    <a:pt x="11952" y="2334"/>
                  </a:lnTo>
                  <a:cubicBezTo>
                    <a:pt x="11919" y="2307"/>
                    <a:pt x="11886" y="2280"/>
                    <a:pt x="11850" y="2251"/>
                  </a:cubicBezTo>
                  <a:cubicBezTo>
                    <a:pt x="11808" y="2219"/>
                    <a:pt x="11766" y="2185"/>
                    <a:pt x="11723" y="2153"/>
                  </a:cubicBezTo>
                  <a:lnTo>
                    <a:pt x="11616" y="2074"/>
                  </a:lnTo>
                  <a:cubicBezTo>
                    <a:pt x="10778" y="1447"/>
                    <a:pt x="9877" y="953"/>
                    <a:pt x="8936" y="606"/>
                  </a:cubicBezTo>
                  <a:cubicBezTo>
                    <a:pt x="7845" y="202"/>
                    <a:pt x="6691" y="1"/>
                    <a:pt x="5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2" name="Google Shape;212;p4"/>
          <p:cNvGrpSpPr/>
          <p:nvPr/>
        </p:nvGrpSpPr>
        <p:grpSpPr>
          <a:xfrm rot="1005433" flipH="1">
            <a:off x="103011" y="1250282"/>
            <a:ext cx="462759" cy="349339"/>
            <a:chOff x="4597367" y="2133019"/>
            <a:chExt cx="763717" cy="576533"/>
          </a:xfrm>
        </p:grpSpPr>
        <p:sp>
          <p:nvSpPr>
            <p:cNvPr id="213" name="Google Shape;213;p4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167985" y="266100"/>
            <a:ext cx="1298980" cy="1104226"/>
            <a:chOff x="127450" y="397575"/>
            <a:chExt cx="1901874" cy="1616728"/>
          </a:xfrm>
        </p:grpSpPr>
        <p:sp>
          <p:nvSpPr>
            <p:cNvPr id="218" name="Google Shape;218;p4"/>
            <p:cNvSpPr/>
            <p:nvPr/>
          </p:nvSpPr>
          <p:spPr>
            <a:xfrm>
              <a:off x="1334797" y="974997"/>
              <a:ext cx="686106" cy="830312"/>
            </a:xfrm>
            <a:custGeom>
              <a:avLst/>
              <a:gdLst/>
              <a:ahLst/>
              <a:cxnLst/>
              <a:rect l="l" t="t" r="r" b="b"/>
              <a:pathLst>
                <a:path w="13536" h="16381" extrusionOk="0">
                  <a:moveTo>
                    <a:pt x="8954" y="1"/>
                  </a:moveTo>
                  <a:cubicBezTo>
                    <a:pt x="7492" y="1"/>
                    <a:pt x="6026" y="353"/>
                    <a:pt x="4716" y="1003"/>
                  </a:cubicBezTo>
                  <a:cubicBezTo>
                    <a:pt x="3886" y="1415"/>
                    <a:pt x="3120" y="1944"/>
                    <a:pt x="2429" y="2559"/>
                  </a:cubicBezTo>
                  <a:cubicBezTo>
                    <a:pt x="2414" y="2923"/>
                    <a:pt x="2388" y="3284"/>
                    <a:pt x="2345" y="3646"/>
                  </a:cubicBezTo>
                  <a:cubicBezTo>
                    <a:pt x="2289" y="4114"/>
                    <a:pt x="2208" y="4580"/>
                    <a:pt x="2115" y="5043"/>
                  </a:cubicBezTo>
                  <a:cubicBezTo>
                    <a:pt x="1933" y="5940"/>
                    <a:pt x="1710" y="6823"/>
                    <a:pt x="1573" y="7728"/>
                  </a:cubicBezTo>
                  <a:cubicBezTo>
                    <a:pt x="1560" y="7816"/>
                    <a:pt x="1546" y="7906"/>
                    <a:pt x="1533" y="7993"/>
                  </a:cubicBezTo>
                  <a:cubicBezTo>
                    <a:pt x="1513" y="8686"/>
                    <a:pt x="1500" y="9377"/>
                    <a:pt x="1454" y="10068"/>
                  </a:cubicBezTo>
                  <a:cubicBezTo>
                    <a:pt x="1382" y="11225"/>
                    <a:pt x="1234" y="12370"/>
                    <a:pt x="927" y="13487"/>
                  </a:cubicBezTo>
                  <a:cubicBezTo>
                    <a:pt x="695" y="14335"/>
                    <a:pt x="485" y="15194"/>
                    <a:pt x="149" y="16009"/>
                  </a:cubicBezTo>
                  <a:cubicBezTo>
                    <a:pt x="141" y="16030"/>
                    <a:pt x="132" y="16050"/>
                    <a:pt x="122" y="16072"/>
                  </a:cubicBezTo>
                  <a:cubicBezTo>
                    <a:pt x="96" y="16179"/>
                    <a:pt x="54" y="16281"/>
                    <a:pt x="1" y="16380"/>
                  </a:cubicBezTo>
                  <a:cubicBezTo>
                    <a:pt x="547" y="15473"/>
                    <a:pt x="963" y="14497"/>
                    <a:pt x="1293" y="13447"/>
                  </a:cubicBezTo>
                  <a:cubicBezTo>
                    <a:pt x="1909" y="11480"/>
                    <a:pt x="2260" y="9433"/>
                    <a:pt x="2985" y="7502"/>
                  </a:cubicBezTo>
                  <a:cubicBezTo>
                    <a:pt x="3706" y="5573"/>
                    <a:pt x="4873" y="3705"/>
                    <a:pt x="6671" y="2700"/>
                  </a:cubicBezTo>
                  <a:cubicBezTo>
                    <a:pt x="7703" y="2121"/>
                    <a:pt x="8868" y="1872"/>
                    <a:pt x="10052" y="1872"/>
                  </a:cubicBezTo>
                  <a:cubicBezTo>
                    <a:pt x="11232" y="1872"/>
                    <a:pt x="12432" y="2119"/>
                    <a:pt x="13536" y="2534"/>
                  </a:cubicBezTo>
                  <a:cubicBezTo>
                    <a:pt x="13536" y="2498"/>
                    <a:pt x="13536" y="2466"/>
                    <a:pt x="13534" y="2435"/>
                  </a:cubicBezTo>
                  <a:cubicBezTo>
                    <a:pt x="13478" y="1329"/>
                    <a:pt x="12302" y="590"/>
                    <a:pt x="11215" y="296"/>
                  </a:cubicBezTo>
                  <a:cubicBezTo>
                    <a:pt x="10477" y="97"/>
                    <a:pt x="9716" y="1"/>
                    <a:pt x="8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426590" y="974997"/>
              <a:ext cx="594260" cy="369715"/>
            </a:xfrm>
            <a:custGeom>
              <a:avLst/>
              <a:gdLst/>
              <a:ahLst/>
              <a:cxnLst/>
              <a:rect l="l" t="t" r="r" b="b"/>
              <a:pathLst>
                <a:path w="11724" h="7294" extrusionOk="0">
                  <a:moveTo>
                    <a:pt x="7141" y="1"/>
                  </a:moveTo>
                  <a:cubicBezTo>
                    <a:pt x="5680" y="1"/>
                    <a:pt x="4214" y="353"/>
                    <a:pt x="2903" y="1003"/>
                  </a:cubicBezTo>
                  <a:cubicBezTo>
                    <a:pt x="2033" y="1435"/>
                    <a:pt x="1234" y="1994"/>
                    <a:pt x="518" y="2646"/>
                  </a:cubicBezTo>
                  <a:cubicBezTo>
                    <a:pt x="517" y="3132"/>
                    <a:pt x="500" y="3617"/>
                    <a:pt x="459" y="4099"/>
                  </a:cubicBezTo>
                  <a:cubicBezTo>
                    <a:pt x="399" y="4781"/>
                    <a:pt x="298" y="5455"/>
                    <a:pt x="197" y="6130"/>
                  </a:cubicBezTo>
                  <a:cubicBezTo>
                    <a:pt x="147" y="6470"/>
                    <a:pt x="101" y="6811"/>
                    <a:pt x="30" y="7147"/>
                  </a:cubicBezTo>
                  <a:cubicBezTo>
                    <a:pt x="20" y="7196"/>
                    <a:pt x="10" y="7245"/>
                    <a:pt x="0" y="7293"/>
                  </a:cubicBezTo>
                  <a:cubicBezTo>
                    <a:pt x="189" y="6815"/>
                    <a:pt x="397" y="6347"/>
                    <a:pt x="632" y="5889"/>
                  </a:cubicBezTo>
                  <a:cubicBezTo>
                    <a:pt x="1672" y="3856"/>
                    <a:pt x="3283" y="2026"/>
                    <a:pt x="5406" y="1182"/>
                  </a:cubicBezTo>
                  <a:cubicBezTo>
                    <a:pt x="6149" y="887"/>
                    <a:pt x="6955" y="735"/>
                    <a:pt x="7760" y="735"/>
                  </a:cubicBezTo>
                  <a:cubicBezTo>
                    <a:pt x="8387" y="735"/>
                    <a:pt x="9013" y="827"/>
                    <a:pt x="9608" y="1018"/>
                  </a:cubicBezTo>
                  <a:cubicBezTo>
                    <a:pt x="10269" y="1228"/>
                    <a:pt x="10946" y="1568"/>
                    <a:pt x="11448" y="2056"/>
                  </a:cubicBezTo>
                  <a:cubicBezTo>
                    <a:pt x="11556" y="2161"/>
                    <a:pt x="11643" y="2294"/>
                    <a:pt x="11723" y="2433"/>
                  </a:cubicBezTo>
                  <a:cubicBezTo>
                    <a:pt x="11667" y="1329"/>
                    <a:pt x="10489" y="590"/>
                    <a:pt x="9402" y="296"/>
                  </a:cubicBezTo>
                  <a:cubicBezTo>
                    <a:pt x="8665" y="97"/>
                    <a:pt x="7904" y="1"/>
                    <a:pt x="7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042286" y="967090"/>
              <a:ext cx="987038" cy="1029869"/>
            </a:xfrm>
            <a:custGeom>
              <a:avLst/>
              <a:gdLst/>
              <a:ahLst/>
              <a:cxnLst/>
              <a:rect l="l" t="t" r="r" b="b"/>
              <a:pathLst>
                <a:path w="19473" h="20318" extrusionOk="0">
                  <a:moveTo>
                    <a:pt x="14728" y="317"/>
                  </a:moveTo>
                  <a:cubicBezTo>
                    <a:pt x="15482" y="317"/>
                    <a:pt x="16230" y="412"/>
                    <a:pt x="16942" y="605"/>
                  </a:cubicBezTo>
                  <a:cubicBezTo>
                    <a:pt x="17762" y="827"/>
                    <a:pt x="18708" y="1338"/>
                    <a:pt x="19032" y="2110"/>
                  </a:cubicBezTo>
                  <a:cubicBezTo>
                    <a:pt x="18438" y="1609"/>
                    <a:pt x="17178" y="794"/>
                    <a:pt x="15272" y="794"/>
                  </a:cubicBezTo>
                  <a:cubicBezTo>
                    <a:pt x="15232" y="794"/>
                    <a:pt x="15191" y="794"/>
                    <a:pt x="15149" y="795"/>
                  </a:cubicBezTo>
                  <a:cubicBezTo>
                    <a:pt x="12127" y="853"/>
                    <a:pt x="8842" y="2915"/>
                    <a:pt x="5367" y="6922"/>
                  </a:cubicBezTo>
                  <a:cubicBezTo>
                    <a:pt x="5533" y="6551"/>
                    <a:pt x="5713" y="6185"/>
                    <a:pt x="5912" y="5829"/>
                  </a:cubicBezTo>
                  <a:cubicBezTo>
                    <a:pt x="7012" y="3851"/>
                    <a:pt x="8661" y="2244"/>
                    <a:pt x="10556" y="1302"/>
                  </a:cubicBezTo>
                  <a:cubicBezTo>
                    <a:pt x="11866" y="652"/>
                    <a:pt x="13313" y="317"/>
                    <a:pt x="14728" y="317"/>
                  </a:cubicBezTo>
                  <a:close/>
                  <a:moveTo>
                    <a:pt x="15272" y="1111"/>
                  </a:moveTo>
                  <a:cubicBezTo>
                    <a:pt x="17056" y="1111"/>
                    <a:pt x="18258" y="1883"/>
                    <a:pt x="18822" y="2347"/>
                  </a:cubicBezTo>
                  <a:cubicBezTo>
                    <a:pt x="17805" y="2026"/>
                    <a:pt x="16797" y="1866"/>
                    <a:pt x="15838" y="1866"/>
                  </a:cubicBezTo>
                  <a:cubicBezTo>
                    <a:pt x="14562" y="1866"/>
                    <a:pt x="13372" y="2149"/>
                    <a:pt x="12364" y="2715"/>
                  </a:cubicBezTo>
                  <a:cubicBezTo>
                    <a:pt x="10766" y="3609"/>
                    <a:pt x="9467" y="5300"/>
                    <a:pt x="8606" y="7601"/>
                  </a:cubicBezTo>
                  <a:cubicBezTo>
                    <a:pt x="8181" y="8734"/>
                    <a:pt x="7879" y="9923"/>
                    <a:pt x="7589" y="11076"/>
                  </a:cubicBezTo>
                  <a:cubicBezTo>
                    <a:pt x="7382" y="11893"/>
                    <a:pt x="7167" y="12737"/>
                    <a:pt x="6912" y="13552"/>
                  </a:cubicBezTo>
                  <a:cubicBezTo>
                    <a:pt x="6318" y="15446"/>
                    <a:pt x="5500" y="16925"/>
                    <a:pt x="4335" y="18202"/>
                  </a:cubicBezTo>
                  <a:cubicBezTo>
                    <a:pt x="4234" y="18313"/>
                    <a:pt x="4136" y="18417"/>
                    <a:pt x="4041" y="18513"/>
                  </a:cubicBezTo>
                  <a:cubicBezTo>
                    <a:pt x="3681" y="18873"/>
                    <a:pt x="3317" y="19166"/>
                    <a:pt x="2716" y="19412"/>
                  </a:cubicBezTo>
                  <a:cubicBezTo>
                    <a:pt x="2581" y="19468"/>
                    <a:pt x="2303" y="19521"/>
                    <a:pt x="2084" y="19562"/>
                  </a:cubicBezTo>
                  <a:lnTo>
                    <a:pt x="2044" y="19570"/>
                  </a:lnTo>
                  <a:cubicBezTo>
                    <a:pt x="1921" y="19592"/>
                    <a:pt x="1792" y="19614"/>
                    <a:pt x="1659" y="19635"/>
                  </a:cubicBezTo>
                  <a:cubicBezTo>
                    <a:pt x="1309" y="19694"/>
                    <a:pt x="946" y="19755"/>
                    <a:pt x="651" y="19827"/>
                  </a:cubicBezTo>
                  <a:cubicBezTo>
                    <a:pt x="853" y="19575"/>
                    <a:pt x="1044" y="19310"/>
                    <a:pt x="1220" y="19038"/>
                  </a:cubicBezTo>
                  <a:cubicBezTo>
                    <a:pt x="1273" y="18963"/>
                    <a:pt x="1321" y="18885"/>
                    <a:pt x="1368" y="18807"/>
                  </a:cubicBezTo>
                  <a:cubicBezTo>
                    <a:pt x="2455" y="17056"/>
                    <a:pt x="3062" y="14995"/>
                    <a:pt x="3514" y="13210"/>
                  </a:cubicBezTo>
                  <a:cubicBezTo>
                    <a:pt x="3613" y="12821"/>
                    <a:pt x="3708" y="12432"/>
                    <a:pt x="3802" y="12040"/>
                  </a:cubicBezTo>
                  <a:cubicBezTo>
                    <a:pt x="4142" y="10648"/>
                    <a:pt x="4489" y="9224"/>
                    <a:pt x="4991" y="7866"/>
                  </a:cubicBezTo>
                  <a:cubicBezTo>
                    <a:pt x="8591" y="3507"/>
                    <a:pt x="12092" y="1175"/>
                    <a:pt x="15151" y="1112"/>
                  </a:cubicBezTo>
                  <a:cubicBezTo>
                    <a:pt x="15192" y="1111"/>
                    <a:pt x="15232" y="1111"/>
                    <a:pt x="15272" y="1111"/>
                  </a:cubicBezTo>
                  <a:close/>
                  <a:moveTo>
                    <a:pt x="14733" y="0"/>
                  </a:moveTo>
                  <a:cubicBezTo>
                    <a:pt x="13267" y="0"/>
                    <a:pt x="11771" y="345"/>
                    <a:pt x="10417" y="1017"/>
                  </a:cubicBezTo>
                  <a:cubicBezTo>
                    <a:pt x="8463" y="1987"/>
                    <a:pt x="6767" y="3642"/>
                    <a:pt x="5635" y="5675"/>
                  </a:cubicBezTo>
                  <a:cubicBezTo>
                    <a:pt x="5274" y="6328"/>
                    <a:pt x="4971" y="7009"/>
                    <a:pt x="4712" y="7706"/>
                  </a:cubicBezTo>
                  <a:cubicBezTo>
                    <a:pt x="4512" y="7948"/>
                    <a:pt x="4315" y="8195"/>
                    <a:pt x="4113" y="8452"/>
                  </a:cubicBezTo>
                  <a:lnTo>
                    <a:pt x="4363" y="8648"/>
                  </a:lnTo>
                  <a:cubicBezTo>
                    <a:pt x="4376" y="8632"/>
                    <a:pt x="4391" y="8613"/>
                    <a:pt x="4402" y="8597"/>
                  </a:cubicBezTo>
                  <a:lnTo>
                    <a:pt x="4402" y="8597"/>
                  </a:lnTo>
                  <a:cubicBezTo>
                    <a:pt x="4045" y="9710"/>
                    <a:pt x="3766" y="10849"/>
                    <a:pt x="3492" y="11968"/>
                  </a:cubicBezTo>
                  <a:cubicBezTo>
                    <a:pt x="3397" y="12357"/>
                    <a:pt x="3301" y="12746"/>
                    <a:pt x="3204" y="13133"/>
                  </a:cubicBezTo>
                  <a:cubicBezTo>
                    <a:pt x="2758" y="14896"/>
                    <a:pt x="2160" y="16926"/>
                    <a:pt x="1095" y="18643"/>
                  </a:cubicBezTo>
                  <a:cubicBezTo>
                    <a:pt x="1048" y="18718"/>
                    <a:pt x="1002" y="18790"/>
                    <a:pt x="953" y="18865"/>
                  </a:cubicBezTo>
                  <a:cubicBezTo>
                    <a:pt x="719" y="19229"/>
                    <a:pt x="459" y="19576"/>
                    <a:pt x="182" y="19899"/>
                  </a:cubicBezTo>
                  <a:cubicBezTo>
                    <a:pt x="123" y="19966"/>
                    <a:pt x="63" y="20036"/>
                    <a:pt x="2" y="20102"/>
                  </a:cubicBezTo>
                  <a:lnTo>
                    <a:pt x="0" y="20103"/>
                  </a:lnTo>
                  <a:lnTo>
                    <a:pt x="236" y="20318"/>
                  </a:lnTo>
                  <a:lnTo>
                    <a:pt x="238" y="20316"/>
                  </a:lnTo>
                  <a:cubicBezTo>
                    <a:pt x="248" y="20303"/>
                    <a:pt x="311" y="20249"/>
                    <a:pt x="578" y="20175"/>
                  </a:cubicBezTo>
                  <a:cubicBezTo>
                    <a:pt x="881" y="20090"/>
                    <a:pt x="1305" y="20021"/>
                    <a:pt x="1714" y="19952"/>
                  </a:cubicBezTo>
                  <a:cubicBezTo>
                    <a:pt x="1846" y="19930"/>
                    <a:pt x="1976" y="19907"/>
                    <a:pt x="2103" y="19886"/>
                  </a:cubicBezTo>
                  <a:lnTo>
                    <a:pt x="2160" y="19874"/>
                  </a:lnTo>
                  <a:cubicBezTo>
                    <a:pt x="2507" y="19812"/>
                    <a:pt x="2710" y="19763"/>
                    <a:pt x="2838" y="19712"/>
                  </a:cubicBezTo>
                  <a:cubicBezTo>
                    <a:pt x="3397" y="19483"/>
                    <a:pt x="3810" y="19202"/>
                    <a:pt x="4270" y="18742"/>
                  </a:cubicBezTo>
                  <a:cubicBezTo>
                    <a:pt x="4369" y="18642"/>
                    <a:pt x="4470" y="18535"/>
                    <a:pt x="4574" y="18420"/>
                  </a:cubicBezTo>
                  <a:cubicBezTo>
                    <a:pt x="5753" y="17127"/>
                    <a:pt x="6619" y="15566"/>
                    <a:pt x="7221" y="13652"/>
                  </a:cubicBezTo>
                  <a:cubicBezTo>
                    <a:pt x="7480" y="12828"/>
                    <a:pt x="7693" y="11978"/>
                    <a:pt x="7902" y="11158"/>
                  </a:cubicBezTo>
                  <a:cubicBezTo>
                    <a:pt x="8193" y="10014"/>
                    <a:pt x="8491" y="8833"/>
                    <a:pt x="8910" y="7716"/>
                  </a:cubicBezTo>
                  <a:cubicBezTo>
                    <a:pt x="9744" y="5485"/>
                    <a:pt x="10995" y="3852"/>
                    <a:pt x="12527" y="2995"/>
                  </a:cubicBezTo>
                  <a:cubicBezTo>
                    <a:pt x="13486" y="2457"/>
                    <a:pt x="14622" y="2187"/>
                    <a:pt x="15842" y="2187"/>
                  </a:cubicBezTo>
                  <a:cubicBezTo>
                    <a:pt x="16935" y="2187"/>
                    <a:pt x="18097" y="2404"/>
                    <a:pt x="19259" y="2838"/>
                  </a:cubicBezTo>
                  <a:lnTo>
                    <a:pt x="19473" y="2921"/>
                  </a:lnTo>
                  <a:lnTo>
                    <a:pt x="19473" y="2686"/>
                  </a:lnTo>
                  <a:cubicBezTo>
                    <a:pt x="19465" y="2650"/>
                    <a:pt x="19465" y="2612"/>
                    <a:pt x="19464" y="2584"/>
                  </a:cubicBezTo>
                  <a:cubicBezTo>
                    <a:pt x="19403" y="1368"/>
                    <a:pt x="18112" y="595"/>
                    <a:pt x="17027" y="298"/>
                  </a:cubicBezTo>
                  <a:cubicBezTo>
                    <a:pt x="16289" y="99"/>
                    <a:pt x="15515" y="0"/>
                    <a:pt x="1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16713" y="405685"/>
              <a:ext cx="1443225" cy="1600711"/>
            </a:xfrm>
            <a:custGeom>
              <a:avLst/>
              <a:gdLst/>
              <a:ahLst/>
              <a:cxnLst/>
              <a:rect l="l" t="t" r="r" b="b"/>
              <a:pathLst>
                <a:path w="28473" h="31580" extrusionOk="0">
                  <a:moveTo>
                    <a:pt x="8519" y="0"/>
                  </a:moveTo>
                  <a:cubicBezTo>
                    <a:pt x="8391" y="0"/>
                    <a:pt x="8259" y="18"/>
                    <a:pt x="8124" y="58"/>
                  </a:cubicBezTo>
                  <a:cubicBezTo>
                    <a:pt x="7365" y="284"/>
                    <a:pt x="6974" y="1127"/>
                    <a:pt x="6301" y="1547"/>
                  </a:cubicBezTo>
                  <a:cubicBezTo>
                    <a:pt x="5948" y="1766"/>
                    <a:pt x="5548" y="1851"/>
                    <a:pt x="5136" y="1851"/>
                  </a:cubicBezTo>
                  <a:cubicBezTo>
                    <a:pt x="4634" y="1851"/>
                    <a:pt x="4114" y="1724"/>
                    <a:pt x="3639" y="1555"/>
                  </a:cubicBezTo>
                  <a:cubicBezTo>
                    <a:pt x="3489" y="1500"/>
                    <a:pt x="3336" y="1455"/>
                    <a:pt x="3178" y="1421"/>
                  </a:cubicBezTo>
                  <a:cubicBezTo>
                    <a:pt x="2918" y="1365"/>
                    <a:pt x="2652" y="1335"/>
                    <a:pt x="2388" y="1335"/>
                  </a:cubicBezTo>
                  <a:cubicBezTo>
                    <a:pt x="2102" y="1335"/>
                    <a:pt x="1819" y="1370"/>
                    <a:pt x="1550" y="1442"/>
                  </a:cubicBezTo>
                  <a:cubicBezTo>
                    <a:pt x="1499" y="1457"/>
                    <a:pt x="1442" y="1475"/>
                    <a:pt x="1389" y="1493"/>
                  </a:cubicBezTo>
                  <a:cubicBezTo>
                    <a:pt x="1369" y="1500"/>
                    <a:pt x="1349" y="1507"/>
                    <a:pt x="1332" y="1514"/>
                  </a:cubicBezTo>
                  <a:cubicBezTo>
                    <a:pt x="1326" y="1514"/>
                    <a:pt x="1324" y="1516"/>
                    <a:pt x="1320" y="1519"/>
                  </a:cubicBezTo>
                  <a:cubicBezTo>
                    <a:pt x="790" y="1714"/>
                    <a:pt x="342" y="2080"/>
                    <a:pt x="74" y="2642"/>
                  </a:cubicBezTo>
                  <a:cubicBezTo>
                    <a:pt x="46" y="2696"/>
                    <a:pt x="23" y="2754"/>
                    <a:pt x="1" y="2812"/>
                  </a:cubicBezTo>
                  <a:cubicBezTo>
                    <a:pt x="1247" y="3215"/>
                    <a:pt x="2393" y="3873"/>
                    <a:pt x="3402" y="4708"/>
                  </a:cubicBezTo>
                  <a:cubicBezTo>
                    <a:pt x="4946" y="5986"/>
                    <a:pt x="6167" y="7683"/>
                    <a:pt x="6920" y="9535"/>
                  </a:cubicBezTo>
                  <a:cubicBezTo>
                    <a:pt x="7792" y="11668"/>
                    <a:pt x="8051" y="13953"/>
                    <a:pt x="8183" y="16267"/>
                  </a:cubicBezTo>
                  <a:lnTo>
                    <a:pt x="8183" y="16269"/>
                  </a:lnTo>
                  <a:cubicBezTo>
                    <a:pt x="8224" y="16979"/>
                    <a:pt x="8252" y="17687"/>
                    <a:pt x="8283" y="18399"/>
                  </a:cubicBezTo>
                  <a:cubicBezTo>
                    <a:pt x="8286" y="18481"/>
                    <a:pt x="8290" y="18561"/>
                    <a:pt x="8293" y="18642"/>
                  </a:cubicBezTo>
                  <a:cubicBezTo>
                    <a:pt x="8333" y="19534"/>
                    <a:pt x="8376" y="20422"/>
                    <a:pt x="8456" y="21300"/>
                  </a:cubicBezTo>
                  <a:cubicBezTo>
                    <a:pt x="8477" y="21535"/>
                    <a:pt x="8507" y="21781"/>
                    <a:pt x="8548" y="22035"/>
                  </a:cubicBezTo>
                  <a:cubicBezTo>
                    <a:pt x="8895" y="24245"/>
                    <a:pt x="9952" y="27081"/>
                    <a:pt x="11431" y="29082"/>
                  </a:cubicBezTo>
                  <a:cubicBezTo>
                    <a:pt x="12407" y="30403"/>
                    <a:pt x="13568" y="31366"/>
                    <a:pt x="14831" y="31548"/>
                  </a:cubicBezTo>
                  <a:cubicBezTo>
                    <a:pt x="14976" y="31569"/>
                    <a:pt x="15122" y="31580"/>
                    <a:pt x="15269" y="31580"/>
                  </a:cubicBezTo>
                  <a:cubicBezTo>
                    <a:pt x="15673" y="31580"/>
                    <a:pt x="16084" y="31498"/>
                    <a:pt x="16504" y="31323"/>
                  </a:cubicBezTo>
                  <a:cubicBezTo>
                    <a:pt x="17416" y="30942"/>
                    <a:pt x="18362" y="30114"/>
                    <a:pt x="19314" y="28711"/>
                  </a:cubicBezTo>
                  <a:cubicBezTo>
                    <a:pt x="20438" y="27055"/>
                    <a:pt x="20890" y="25042"/>
                    <a:pt x="21201" y="23065"/>
                  </a:cubicBezTo>
                  <a:cubicBezTo>
                    <a:pt x="21793" y="19315"/>
                    <a:pt x="21966" y="15496"/>
                    <a:pt x="22850" y="11803"/>
                  </a:cubicBezTo>
                  <a:cubicBezTo>
                    <a:pt x="22976" y="11292"/>
                    <a:pt x="23111" y="10782"/>
                    <a:pt x="23268" y="10278"/>
                  </a:cubicBezTo>
                  <a:cubicBezTo>
                    <a:pt x="23792" y="8566"/>
                    <a:pt x="24512" y="6906"/>
                    <a:pt x="25477" y="5424"/>
                  </a:cubicBezTo>
                  <a:cubicBezTo>
                    <a:pt x="26291" y="4177"/>
                    <a:pt x="27278" y="3061"/>
                    <a:pt x="28472" y="2156"/>
                  </a:cubicBezTo>
                  <a:cubicBezTo>
                    <a:pt x="28220" y="1250"/>
                    <a:pt x="27282" y="879"/>
                    <a:pt x="26295" y="879"/>
                  </a:cubicBezTo>
                  <a:cubicBezTo>
                    <a:pt x="25812" y="879"/>
                    <a:pt x="25316" y="968"/>
                    <a:pt x="24884" y="1127"/>
                  </a:cubicBezTo>
                  <a:cubicBezTo>
                    <a:pt x="24423" y="1297"/>
                    <a:pt x="23962" y="1508"/>
                    <a:pt x="23497" y="1701"/>
                  </a:cubicBezTo>
                  <a:cubicBezTo>
                    <a:pt x="22837" y="1975"/>
                    <a:pt x="22175" y="2205"/>
                    <a:pt x="21504" y="2205"/>
                  </a:cubicBezTo>
                  <a:cubicBezTo>
                    <a:pt x="21295" y="2205"/>
                    <a:pt x="21084" y="2183"/>
                    <a:pt x="20873" y="2132"/>
                  </a:cubicBezTo>
                  <a:cubicBezTo>
                    <a:pt x="19423" y="1783"/>
                    <a:pt x="18450" y="191"/>
                    <a:pt x="16965" y="77"/>
                  </a:cubicBezTo>
                  <a:cubicBezTo>
                    <a:pt x="16910" y="73"/>
                    <a:pt x="16856" y="71"/>
                    <a:pt x="16801" y="71"/>
                  </a:cubicBezTo>
                  <a:cubicBezTo>
                    <a:pt x="15194" y="71"/>
                    <a:pt x="13835" y="1797"/>
                    <a:pt x="12284" y="1797"/>
                  </a:cubicBezTo>
                  <a:cubicBezTo>
                    <a:pt x="12272" y="1797"/>
                    <a:pt x="12260" y="1797"/>
                    <a:pt x="12249" y="1796"/>
                  </a:cubicBezTo>
                  <a:cubicBezTo>
                    <a:pt x="12113" y="1794"/>
                    <a:pt x="11978" y="1779"/>
                    <a:pt x="11840" y="1746"/>
                  </a:cubicBezTo>
                  <a:cubicBezTo>
                    <a:pt x="10607" y="1470"/>
                    <a:pt x="9675" y="0"/>
                    <a:pt x="8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06423" y="405685"/>
              <a:ext cx="1453515" cy="1600610"/>
            </a:xfrm>
            <a:custGeom>
              <a:avLst/>
              <a:gdLst/>
              <a:ahLst/>
              <a:cxnLst/>
              <a:rect l="l" t="t" r="r" b="b"/>
              <a:pathLst>
                <a:path w="28676" h="31578" extrusionOk="0">
                  <a:moveTo>
                    <a:pt x="8724" y="0"/>
                  </a:moveTo>
                  <a:cubicBezTo>
                    <a:pt x="8595" y="0"/>
                    <a:pt x="8464" y="18"/>
                    <a:pt x="8329" y="58"/>
                  </a:cubicBezTo>
                  <a:cubicBezTo>
                    <a:pt x="7570" y="284"/>
                    <a:pt x="7178" y="1130"/>
                    <a:pt x="6506" y="1547"/>
                  </a:cubicBezTo>
                  <a:cubicBezTo>
                    <a:pt x="6153" y="1766"/>
                    <a:pt x="5754" y="1852"/>
                    <a:pt x="5341" y="1852"/>
                  </a:cubicBezTo>
                  <a:cubicBezTo>
                    <a:pt x="4839" y="1852"/>
                    <a:pt x="4319" y="1725"/>
                    <a:pt x="3843" y="1556"/>
                  </a:cubicBezTo>
                  <a:cubicBezTo>
                    <a:pt x="3446" y="1415"/>
                    <a:pt x="3014" y="1334"/>
                    <a:pt x="2584" y="1334"/>
                  </a:cubicBezTo>
                  <a:cubicBezTo>
                    <a:pt x="2225" y="1334"/>
                    <a:pt x="1868" y="1390"/>
                    <a:pt x="1535" y="1516"/>
                  </a:cubicBezTo>
                  <a:cubicBezTo>
                    <a:pt x="806" y="1789"/>
                    <a:pt x="624" y="2531"/>
                    <a:pt x="1" y="2819"/>
                  </a:cubicBezTo>
                  <a:cubicBezTo>
                    <a:pt x="60" y="2840"/>
                    <a:pt x="118" y="2862"/>
                    <a:pt x="177" y="2884"/>
                  </a:cubicBezTo>
                  <a:cubicBezTo>
                    <a:pt x="2924" y="3912"/>
                    <a:pt x="5247" y="5581"/>
                    <a:pt x="6663" y="8229"/>
                  </a:cubicBezTo>
                  <a:cubicBezTo>
                    <a:pt x="6434" y="7742"/>
                    <a:pt x="6203" y="7244"/>
                    <a:pt x="6140" y="6711"/>
                  </a:cubicBezTo>
                  <a:cubicBezTo>
                    <a:pt x="6077" y="6177"/>
                    <a:pt x="6209" y="5591"/>
                    <a:pt x="6609" y="5234"/>
                  </a:cubicBezTo>
                  <a:cubicBezTo>
                    <a:pt x="6995" y="4891"/>
                    <a:pt x="7318" y="5037"/>
                    <a:pt x="7747" y="4953"/>
                  </a:cubicBezTo>
                  <a:cubicBezTo>
                    <a:pt x="8097" y="4884"/>
                    <a:pt x="7891" y="4996"/>
                    <a:pt x="8172" y="4741"/>
                  </a:cubicBezTo>
                  <a:cubicBezTo>
                    <a:pt x="8299" y="4629"/>
                    <a:pt x="8381" y="4422"/>
                    <a:pt x="8500" y="4292"/>
                  </a:cubicBezTo>
                  <a:cubicBezTo>
                    <a:pt x="8976" y="3765"/>
                    <a:pt x="9678" y="3430"/>
                    <a:pt x="10390" y="3430"/>
                  </a:cubicBezTo>
                  <a:cubicBezTo>
                    <a:pt x="10454" y="3430"/>
                    <a:pt x="10517" y="3433"/>
                    <a:pt x="10581" y="3438"/>
                  </a:cubicBezTo>
                  <a:cubicBezTo>
                    <a:pt x="11719" y="3535"/>
                    <a:pt x="12721" y="4502"/>
                    <a:pt x="12858" y="5637"/>
                  </a:cubicBezTo>
                  <a:cubicBezTo>
                    <a:pt x="13088" y="4655"/>
                    <a:pt x="13792" y="3762"/>
                    <a:pt x="14750" y="3445"/>
                  </a:cubicBezTo>
                  <a:cubicBezTo>
                    <a:pt x="14982" y="3368"/>
                    <a:pt x="15227" y="3331"/>
                    <a:pt x="15472" y="3331"/>
                  </a:cubicBezTo>
                  <a:cubicBezTo>
                    <a:pt x="16238" y="3331"/>
                    <a:pt x="17007" y="3695"/>
                    <a:pt x="17395" y="4351"/>
                  </a:cubicBezTo>
                  <a:cubicBezTo>
                    <a:pt x="17854" y="3609"/>
                    <a:pt x="18725" y="3151"/>
                    <a:pt x="19594" y="3151"/>
                  </a:cubicBezTo>
                  <a:cubicBezTo>
                    <a:pt x="19772" y="3151"/>
                    <a:pt x="19950" y="3171"/>
                    <a:pt x="20124" y="3211"/>
                  </a:cubicBezTo>
                  <a:cubicBezTo>
                    <a:pt x="21151" y="3445"/>
                    <a:pt x="21978" y="4378"/>
                    <a:pt x="22087" y="5424"/>
                  </a:cubicBezTo>
                  <a:cubicBezTo>
                    <a:pt x="22417" y="4767"/>
                    <a:pt x="23069" y="4173"/>
                    <a:pt x="23804" y="4173"/>
                  </a:cubicBezTo>
                  <a:cubicBezTo>
                    <a:pt x="23862" y="4173"/>
                    <a:pt x="23920" y="4176"/>
                    <a:pt x="23979" y="4184"/>
                  </a:cubicBezTo>
                  <a:cubicBezTo>
                    <a:pt x="24237" y="4219"/>
                    <a:pt x="25981" y="4965"/>
                    <a:pt x="25681" y="5422"/>
                  </a:cubicBezTo>
                  <a:cubicBezTo>
                    <a:pt x="26495" y="4175"/>
                    <a:pt x="27483" y="3059"/>
                    <a:pt x="28675" y="2155"/>
                  </a:cubicBezTo>
                  <a:cubicBezTo>
                    <a:pt x="28423" y="1248"/>
                    <a:pt x="27487" y="878"/>
                    <a:pt x="26500" y="878"/>
                  </a:cubicBezTo>
                  <a:cubicBezTo>
                    <a:pt x="26015" y="878"/>
                    <a:pt x="25518" y="968"/>
                    <a:pt x="25084" y="1127"/>
                  </a:cubicBezTo>
                  <a:cubicBezTo>
                    <a:pt x="23970" y="1535"/>
                    <a:pt x="22849" y="2205"/>
                    <a:pt x="21704" y="2205"/>
                  </a:cubicBezTo>
                  <a:cubicBezTo>
                    <a:pt x="21494" y="2205"/>
                    <a:pt x="21284" y="2183"/>
                    <a:pt x="21073" y="2132"/>
                  </a:cubicBezTo>
                  <a:cubicBezTo>
                    <a:pt x="19626" y="1783"/>
                    <a:pt x="18653" y="191"/>
                    <a:pt x="17168" y="77"/>
                  </a:cubicBezTo>
                  <a:cubicBezTo>
                    <a:pt x="17112" y="73"/>
                    <a:pt x="17057" y="71"/>
                    <a:pt x="17002" y="71"/>
                  </a:cubicBezTo>
                  <a:cubicBezTo>
                    <a:pt x="15396" y="71"/>
                    <a:pt x="14037" y="1795"/>
                    <a:pt x="12489" y="1795"/>
                  </a:cubicBezTo>
                  <a:cubicBezTo>
                    <a:pt x="12343" y="1795"/>
                    <a:pt x="12194" y="1780"/>
                    <a:pt x="12044" y="1746"/>
                  </a:cubicBezTo>
                  <a:cubicBezTo>
                    <a:pt x="10813" y="1470"/>
                    <a:pt x="9879" y="0"/>
                    <a:pt x="8724" y="0"/>
                  </a:cubicBezTo>
                  <a:close/>
                  <a:moveTo>
                    <a:pt x="23474" y="10275"/>
                  </a:moveTo>
                  <a:cubicBezTo>
                    <a:pt x="22470" y="11920"/>
                    <a:pt x="21711" y="13711"/>
                    <a:pt x="21239" y="15578"/>
                  </a:cubicBezTo>
                  <a:cubicBezTo>
                    <a:pt x="20538" y="18371"/>
                    <a:pt x="20461" y="21321"/>
                    <a:pt x="19475" y="24028"/>
                  </a:cubicBezTo>
                  <a:cubicBezTo>
                    <a:pt x="18488" y="26735"/>
                    <a:pt x="16210" y="29293"/>
                    <a:pt x="13332" y="29337"/>
                  </a:cubicBezTo>
                  <a:cubicBezTo>
                    <a:pt x="13300" y="29338"/>
                    <a:pt x="13269" y="29338"/>
                    <a:pt x="13237" y="29338"/>
                  </a:cubicBezTo>
                  <a:cubicBezTo>
                    <a:pt x="12692" y="29338"/>
                    <a:pt x="12155" y="29244"/>
                    <a:pt x="11637" y="29078"/>
                  </a:cubicBezTo>
                  <a:lnTo>
                    <a:pt x="11637" y="29078"/>
                  </a:lnTo>
                  <a:cubicBezTo>
                    <a:pt x="12610" y="30400"/>
                    <a:pt x="13771" y="31364"/>
                    <a:pt x="15037" y="31545"/>
                  </a:cubicBezTo>
                  <a:cubicBezTo>
                    <a:pt x="15182" y="31566"/>
                    <a:pt x="15329" y="31577"/>
                    <a:pt x="15477" y="31577"/>
                  </a:cubicBezTo>
                  <a:cubicBezTo>
                    <a:pt x="15880" y="31577"/>
                    <a:pt x="16292" y="31496"/>
                    <a:pt x="16708" y="31320"/>
                  </a:cubicBezTo>
                  <a:cubicBezTo>
                    <a:pt x="17621" y="30939"/>
                    <a:pt x="18566" y="30112"/>
                    <a:pt x="19518" y="28708"/>
                  </a:cubicBezTo>
                  <a:cubicBezTo>
                    <a:pt x="20641" y="27052"/>
                    <a:pt x="21093" y="25037"/>
                    <a:pt x="21406" y="23062"/>
                  </a:cubicBezTo>
                  <a:cubicBezTo>
                    <a:pt x="22001" y="19312"/>
                    <a:pt x="22173" y="15491"/>
                    <a:pt x="23055" y="11800"/>
                  </a:cubicBezTo>
                  <a:cubicBezTo>
                    <a:pt x="23177" y="11291"/>
                    <a:pt x="23314" y="10779"/>
                    <a:pt x="23474" y="102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06220" y="397575"/>
              <a:ext cx="1462892" cy="1616728"/>
            </a:xfrm>
            <a:custGeom>
              <a:avLst/>
              <a:gdLst/>
              <a:ahLst/>
              <a:cxnLst/>
              <a:rect l="l" t="t" r="r" b="b"/>
              <a:pathLst>
                <a:path w="28861" h="31896" extrusionOk="0">
                  <a:moveTo>
                    <a:pt x="8726" y="319"/>
                  </a:moveTo>
                  <a:cubicBezTo>
                    <a:pt x="9296" y="319"/>
                    <a:pt x="9825" y="721"/>
                    <a:pt x="10379" y="1141"/>
                  </a:cubicBezTo>
                  <a:cubicBezTo>
                    <a:pt x="10887" y="1527"/>
                    <a:pt x="11412" y="1925"/>
                    <a:pt x="12016" y="2062"/>
                  </a:cubicBezTo>
                  <a:cubicBezTo>
                    <a:pt x="12119" y="2085"/>
                    <a:pt x="12219" y="2100"/>
                    <a:pt x="12322" y="2108"/>
                  </a:cubicBezTo>
                  <a:cubicBezTo>
                    <a:pt x="12405" y="2668"/>
                    <a:pt x="12482" y="3234"/>
                    <a:pt x="12549" y="3795"/>
                  </a:cubicBezTo>
                  <a:cubicBezTo>
                    <a:pt x="13011" y="7594"/>
                    <a:pt x="13137" y="11458"/>
                    <a:pt x="12925" y="15281"/>
                  </a:cubicBezTo>
                  <a:lnTo>
                    <a:pt x="13242" y="15299"/>
                  </a:lnTo>
                  <a:cubicBezTo>
                    <a:pt x="13456" y="11458"/>
                    <a:pt x="13330" y="7576"/>
                    <a:pt x="12863" y="3757"/>
                  </a:cubicBezTo>
                  <a:cubicBezTo>
                    <a:pt x="12797" y="3209"/>
                    <a:pt x="12723" y="2658"/>
                    <a:pt x="12643" y="2111"/>
                  </a:cubicBezTo>
                  <a:cubicBezTo>
                    <a:pt x="13399" y="2060"/>
                    <a:pt x="14106" y="1645"/>
                    <a:pt x="14791" y="1242"/>
                  </a:cubicBezTo>
                  <a:cubicBezTo>
                    <a:pt x="15504" y="824"/>
                    <a:pt x="16239" y="391"/>
                    <a:pt x="17008" y="391"/>
                  </a:cubicBezTo>
                  <a:cubicBezTo>
                    <a:pt x="17059" y="391"/>
                    <a:pt x="17110" y="393"/>
                    <a:pt x="17162" y="397"/>
                  </a:cubicBezTo>
                  <a:cubicBezTo>
                    <a:pt x="17414" y="416"/>
                    <a:pt x="17650" y="480"/>
                    <a:pt x="17879" y="577"/>
                  </a:cubicBezTo>
                  <a:cubicBezTo>
                    <a:pt x="17044" y="5430"/>
                    <a:pt x="16759" y="10381"/>
                    <a:pt x="17035" y="15297"/>
                  </a:cubicBezTo>
                  <a:lnTo>
                    <a:pt x="17352" y="15280"/>
                  </a:lnTo>
                  <a:cubicBezTo>
                    <a:pt x="17080" y="10417"/>
                    <a:pt x="17356" y="5519"/>
                    <a:pt x="18176" y="721"/>
                  </a:cubicBezTo>
                  <a:cubicBezTo>
                    <a:pt x="18518" y="908"/>
                    <a:pt x="18845" y="1154"/>
                    <a:pt x="19184" y="1406"/>
                  </a:cubicBezTo>
                  <a:cubicBezTo>
                    <a:pt x="19754" y="1834"/>
                    <a:pt x="20343" y="2278"/>
                    <a:pt x="21046" y="2445"/>
                  </a:cubicBezTo>
                  <a:cubicBezTo>
                    <a:pt x="21271" y="2499"/>
                    <a:pt x="21494" y="2523"/>
                    <a:pt x="21715" y="2523"/>
                  </a:cubicBezTo>
                  <a:cubicBezTo>
                    <a:pt x="22274" y="2523"/>
                    <a:pt x="22814" y="2371"/>
                    <a:pt x="23314" y="2185"/>
                  </a:cubicBezTo>
                  <a:lnTo>
                    <a:pt x="23314" y="2185"/>
                  </a:lnTo>
                  <a:cubicBezTo>
                    <a:pt x="22058" y="4358"/>
                    <a:pt x="20730" y="9147"/>
                    <a:pt x="20399" y="15543"/>
                  </a:cubicBezTo>
                  <a:lnTo>
                    <a:pt x="20716" y="15561"/>
                  </a:lnTo>
                  <a:cubicBezTo>
                    <a:pt x="20961" y="10852"/>
                    <a:pt x="22032" y="4618"/>
                    <a:pt x="23810" y="1988"/>
                  </a:cubicBezTo>
                  <a:cubicBezTo>
                    <a:pt x="23949" y="1931"/>
                    <a:pt x="24087" y="1870"/>
                    <a:pt x="24228" y="1811"/>
                  </a:cubicBezTo>
                  <a:cubicBezTo>
                    <a:pt x="24530" y="1681"/>
                    <a:pt x="24842" y="1546"/>
                    <a:pt x="25145" y="1435"/>
                  </a:cubicBezTo>
                  <a:cubicBezTo>
                    <a:pt x="25580" y="1276"/>
                    <a:pt x="26053" y="1197"/>
                    <a:pt x="26501" y="1197"/>
                  </a:cubicBezTo>
                  <a:cubicBezTo>
                    <a:pt x="26978" y="1197"/>
                    <a:pt x="27428" y="1287"/>
                    <a:pt x="27776" y="1465"/>
                  </a:cubicBezTo>
                  <a:cubicBezTo>
                    <a:pt x="28134" y="1650"/>
                    <a:pt x="28377" y="1913"/>
                    <a:pt x="28499" y="2256"/>
                  </a:cubicBezTo>
                  <a:cubicBezTo>
                    <a:pt x="27385" y="3114"/>
                    <a:pt x="26397" y="4203"/>
                    <a:pt x="25553" y="5496"/>
                  </a:cubicBezTo>
                  <a:cubicBezTo>
                    <a:pt x="24640" y="6896"/>
                    <a:pt x="23891" y="8543"/>
                    <a:pt x="23325" y="10391"/>
                  </a:cubicBezTo>
                  <a:cubicBezTo>
                    <a:pt x="23178" y="10866"/>
                    <a:pt x="23041" y="11367"/>
                    <a:pt x="22906" y="11924"/>
                  </a:cubicBezTo>
                  <a:cubicBezTo>
                    <a:pt x="22349" y="14253"/>
                    <a:pt x="22069" y="16669"/>
                    <a:pt x="21799" y="19005"/>
                  </a:cubicBezTo>
                  <a:cubicBezTo>
                    <a:pt x="21639" y="20382"/>
                    <a:pt x="21475" y="21806"/>
                    <a:pt x="21256" y="23196"/>
                  </a:cubicBezTo>
                  <a:cubicBezTo>
                    <a:pt x="20953" y="25117"/>
                    <a:pt x="20517" y="27121"/>
                    <a:pt x="19394" y="28777"/>
                  </a:cubicBezTo>
                  <a:cubicBezTo>
                    <a:pt x="18507" y="30085"/>
                    <a:pt x="17585" y="30943"/>
                    <a:pt x="16655" y="31332"/>
                  </a:cubicBezTo>
                  <a:cubicBezTo>
                    <a:pt x="16268" y="31495"/>
                    <a:pt x="15875" y="31577"/>
                    <a:pt x="15481" y="31577"/>
                  </a:cubicBezTo>
                  <a:cubicBezTo>
                    <a:pt x="15342" y="31577"/>
                    <a:pt x="15204" y="31567"/>
                    <a:pt x="15065" y="31547"/>
                  </a:cubicBezTo>
                  <a:cubicBezTo>
                    <a:pt x="13950" y="31387"/>
                    <a:pt x="12811" y="30554"/>
                    <a:pt x="11772" y="29142"/>
                  </a:cubicBezTo>
                  <a:cubicBezTo>
                    <a:pt x="10417" y="27307"/>
                    <a:pt x="9295" y="24568"/>
                    <a:pt x="8916" y="22165"/>
                  </a:cubicBezTo>
                  <a:cubicBezTo>
                    <a:pt x="8879" y="21928"/>
                    <a:pt x="8850" y="21684"/>
                    <a:pt x="8827" y="21440"/>
                  </a:cubicBezTo>
                  <a:cubicBezTo>
                    <a:pt x="8745" y="20553"/>
                    <a:pt x="8701" y="19645"/>
                    <a:pt x="8664" y="18776"/>
                  </a:cubicBezTo>
                  <a:cubicBezTo>
                    <a:pt x="8661" y="18701"/>
                    <a:pt x="8657" y="18625"/>
                    <a:pt x="8655" y="18546"/>
                  </a:cubicBezTo>
                  <a:lnTo>
                    <a:pt x="8655" y="18527"/>
                  </a:lnTo>
                  <a:cubicBezTo>
                    <a:pt x="8627" y="17833"/>
                    <a:pt x="8596" y="17119"/>
                    <a:pt x="8556" y="16413"/>
                  </a:cubicBezTo>
                  <a:cubicBezTo>
                    <a:pt x="8428" y="14201"/>
                    <a:pt x="8187" y="11850"/>
                    <a:pt x="7280" y="9630"/>
                  </a:cubicBezTo>
                  <a:cubicBezTo>
                    <a:pt x="6501" y="7722"/>
                    <a:pt x="5268" y="6032"/>
                    <a:pt x="3716" y="4746"/>
                  </a:cubicBezTo>
                  <a:cubicBezTo>
                    <a:pt x="2701" y="3906"/>
                    <a:pt x="1596" y="3278"/>
                    <a:pt x="427" y="2877"/>
                  </a:cubicBezTo>
                  <a:cubicBezTo>
                    <a:pt x="428" y="2875"/>
                    <a:pt x="428" y="2874"/>
                    <a:pt x="431" y="2871"/>
                  </a:cubicBezTo>
                  <a:cubicBezTo>
                    <a:pt x="662" y="2388"/>
                    <a:pt x="1056" y="2031"/>
                    <a:pt x="1573" y="1834"/>
                  </a:cubicBezTo>
                  <a:lnTo>
                    <a:pt x="1651" y="1804"/>
                  </a:lnTo>
                  <a:cubicBezTo>
                    <a:pt x="1701" y="1788"/>
                    <a:pt x="1753" y="1769"/>
                    <a:pt x="1806" y="1758"/>
                  </a:cubicBezTo>
                  <a:cubicBezTo>
                    <a:pt x="2057" y="1689"/>
                    <a:pt x="2325" y="1655"/>
                    <a:pt x="2601" y="1655"/>
                  </a:cubicBezTo>
                  <a:cubicBezTo>
                    <a:pt x="2849" y="1655"/>
                    <a:pt x="3103" y="1682"/>
                    <a:pt x="3359" y="1738"/>
                  </a:cubicBezTo>
                  <a:cubicBezTo>
                    <a:pt x="3501" y="1768"/>
                    <a:pt x="3645" y="1810"/>
                    <a:pt x="3798" y="1866"/>
                  </a:cubicBezTo>
                  <a:cubicBezTo>
                    <a:pt x="4368" y="2070"/>
                    <a:pt x="4885" y="2172"/>
                    <a:pt x="5346" y="2172"/>
                  </a:cubicBezTo>
                  <a:cubicBezTo>
                    <a:pt x="5729" y="2172"/>
                    <a:pt x="6073" y="2101"/>
                    <a:pt x="6376" y="1961"/>
                  </a:cubicBezTo>
                  <a:cubicBezTo>
                    <a:pt x="8167" y="4573"/>
                    <a:pt x="9246" y="10837"/>
                    <a:pt x="9491" y="15562"/>
                  </a:cubicBezTo>
                  <a:lnTo>
                    <a:pt x="9807" y="15546"/>
                  </a:lnTo>
                  <a:cubicBezTo>
                    <a:pt x="9455" y="8739"/>
                    <a:pt x="7974" y="3759"/>
                    <a:pt x="6654" y="1804"/>
                  </a:cubicBezTo>
                  <a:cubicBezTo>
                    <a:pt x="6927" y="1622"/>
                    <a:pt x="7152" y="1379"/>
                    <a:pt x="7372" y="1143"/>
                  </a:cubicBezTo>
                  <a:cubicBezTo>
                    <a:pt x="7685" y="807"/>
                    <a:pt x="7980" y="490"/>
                    <a:pt x="8382" y="370"/>
                  </a:cubicBezTo>
                  <a:cubicBezTo>
                    <a:pt x="8498" y="335"/>
                    <a:pt x="8613" y="319"/>
                    <a:pt x="8726" y="319"/>
                  </a:cubicBezTo>
                  <a:close/>
                  <a:moveTo>
                    <a:pt x="8723" y="0"/>
                  </a:moveTo>
                  <a:cubicBezTo>
                    <a:pt x="8581" y="0"/>
                    <a:pt x="8436" y="20"/>
                    <a:pt x="8287" y="64"/>
                  </a:cubicBezTo>
                  <a:cubicBezTo>
                    <a:pt x="7803" y="208"/>
                    <a:pt x="7464" y="574"/>
                    <a:pt x="7135" y="925"/>
                  </a:cubicBezTo>
                  <a:cubicBezTo>
                    <a:pt x="6904" y="1172"/>
                    <a:pt x="6687" y="1406"/>
                    <a:pt x="6423" y="1569"/>
                  </a:cubicBezTo>
                  <a:cubicBezTo>
                    <a:pt x="6122" y="1757"/>
                    <a:pt x="5761" y="1851"/>
                    <a:pt x="5344" y="1851"/>
                  </a:cubicBezTo>
                  <a:cubicBezTo>
                    <a:pt x="4920" y="1851"/>
                    <a:pt x="4438" y="1754"/>
                    <a:pt x="3900" y="1562"/>
                  </a:cubicBezTo>
                  <a:cubicBezTo>
                    <a:pt x="3732" y="1503"/>
                    <a:pt x="3576" y="1457"/>
                    <a:pt x="3419" y="1424"/>
                  </a:cubicBezTo>
                  <a:cubicBezTo>
                    <a:pt x="3143" y="1363"/>
                    <a:pt x="2867" y="1334"/>
                    <a:pt x="2597" y="1334"/>
                  </a:cubicBezTo>
                  <a:cubicBezTo>
                    <a:pt x="2292" y="1334"/>
                    <a:pt x="1995" y="1372"/>
                    <a:pt x="1717" y="1447"/>
                  </a:cubicBezTo>
                  <a:cubicBezTo>
                    <a:pt x="1660" y="1461"/>
                    <a:pt x="1602" y="1481"/>
                    <a:pt x="1536" y="1503"/>
                  </a:cubicBezTo>
                  <a:lnTo>
                    <a:pt x="1516" y="1510"/>
                  </a:lnTo>
                  <a:cubicBezTo>
                    <a:pt x="1511" y="1511"/>
                    <a:pt x="1507" y="1514"/>
                    <a:pt x="1501" y="1516"/>
                  </a:cubicBezTo>
                  <a:lnTo>
                    <a:pt x="1461" y="1532"/>
                  </a:lnTo>
                  <a:cubicBezTo>
                    <a:pt x="863" y="1756"/>
                    <a:pt x="405" y="2171"/>
                    <a:pt x="139" y="2728"/>
                  </a:cubicBezTo>
                  <a:cubicBezTo>
                    <a:pt x="109" y="2790"/>
                    <a:pt x="84" y="2851"/>
                    <a:pt x="60" y="2914"/>
                  </a:cubicBezTo>
                  <a:lnTo>
                    <a:pt x="1" y="3071"/>
                  </a:lnTo>
                  <a:lnTo>
                    <a:pt x="159" y="3123"/>
                  </a:lnTo>
                  <a:cubicBezTo>
                    <a:pt x="1351" y="3509"/>
                    <a:pt x="2477" y="4137"/>
                    <a:pt x="3509" y="4989"/>
                  </a:cubicBezTo>
                  <a:cubicBezTo>
                    <a:pt x="5021" y="6245"/>
                    <a:pt x="6223" y="7889"/>
                    <a:pt x="6982" y="9751"/>
                  </a:cubicBezTo>
                  <a:cubicBezTo>
                    <a:pt x="7871" y="11927"/>
                    <a:pt x="8108" y="14247"/>
                    <a:pt x="8235" y="16435"/>
                  </a:cubicBezTo>
                  <a:cubicBezTo>
                    <a:pt x="8274" y="17135"/>
                    <a:pt x="8303" y="17849"/>
                    <a:pt x="8333" y="18540"/>
                  </a:cubicBezTo>
                  <a:lnTo>
                    <a:pt x="8333" y="18559"/>
                  </a:lnTo>
                  <a:cubicBezTo>
                    <a:pt x="8336" y="18638"/>
                    <a:pt x="8339" y="18716"/>
                    <a:pt x="8344" y="18804"/>
                  </a:cubicBezTo>
                  <a:cubicBezTo>
                    <a:pt x="8382" y="19662"/>
                    <a:pt x="8426" y="20575"/>
                    <a:pt x="8508" y="21471"/>
                  </a:cubicBezTo>
                  <a:cubicBezTo>
                    <a:pt x="8531" y="21721"/>
                    <a:pt x="8562" y="21972"/>
                    <a:pt x="8599" y="22215"/>
                  </a:cubicBezTo>
                  <a:cubicBezTo>
                    <a:pt x="8985" y="24666"/>
                    <a:pt x="10129" y="27460"/>
                    <a:pt x="11512" y="29332"/>
                  </a:cubicBezTo>
                  <a:cubicBezTo>
                    <a:pt x="12605" y="30814"/>
                    <a:pt x="13816" y="31688"/>
                    <a:pt x="15017" y="31860"/>
                  </a:cubicBezTo>
                  <a:cubicBezTo>
                    <a:pt x="15172" y="31885"/>
                    <a:pt x="15324" y="31895"/>
                    <a:pt x="15480" y="31895"/>
                  </a:cubicBezTo>
                  <a:cubicBezTo>
                    <a:pt x="15915" y="31895"/>
                    <a:pt x="16350" y="31806"/>
                    <a:pt x="16774" y="31627"/>
                  </a:cubicBezTo>
                  <a:cubicBezTo>
                    <a:pt x="17764" y="31215"/>
                    <a:pt x="18733" y="30317"/>
                    <a:pt x="19654" y="28957"/>
                  </a:cubicBezTo>
                  <a:cubicBezTo>
                    <a:pt x="20814" y="27249"/>
                    <a:pt x="21257" y="25203"/>
                    <a:pt x="21567" y="23246"/>
                  </a:cubicBezTo>
                  <a:cubicBezTo>
                    <a:pt x="21789" y="21849"/>
                    <a:pt x="21954" y="20422"/>
                    <a:pt x="22113" y="19041"/>
                  </a:cubicBezTo>
                  <a:cubicBezTo>
                    <a:pt x="22383" y="16714"/>
                    <a:pt x="22660" y="14306"/>
                    <a:pt x="23213" y="11998"/>
                  </a:cubicBezTo>
                  <a:cubicBezTo>
                    <a:pt x="23345" y="11446"/>
                    <a:pt x="23481" y="10951"/>
                    <a:pt x="23626" y="10482"/>
                  </a:cubicBezTo>
                  <a:cubicBezTo>
                    <a:pt x="24185" y="8664"/>
                    <a:pt x="24921" y="7044"/>
                    <a:pt x="25818" y="5669"/>
                  </a:cubicBezTo>
                  <a:cubicBezTo>
                    <a:pt x="26663" y="4373"/>
                    <a:pt x="27658" y="3287"/>
                    <a:pt x="28774" y="2440"/>
                  </a:cubicBezTo>
                  <a:lnTo>
                    <a:pt x="28861" y="2376"/>
                  </a:lnTo>
                  <a:lnTo>
                    <a:pt x="28832" y="2273"/>
                  </a:lnTo>
                  <a:cubicBezTo>
                    <a:pt x="28701" y="1802"/>
                    <a:pt x="28384" y="1427"/>
                    <a:pt x="27916" y="1185"/>
                  </a:cubicBezTo>
                  <a:cubicBezTo>
                    <a:pt x="27518" y="981"/>
                    <a:pt x="27020" y="878"/>
                    <a:pt x="26493" y="878"/>
                  </a:cubicBezTo>
                  <a:cubicBezTo>
                    <a:pt x="26011" y="878"/>
                    <a:pt x="25506" y="964"/>
                    <a:pt x="25033" y="1137"/>
                  </a:cubicBezTo>
                  <a:cubicBezTo>
                    <a:pt x="24719" y="1252"/>
                    <a:pt x="24404" y="1388"/>
                    <a:pt x="24098" y="1520"/>
                  </a:cubicBezTo>
                  <a:cubicBezTo>
                    <a:pt x="23947" y="1585"/>
                    <a:pt x="23795" y="1651"/>
                    <a:pt x="23641" y="1715"/>
                  </a:cubicBezTo>
                  <a:cubicBezTo>
                    <a:pt x="23052" y="1960"/>
                    <a:pt x="22389" y="2206"/>
                    <a:pt x="21712" y="2206"/>
                  </a:cubicBezTo>
                  <a:cubicBezTo>
                    <a:pt x="21514" y="2206"/>
                    <a:pt x="21315" y="2185"/>
                    <a:pt x="21116" y="2136"/>
                  </a:cubicBezTo>
                  <a:cubicBezTo>
                    <a:pt x="20478" y="1984"/>
                    <a:pt x="19915" y="1560"/>
                    <a:pt x="19371" y="1151"/>
                  </a:cubicBezTo>
                  <a:cubicBezTo>
                    <a:pt x="18711" y="655"/>
                    <a:pt x="18027" y="142"/>
                    <a:pt x="17182" y="77"/>
                  </a:cubicBezTo>
                  <a:cubicBezTo>
                    <a:pt x="17122" y="73"/>
                    <a:pt x="17062" y="70"/>
                    <a:pt x="17002" y="70"/>
                  </a:cubicBezTo>
                  <a:cubicBezTo>
                    <a:pt x="16151" y="70"/>
                    <a:pt x="15377" y="526"/>
                    <a:pt x="14626" y="967"/>
                  </a:cubicBezTo>
                  <a:cubicBezTo>
                    <a:pt x="13898" y="1395"/>
                    <a:pt x="13205" y="1797"/>
                    <a:pt x="12480" y="1797"/>
                  </a:cubicBezTo>
                  <a:cubicBezTo>
                    <a:pt x="12472" y="1797"/>
                    <a:pt x="12465" y="1797"/>
                    <a:pt x="12457" y="1797"/>
                  </a:cubicBezTo>
                  <a:cubicBezTo>
                    <a:pt x="12329" y="1795"/>
                    <a:pt x="12207" y="1781"/>
                    <a:pt x="12081" y="1752"/>
                  </a:cubicBezTo>
                  <a:cubicBezTo>
                    <a:pt x="11543" y="1631"/>
                    <a:pt x="11046" y="1252"/>
                    <a:pt x="10568" y="889"/>
                  </a:cubicBezTo>
                  <a:cubicBezTo>
                    <a:pt x="9991" y="450"/>
                    <a:pt x="9397" y="0"/>
                    <a:pt x="8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33151" y="655468"/>
              <a:ext cx="5981" cy="14193"/>
            </a:xfrm>
            <a:custGeom>
              <a:avLst/>
              <a:gdLst/>
              <a:ahLst/>
              <a:cxnLst/>
              <a:rect l="l" t="t" r="r" b="b"/>
              <a:pathLst>
                <a:path w="118" h="280" extrusionOk="0">
                  <a:moveTo>
                    <a:pt x="117" y="1"/>
                  </a:moveTo>
                  <a:lnTo>
                    <a:pt x="117" y="1"/>
                  </a:lnTo>
                  <a:cubicBezTo>
                    <a:pt x="72" y="91"/>
                    <a:pt x="32" y="185"/>
                    <a:pt x="0" y="280"/>
                  </a:cubicBezTo>
                  <a:cubicBezTo>
                    <a:pt x="68" y="194"/>
                    <a:pt x="107" y="98"/>
                    <a:pt x="117" y="1"/>
                  </a:cubicBezTo>
                  <a:close/>
                </a:path>
              </a:pathLst>
            </a:custGeom>
            <a:solidFill>
              <a:srgbClr val="FFB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899706" y="1233042"/>
              <a:ext cx="191447" cy="225357"/>
            </a:xfrm>
            <a:custGeom>
              <a:avLst/>
              <a:gdLst/>
              <a:ahLst/>
              <a:cxnLst/>
              <a:rect l="l" t="t" r="r" b="b"/>
              <a:pathLst>
                <a:path w="3777" h="4446" extrusionOk="0">
                  <a:moveTo>
                    <a:pt x="2253" y="0"/>
                  </a:moveTo>
                  <a:cubicBezTo>
                    <a:pt x="1519" y="0"/>
                    <a:pt x="713" y="542"/>
                    <a:pt x="345" y="1310"/>
                  </a:cubicBezTo>
                  <a:cubicBezTo>
                    <a:pt x="1" y="2025"/>
                    <a:pt x="35" y="2911"/>
                    <a:pt x="433" y="3601"/>
                  </a:cubicBezTo>
                  <a:cubicBezTo>
                    <a:pt x="646" y="3967"/>
                    <a:pt x="970" y="4286"/>
                    <a:pt x="1376" y="4400"/>
                  </a:cubicBezTo>
                  <a:cubicBezTo>
                    <a:pt x="1487" y="4431"/>
                    <a:pt x="1600" y="4446"/>
                    <a:pt x="1714" y="4446"/>
                  </a:cubicBezTo>
                  <a:cubicBezTo>
                    <a:pt x="2076" y="4446"/>
                    <a:pt x="2438" y="4299"/>
                    <a:pt x="2721" y="4067"/>
                  </a:cubicBezTo>
                  <a:cubicBezTo>
                    <a:pt x="3092" y="3762"/>
                    <a:pt x="3334" y="3327"/>
                    <a:pt x="3496" y="2874"/>
                  </a:cubicBezTo>
                  <a:cubicBezTo>
                    <a:pt x="3699" y="2298"/>
                    <a:pt x="3777" y="1655"/>
                    <a:pt x="3584" y="1075"/>
                  </a:cubicBezTo>
                  <a:cubicBezTo>
                    <a:pt x="3329" y="312"/>
                    <a:pt x="281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931030" y="1433406"/>
              <a:ext cx="110144" cy="55401"/>
            </a:xfrm>
            <a:custGeom>
              <a:avLst/>
              <a:gdLst/>
              <a:ahLst/>
              <a:cxnLst/>
              <a:rect l="l" t="t" r="r" b="b"/>
              <a:pathLst>
                <a:path w="2173" h="1093" extrusionOk="0">
                  <a:moveTo>
                    <a:pt x="986" y="1"/>
                  </a:moveTo>
                  <a:cubicBezTo>
                    <a:pt x="459" y="1"/>
                    <a:pt x="36" y="202"/>
                    <a:pt x="19" y="477"/>
                  </a:cubicBezTo>
                  <a:cubicBezTo>
                    <a:pt x="0" y="777"/>
                    <a:pt x="461" y="1050"/>
                    <a:pt x="1050" y="1088"/>
                  </a:cubicBezTo>
                  <a:cubicBezTo>
                    <a:pt x="1096" y="1091"/>
                    <a:pt x="1141" y="1092"/>
                    <a:pt x="1185" y="1092"/>
                  </a:cubicBezTo>
                  <a:cubicBezTo>
                    <a:pt x="1713" y="1092"/>
                    <a:pt x="2133" y="892"/>
                    <a:pt x="2152" y="615"/>
                  </a:cubicBezTo>
                  <a:cubicBezTo>
                    <a:pt x="2172" y="317"/>
                    <a:pt x="1708" y="44"/>
                    <a:pt x="1121" y="5"/>
                  </a:cubicBezTo>
                  <a:cubicBezTo>
                    <a:pt x="1075" y="2"/>
                    <a:pt x="1031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67380" y="1234614"/>
              <a:ext cx="188456" cy="227739"/>
            </a:xfrm>
            <a:custGeom>
              <a:avLst/>
              <a:gdLst/>
              <a:ahLst/>
              <a:cxnLst/>
              <a:rect l="l" t="t" r="r" b="b"/>
              <a:pathLst>
                <a:path w="3718" h="4493" extrusionOk="0">
                  <a:moveTo>
                    <a:pt x="2179" y="0"/>
                  </a:moveTo>
                  <a:cubicBezTo>
                    <a:pt x="1403" y="0"/>
                    <a:pt x="576" y="650"/>
                    <a:pt x="268" y="1505"/>
                  </a:cubicBezTo>
                  <a:cubicBezTo>
                    <a:pt x="0" y="2254"/>
                    <a:pt x="124" y="3131"/>
                    <a:pt x="588" y="3774"/>
                  </a:cubicBezTo>
                  <a:cubicBezTo>
                    <a:pt x="837" y="4117"/>
                    <a:pt x="1191" y="4404"/>
                    <a:pt x="1609" y="4476"/>
                  </a:cubicBezTo>
                  <a:cubicBezTo>
                    <a:pt x="1678" y="4487"/>
                    <a:pt x="1747" y="4493"/>
                    <a:pt x="1816" y="4493"/>
                  </a:cubicBezTo>
                  <a:cubicBezTo>
                    <a:pt x="2222" y="4493"/>
                    <a:pt x="2623" y="4298"/>
                    <a:pt x="2912" y="4008"/>
                  </a:cubicBezTo>
                  <a:cubicBezTo>
                    <a:pt x="3251" y="3666"/>
                    <a:pt x="3448" y="3207"/>
                    <a:pt x="3562" y="2742"/>
                  </a:cubicBezTo>
                  <a:cubicBezTo>
                    <a:pt x="3706" y="2147"/>
                    <a:pt x="3717" y="1502"/>
                    <a:pt x="3467" y="945"/>
                  </a:cubicBezTo>
                  <a:cubicBezTo>
                    <a:pt x="3164" y="274"/>
                    <a:pt x="2682" y="0"/>
                    <a:pt x="2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211325" y="1437056"/>
              <a:ext cx="109384" cy="55148"/>
            </a:xfrm>
            <a:custGeom>
              <a:avLst/>
              <a:gdLst/>
              <a:ahLst/>
              <a:cxnLst/>
              <a:rect l="l" t="t" r="r" b="b"/>
              <a:pathLst>
                <a:path w="2158" h="1088" extrusionOk="0">
                  <a:moveTo>
                    <a:pt x="1137" y="1"/>
                  </a:moveTo>
                  <a:cubicBezTo>
                    <a:pt x="1111" y="1"/>
                    <a:pt x="1085" y="1"/>
                    <a:pt x="1059" y="2"/>
                  </a:cubicBezTo>
                  <a:cubicBezTo>
                    <a:pt x="468" y="24"/>
                    <a:pt x="0" y="284"/>
                    <a:pt x="12" y="584"/>
                  </a:cubicBezTo>
                  <a:cubicBezTo>
                    <a:pt x="21" y="869"/>
                    <a:pt x="466" y="1088"/>
                    <a:pt x="1020" y="1088"/>
                  </a:cubicBezTo>
                  <a:cubicBezTo>
                    <a:pt x="1046" y="1088"/>
                    <a:pt x="1072" y="1087"/>
                    <a:pt x="1098" y="1086"/>
                  </a:cubicBezTo>
                  <a:cubicBezTo>
                    <a:pt x="1689" y="1065"/>
                    <a:pt x="2157" y="803"/>
                    <a:pt x="2146" y="505"/>
                  </a:cubicBezTo>
                  <a:cubicBezTo>
                    <a:pt x="2136" y="218"/>
                    <a:pt x="1690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35813" y="1110381"/>
              <a:ext cx="1017552" cy="895851"/>
            </a:xfrm>
            <a:custGeom>
              <a:avLst/>
              <a:gdLst/>
              <a:ahLst/>
              <a:cxnLst/>
              <a:rect l="l" t="t" r="r" b="b"/>
              <a:pathLst>
                <a:path w="20075" h="17674" extrusionOk="0">
                  <a:moveTo>
                    <a:pt x="5377" y="0"/>
                  </a:moveTo>
                  <a:cubicBezTo>
                    <a:pt x="4284" y="0"/>
                    <a:pt x="3193" y="191"/>
                    <a:pt x="2175" y="587"/>
                  </a:cubicBezTo>
                  <a:cubicBezTo>
                    <a:pt x="1107" y="1002"/>
                    <a:pt x="0" y="1884"/>
                    <a:pt x="99" y="3014"/>
                  </a:cubicBezTo>
                  <a:cubicBezTo>
                    <a:pt x="99" y="3014"/>
                    <a:pt x="101" y="3013"/>
                    <a:pt x="107" y="3010"/>
                  </a:cubicBezTo>
                  <a:cubicBezTo>
                    <a:pt x="225" y="2903"/>
                    <a:pt x="2022" y="1356"/>
                    <a:pt x="4562" y="1076"/>
                  </a:cubicBezTo>
                  <a:cubicBezTo>
                    <a:pt x="6689" y="1090"/>
                    <a:pt x="8904" y="2131"/>
                    <a:pt x="10456" y="3396"/>
                  </a:cubicBezTo>
                  <a:cubicBezTo>
                    <a:pt x="10960" y="3806"/>
                    <a:pt x="11427" y="4255"/>
                    <a:pt x="11863" y="4733"/>
                  </a:cubicBezTo>
                  <a:cubicBezTo>
                    <a:pt x="11902" y="5623"/>
                    <a:pt x="11947" y="6512"/>
                    <a:pt x="12025" y="7392"/>
                  </a:cubicBezTo>
                  <a:cubicBezTo>
                    <a:pt x="12046" y="7626"/>
                    <a:pt x="12076" y="7871"/>
                    <a:pt x="12117" y="8125"/>
                  </a:cubicBezTo>
                  <a:cubicBezTo>
                    <a:pt x="12694" y="11794"/>
                    <a:pt x="15219" y="17181"/>
                    <a:pt x="18401" y="17641"/>
                  </a:cubicBezTo>
                  <a:cubicBezTo>
                    <a:pt x="18547" y="17662"/>
                    <a:pt x="18695" y="17673"/>
                    <a:pt x="18844" y="17673"/>
                  </a:cubicBezTo>
                  <a:cubicBezTo>
                    <a:pt x="19246" y="17673"/>
                    <a:pt x="19657" y="17592"/>
                    <a:pt x="20074" y="17417"/>
                  </a:cubicBezTo>
                  <a:cubicBezTo>
                    <a:pt x="19920" y="17234"/>
                    <a:pt x="19771" y="17046"/>
                    <a:pt x="19624" y="16850"/>
                  </a:cubicBezTo>
                  <a:cubicBezTo>
                    <a:pt x="18506" y="15342"/>
                    <a:pt x="17742" y="13551"/>
                    <a:pt x="17082" y="11777"/>
                  </a:cubicBezTo>
                  <a:cubicBezTo>
                    <a:pt x="16854" y="11156"/>
                    <a:pt x="16631" y="10530"/>
                    <a:pt x="16402" y="9905"/>
                  </a:cubicBezTo>
                  <a:cubicBezTo>
                    <a:pt x="16035" y="8902"/>
                    <a:pt x="15653" y="7906"/>
                    <a:pt x="15200" y="6948"/>
                  </a:cubicBezTo>
                  <a:lnTo>
                    <a:pt x="15200" y="6945"/>
                  </a:lnTo>
                  <a:cubicBezTo>
                    <a:pt x="14824" y="6149"/>
                    <a:pt x="14396" y="5380"/>
                    <a:pt x="13888" y="4658"/>
                  </a:cubicBezTo>
                  <a:cubicBezTo>
                    <a:pt x="13744" y="4454"/>
                    <a:pt x="13593" y="4255"/>
                    <a:pt x="13437" y="4061"/>
                  </a:cubicBezTo>
                  <a:cubicBezTo>
                    <a:pt x="12935" y="3436"/>
                    <a:pt x="12370" y="2861"/>
                    <a:pt x="11751" y="2357"/>
                  </a:cubicBezTo>
                  <a:cubicBezTo>
                    <a:pt x="11728" y="2336"/>
                    <a:pt x="11702" y="2318"/>
                    <a:pt x="11679" y="2298"/>
                  </a:cubicBezTo>
                  <a:cubicBezTo>
                    <a:pt x="11649" y="2271"/>
                    <a:pt x="11616" y="2246"/>
                    <a:pt x="11584" y="2220"/>
                  </a:cubicBezTo>
                  <a:cubicBezTo>
                    <a:pt x="11542" y="2186"/>
                    <a:pt x="11499" y="2154"/>
                    <a:pt x="11457" y="2121"/>
                  </a:cubicBezTo>
                  <a:cubicBezTo>
                    <a:pt x="11421" y="2095"/>
                    <a:pt x="11388" y="2069"/>
                    <a:pt x="11352" y="2042"/>
                  </a:cubicBezTo>
                  <a:cubicBezTo>
                    <a:pt x="10544" y="1440"/>
                    <a:pt x="9657" y="946"/>
                    <a:pt x="8711" y="598"/>
                  </a:cubicBezTo>
                  <a:cubicBezTo>
                    <a:pt x="7648" y="205"/>
                    <a:pt x="6511" y="0"/>
                    <a:pt x="5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941269" y="1564127"/>
              <a:ext cx="171273" cy="376203"/>
            </a:xfrm>
            <a:custGeom>
              <a:avLst/>
              <a:gdLst/>
              <a:ahLst/>
              <a:cxnLst/>
              <a:rect l="l" t="t" r="r" b="b"/>
              <a:pathLst>
                <a:path w="3379" h="7422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682"/>
                    <a:pt x="1084" y="5428"/>
                    <a:pt x="3079" y="7172"/>
                  </a:cubicBezTo>
                  <a:cubicBezTo>
                    <a:pt x="3175" y="7259"/>
                    <a:pt x="3276" y="7342"/>
                    <a:pt x="3378" y="7421"/>
                  </a:cubicBezTo>
                  <a:cubicBezTo>
                    <a:pt x="3270" y="7246"/>
                    <a:pt x="3197" y="7050"/>
                    <a:pt x="3152" y="6850"/>
                  </a:cubicBezTo>
                  <a:cubicBezTo>
                    <a:pt x="2072" y="5363"/>
                    <a:pt x="1325" y="3608"/>
                    <a:pt x="681" y="1873"/>
                  </a:cubicBezTo>
                  <a:cubicBezTo>
                    <a:pt x="451" y="1252"/>
                    <a:pt x="228" y="623"/>
                    <a:pt x="0" y="1"/>
                  </a:cubicBezTo>
                  <a:close/>
                </a:path>
              </a:pathLst>
            </a:custGeom>
            <a:solidFill>
              <a:srgbClr val="A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36016" y="1110431"/>
              <a:ext cx="1017552" cy="895902"/>
            </a:xfrm>
            <a:custGeom>
              <a:avLst/>
              <a:gdLst/>
              <a:ahLst/>
              <a:cxnLst/>
              <a:rect l="l" t="t" r="r" b="b"/>
              <a:pathLst>
                <a:path w="20075" h="17675" extrusionOk="0">
                  <a:moveTo>
                    <a:pt x="5379" y="1"/>
                  </a:moveTo>
                  <a:cubicBezTo>
                    <a:pt x="4285" y="1"/>
                    <a:pt x="3194" y="192"/>
                    <a:pt x="2175" y="589"/>
                  </a:cubicBezTo>
                  <a:cubicBezTo>
                    <a:pt x="1108" y="1003"/>
                    <a:pt x="0" y="1885"/>
                    <a:pt x="98" y="3016"/>
                  </a:cubicBezTo>
                  <a:cubicBezTo>
                    <a:pt x="98" y="3016"/>
                    <a:pt x="101" y="3013"/>
                    <a:pt x="106" y="3010"/>
                  </a:cubicBezTo>
                  <a:cubicBezTo>
                    <a:pt x="716" y="2398"/>
                    <a:pt x="1435" y="1895"/>
                    <a:pt x="2222" y="1543"/>
                  </a:cubicBezTo>
                  <a:cubicBezTo>
                    <a:pt x="2945" y="1220"/>
                    <a:pt x="3716" y="1079"/>
                    <a:pt x="4502" y="1079"/>
                  </a:cubicBezTo>
                  <a:cubicBezTo>
                    <a:pt x="4522" y="1079"/>
                    <a:pt x="4541" y="1079"/>
                    <a:pt x="4561" y="1079"/>
                  </a:cubicBezTo>
                  <a:cubicBezTo>
                    <a:pt x="6689" y="1093"/>
                    <a:pt x="8903" y="2133"/>
                    <a:pt x="10457" y="3399"/>
                  </a:cubicBezTo>
                  <a:cubicBezTo>
                    <a:pt x="10959" y="3809"/>
                    <a:pt x="11427" y="4257"/>
                    <a:pt x="11862" y="4737"/>
                  </a:cubicBezTo>
                  <a:cubicBezTo>
                    <a:pt x="13193" y="6200"/>
                    <a:pt x="14222" y="7944"/>
                    <a:pt x="15071" y="9738"/>
                  </a:cubicBezTo>
                  <a:cubicBezTo>
                    <a:pt x="15446" y="10534"/>
                    <a:pt x="15793" y="11347"/>
                    <a:pt x="16126" y="12162"/>
                  </a:cubicBezTo>
                  <a:cubicBezTo>
                    <a:pt x="16130" y="12169"/>
                    <a:pt x="16133" y="12177"/>
                    <a:pt x="16136" y="12186"/>
                  </a:cubicBezTo>
                  <a:cubicBezTo>
                    <a:pt x="16794" y="13802"/>
                    <a:pt x="17406" y="15438"/>
                    <a:pt x="18118" y="17032"/>
                  </a:cubicBezTo>
                  <a:cubicBezTo>
                    <a:pt x="18210" y="17236"/>
                    <a:pt x="18301" y="17439"/>
                    <a:pt x="18400" y="17642"/>
                  </a:cubicBezTo>
                  <a:cubicBezTo>
                    <a:pt x="18546" y="17664"/>
                    <a:pt x="18693" y="17675"/>
                    <a:pt x="18841" y="17675"/>
                  </a:cubicBezTo>
                  <a:cubicBezTo>
                    <a:pt x="19244" y="17675"/>
                    <a:pt x="19656" y="17594"/>
                    <a:pt x="20075" y="17419"/>
                  </a:cubicBezTo>
                  <a:cubicBezTo>
                    <a:pt x="19919" y="17236"/>
                    <a:pt x="19769" y="17049"/>
                    <a:pt x="19628" y="16856"/>
                  </a:cubicBezTo>
                  <a:cubicBezTo>
                    <a:pt x="19566" y="16775"/>
                    <a:pt x="19510" y="16698"/>
                    <a:pt x="19457" y="16620"/>
                  </a:cubicBezTo>
                  <a:cubicBezTo>
                    <a:pt x="19340" y="16498"/>
                    <a:pt x="19247" y="16355"/>
                    <a:pt x="19175" y="16202"/>
                  </a:cubicBezTo>
                  <a:cubicBezTo>
                    <a:pt x="18293" y="14843"/>
                    <a:pt x="17650" y="13305"/>
                    <a:pt x="17082" y="11780"/>
                  </a:cubicBezTo>
                  <a:cubicBezTo>
                    <a:pt x="16852" y="11159"/>
                    <a:pt x="16629" y="10530"/>
                    <a:pt x="16403" y="9908"/>
                  </a:cubicBezTo>
                  <a:cubicBezTo>
                    <a:pt x="16037" y="8906"/>
                    <a:pt x="15655" y="7908"/>
                    <a:pt x="15200" y="6950"/>
                  </a:cubicBezTo>
                  <a:lnTo>
                    <a:pt x="15200" y="6949"/>
                  </a:lnTo>
                  <a:cubicBezTo>
                    <a:pt x="14823" y="6151"/>
                    <a:pt x="14397" y="5382"/>
                    <a:pt x="13887" y="4660"/>
                  </a:cubicBezTo>
                  <a:cubicBezTo>
                    <a:pt x="13743" y="4457"/>
                    <a:pt x="13592" y="4257"/>
                    <a:pt x="13438" y="4063"/>
                  </a:cubicBezTo>
                  <a:cubicBezTo>
                    <a:pt x="12850" y="3531"/>
                    <a:pt x="12356" y="2888"/>
                    <a:pt x="11751" y="2362"/>
                  </a:cubicBezTo>
                  <a:cubicBezTo>
                    <a:pt x="11727" y="2340"/>
                    <a:pt x="11704" y="2320"/>
                    <a:pt x="11679" y="2299"/>
                  </a:cubicBezTo>
                  <a:cubicBezTo>
                    <a:pt x="11648" y="2271"/>
                    <a:pt x="11616" y="2247"/>
                    <a:pt x="11583" y="2221"/>
                  </a:cubicBezTo>
                  <a:cubicBezTo>
                    <a:pt x="11565" y="2205"/>
                    <a:pt x="11545" y="2191"/>
                    <a:pt x="11528" y="2176"/>
                  </a:cubicBezTo>
                  <a:lnTo>
                    <a:pt x="11457" y="2123"/>
                  </a:lnTo>
                  <a:cubicBezTo>
                    <a:pt x="11421" y="2096"/>
                    <a:pt x="11387" y="2070"/>
                    <a:pt x="11351" y="2044"/>
                  </a:cubicBezTo>
                  <a:cubicBezTo>
                    <a:pt x="10520" y="1435"/>
                    <a:pt x="9630" y="1059"/>
                    <a:pt x="8710" y="598"/>
                  </a:cubicBezTo>
                  <a:cubicBezTo>
                    <a:pt x="7647" y="205"/>
                    <a:pt x="6512" y="1"/>
                    <a:pt x="5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891241" y="1224932"/>
              <a:ext cx="474587" cy="257949"/>
            </a:xfrm>
            <a:custGeom>
              <a:avLst/>
              <a:gdLst/>
              <a:ahLst/>
              <a:cxnLst/>
              <a:rect l="l" t="t" r="r" b="b"/>
              <a:pathLst>
                <a:path w="9363" h="5089" extrusionOk="0">
                  <a:moveTo>
                    <a:pt x="1758" y="469"/>
                  </a:moveTo>
                  <a:cubicBezTo>
                    <a:pt x="1634" y="620"/>
                    <a:pt x="1547" y="816"/>
                    <a:pt x="1500" y="1038"/>
                  </a:cubicBezTo>
                  <a:cubicBezTo>
                    <a:pt x="1878" y="1272"/>
                    <a:pt x="2254" y="1516"/>
                    <a:pt x="2629" y="1769"/>
                  </a:cubicBezTo>
                  <a:cubicBezTo>
                    <a:pt x="2375" y="2083"/>
                    <a:pt x="2125" y="2396"/>
                    <a:pt x="1877" y="2705"/>
                  </a:cubicBezTo>
                  <a:cubicBezTo>
                    <a:pt x="2163" y="3113"/>
                    <a:pt x="2552" y="3368"/>
                    <a:pt x="2919" y="3368"/>
                  </a:cubicBezTo>
                  <a:cubicBezTo>
                    <a:pt x="2986" y="3368"/>
                    <a:pt x="3053" y="3360"/>
                    <a:pt x="3118" y="3342"/>
                  </a:cubicBezTo>
                  <a:cubicBezTo>
                    <a:pt x="3245" y="3307"/>
                    <a:pt x="3356" y="3238"/>
                    <a:pt x="3450" y="3144"/>
                  </a:cubicBezTo>
                  <a:lnTo>
                    <a:pt x="3450" y="3144"/>
                  </a:lnTo>
                  <a:cubicBezTo>
                    <a:pt x="3283" y="3559"/>
                    <a:pt x="3059" y="3882"/>
                    <a:pt x="2787" y="4105"/>
                  </a:cubicBezTo>
                  <a:cubicBezTo>
                    <a:pt x="2517" y="4325"/>
                    <a:pt x="2190" y="4447"/>
                    <a:pt x="1880" y="4447"/>
                  </a:cubicBezTo>
                  <a:cubicBezTo>
                    <a:pt x="1780" y="4447"/>
                    <a:pt x="1681" y="4434"/>
                    <a:pt x="1586" y="4407"/>
                  </a:cubicBezTo>
                  <a:cubicBezTo>
                    <a:pt x="1256" y="4315"/>
                    <a:pt x="954" y="4056"/>
                    <a:pt x="738" y="3682"/>
                  </a:cubicBezTo>
                  <a:cubicBezTo>
                    <a:pt x="364" y="3034"/>
                    <a:pt x="333" y="2213"/>
                    <a:pt x="656" y="1537"/>
                  </a:cubicBezTo>
                  <a:cubicBezTo>
                    <a:pt x="886" y="1059"/>
                    <a:pt x="1302" y="670"/>
                    <a:pt x="1758" y="469"/>
                  </a:cubicBezTo>
                  <a:close/>
                  <a:moveTo>
                    <a:pt x="6854" y="573"/>
                  </a:moveTo>
                  <a:lnTo>
                    <a:pt x="6854" y="573"/>
                  </a:lnTo>
                  <a:cubicBezTo>
                    <a:pt x="6746" y="737"/>
                    <a:pt x="6678" y="940"/>
                    <a:pt x="6655" y="1164"/>
                  </a:cubicBezTo>
                  <a:cubicBezTo>
                    <a:pt x="7055" y="1362"/>
                    <a:pt x="7454" y="1565"/>
                    <a:pt x="7852" y="1779"/>
                  </a:cubicBezTo>
                  <a:cubicBezTo>
                    <a:pt x="7631" y="2118"/>
                    <a:pt x="7413" y="2452"/>
                    <a:pt x="7199" y="2787"/>
                  </a:cubicBezTo>
                  <a:cubicBezTo>
                    <a:pt x="7500" y="3134"/>
                    <a:pt x="7876" y="3343"/>
                    <a:pt x="8220" y="3343"/>
                  </a:cubicBezTo>
                  <a:cubicBezTo>
                    <a:pt x="8316" y="3343"/>
                    <a:pt x="8410" y="3327"/>
                    <a:pt x="8498" y="3293"/>
                  </a:cubicBezTo>
                  <a:cubicBezTo>
                    <a:pt x="8621" y="3245"/>
                    <a:pt x="8726" y="3166"/>
                    <a:pt x="8808" y="3064"/>
                  </a:cubicBezTo>
                  <a:lnTo>
                    <a:pt x="8808" y="3064"/>
                  </a:lnTo>
                  <a:cubicBezTo>
                    <a:pt x="8684" y="3490"/>
                    <a:pt x="8496" y="3834"/>
                    <a:pt x="8249" y="4085"/>
                  </a:cubicBezTo>
                  <a:cubicBezTo>
                    <a:pt x="7972" y="4365"/>
                    <a:pt x="7610" y="4523"/>
                    <a:pt x="7266" y="4523"/>
                  </a:cubicBezTo>
                  <a:cubicBezTo>
                    <a:pt x="7205" y="4523"/>
                    <a:pt x="7145" y="4518"/>
                    <a:pt x="7086" y="4508"/>
                  </a:cubicBezTo>
                  <a:cubicBezTo>
                    <a:pt x="6749" y="4451"/>
                    <a:pt x="6422" y="4223"/>
                    <a:pt x="6168" y="3872"/>
                  </a:cubicBezTo>
                  <a:cubicBezTo>
                    <a:pt x="5731" y="3265"/>
                    <a:pt x="5615" y="2452"/>
                    <a:pt x="5867" y="1748"/>
                  </a:cubicBezTo>
                  <a:cubicBezTo>
                    <a:pt x="6047" y="1248"/>
                    <a:pt x="6422" y="819"/>
                    <a:pt x="6854" y="573"/>
                  </a:cubicBezTo>
                  <a:close/>
                  <a:moveTo>
                    <a:pt x="2419" y="0"/>
                  </a:moveTo>
                  <a:cubicBezTo>
                    <a:pt x="1625" y="0"/>
                    <a:pt x="759" y="587"/>
                    <a:pt x="369" y="1399"/>
                  </a:cubicBezTo>
                  <a:cubicBezTo>
                    <a:pt x="1" y="2165"/>
                    <a:pt x="37" y="3101"/>
                    <a:pt x="463" y="3839"/>
                  </a:cubicBezTo>
                  <a:cubicBezTo>
                    <a:pt x="722" y="4286"/>
                    <a:pt x="1092" y="4596"/>
                    <a:pt x="1503" y="4711"/>
                  </a:cubicBezTo>
                  <a:cubicBezTo>
                    <a:pt x="1622" y="4746"/>
                    <a:pt x="1750" y="4762"/>
                    <a:pt x="1880" y="4762"/>
                  </a:cubicBezTo>
                  <a:cubicBezTo>
                    <a:pt x="2263" y="4762"/>
                    <a:pt x="2665" y="4616"/>
                    <a:pt x="2990" y="4347"/>
                  </a:cubicBezTo>
                  <a:cubicBezTo>
                    <a:pt x="3343" y="4057"/>
                    <a:pt x="3621" y="3633"/>
                    <a:pt x="3814" y="3085"/>
                  </a:cubicBezTo>
                  <a:cubicBezTo>
                    <a:pt x="3981" y="2609"/>
                    <a:pt x="4134" y="1889"/>
                    <a:pt x="3900" y="1186"/>
                  </a:cubicBezTo>
                  <a:cubicBezTo>
                    <a:pt x="3658" y="465"/>
                    <a:pt x="3169" y="45"/>
                    <a:pt x="2521" y="4"/>
                  </a:cubicBezTo>
                  <a:cubicBezTo>
                    <a:pt x="2487" y="2"/>
                    <a:pt x="2453" y="0"/>
                    <a:pt x="2419" y="0"/>
                  </a:cubicBezTo>
                  <a:close/>
                  <a:moveTo>
                    <a:pt x="7634" y="31"/>
                  </a:moveTo>
                  <a:cubicBezTo>
                    <a:pt x="7611" y="31"/>
                    <a:pt x="7589" y="32"/>
                    <a:pt x="7567" y="32"/>
                  </a:cubicBezTo>
                  <a:cubicBezTo>
                    <a:pt x="6746" y="66"/>
                    <a:pt x="5888" y="757"/>
                    <a:pt x="5568" y="1640"/>
                  </a:cubicBezTo>
                  <a:cubicBezTo>
                    <a:pt x="5280" y="2442"/>
                    <a:pt x="5412" y="3368"/>
                    <a:pt x="5911" y="4057"/>
                  </a:cubicBezTo>
                  <a:cubicBezTo>
                    <a:pt x="6214" y="4476"/>
                    <a:pt x="6612" y="4749"/>
                    <a:pt x="7032" y="4821"/>
                  </a:cubicBezTo>
                  <a:cubicBezTo>
                    <a:pt x="7107" y="4834"/>
                    <a:pt x="7185" y="4841"/>
                    <a:pt x="7263" y="4841"/>
                  </a:cubicBezTo>
                  <a:cubicBezTo>
                    <a:pt x="7691" y="4841"/>
                    <a:pt x="8137" y="4648"/>
                    <a:pt x="8474" y="4308"/>
                  </a:cubicBezTo>
                  <a:cubicBezTo>
                    <a:pt x="8795" y="3984"/>
                    <a:pt x="9028" y="3532"/>
                    <a:pt x="9165" y="2969"/>
                  </a:cubicBezTo>
                  <a:cubicBezTo>
                    <a:pt x="9283" y="2473"/>
                    <a:pt x="9362" y="1743"/>
                    <a:pt x="9059" y="1068"/>
                  </a:cubicBezTo>
                  <a:cubicBezTo>
                    <a:pt x="8757" y="399"/>
                    <a:pt x="8254" y="31"/>
                    <a:pt x="7634" y="31"/>
                  </a:cubicBezTo>
                  <a:close/>
                  <a:moveTo>
                    <a:pt x="3806" y="4017"/>
                  </a:moveTo>
                  <a:cubicBezTo>
                    <a:pt x="3800" y="4017"/>
                    <a:pt x="3794" y="4018"/>
                    <a:pt x="3788" y="4019"/>
                  </a:cubicBezTo>
                  <a:cubicBezTo>
                    <a:pt x="3702" y="4027"/>
                    <a:pt x="3638" y="4106"/>
                    <a:pt x="3648" y="4193"/>
                  </a:cubicBezTo>
                  <a:cubicBezTo>
                    <a:pt x="3699" y="4667"/>
                    <a:pt x="4112" y="5060"/>
                    <a:pt x="4589" y="5087"/>
                  </a:cubicBezTo>
                  <a:cubicBezTo>
                    <a:pt x="4607" y="5089"/>
                    <a:pt x="4625" y="5089"/>
                    <a:pt x="4643" y="5089"/>
                  </a:cubicBezTo>
                  <a:cubicBezTo>
                    <a:pt x="5098" y="5089"/>
                    <a:pt x="5525" y="4754"/>
                    <a:pt x="5628" y="4304"/>
                  </a:cubicBezTo>
                  <a:cubicBezTo>
                    <a:pt x="5646" y="4219"/>
                    <a:pt x="5592" y="4135"/>
                    <a:pt x="5507" y="4115"/>
                  </a:cubicBezTo>
                  <a:cubicBezTo>
                    <a:pt x="5496" y="4113"/>
                    <a:pt x="5485" y="4111"/>
                    <a:pt x="5473" y="4111"/>
                  </a:cubicBezTo>
                  <a:cubicBezTo>
                    <a:pt x="5400" y="4111"/>
                    <a:pt x="5333" y="4162"/>
                    <a:pt x="5316" y="4236"/>
                  </a:cubicBezTo>
                  <a:cubicBezTo>
                    <a:pt x="5249" y="4536"/>
                    <a:pt x="4952" y="4771"/>
                    <a:pt x="4645" y="4771"/>
                  </a:cubicBezTo>
                  <a:cubicBezTo>
                    <a:pt x="4632" y="4771"/>
                    <a:pt x="4620" y="4771"/>
                    <a:pt x="4607" y="4770"/>
                  </a:cubicBezTo>
                  <a:cubicBezTo>
                    <a:pt x="4286" y="4753"/>
                    <a:pt x="3997" y="4476"/>
                    <a:pt x="3962" y="4158"/>
                  </a:cubicBezTo>
                  <a:cubicBezTo>
                    <a:pt x="3954" y="4078"/>
                    <a:pt x="3886" y="4017"/>
                    <a:pt x="3806" y="4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27450" y="1102423"/>
              <a:ext cx="1039398" cy="911868"/>
            </a:xfrm>
            <a:custGeom>
              <a:avLst/>
              <a:gdLst/>
              <a:ahLst/>
              <a:cxnLst/>
              <a:rect l="l" t="t" r="r" b="b"/>
              <a:pathLst>
                <a:path w="20506" h="17990" extrusionOk="0">
                  <a:moveTo>
                    <a:pt x="5548" y="316"/>
                  </a:moveTo>
                  <a:cubicBezTo>
                    <a:pt x="6648" y="316"/>
                    <a:pt x="7764" y="511"/>
                    <a:pt x="8820" y="901"/>
                  </a:cubicBezTo>
                  <a:cubicBezTo>
                    <a:pt x="9733" y="1238"/>
                    <a:pt x="10607" y="1717"/>
                    <a:pt x="11421" y="2326"/>
                  </a:cubicBezTo>
                  <a:lnTo>
                    <a:pt x="11526" y="2403"/>
                  </a:lnTo>
                  <a:cubicBezTo>
                    <a:pt x="11565" y="2434"/>
                    <a:pt x="11606" y="2465"/>
                    <a:pt x="11650" y="2500"/>
                  </a:cubicBezTo>
                  <a:cubicBezTo>
                    <a:pt x="11680" y="2523"/>
                    <a:pt x="11710" y="2549"/>
                    <a:pt x="11742" y="2573"/>
                  </a:cubicBezTo>
                  <a:lnTo>
                    <a:pt x="11765" y="2594"/>
                  </a:lnTo>
                  <a:cubicBezTo>
                    <a:pt x="11779" y="2605"/>
                    <a:pt x="11794" y="2617"/>
                    <a:pt x="11814" y="2635"/>
                  </a:cubicBezTo>
                  <a:cubicBezTo>
                    <a:pt x="12420" y="3131"/>
                    <a:pt x="12980" y="3695"/>
                    <a:pt x="13477" y="4314"/>
                  </a:cubicBezTo>
                  <a:cubicBezTo>
                    <a:pt x="13632" y="4510"/>
                    <a:pt x="13782" y="4710"/>
                    <a:pt x="13920" y="4905"/>
                  </a:cubicBezTo>
                  <a:cubicBezTo>
                    <a:pt x="14381" y="5557"/>
                    <a:pt x="14802" y="6287"/>
                    <a:pt x="15205" y="7137"/>
                  </a:cubicBezTo>
                  <a:lnTo>
                    <a:pt x="15219" y="7171"/>
                  </a:lnTo>
                  <a:cubicBezTo>
                    <a:pt x="15685" y="8154"/>
                    <a:pt x="16069" y="9166"/>
                    <a:pt x="16415" y="10115"/>
                  </a:cubicBezTo>
                  <a:cubicBezTo>
                    <a:pt x="16505" y="10364"/>
                    <a:pt x="16596" y="10615"/>
                    <a:pt x="16685" y="10865"/>
                  </a:cubicBezTo>
                  <a:cubicBezTo>
                    <a:pt x="16821" y="11241"/>
                    <a:pt x="16958" y="11615"/>
                    <a:pt x="17094" y="11988"/>
                  </a:cubicBezTo>
                  <a:cubicBezTo>
                    <a:pt x="17704" y="13629"/>
                    <a:pt x="18484" y="15518"/>
                    <a:pt x="19656" y="17101"/>
                  </a:cubicBezTo>
                  <a:cubicBezTo>
                    <a:pt x="19757" y="17236"/>
                    <a:pt x="19861" y="17370"/>
                    <a:pt x="19967" y="17499"/>
                  </a:cubicBezTo>
                  <a:cubicBezTo>
                    <a:pt x="19652" y="17615"/>
                    <a:pt x="19329" y="17671"/>
                    <a:pt x="19004" y="17671"/>
                  </a:cubicBezTo>
                  <a:cubicBezTo>
                    <a:pt x="18866" y="17671"/>
                    <a:pt x="18728" y="17661"/>
                    <a:pt x="18589" y="17641"/>
                  </a:cubicBezTo>
                  <a:cubicBezTo>
                    <a:pt x="15510" y="17196"/>
                    <a:pt x="12997" y="11811"/>
                    <a:pt x="12440" y="8259"/>
                  </a:cubicBezTo>
                  <a:cubicBezTo>
                    <a:pt x="12401" y="8015"/>
                    <a:pt x="12371" y="7772"/>
                    <a:pt x="12349" y="7537"/>
                  </a:cubicBezTo>
                  <a:cubicBezTo>
                    <a:pt x="12276" y="6709"/>
                    <a:pt x="12233" y="5862"/>
                    <a:pt x="12198" y="5114"/>
                  </a:cubicBezTo>
                  <a:lnTo>
                    <a:pt x="12198" y="5114"/>
                  </a:lnTo>
                  <a:cubicBezTo>
                    <a:pt x="13645" y="6908"/>
                    <a:pt x="14973" y="9349"/>
                    <a:pt x="16145" y="12376"/>
                  </a:cubicBezTo>
                  <a:lnTo>
                    <a:pt x="16294" y="12318"/>
                  </a:lnTo>
                  <a:lnTo>
                    <a:pt x="16155" y="12400"/>
                  </a:lnTo>
                  <a:cubicBezTo>
                    <a:pt x="16513" y="13328"/>
                    <a:pt x="16864" y="14324"/>
                    <a:pt x="17195" y="15364"/>
                  </a:cubicBezTo>
                  <a:lnTo>
                    <a:pt x="17498" y="15266"/>
                  </a:lnTo>
                  <a:cubicBezTo>
                    <a:pt x="17165" y="14220"/>
                    <a:pt x="16812" y="13217"/>
                    <a:pt x="16454" y="12291"/>
                  </a:cubicBezTo>
                  <a:lnTo>
                    <a:pt x="16441" y="12258"/>
                  </a:lnTo>
                  <a:cubicBezTo>
                    <a:pt x="15173" y="8989"/>
                    <a:pt x="13726" y="6394"/>
                    <a:pt x="12139" y="4543"/>
                  </a:cubicBezTo>
                  <a:cubicBezTo>
                    <a:pt x="10136" y="2208"/>
                    <a:pt x="7916" y="1029"/>
                    <a:pt x="5530" y="1029"/>
                  </a:cubicBezTo>
                  <a:cubicBezTo>
                    <a:pt x="5259" y="1029"/>
                    <a:pt x="4986" y="1044"/>
                    <a:pt x="4711" y="1074"/>
                  </a:cubicBezTo>
                  <a:cubicBezTo>
                    <a:pt x="4674" y="1079"/>
                    <a:pt x="4638" y="1083"/>
                    <a:pt x="4600" y="1087"/>
                  </a:cubicBezTo>
                  <a:cubicBezTo>
                    <a:pt x="4587" y="1089"/>
                    <a:pt x="4577" y="1090"/>
                    <a:pt x="4564" y="1093"/>
                  </a:cubicBezTo>
                  <a:lnTo>
                    <a:pt x="4488" y="1103"/>
                  </a:lnTo>
                  <a:cubicBezTo>
                    <a:pt x="4477" y="1104"/>
                    <a:pt x="4462" y="1107"/>
                    <a:pt x="4449" y="1109"/>
                  </a:cubicBezTo>
                  <a:lnTo>
                    <a:pt x="4373" y="1119"/>
                  </a:lnTo>
                  <a:cubicBezTo>
                    <a:pt x="4363" y="1120"/>
                    <a:pt x="4350" y="1123"/>
                    <a:pt x="4340" y="1125"/>
                  </a:cubicBezTo>
                  <a:cubicBezTo>
                    <a:pt x="4304" y="1130"/>
                    <a:pt x="4268" y="1138"/>
                    <a:pt x="4233" y="1142"/>
                  </a:cubicBezTo>
                  <a:cubicBezTo>
                    <a:pt x="4227" y="1145"/>
                    <a:pt x="4222" y="1145"/>
                    <a:pt x="4217" y="1146"/>
                  </a:cubicBezTo>
                  <a:lnTo>
                    <a:pt x="4125" y="1162"/>
                  </a:lnTo>
                  <a:cubicBezTo>
                    <a:pt x="4112" y="1164"/>
                    <a:pt x="4099" y="1168"/>
                    <a:pt x="4088" y="1169"/>
                  </a:cubicBezTo>
                  <a:cubicBezTo>
                    <a:pt x="4063" y="1175"/>
                    <a:pt x="4040" y="1179"/>
                    <a:pt x="4017" y="1184"/>
                  </a:cubicBezTo>
                  <a:cubicBezTo>
                    <a:pt x="4004" y="1188"/>
                    <a:pt x="3990" y="1189"/>
                    <a:pt x="3977" y="1194"/>
                  </a:cubicBezTo>
                  <a:cubicBezTo>
                    <a:pt x="3954" y="1198"/>
                    <a:pt x="3931" y="1204"/>
                    <a:pt x="3908" y="1207"/>
                  </a:cubicBezTo>
                  <a:cubicBezTo>
                    <a:pt x="3896" y="1210"/>
                    <a:pt x="3883" y="1212"/>
                    <a:pt x="3873" y="1215"/>
                  </a:cubicBezTo>
                  <a:cubicBezTo>
                    <a:pt x="3839" y="1223"/>
                    <a:pt x="3807" y="1231"/>
                    <a:pt x="3772" y="1238"/>
                  </a:cubicBezTo>
                  <a:cubicBezTo>
                    <a:pt x="3765" y="1240"/>
                    <a:pt x="3757" y="1241"/>
                    <a:pt x="3749" y="1243"/>
                  </a:cubicBezTo>
                  <a:cubicBezTo>
                    <a:pt x="3722" y="1251"/>
                    <a:pt x="3696" y="1256"/>
                    <a:pt x="3670" y="1263"/>
                  </a:cubicBezTo>
                  <a:cubicBezTo>
                    <a:pt x="3657" y="1267"/>
                    <a:pt x="3644" y="1270"/>
                    <a:pt x="3631" y="1272"/>
                  </a:cubicBezTo>
                  <a:lnTo>
                    <a:pt x="3566" y="1289"/>
                  </a:lnTo>
                  <a:cubicBezTo>
                    <a:pt x="3555" y="1292"/>
                    <a:pt x="3541" y="1296"/>
                    <a:pt x="3528" y="1299"/>
                  </a:cubicBezTo>
                  <a:cubicBezTo>
                    <a:pt x="3506" y="1305"/>
                    <a:pt x="3483" y="1312"/>
                    <a:pt x="3461" y="1318"/>
                  </a:cubicBezTo>
                  <a:cubicBezTo>
                    <a:pt x="3450" y="1320"/>
                    <a:pt x="3437" y="1322"/>
                    <a:pt x="3427" y="1326"/>
                  </a:cubicBezTo>
                  <a:cubicBezTo>
                    <a:pt x="3394" y="1335"/>
                    <a:pt x="3363" y="1344"/>
                    <a:pt x="3332" y="1354"/>
                  </a:cubicBezTo>
                  <a:cubicBezTo>
                    <a:pt x="3322" y="1356"/>
                    <a:pt x="3313" y="1358"/>
                    <a:pt x="3303" y="1362"/>
                  </a:cubicBezTo>
                  <a:cubicBezTo>
                    <a:pt x="3278" y="1369"/>
                    <a:pt x="3255" y="1377"/>
                    <a:pt x="3234" y="1384"/>
                  </a:cubicBezTo>
                  <a:cubicBezTo>
                    <a:pt x="3221" y="1387"/>
                    <a:pt x="3209" y="1391"/>
                    <a:pt x="3196" y="1397"/>
                  </a:cubicBezTo>
                  <a:cubicBezTo>
                    <a:pt x="3176" y="1401"/>
                    <a:pt x="3156" y="1410"/>
                    <a:pt x="3137" y="1416"/>
                  </a:cubicBezTo>
                  <a:cubicBezTo>
                    <a:pt x="3124" y="1420"/>
                    <a:pt x="3111" y="1426"/>
                    <a:pt x="3098" y="1429"/>
                  </a:cubicBezTo>
                  <a:cubicBezTo>
                    <a:pt x="3077" y="1436"/>
                    <a:pt x="3058" y="1443"/>
                    <a:pt x="3037" y="1450"/>
                  </a:cubicBezTo>
                  <a:lnTo>
                    <a:pt x="3003" y="1462"/>
                  </a:lnTo>
                  <a:cubicBezTo>
                    <a:pt x="2973" y="1472"/>
                    <a:pt x="2944" y="1480"/>
                    <a:pt x="2914" y="1492"/>
                  </a:cubicBezTo>
                  <a:cubicBezTo>
                    <a:pt x="2903" y="1495"/>
                    <a:pt x="2893" y="1499"/>
                    <a:pt x="2882" y="1502"/>
                  </a:cubicBezTo>
                  <a:cubicBezTo>
                    <a:pt x="2864" y="1509"/>
                    <a:pt x="2842" y="1516"/>
                    <a:pt x="2822" y="1524"/>
                  </a:cubicBezTo>
                  <a:cubicBezTo>
                    <a:pt x="2809" y="1529"/>
                    <a:pt x="2796" y="1534"/>
                    <a:pt x="2785" y="1538"/>
                  </a:cubicBezTo>
                  <a:cubicBezTo>
                    <a:pt x="2766" y="1545"/>
                    <a:pt x="2749" y="1552"/>
                    <a:pt x="2730" y="1558"/>
                  </a:cubicBezTo>
                  <a:cubicBezTo>
                    <a:pt x="2717" y="1564"/>
                    <a:pt x="2705" y="1567"/>
                    <a:pt x="2692" y="1573"/>
                  </a:cubicBezTo>
                  <a:cubicBezTo>
                    <a:pt x="2672" y="1580"/>
                    <a:pt x="2652" y="1587"/>
                    <a:pt x="2633" y="1596"/>
                  </a:cubicBezTo>
                  <a:cubicBezTo>
                    <a:pt x="2622" y="1600"/>
                    <a:pt x="2613" y="1603"/>
                    <a:pt x="2602" y="1609"/>
                  </a:cubicBezTo>
                  <a:cubicBezTo>
                    <a:pt x="2573" y="1620"/>
                    <a:pt x="2547" y="1630"/>
                    <a:pt x="2520" y="1643"/>
                  </a:cubicBezTo>
                  <a:cubicBezTo>
                    <a:pt x="2508" y="1646"/>
                    <a:pt x="2498" y="1652"/>
                    <a:pt x="2486" y="1656"/>
                  </a:cubicBezTo>
                  <a:cubicBezTo>
                    <a:pt x="2469" y="1663"/>
                    <a:pt x="2450" y="1670"/>
                    <a:pt x="2433" y="1679"/>
                  </a:cubicBezTo>
                  <a:cubicBezTo>
                    <a:pt x="2420" y="1685"/>
                    <a:pt x="2407" y="1689"/>
                    <a:pt x="2397" y="1695"/>
                  </a:cubicBezTo>
                  <a:cubicBezTo>
                    <a:pt x="2381" y="1702"/>
                    <a:pt x="2364" y="1709"/>
                    <a:pt x="2347" y="1717"/>
                  </a:cubicBezTo>
                  <a:cubicBezTo>
                    <a:pt x="2334" y="1722"/>
                    <a:pt x="2324" y="1728"/>
                    <a:pt x="2311" y="1734"/>
                  </a:cubicBezTo>
                  <a:cubicBezTo>
                    <a:pt x="2292" y="1741"/>
                    <a:pt x="2275" y="1750"/>
                    <a:pt x="2256" y="1758"/>
                  </a:cubicBezTo>
                  <a:cubicBezTo>
                    <a:pt x="2247" y="1763"/>
                    <a:pt x="2239" y="1767"/>
                    <a:pt x="2227" y="1771"/>
                  </a:cubicBezTo>
                  <a:cubicBezTo>
                    <a:pt x="2203" y="1784"/>
                    <a:pt x="2175" y="1794"/>
                    <a:pt x="2151" y="1807"/>
                  </a:cubicBezTo>
                  <a:cubicBezTo>
                    <a:pt x="2139" y="1813"/>
                    <a:pt x="2129" y="1816"/>
                    <a:pt x="2118" y="1822"/>
                  </a:cubicBezTo>
                  <a:cubicBezTo>
                    <a:pt x="2102" y="1829"/>
                    <a:pt x="2086" y="1836"/>
                    <a:pt x="2069" y="1845"/>
                  </a:cubicBezTo>
                  <a:cubicBezTo>
                    <a:pt x="2059" y="1850"/>
                    <a:pt x="2046" y="1855"/>
                    <a:pt x="2036" y="1861"/>
                  </a:cubicBezTo>
                  <a:cubicBezTo>
                    <a:pt x="2018" y="1868"/>
                    <a:pt x="2004" y="1875"/>
                    <a:pt x="1990" y="1882"/>
                  </a:cubicBezTo>
                  <a:lnTo>
                    <a:pt x="1958" y="1899"/>
                  </a:lnTo>
                  <a:cubicBezTo>
                    <a:pt x="1939" y="1908"/>
                    <a:pt x="1923" y="1915"/>
                    <a:pt x="1906" y="1924"/>
                  </a:cubicBezTo>
                  <a:cubicBezTo>
                    <a:pt x="1896" y="1928"/>
                    <a:pt x="1889" y="1933"/>
                    <a:pt x="1880" y="1937"/>
                  </a:cubicBezTo>
                  <a:cubicBezTo>
                    <a:pt x="1857" y="1950"/>
                    <a:pt x="1831" y="1960"/>
                    <a:pt x="1808" y="1973"/>
                  </a:cubicBezTo>
                  <a:cubicBezTo>
                    <a:pt x="1798" y="1979"/>
                    <a:pt x="1788" y="1983"/>
                    <a:pt x="1778" y="1989"/>
                  </a:cubicBezTo>
                  <a:cubicBezTo>
                    <a:pt x="1764" y="1996"/>
                    <a:pt x="1749" y="2003"/>
                    <a:pt x="1735" y="2012"/>
                  </a:cubicBezTo>
                  <a:lnTo>
                    <a:pt x="1702" y="2029"/>
                  </a:lnTo>
                  <a:cubicBezTo>
                    <a:pt x="1687" y="2036"/>
                    <a:pt x="1673" y="2043"/>
                    <a:pt x="1661" y="2051"/>
                  </a:cubicBezTo>
                  <a:cubicBezTo>
                    <a:pt x="1650" y="2055"/>
                    <a:pt x="1641" y="2061"/>
                    <a:pt x="1630" y="2066"/>
                  </a:cubicBezTo>
                  <a:lnTo>
                    <a:pt x="1582" y="2094"/>
                  </a:lnTo>
                  <a:cubicBezTo>
                    <a:pt x="1572" y="2098"/>
                    <a:pt x="1562" y="2104"/>
                    <a:pt x="1553" y="2110"/>
                  </a:cubicBezTo>
                  <a:cubicBezTo>
                    <a:pt x="1533" y="2120"/>
                    <a:pt x="1514" y="2131"/>
                    <a:pt x="1497" y="2140"/>
                  </a:cubicBezTo>
                  <a:cubicBezTo>
                    <a:pt x="1488" y="2146"/>
                    <a:pt x="1478" y="2151"/>
                    <a:pt x="1468" y="2156"/>
                  </a:cubicBezTo>
                  <a:cubicBezTo>
                    <a:pt x="1455" y="2163"/>
                    <a:pt x="1441" y="2170"/>
                    <a:pt x="1428" y="2177"/>
                  </a:cubicBezTo>
                  <a:cubicBezTo>
                    <a:pt x="1419" y="2183"/>
                    <a:pt x="1409" y="2189"/>
                    <a:pt x="1399" y="2195"/>
                  </a:cubicBezTo>
                  <a:lnTo>
                    <a:pt x="1362" y="2216"/>
                  </a:lnTo>
                  <a:lnTo>
                    <a:pt x="1334" y="2232"/>
                  </a:lnTo>
                  <a:cubicBezTo>
                    <a:pt x="1319" y="2241"/>
                    <a:pt x="1303" y="2249"/>
                    <a:pt x="1287" y="2261"/>
                  </a:cubicBezTo>
                  <a:lnTo>
                    <a:pt x="1260" y="2277"/>
                  </a:lnTo>
                  <a:cubicBezTo>
                    <a:pt x="1244" y="2285"/>
                    <a:pt x="1229" y="2295"/>
                    <a:pt x="1212" y="2304"/>
                  </a:cubicBezTo>
                  <a:cubicBezTo>
                    <a:pt x="1203" y="2310"/>
                    <a:pt x="1196" y="2314"/>
                    <a:pt x="1188" y="2320"/>
                  </a:cubicBezTo>
                  <a:cubicBezTo>
                    <a:pt x="1175" y="2327"/>
                    <a:pt x="1164" y="2334"/>
                    <a:pt x="1152" y="2341"/>
                  </a:cubicBezTo>
                  <a:cubicBezTo>
                    <a:pt x="1143" y="2347"/>
                    <a:pt x="1133" y="2353"/>
                    <a:pt x="1126" y="2357"/>
                  </a:cubicBezTo>
                  <a:cubicBezTo>
                    <a:pt x="1114" y="2365"/>
                    <a:pt x="1103" y="2372"/>
                    <a:pt x="1090" y="2379"/>
                  </a:cubicBezTo>
                  <a:cubicBezTo>
                    <a:pt x="1082" y="2385"/>
                    <a:pt x="1074" y="2389"/>
                    <a:pt x="1067" y="2393"/>
                  </a:cubicBezTo>
                  <a:cubicBezTo>
                    <a:pt x="1051" y="2405"/>
                    <a:pt x="1035" y="2415"/>
                    <a:pt x="1016" y="2425"/>
                  </a:cubicBezTo>
                  <a:cubicBezTo>
                    <a:pt x="1009" y="2428"/>
                    <a:pt x="1003" y="2434"/>
                    <a:pt x="996" y="2437"/>
                  </a:cubicBezTo>
                  <a:cubicBezTo>
                    <a:pt x="984" y="2447"/>
                    <a:pt x="970" y="2455"/>
                    <a:pt x="957" y="2462"/>
                  </a:cubicBezTo>
                  <a:cubicBezTo>
                    <a:pt x="950" y="2468"/>
                    <a:pt x="943" y="2471"/>
                    <a:pt x="936" y="2477"/>
                  </a:cubicBezTo>
                  <a:lnTo>
                    <a:pt x="902" y="2498"/>
                  </a:lnTo>
                  <a:cubicBezTo>
                    <a:pt x="895" y="2504"/>
                    <a:pt x="888" y="2507"/>
                    <a:pt x="881" y="2513"/>
                  </a:cubicBezTo>
                  <a:lnTo>
                    <a:pt x="849" y="2534"/>
                  </a:lnTo>
                  <a:cubicBezTo>
                    <a:pt x="842" y="2537"/>
                    <a:pt x="836" y="2543"/>
                    <a:pt x="829" y="2547"/>
                  </a:cubicBezTo>
                  <a:cubicBezTo>
                    <a:pt x="813" y="2557"/>
                    <a:pt x="797" y="2569"/>
                    <a:pt x="783" y="2579"/>
                  </a:cubicBezTo>
                  <a:cubicBezTo>
                    <a:pt x="777" y="2583"/>
                    <a:pt x="773" y="2585"/>
                    <a:pt x="768" y="2588"/>
                  </a:cubicBezTo>
                  <a:cubicBezTo>
                    <a:pt x="757" y="2595"/>
                    <a:pt x="744" y="2605"/>
                    <a:pt x="734" y="2612"/>
                  </a:cubicBezTo>
                  <a:cubicBezTo>
                    <a:pt x="728" y="2615"/>
                    <a:pt x="721" y="2621"/>
                    <a:pt x="715" y="2624"/>
                  </a:cubicBezTo>
                  <a:cubicBezTo>
                    <a:pt x="707" y="2631"/>
                    <a:pt x="698" y="2637"/>
                    <a:pt x="686" y="2644"/>
                  </a:cubicBezTo>
                  <a:cubicBezTo>
                    <a:pt x="682" y="2648"/>
                    <a:pt x="675" y="2653"/>
                    <a:pt x="669" y="2657"/>
                  </a:cubicBezTo>
                  <a:cubicBezTo>
                    <a:pt x="660" y="2664"/>
                    <a:pt x="649" y="2671"/>
                    <a:pt x="640" y="2677"/>
                  </a:cubicBezTo>
                  <a:cubicBezTo>
                    <a:pt x="635" y="2680"/>
                    <a:pt x="632" y="2684"/>
                    <a:pt x="626" y="2687"/>
                  </a:cubicBezTo>
                  <a:cubicBezTo>
                    <a:pt x="611" y="2696"/>
                    <a:pt x="599" y="2707"/>
                    <a:pt x="586" y="2716"/>
                  </a:cubicBezTo>
                  <a:cubicBezTo>
                    <a:pt x="583" y="2717"/>
                    <a:pt x="578" y="2722"/>
                    <a:pt x="577" y="2723"/>
                  </a:cubicBezTo>
                  <a:cubicBezTo>
                    <a:pt x="567" y="2730"/>
                    <a:pt x="557" y="2738"/>
                    <a:pt x="547" y="2745"/>
                  </a:cubicBezTo>
                  <a:cubicBezTo>
                    <a:pt x="542" y="2749"/>
                    <a:pt x="538" y="2752"/>
                    <a:pt x="534" y="2753"/>
                  </a:cubicBezTo>
                  <a:cubicBezTo>
                    <a:pt x="525" y="2759"/>
                    <a:pt x="518" y="2766"/>
                    <a:pt x="509" y="2772"/>
                  </a:cubicBezTo>
                  <a:cubicBezTo>
                    <a:pt x="505" y="2775"/>
                    <a:pt x="499" y="2779"/>
                    <a:pt x="496" y="2781"/>
                  </a:cubicBezTo>
                  <a:cubicBezTo>
                    <a:pt x="488" y="2788"/>
                    <a:pt x="478" y="2794"/>
                    <a:pt x="469" y="2801"/>
                  </a:cubicBezTo>
                  <a:cubicBezTo>
                    <a:pt x="466" y="2802"/>
                    <a:pt x="463" y="2804"/>
                    <a:pt x="460" y="2808"/>
                  </a:cubicBezTo>
                  <a:cubicBezTo>
                    <a:pt x="449" y="2815"/>
                    <a:pt x="439" y="2824"/>
                    <a:pt x="430" y="2831"/>
                  </a:cubicBezTo>
                  <a:cubicBezTo>
                    <a:pt x="554" y="1922"/>
                    <a:pt x="1527" y="1230"/>
                    <a:pt x="2397" y="891"/>
                  </a:cubicBezTo>
                  <a:cubicBezTo>
                    <a:pt x="3382" y="508"/>
                    <a:pt x="4457" y="316"/>
                    <a:pt x="5548" y="316"/>
                  </a:cubicBezTo>
                  <a:close/>
                  <a:moveTo>
                    <a:pt x="5554" y="1"/>
                  </a:moveTo>
                  <a:cubicBezTo>
                    <a:pt x="4423" y="1"/>
                    <a:pt x="3309" y="200"/>
                    <a:pt x="2288" y="598"/>
                  </a:cubicBezTo>
                  <a:cubicBezTo>
                    <a:pt x="1215" y="1012"/>
                    <a:pt x="1" y="1941"/>
                    <a:pt x="110" y="3185"/>
                  </a:cubicBezTo>
                  <a:lnTo>
                    <a:pt x="145" y="3494"/>
                  </a:lnTo>
                  <a:lnTo>
                    <a:pt x="381" y="3285"/>
                  </a:lnTo>
                  <a:cubicBezTo>
                    <a:pt x="455" y="3218"/>
                    <a:pt x="2226" y="1673"/>
                    <a:pt x="4739" y="1393"/>
                  </a:cubicBezTo>
                  <a:cubicBezTo>
                    <a:pt x="6625" y="1408"/>
                    <a:pt x="8790" y="2262"/>
                    <a:pt x="10526" y="3676"/>
                  </a:cubicBezTo>
                  <a:cubicBezTo>
                    <a:pt x="10990" y="4057"/>
                    <a:pt x="11444" y="4486"/>
                    <a:pt x="11876" y="4955"/>
                  </a:cubicBezTo>
                  <a:cubicBezTo>
                    <a:pt x="11912" y="5750"/>
                    <a:pt x="11955" y="6667"/>
                    <a:pt x="12037" y="7565"/>
                  </a:cubicBezTo>
                  <a:cubicBezTo>
                    <a:pt x="12058" y="7808"/>
                    <a:pt x="12090" y="8058"/>
                    <a:pt x="12130" y="8309"/>
                  </a:cubicBezTo>
                  <a:cubicBezTo>
                    <a:pt x="12719" y="12049"/>
                    <a:pt x="15277" y="17484"/>
                    <a:pt x="18547" y="17954"/>
                  </a:cubicBezTo>
                  <a:cubicBezTo>
                    <a:pt x="18700" y="17979"/>
                    <a:pt x="18856" y="17989"/>
                    <a:pt x="19010" y="17989"/>
                  </a:cubicBezTo>
                  <a:cubicBezTo>
                    <a:pt x="19446" y="17989"/>
                    <a:pt x="19879" y="17900"/>
                    <a:pt x="20306" y="17721"/>
                  </a:cubicBezTo>
                  <a:lnTo>
                    <a:pt x="20506" y="17636"/>
                  </a:lnTo>
                  <a:lnTo>
                    <a:pt x="20360" y="17471"/>
                  </a:lnTo>
                  <a:cubicBezTo>
                    <a:pt x="20209" y="17292"/>
                    <a:pt x="20061" y="17105"/>
                    <a:pt x="19920" y="16916"/>
                  </a:cubicBezTo>
                  <a:cubicBezTo>
                    <a:pt x="18769" y="15365"/>
                    <a:pt x="18000" y="13502"/>
                    <a:pt x="17400" y="11882"/>
                  </a:cubicBezTo>
                  <a:cubicBezTo>
                    <a:pt x="17260" y="11509"/>
                    <a:pt x="17125" y="11134"/>
                    <a:pt x="16991" y="10760"/>
                  </a:cubicBezTo>
                  <a:cubicBezTo>
                    <a:pt x="16900" y="10509"/>
                    <a:pt x="16808" y="10260"/>
                    <a:pt x="16719" y="10010"/>
                  </a:cubicBezTo>
                  <a:cubicBezTo>
                    <a:pt x="16373" y="9065"/>
                    <a:pt x="15991" y="8054"/>
                    <a:pt x="15526" y="7072"/>
                  </a:cubicBezTo>
                  <a:lnTo>
                    <a:pt x="15512" y="7039"/>
                  </a:lnTo>
                  <a:cubicBezTo>
                    <a:pt x="15097" y="6159"/>
                    <a:pt x="14662" y="5403"/>
                    <a:pt x="14185" y="4726"/>
                  </a:cubicBezTo>
                  <a:cubicBezTo>
                    <a:pt x="14043" y="4526"/>
                    <a:pt x="13890" y="4323"/>
                    <a:pt x="13730" y="4120"/>
                  </a:cubicBezTo>
                  <a:cubicBezTo>
                    <a:pt x="13219" y="3482"/>
                    <a:pt x="12643" y="2902"/>
                    <a:pt x="12027" y="2399"/>
                  </a:cubicBezTo>
                  <a:cubicBezTo>
                    <a:pt x="12010" y="2383"/>
                    <a:pt x="11989" y="2366"/>
                    <a:pt x="11972" y="2350"/>
                  </a:cubicBezTo>
                  <a:lnTo>
                    <a:pt x="11952" y="2334"/>
                  </a:lnTo>
                  <a:cubicBezTo>
                    <a:pt x="11919" y="2307"/>
                    <a:pt x="11886" y="2280"/>
                    <a:pt x="11850" y="2251"/>
                  </a:cubicBezTo>
                  <a:cubicBezTo>
                    <a:pt x="11808" y="2219"/>
                    <a:pt x="11766" y="2185"/>
                    <a:pt x="11723" y="2153"/>
                  </a:cubicBezTo>
                  <a:lnTo>
                    <a:pt x="11616" y="2074"/>
                  </a:lnTo>
                  <a:cubicBezTo>
                    <a:pt x="10778" y="1447"/>
                    <a:pt x="9877" y="953"/>
                    <a:pt x="8936" y="606"/>
                  </a:cubicBezTo>
                  <a:cubicBezTo>
                    <a:pt x="7845" y="202"/>
                    <a:pt x="6691" y="1"/>
                    <a:pt x="5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4" name="Google Shape;234;p4"/>
          <p:cNvGrpSpPr/>
          <p:nvPr/>
        </p:nvGrpSpPr>
        <p:grpSpPr>
          <a:xfrm rot="-1005433">
            <a:off x="7226761" y="130857"/>
            <a:ext cx="462759" cy="349339"/>
            <a:chOff x="4597367" y="2133019"/>
            <a:chExt cx="763717" cy="576533"/>
          </a:xfrm>
        </p:grpSpPr>
        <p:sp>
          <p:nvSpPr>
            <p:cNvPr id="235" name="Google Shape;235;p4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9" name="Google Shape;239;p4"/>
          <p:cNvGrpSpPr/>
          <p:nvPr/>
        </p:nvGrpSpPr>
        <p:grpSpPr>
          <a:xfrm rot="2083147">
            <a:off x="269774" y="2428961"/>
            <a:ext cx="291563" cy="570338"/>
            <a:chOff x="5966450" y="2934100"/>
            <a:chExt cx="566954" cy="1109041"/>
          </a:xfrm>
        </p:grpSpPr>
        <p:sp>
          <p:nvSpPr>
            <p:cNvPr id="240" name="Google Shape;240;p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3" name="Google Shape;243;p4"/>
          <p:cNvGrpSpPr/>
          <p:nvPr/>
        </p:nvGrpSpPr>
        <p:grpSpPr>
          <a:xfrm rot="-1930289" flipH="1">
            <a:off x="-53504" y="3897738"/>
            <a:ext cx="448519" cy="650686"/>
            <a:chOff x="4298922" y="2691848"/>
            <a:chExt cx="496602" cy="720400"/>
          </a:xfrm>
        </p:grpSpPr>
        <p:grpSp>
          <p:nvGrpSpPr>
            <p:cNvPr id="244" name="Google Shape;244;p4"/>
            <p:cNvGrpSpPr/>
            <p:nvPr/>
          </p:nvGrpSpPr>
          <p:grpSpPr>
            <a:xfrm rot="-922351" flipH="1">
              <a:off x="4363585" y="2733846"/>
              <a:ext cx="321301" cy="470536"/>
              <a:chOff x="5978002" y="2945031"/>
              <a:chExt cx="543901" cy="796657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5978002" y="2945031"/>
                <a:ext cx="543901" cy="796657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5378" extrusionOk="0">
                    <a:moveTo>
                      <a:pt x="2116" y="0"/>
                    </a:moveTo>
                    <a:cubicBezTo>
                      <a:pt x="1805" y="0"/>
                      <a:pt x="1493" y="100"/>
                      <a:pt x="1223" y="257"/>
                    </a:cubicBezTo>
                    <a:cubicBezTo>
                      <a:pt x="578" y="635"/>
                      <a:pt x="152" y="1359"/>
                      <a:pt x="131" y="2103"/>
                    </a:cubicBezTo>
                    <a:cubicBezTo>
                      <a:pt x="117" y="2656"/>
                      <a:pt x="327" y="3208"/>
                      <a:pt x="692" y="3623"/>
                    </a:cubicBezTo>
                    <a:cubicBezTo>
                      <a:pt x="820" y="3770"/>
                      <a:pt x="965" y="3899"/>
                      <a:pt x="1127" y="4003"/>
                    </a:cubicBezTo>
                    <a:lnTo>
                      <a:pt x="1453" y="4230"/>
                    </a:lnTo>
                    <a:cubicBezTo>
                      <a:pt x="1699" y="4381"/>
                      <a:pt x="1976" y="4450"/>
                      <a:pt x="2257" y="4450"/>
                    </a:cubicBezTo>
                    <a:cubicBezTo>
                      <a:pt x="2985" y="4450"/>
                      <a:pt x="3738" y="3988"/>
                      <a:pt x="4035" y="3302"/>
                    </a:cubicBezTo>
                    <a:cubicBezTo>
                      <a:pt x="4371" y="2537"/>
                      <a:pt x="4187" y="1622"/>
                      <a:pt x="3693" y="940"/>
                    </a:cubicBezTo>
                    <a:cubicBezTo>
                      <a:pt x="3573" y="776"/>
                      <a:pt x="3436" y="624"/>
                      <a:pt x="3284" y="493"/>
                    </a:cubicBezTo>
                    <a:cubicBezTo>
                      <a:pt x="3002" y="250"/>
                      <a:pt x="2663" y="56"/>
                      <a:pt x="2292" y="11"/>
                    </a:cubicBezTo>
                    <a:cubicBezTo>
                      <a:pt x="2233" y="4"/>
                      <a:pt x="2175" y="0"/>
                      <a:pt x="2116" y="0"/>
                    </a:cubicBezTo>
                    <a:close/>
                    <a:moveTo>
                      <a:pt x="8525" y="2297"/>
                    </a:moveTo>
                    <a:cubicBezTo>
                      <a:pt x="8138" y="2297"/>
                      <a:pt x="7752" y="2395"/>
                      <a:pt x="7417" y="2589"/>
                    </a:cubicBezTo>
                    <a:cubicBezTo>
                      <a:pt x="6939" y="2865"/>
                      <a:pt x="6579" y="3333"/>
                      <a:pt x="6416" y="3862"/>
                    </a:cubicBezTo>
                    <a:cubicBezTo>
                      <a:pt x="6358" y="4046"/>
                      <a:pt x="6324" y="4238"/>
                      <a:pt x="6318" y="4432"/>
                    </a:cubicBezTo>
                    <a:lnTo>
                      <a:pt x="6296" y="4828"/>
                    </a:lnTo>
                    <a:cubicBezTo>
                      <a:pt x="6298" y="5784"/>
                      <a:pt x="7246" y="6561"/>
                      <a:pt x="8198" y="6561"/>
                    </a:cubicBezTo>
                    <a:cubicBezTo>
                      <a:pt x="8279" y="6561"/>
                      <a:pt x="8359" y="6556"/>
                      <a:pt x="8439" y="6545"/>
                    </a:cubicBezTo>
                    <a:cubicBezTo>
                      <a:pt x="9267" y="6425"/>
                      <a:pt x="9950" y="5788"/>
                      <a:pt x="10271" y="5011"/>
                    </a:cubicBezTo>
                    <a:cubicBezTo>
                      <a:pt x="10349" y="4824"/>
                      <a:pt x="10406" y="4629"/>
                      <a:pt x="10439" y="4431"/>
                    </a:cubicBezTo>
                    <a:cubicBezTo>
                      <a:pt x="10498" y="4060"/>
                      <a:pt x="10485" y="3672"/>
                      <a:pt x="10331" y="3332"/>
                    </a:cubicBezTo>
                    <a:cubicBezTo>
                      <a:pt x="10176" y="2993"/>
                      <a:pt x="9889" y="2725"/>
                      <a:pt x="9562" y="2551"/>
                    </a:cubicBezTo>
                    <a:cubicBezTo>
                      <a:pt x="9244" y="2382"/>
                      <a:pt x="8885" y="2297"/>
                      <a:pt x="8525" y="2297"/>
                    </a:cubicBezTo>
                    <a:close/>
                    <a:moveTo>
                      <a:pt x="1879" y="11250"/>
                    </a:moveTo>
                    <a:cubicBezTo>
                      <a:pt x="1588" y="11250"/>
                      <a:pt x="1297" y="11302"/>
                      <a:pt x="1043" y="11439"/>
                    </a:cubicBezTo>
                    <a:cubicBezTo>
                      <a:pt x="713" y="11616"/>
                      <a:pt x="464" y="11919"/>
                      <a:pt x="310" y="12256"/>
                    </a:cubicBezTo>
                    <a:cubicBezTo>
                      <a:pt x="0" y="12937"/>
                      <a:pt x="67" y="13774"/>
                      <a:pt x="481" y="14394"/>
                    </a:cubicBezTo>
                    <a:cubicBezTo>
                      <a:pt x="787" y="14855"/>
                      <a:pt x="1276" y="15185"/>
                      <a:pt x="1813" y="15314"/>
                    </a:cubicBezTo>
                    <a:cubicBezTo>
                      <a:pt x="1976" y="15356"/>
                      <a:pt x="2145" y="15378"/>
                      <a:pt x="2314" y="15378"/>
                    </a:cubicBezTo>
                    <a:cubicBezTo>
                      <a:pt x="2338" y="15378"/>
                      <a:pt x="2362" y="15377"/>
                      <a:pt x="2387" y="15376"/>
                    </a:cubicBezTo>
                    <a:lnTo>
                      <a:pt x="2783" y="15375"/>
                    </a:lnTo>
                    <a:cubicBezTo>
                      <a:pt x="3818" y="15307"/>
                      <a:pt x="4573" y="14144"/>
                      <a:pt x="4362" y="13128"/>
                    </a:cubicBezTo>
                    <a:cubicBezTo>
                      <a:pt x="4192" y="12309"/>
                      <a:pt x="3516" y="11667"/>
                      <a:pt x="2722" y="11392"/>
                    </a:cubicBezTo>
                    <a:cubicBezTo>
                      <a:pt x="2531" y="11327"/>
                      <a:pt x="2333" y="11282"/>
                      <a:pt x="2132" y="11262"/>
                    </a:cubicBezTo>
                    <a:cubicBezTo>
                      <a:pt x="2048" y="11254"/>
                      <a:pt x="1963" y="11250"/>
                      <a:pt x="1879" y="11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013903" y="2993675"/>
                <a:ext cx="496188" cy="748012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14439" extrusionOk="0">
                    <a:moveTo>
                      <a:pt x="3000" y="1"/>
                    </a:moveTo>
                    <a:cubicBezTo>
                      <a:pt x="2784" y="1038"/>
                      <a:pt x="2061" y="1961"/>
                      <a:pt x="1102" y="2409"/>
                    </a:cubicBezTo>
                    <a:cubicBezTo>
                      <a:pt x="746" y="2574"/>
                      <a:pt x="376" y="2653"/>
                      <a:pt x="0" y="2685"/>
                    </a:cubicBezTo>
                    <a:cubicBezTo>
                      <a:pt x="128" y="2831"/>
                      <a:pt x="274" y="2960"/>
                      <a:pt x="436" y="3064"/>
                    </a:cubicBezTo>
                    <a:lnTo>
                      <a:pt x="762" y="3291"/>
                    </a:lnTo>
                    <a:cubicBezTo>
                      <a:pt x="1008" y="3442"/>
                      <a:pt x="1285" y="3511"/>
                      <a:pt x="1566" y="3511"/>
                    </a:cubicBezTo>
                    <a:cubicBezTo>
                      <a:pt x="2294" y="3511"/>
                      <a:pt x="3047" y="3049"/>
                      <a:pt x="3345" y="2363"/>
                    </a:cubicBezTo>
                    <a:cubicBezTo>
                      <a:pt x="3678" y="1598"/>
                      <a:pt x="3494" y="683"/>
                      <a:pt x="3000" y="1"/>
                    </a:cubicBezTo>
                    <a:close/>
                    <a:moveTo>
                      <a:pt x="5723" y="2923"/>
                    </a:moveTo>
                    <a:cubicBezTo>
                      <a:pt x="5665" y="3107"/>
                      <a:pt x="5631" y="3299"/>
                      <a:pt x="5625" y="3493"/>
                    </a:cubicBezTo>
                    <a:lnTo>
                      <a:pt x="5603" y="3889"/>
                    </a:lnTo>
                    <a:cubicBezTo>
                      <a:pt x="5606" y="4845"/>
                      <a:pt x="6553" y="5622"/>
                      <a:pt x="7505" y="5622"/>
                    </a:cubicBezTo>
                    <a:cubicBezTo>
                      <a:pt x="7586" y="5622"/>
                      <a:pt x="7666" y="5617"/>
                      <a:pt x="7746" y="5606"/>
                    </a:cubicBezTo>
                    <a:cubicBezTo>
                      <a:pt x="8574" y="5486"/>
                      <a:pt x="9257" y="4849"/>
                      <a:pt x="9578" y="4072"/>
                    </a:cubicBezTo>
                    <a:lnTo>
                      <a:pt x="9578" y="4072"/>
                    </a:lnTo>
                    <a:cubicBezTo>
                      <a:pt x="9208" y="4205"/>
                      <a:pt x="8815" y="4271"/>
                      <a:pt x="8421" y="4271"/>
                    </a:cubicBezTo>
                    <a:cubicBezTo>
                      <a:pt x="7755" y="4271"/>
                      <a:pt x="7088" y="4083"/>
                      <a:pt x="6532" y="3716"/>
                    </a:cubicBezTo>
                    <a:cubicBezTo>
                      <a:pt x="6205" y="3500"/>
                      <a:pt x="5945" y="3227"/>
                      <a:pt x="5723" y="2923"/>
                    </a:cubicBezTo>
                    <a:close/>
                    <a:moveTo>
                      <a:pt x="2028" y="10456"/>
                    </a:moveTo>
                    <a:cubicBezTo>
                      <a:pt x="2447" y="11425"/>
                      <a:pt x="2389" y="12598"/>
                      <a:pt x="1862" y="13517"/>
                    </a:cubicBezTo>
                    <a:cubicBezTo>
                      <a:pt x="1666" y="13857"/>
                      <a:pt x="1410" y="14136"/>
                      <a:pt x="1120" y="14375"/>
                    </a:cubicBezTo>
                    <a:cubicBezTo>
                      <a:pt x="1283" y="14417"/>
                      <a:pt x="1452" y="14439"/>
                      <a:pt x="1621" y="14439"/>
                    </a:cubicBezTo>
                    <a:cubicBezTo>
                      <a:pt x="1645" y="14439"/>
                      <a:pt x="1669" y="14438"/>
                      <a:pt x="1694" y="14437"/>
                    </a:cubicBezTo>
                    <a:lnTo>
                      <a:pt x="2090" y="14436"/>
                    </a:lnTo>
                    <a:cubicBezTo>
                      <a:pt x="3125" y="14368"/>
                      <a:pt x="3880" y="13205"/>
                      <a:pt x="3669" y="12189"/>
                    </a:cubicBezTo>
                    <a:cubicBezTo>
                      <a:pt x="3499" y="11370"/>
                      <a:pt x="2823" y="10728"/>
                      <a:pt x="2028" y="104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7" name="Google Shape;247;p4"/>
            <p:cNvSpPr/>
            <p:nvPr/>
          </p:nvSpPr>
          <p:spPr>
            <a:xfrm rot="-922622" flipH="1">
              <a:off x="4379763" y="2724532"/>
              <a:ext cx="334920" cy="655032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8" name="Google Shape;248;p4"/>
          <p:cNvGrpSpPr/>
          <p:nvPr/>
        </p:nvGrpSpPr>
        <p:grpSpPr>
          <a:xfrm rot="-1530491">
            <a:off x="8840204" y="2124248"/>
            <a:ext cx="379279" cy="550204"/>
            <a:chOff x="4298922" y="2691848"/>
            <a:chExt cx="496602" cy="720400"/>
          </a:xfrm>
        </p:grpSpPr>
        <p:grpSp>
          <p:nvGrpSpPr>
            <p:cNvPr id="249" name="Google Shape;249;p4"/>
            <p:cNvGrpSpPr/>
            <p:nvPr/>
          </p:nvGrpSpPr>
          <p:grpSpPr>
            <a:xfrm rot="-922351" flipH="1">
              <a:off x="4363585" y="2733846"/>
              <a:ext cx="321301" cy="470536"/>
              <a:chOff x="5978002" y="2945031"/>
              <a:chExt cx="543901" cy="796657"/>
            </a:xfrm>
          </p:grpSpPr>
          <p:sp>
            <p:nvSpPr>
              <p:cNvPr id="250" name="Google Shape;250;p4"/>
              <p:cNvSpPr/>
              <p:nvPr/>
            </p:nvSpPr>
            <p:spPr>
              <a:xfrm>
                <a:off x="5978002" y="2945031"/>
                <a:ext cx="543901" cy="796657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5378" extrusionOk="0">
                    <a:moveTo>
                      <a:pt x="2116" y="0"/>
                    </a:moveTo>
                    <a:cubicBezTo>
                      <a:pt x="1805" y="0"/>
                      <a:pt x="1493" y="100"/>
                      <a:pt x="1223" y="257"/>
                    </a:cubicBezTo>
                    <a:cubicBezTo>
                      <a:pt x="578" y="635"/>
                      <a:pt x="152" y="1359"/>
                      <a:pt x="131" y="2103"/>
                    </a:cubicBezTo>
                    <a:cubicBezTo>
                      <a:pt x="117" y="2656"/>
                      <a:pt x="327" y="3208"/>
                      <a:pt x="692" y="3623"/>
                    </a:cubicBezTo>
                    <a:cubicBezTo>
                      <a:pt x="820" y="3770"/>
                      <a:pt x="965" y="3899"/>
                      <a:pt x="1127" y="4003"/>
                    </a:cubicBezTo>
                    <a:lnTo>
                      <a:pt x="1453" y="4230"/>
                    </a:lnTo>
                    <a:cubicBezTo>
                      <a:pt x="1699" y="4381"/>
                      <a:pt x="1976" y="4450"/>
                      <a:pt x="2257" y="4450"/>
                    </a:cubicBezTo>
                    <a:cubicBezTo>
                      <a:pt x="2985" y="4450"/>
                      <a:pt x="3738" y="3988"/>
                      <a:pt x="4035" y="3302"/>
                    </a:cubicBezTo>
                    <a:cubicBezTo>
                      <a:pt x="4371" y="2537"/>
                      <a:pt x="4187" y="1622"/>
                      <a:pt x="3693" y="940"/>
                    </a:cubicBezTo>
                    <a:cubicBezTo>
                      <a:pt x="3573" y="776"/>
                      <a:pt x="3436" y="624"/>
                      <a:pt x="3284" y="493"/>
                    </a:cubicBezTo>
                    <a:cubicBezTo>
                      <a:pt x="3002" y="250"/>
                      <a:pt x="2663" y="56"/>
                      <a:pt x="2292" y="11"/>
                    </a:cubicBezTo>
                    <a:cubicBezTo>
                      <a:pt x="2233" y="4"/>
                      <a:pt x="2175" y="0"/>
                      <a:pt x="2116" y="0"/>
                    </a:cubicBezTo>
                    <a:close/>
                    <a:moveTo>
                      <a:pt x="8525" y="2297"/>
                    </a:moveTo>
                    <a:cubicBezTo>
                      <a:pt x="8138" y="2297"/>
                      <a:pt x="7752" y="2395"/>
                      <a:pt x="7417" y="2589"/>
                    </a:cubicBezTo>
                    <a:cubicBezTo>
                      <a:pt x="6939" y="2865"/>
                      <a:pt x="6579" y="3333"/>
                      <a:pt x="6416" y="3862"/>
                    </a:cubicBezTo>
                    <a:cubicBezTo>
                      <a:pt x="6358" y="4046"/>
                      <a:pt x="6324" y="4238"/>
                      <a:pt x="6318" y="4432"/>
                    </a:cubicBezTo>
                    <a:lnTo>
                      <a:pt x="6296" y="4828"/>
                    </a:lnTo>
                    <a:cubicBezTo>
                      <a:pt x="6298" y="5784"/>
                      <a:pt x="7246" y="6561"/>
                      <a:pt x="8198" y="6561"/>
                    </a:cubicBezTo>
                    <a:cubicBezTo>
                      <a:pt x="8279" y="6561"/>
                      <a:pt x="8359" y="6556"/>
                      <a:pt x="8439" y="6545"/>
                    </a:cubicBezTo>
                    <a:cubicBezTo>
                      <a:pt x="9267" y="6425"/>
                      <a:pt x="9950" y="5788"/>
                      <a:pt x="10271" y="5011"/>
                    </a:cubicBezTo>
                    <a:cubicBezTo>
                      <a:pt x="10349" y="4824"/>
                      <a:pt x="10406" y="4629"/>
                      <a:pt x="10439" y="4431"/>
                    </a:cubicBezTo>
                    <a:cubicBezTo>
                      <a:pt x="10498" y="4060"/>
                      <a:pt x="10485" y="3672"/>
                      <a:pt x="10331" y="3332"/>
                    </a:cubicBezTo>
                    <a:cubicBezTo>
                      <a:pt x="10176" y="2993"/>
                      <a:pt x="9889" y="2725"/>
                      <a:pt x="9562" y="2551"/>
                    </a:cubicBezTo>
                    <a:cubicBezTo>
                      <a:pt x="9244" y="2382"/>
                      <a:pt x="8885" y="2297"/>
                      <a:pt x="8525" y="2297"/>
                    </a:cubicBezTo>
                    <a:close/>
                    <a:moveTo>
                      <a:pt x="1879" y="11250"/>
                    </a:moveTo>
                    <a:cubicBezTo>
                      <a:pt x="1588" y="11250"/>
                      <a:pt x="1297" y="11302"/>
                      <a:pt x="1043" y="11439"/>
                    </a:cubicBezTo>
                    <a:cubicBezTo>
                      <a:pt x="713" y="11616"/>
                      <a:pt x="464" y="11919"/>
                      <a:pt x="310" y="12256"/>
                    </a:cubicBezTo>
                    <a:cubicBezTo>
                      <a:pt x="0" y="12937"/>
                      <a:pt x="67" y="13774"/>
                      <a:pt x="481" y="14394"/>
                    </a:cubicBezTo>
                    <a:cubicBezTo>
                      <a:pt x="787" y="14855"/>
                      <a:pt x="1276" y="15185"/>
                      <a:pt x="1813" y="15314"/>
                    </a:cubicBezTo>
                    <a:cubicBezTo>
                      <a:pt x="1976" y="15356"/>
                      <a:pt x="2145" y="15378"/>
                      <a:pt x="2314" y="15378"/>
                    </a:cubicBezTo>
                    <a:cubicBezTo>
                      <a:pt x="2338" y="15378"/>
                      <a:pt x="2362" y="15377"/>
                      <a:pt x="2387" y="15376"/>
                    </a:cubicBezTo>
                    <a:lnTo>
                      <a:pt x="2783" y="15375"/>
                    </a:lnTo>
                    <a:cubicBezTo>
                      <a:pt x="3818" y="15307"/>
                      <a:pt x="4573" y="14144"/>
                      <a:pt x="4362" y="13128"/>
                    </a:cubicBezTo>
                    <a:cubicBezTo>
                      <a:pt x="4192" y="12309"/>
                      <a:pt x="3516" y="11667"/>
                      <a:pt x="2722" y="11392"/>
                    </a:cubicBezTo>
                    <a:cubicBezTo>
                      <a:pt x="2531" y="11327"/>
                      <a:pt x="2333" y="11282"/>
                      <a:pt x="2132" y="11262"/>
                    </a:cubicBezTo>
                    <a:cubicBezTo>
                      <a:pt x="2048" y="11254"/>
                      <a:pt x="1963" y="11250"/>
                      <a:pt x="1879" y="11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6013903" y="2993675"/>
                <a:ext cx="496188" cy="748012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14439" extrusionOk="0">
                    <a:moveTo>
                      <a:pt x="3000" y="1"/>
                    </a:moveTo>
                    <a:cubicBezTo>
                      <a:pt x="2784" y="1038"/>
                      <a:pt x="2061" y="1961"/>
                      <a:pt x="1102" y="2409"/>
                    </a:cubicBezTo>
                    <a:cubicBezTo>
                      <a:pt x="746" y="2574"/>
                      <a:pt x="376" y="2653"/>
                      <a:pt x="0" y="2685"/>
                    </a:cubicBezTo>
                    <a:cubicBezTo>
                      <a:pt x="128" y="2831"/>
                      <a:pt x="274" y="2960"/>
                      <a:pt x="436" y="3064"/>
                    </a:cubicBezTo>
                    <a:lnTo>
                      <a:pt x="762" y="3291"/>
                    </a:lnTo>
                    <a:cubicBezTo>
                      <a:pt x="1008" y="3442"/>
                      <a:pt x="1285" y="3511"/>
                      <a:pt x="1566" y="3511"/>
                    </a:cubicBezTo>
                    <a:cubicBezTo>
                      <a:pt x="2294" y="3511"/>
                      <a:pt x="3047" y="3049"/>
                      <a:pt x="3345" y="2363"/>
                    </a:cubicBezTo>
                    <a:cubicBezTo>
                      <a:pt x="3678" y="1598"/>
                      <a:pt x="3494" y="683"/>
                      <a:pt x="3000" y="1"/>
                    </a:cubicBezTo>
                    <a:close/>
                    <a:moveTo>
                      <a:pt x="5723" y="2923"/>
                    </a:moveTo>
                    <a:cubicBezTo>
                      <a:pt x="5665" y="3107"/>
                      <a:pt x="5631" y="3299"/>
                      <a:pt x="5625" y="3493"/>
                    </a:cubicBezTo>
                    <a:lnTo>
                      <a:pt x="5603" y="3889"/>
                    </a:lnTo>
                    <a:cubicBezTo>
                      <a:pt x="5606" y="4845"/>
                      <a:pt x="6553" y="5622"/>
                      <a:pt x="7505" y="5622"/>
                    </a:cubicBezTo>
                    <a:cubicBezTo>
                      <a:pt x="7586" y="5622"/>
                      <a:pt x="7666" y="5617"/>
                      <a:pt x="7746" y="5606"/>
                    </a:cubicBezTo>
                    <a:cubicBezTo>
                      <a:pt x="8574" y="5486"/>
                      <a:pt x="9257" y="4849"/>
                      <a:pt x="9578" y="4072"/>
                    </a:cubicBezTo>
                    <a:lnTo>
                      <a:pt x="9578" y="4072"/>
                    </a:lnTo>
                    <a:cubicBezTo>
                      <a:pt x="9208" y="4205"/>
                      <a:pt x="8815" y="4271"/>
                      <a:pt x="8421" y="4271"/>
                    </a:cubicBezTo>
                    <a:cubicBezTo>
                      <a:pt x="7755" y="4271"/>
                      <a:pt x="7088" y="4083"/>
                      <a:pt x="6532" y="3716"/>
                    </a:cubicBezTo>
                    <a:cubicBezTo>
                      <a:pt x="6205" y="3500"/>
                      <a:pt x="5945" y="3227"/>
                      <a:pt x="5723" y="2923"/>
                    </a:cubicBezTo>
                    <a:close/>
                    <a:moveTo>
                      <a:pt x="2028" y="10456"/>
                    </a:moveTo>
                    <a:cubicBezTo>
                      <a:pt x="2447" y="11425"/>
                      <a:pt x="2389" y="12598"/>
                      <a:pt x="1862" y="13517"/>
                    </a:cubicBezTo>
                    <a:cubicBezTo>
                      <a:pt x="1666" y="13857"/>
                      <a:pt x="1410" y="14136"/>
                      <a:pt x="1120" y="14375"/>
                    </a:cubicBezTo>
                    <a:cubicBezTo>
                      <a:pt x="1283" y="14417"/>
                      <a:pt x="1452" y="14439"/>
                      <a:pt x="1621" y="14439"/>
                    </a:cubicBezTo>
                    <a:cubicBezTo>
                      <a:pt x="1645" y="14439"/>
                      <a:pt x="1669" y="14438"/>
                      <a:pt x="1694" y="14437"/>
                    </a:cubicBezTo>
                    <a:lnTo>
                      <a:pt x="2090" y="14436"/>
                    </a:lnTo>
                    <a:cubicBezTo>
                      <a:pt x="3125" y="14368"/>
                      <a:pt x="3880" y="13205"/>
                      <a:pt x="3669" y="12189"/>
                    </a:cubicBezTo>
                    <a:cubicBezTo>
                      <a:pt x="3499" y="11370"/>
                      <a:pt x="2823" y="10728"/>
                      <a:pt x="2028" y="104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2" name="Google Shape;252;p4"/>
            <p:cNvSpPr/>
            <p:nvPr/>
          </p:nvSpPr>
          <p:spPr>
            <a:xfrm rot="-922622" flipH="1">
              <a:off x="4379763" y="2724532"/>
              <a:ext cx="334920" cy="655032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" name="Google Shape;255;p5"/>
          <p:cNvSpPr txBox="1"/>
          <p:nvPr>
            <p:ph type="subTitle" idx="1"/>
          </p:nvPr>
        </p:nvSpPr>
        <p:spPr>
          <a:xfrm>
            <a:off x="713222" y="2460025"/>
            <a:ext cx="267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56" name="Google Shape;256;p5"/>
          <p:cNvSpPr txBox="1"/>
          <p:nvPr>
            <p:ph type="body" idx="2"/>
          </p:nvPr>
        </p:nvSpPr>
        <p:spPr>
          <a:xfrm>
            <a:off x="713222" y="2767015"/>
            <a:ext cx="26700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7" name="Google Shape;257;p5"/>
          <p:cNvSpPr txBox="1"/>
          <p:nvPr>
            <p:ph type="subTitle" idx="3"/>
          </p:nvPr>
        </p:nvSpPr>
        <p:spPr>
          <a:xfrm>
            <a:off x="5760716" y="2460025"/>
            <a:ext cx="267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1800" i="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58" name="Google Shape;258;p5"/>
          <p:cNvSpPr txBox="1"/>
          <p:nvPr>
            <p:ph type="body" idx="4"/>
          </p:nvPr>
        </p:nvSpPr>
        <p:spPr>
          <a:xfrm>
            <a:off x="5760716" y="2767015"/>
            <a:ext cx="26700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5"/>
          <p:cNvSpPr/>
          <p:nvPr/>
        </p:nvSpPr>
        <p:spPr>
          <a:xfrm>
            <a:off x="7931352" y="4008778"/>
            <a:ext cx="1235548" cy="995348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5"/>
          <p:cNvSpPr/>
          <p:nvPr/>
        </p:nvSpPr>
        <p:spPr>
          <a:xfrm flipH="1">
            <a:off x="2" y="463828"/>
            <a:ext cx="1235548" cy="995348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/>
          <p:nvPr/>
        </p:nvSpPr>
        <p:spPr>
          <a:xfrm>
            <a:off x="7789825" y="1773273"/>
            <a:ext cx="1354182" cy="1090919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6"/>
          <p:cNvSpPr/>
          <p:nvPr/>
        </p:nvSpPr>
        <p:spPr>
          <a:xfrm>
            <a:off x="0" y="2375184"/>
            <a:ext cx="866005" cy="1105639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6"/>
          <p:cNvSpPr/>
          <p:nvPr/>
        </p:nvSpPr>
        <p:spPr>
          <a:xfrm rot="2316183">
            <a:off x="3731784" y="3852631"/>
            <a:ext cx="161" cy="1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6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45C37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66" name="Google Shape;266;p6"/>
          <p:cNvGrpSpPr/>
          <p:nvPr/>
        </p:nvGrpSpPr>
        <p:grpSpPr>
          <a:xfrm rot="638788">
            <a:off x="8065120" y="534082"/>
            <a:ext cx="1109003" cy="1430009"/>
            <a:chOff x="1042834" y="-495160"/>
            <a:chExt cx="2112233" cy="2724649"/>
          </a:xfrm>
        </p:grpSpPr>
        <p:sp>
          <p:nvSpPr>
            <p:cNvPr id="267" name="Google Shape;267;p6"/>
            <p:cNvSpPr/>
            <p:nvPr/>
          </p:nvSpPr>
          <p:spPr>
            <a:xfrm>
              <a:off x="1057134" y="-321371"/>
              <a:ext cx="2097933" cy="2536121"/>
            </a:xfrm>
            <a:custGeom>
              <a:avLst/>
              <a:gdLst/>
              <a:ahLst/>
              <a:cxnLst/>
              <a:rect l="l" t="t" r="r" b="b"/>
              <a:pathLst>
                <a:path w="19218" h="23232" extrusionOk="0">
                  <a:moveTo>
                    <a:pt x="13997" y="0"/>
                  </a:moveTo>
                  <a:cubicBezTo>
                    <a:pt x="11671" y="0"/>
                    <a:pt x="9295" y="2003"/>
                    <a:pt x="7923" y="3608"/>
                  </a:cubicBezTo>
                  <a:cubicBezTo>
                    <a:pt x="6296" y="5513"/>
                    <a:pt x="5193" y="7803"/>
                    <a:pt x="4189" y="10097"/>
                  </a:cubicBezTo>
                  <a:cubicBezTo>
                    <a:pt x="3184" y="12392"/>
                    <a:pt x="2254" y="14737"/>
                    <a:pt x="910" y="16851"/>
                  </a:cubicBezTo>
                  <a:cubicBezTo>
                    <a:pt x="478" y="17530"/>
                    <a:pt x="0" y="18406"/>
                    <a:pt x="449" y="19073"/>
                  </a:cubicBezTo>
                  <a:cubicBezTo>
                    <a:pt x="719" y="19468"/>
                    <a:pt x="1200" y="19596"/>
                    <a:pt x="1696" y="19596"/>
                  </a:cubicBezTo>
                  <a:cubicBezTo>
                    <a:pt x="1909" y="19596"/>
                    <a:pt x="2124" y="19572"/>
                    <a:pt x="2326" y="19536"/>
                  </a:cubicBezTo>
                  <a:cubicBezTo>
                    <a:pt x="4261" y="19196"/>
                    <a:pt x="6074" y="18209"/>
                    <a:pt x="7409" y="16767"/>
                  </a:cubicBezTo>
                  <a:cubicBezTo>
                    <a:pt x="7775" y="16374"/>
                    <a:pt x="8108" y="15943"/>
                    <a:pt x="8545" y="15634"/>
                  </a:cubicBezTo>
                  <a:cubicBezTo>
                    <a:pt x="8856" y="15413"/>
                    <a:pt x="9239" y="15262"/>
                    <a:pt x="9614" y="15262"/>
                  </a:cubicBezTo>
                  <a:cubicBezTo>
                    <a:pt x="9766" y="15262"/>
                    <a:pt x="9916" y="15286"/>
                    <a:pt x="10060" y="15341"/>
                  </a:cubicBezTo>
                  <a:cubicBezTo>
                    <a:pt x="10623" y="15557"/>
                    <a:pt x="10930" y="16151"/>
                    <a:pt x="11184" y="16698"/>
                  </a:cubicBezTo>
                  <a:cubicBezTo>
                    <a:pt x="11803" y="18030"/>
                    <a:pt x="12422" y="19378"/>
                    <a:pt x="13302" y="20554"/>
                  </a:cubicBezTo>
                  <a:cubicBezTo>
                    <a:pt x="13855" y="21290"/>
                    <a:pt x="14524" y="21961"/>
                    <a:pt x="15295" y="22460"/>
                  </a:cubicBezTo>
                  <a:cubicBezTo>
                    <a:pt x="15753" y="22758"/>
                    <a:pt x="16247" y="22992"/>
                    <a:pt x="16772" y="23144"/>
                  </a:cubicBezTo>
                  <a:cubicBezTo>
                    <a:pt x="16938" y="23192"/>
                    <a:pt x="17111" y="23232"/>
                    <a:pt x="17281" y="23232"/>
                  </a:cubicBezTo>
                  <a:cubicBezTo>
                    <a:pt x="17366" y="23232"/>
                    <a:pt x="17451" y="23222"/>
                    <a:pt x="17534" y="23197"/>
                  </a:cubicBezTo>
                  <a:cubicBezTo>
                    <a:pt x="18290" y="22975"/>
                    <a:pt x="18280" y="21918"/>
                    <a:pt x="18166" y="21139"/>
                  </a:cubicBezTo>
                  <a:cubicBezTo>
                    <a:pt x="17721" y="18083"/>
                    <a:pt x="18153" y="14981"/>
                    <a:pt x="18417" y="11907"/>
                  </a:cubicBezTo>
                  <a:cubicBezTo>
                    <a:pt x="18673" y="8906"/>
                    <a:pt x="19218" y="2816"/>
                    <a:pt x="16201" y="700"/>
                  </a:cubicBezTo>
                  <a:cubicBezTo>
                    <a:pt x="15894" y="483"/>
                    <a:pt x="15548" y="309"/>
                    <a:pt x="15164" y="182"/>
                  </a:cubicBezTo>
                  <a:cubicBezTo>
                    <a:pt x="14780" y="57"/>
                    <a:pt x="14389" y="0"/>
                    <a:pt x="1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706006" y="-244957"/>
              <a:ext cx="1449056" cy="2459706"/>
            </a:xfrm>
            <a:custGeom>
              <a:avLst/>
              <a:gdLst/>
              <a:ahLst/>
              <a:cxnLst/>
              <a:rect l="l" t="t" r="r" b="b"/>
              <a:pathLst>
                <a:path w="13274" h="22532" extrusionOk="0">
                  <a:moveTo>
                    <a:pt x="3735" y="14495"/>
                  </a:moveTo>
                  <a:cubicBezTo>
                    <a:pt x="3684" y="14499"/>
                    <a:pt x="3635" y="14502"/>
                    <a:pt x="3585" y="14509"/>
                  </a:cubicBezTo>
                  <a:cubicBezTo>
                    <a:pt x="3532" y="14516"/>
                    <a:pt x="3480" y="14519"/>
                    <a:pt x="3428" y="14519"/>
                  </a:cubicBezTo>
                  <a:cubicBezTo>
                    <a:pt x="3383" y="14519"/>
                    <a:pt x="3337" y="14517"/>
                    <a:pt x="3291" y="14512"/>
                  </a:cubicBezTo>
                  <a:cubicBezTo>
                    <a:pt x="3102" y="14581"/>
                    <a:pt x="2914" y="14657"/>
                    <a:pt x="2730" y="14744"/>
                  </a:cubicBezTo>
                  <a:cubicBezTo>
                    <a:pt x="2617" y="14813"/>
                    <a:pt x="2511" y="14889"/>
                    <a:pt x="2408" y="14971"/>
                  </a:cubicBezTo>
                  <a:cubicBezTo>
                    <a:pt x="2290" y="15098"/>
                    <a:pt x="2181" y="15232"/>
                    <a:pt x="2066" y="15359"/>
                  </a:cubicBezTo>
                  <a:cubicBezTo>
                    <a:pt x="1901" y="15543"/>
                    <a:pt x="1736" y="15723"/>
                    <a:pt x="1566" y="15900"/>
                  </a:cubicBezTo>
                  <a:cubicBezTo>
                    <a:pt x="1141" y="16344"/>
                    <a:pt x="695" y="16771"/>
                    <a:pt x="220" y="17159"/>
                  </a:cubicBezTo>
                  <a:cubicBezTo>
                    <a:pt x="152" y="17213"/>
                    <a:pt x="78" y="17258"/>
                    <a:pt x="1" y="17294"/>
                  </a:cubicBezTo>
                  <a:cubicBezTo>
                    <a:pt x="289" y="17928"/>
                    <a:pt x="631" y="18547"/>
                    <a:pt x="868" y="19160"/>
                  </a:cubicBezTo>
                  <a:cubicBezTo>
                    <a:pt x="1308" y="20309"/>
                    <a:pt x="1700" y="22426"/>
                    <a:pt x="3057" y="22426"/>
                  </a:cubicBezTo>
                  <a:cubicBezTo>
                    <a:pt x="3321" y="22426"/>
                    <a:pt x="3622" y="22346"/>
                    <a:pt x="3967" y="22163"/>
                  </a:cubicBezTo>
                  <a:cubicBezTo>
                    <a:pt x="4531" y="21862"/>
                    <a:pt x="4953" y="21358"/>
                    <a:pt x="5356" y="20861"/>
                  </a:cubicBezTo>
                  <a:cubicBezTo>
                    <a:pt x="5824" y="20285"/>
                    <a:pt x="6295" y="19683"/>
                    <a:pt x="6701" y="19049"/>
                  </a:cubicBezTo>
                  <a:cubicBezTo>
                    <a:pt x="6615" y="18957"/>
                    <a:pt x="6547" y="18855"/>
                    <a:pt x="6497" y="18740"/>
                  </a:cubicBezTo>
                  <a:cubicBezTo>
                    <a:pt x="6397" y="18587"/>
                    <a:pt x="6340" y="18416"/>
                    <a:pt x="6322" y="18230"/>
                  </a:cubicBezTo>
                  <a:cubicBezTo>
                    <a:pt x="6322" y="18190"/>
                    <a:pt x="6320" y="18151"/>
                    <a:pt x="6315" y="18111"/>
                  </a:cubicBezTo>
                  <a:cubicBezTo>
                    <a:pt x="6286" y="18031"/>
                    <a:pt x="6255" y="17956"/>
                    <a:pt x="6219" y="17880"/>
                  </a:cubicBezTo>
                  <a:cubicBezTo>
                    <a:pt x="6132" y="17732"/>
                    <a:pt x="6040" y="17585"/>
                    <a:pt x="5952" y="17437"/>
                  </a:cubicBezTo>
                  <a:cubicBezTo>
                    <a:pt x="5788" y="17160"/>
                    <a:pt x="5617" y="16876"/>
                    <a:pt x="5507" y="16573"/>
                  </a:cubicBezTo>
                  <a:cubicBezTo>
                    <a:pt x="5441" y="16388"/>
                    <a:pt x="5391" y="16195"/>
                    <a:pt x="5349" y="16004"/>
                  </a:cubicBezTo>
                  <a:cubicBezTo>
                    <a:pt x="5088" y="15638"/>
                    <a:pt x="4818" y="15278"/>
                    <a:pt x="4521" y="14941"/>
                  </a:cubicBezTo>
                  <a:cubicBezTo>
                    <a:pt x="4406" y="14827"/>
                    <a:pt x="4282" y="14722"/>
                    <a:pt x="4151" y="14626"/>
                  </a:cubicBezTo>
                  <a:cubicBezTo>
                    <a:pt x="4076" y="14588"/>
                    <a:pt x="4001" y="14554"/>
                    <a:pt x="3923" y="14523"/>
                  </a:cubicBezTo>
                  <a:cubicBezTo>
                    <a:pt x="3860" y="14512"/>
                    <a:pt x="3798" y="14502"/>
                    <a:pt x="3735" y="14495"/>
                  </a:cubicBezTo>
                  <a:close/>
                  <a:moveTo>
                    <a:pt x="10260" y="0"/>
                  </a:moveTo>
                  <a:lnTo>
                    <a:pt x="10260" y="0"/>
                  </a:lnTo>
                  <a:cubicBezTo>
                    <a:pt x="11065" y="1651"/>
                    <a:pt x="11498" y="3485"/>
                    <a:pt x="11669" y="5320"/>
                  </a:cubicBezTo>
                  <a:cubicBezTo>
                    <a:pt x="11890" y="7673"/>
                    <a:pt x="11697" y="10043"/>
                    <a:pt x="11436" y="12392"/>
                  </a:cubicBezTo>
                  <a:cubicBezTo>
                    <a:pt x="11322" y="13413"/>
                    <a:pt x="11198" y="14436"/>
                    <a:pt x="11209" y="15462"/>
                  </a:cubicBezTo>
                  <a:cubicBezTo>
                    <a:pt x="11217" y="16427"/>
                    <a:pt x="11350" y="17389"/>
                    <a:pt x="11304" y="18352"/>
                  </a:cubicBezTo>
                  <a:cubicBezTo>
                    <a:pt x="11259" y="19316"/>
                    <a:pt x="11020" y="20311"/>
                    <a:pt x="10386" y="21040"/>
                  </a:cubicBezTo>
                  <a:cubicBezTo>
                    <a:pt x="10108" y="21359"/>
                    <a:pt x="9748" y="21608"/>
                    <a:pt x="9352" y="21760"/>
                  </a:cubicBezTo>
                  <a:cubicBezTo>
                    <a:pt x="9810" y="22058"/>
                    <a:pt x="10303" y="22291"/>
                    <a:pt x="10831" y="22444"/>
                  </a:cubicBezTo>
                  <a:cubicBezTo>
                    <a:pt x="10995" y="22492"/>
                    <a:pt x="11168" y="22531"/>
                    <a:pt x="11338" y="22531"/>
                  </a:cubicBezTo>
                  <a:cubicBezTo>
                    <a:pt x="11424" y="22531"/>
                    <a:pt x="11509" y="22521"/>
                    <a:pt x="11592" y="22497"/>
                  </a:cubicBezTo>
                  <a:cubicBezTo>
                    <a:pt x="12348" y="22275"/>
                    <a:pt x="12338" y="21218"/>
                    <a:pt x="12224" y="20439"/>
                  </a:cubicBezTo>
                  <a:cubicBezTo>
                    <a:pt x="11779" y="17386"/>
                    <a:pt x="12211" y="14281"/>
                    <a:pt x="12474" y="11207"/>
                  </a:cubicBezTo>
                  <a:cubicBezTo>
                    <a:pt x="12729" y="8206"/>
                    <a:pt x="13274" y="2116"/>
                    <a:pt x="10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439372" y="-480859"/>
              <a:ext cx="578247" cy="414718"/>
            </a:xfrm>
            <a:custGeom>
              <a:avLst/>
              <a:gdLst/>
              <a:ahLst/>
              <a:cxnLst/>
              <a:rect l="l" t="t" r="r" b="b"/>
              <a:pathLst>
                <a:path w="5297" h="3799" extrusionOk="0">
                  <a:moveTo>
                    <a:pt x="2442" y="1"/>
                  </a:moveTo>
                  <a:cubicBezTo>
                    <a:pt x="2261" y="1"/>
                    <a:pt x="2079" y="16"/>
                    <a:pt x="1901" y="48"/>
                  </a:cubicBezTo>
                  <a:cubicBezTo>
                    <a:pt x="1547" y="108"/>
                    <a:pt x="1199" y="230"/>
                    <a:pt x="911" y="446"/>
                  </a:cubicBezTo>
                  <a:cubicBezTo>
                    <a:pt x="440" y="801"/>
                    <a:pt x="185" y="1367"/>
                    <a:pt x="0" y="1924"/>
                  </a:cubicBezTo>
                  <a:cubicBezTo>
                    <a:pt x="1749" y="2262"/>
                    <a:pt x="3582" y="2641"/>
                    <a:pt x="4933" y="3799"/>
                  </a:cubicBezTo>
                  <a:cubicBezTo>
                    <a:pt x="5008" y="2635"/>
                    <a:pt x="5297" y="1532"/>
                    <a:pt x="4290" y="655"/>
                  </a:cubicBezTo>
                  <a:cubicBezTo>
                    <a:pt x="3786" y="216"/>
                    <a:pt x="3114" y="1"/>
                    <a:pt x="2442" y="1"/>
                  </a:cubicBezTo>
                  <a:close/>
                </a:path>
              </a:pathLst>
            </a:custGeom>
            <a:solidFill>
              <a:srgbClr val="9B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439263" y="-480859"/>
              <a:ext cx="550737" cy="414936"/>
            </a:xfrm>
            <a:custGeom>
              <a:avLst/>
              <a:gdLst/>
              <a:ahLst/>
              <a:cxnLst/>
              <a:rect l="l" t="t" r="r" b="b"/>
              <a:pathLst>
                <a:path w="5045" h="3801" extrusionOk="0">
                  <a:moveTo>
                    <a:pt x="2443" y="1"/>
                  </a:moveTo>
                  <a:cubicBezTo>
                    <a:pt x="2261" y="1"/>
                    <a:pt x="2079" y="16"/>
                    <a:pt x="1901" y="48"/>
                  </a:cubicBezTo>
                  <a:cubicBezTo>
                    <a:pt x="1547" y="108"/>
                    <a:pt x="1198" y="230"/>
                    <a:pt x="910" y="446"/>
                  </a:cubicBezTo>
                  <a:cubicBezTo>
                    <a:pt x="442" y="799"/>
                    <a:pt x="186" y="1367"/>
                    <a:pt x="0" y="1924"/>
                  </a:cubicBezTo>
                  <a:cubicBezTo>
                    <a:pt x="1748" y="2262"/>
                    <a:pt x="3581" y="2641"/>
                    <a:pt x="4932" y="3800"/>
                  </a:cubicBezTo>
                  <a:cubicBezTo>
                    <a:pt x="4967" y="3276"/>
                    <a:pt x="5045" y="2765"/>
                    <a:pt x="5026" y="2281"/>
                  </a:cubicBezTo>
                  <a:cubicBezTo>
                    <a:pt x="5007" y="1691"/>
                    <a:pt x="4844" y="1139"/>
                    <a:pt x="4290" y="657"/>
                  </a:cubicBezTo>
                  <a:cubicBezTo>
                    <a:pt x="3985" y="390"/>
                    <a:pt x="3617" y="207"/>
                    <a:pt x="3226" y="102"/>
                  </a:cubicBezTo>
                  <a:cubicBezTo>
                    <a:pt x="2972" y="34"/>
                    <a:pt x="2708" y="1"/>
                    <a:pt x="2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439263" y="-480859"/>
              <a:ext cx="550737" cy="414936"/>
            </a:xfrm>
            <a:custGeom>
              <a:avLst/>
              <a:gdLst/>
              <a:ahLst/>
              <a:cxnLst/>
              <a:rect l="l" t="t" r="r" b="b"/>
              <a:pathLst>
                <a:path w="5045" h="3801" extrusionOk="0">
                  <a:moveTo>
                    <a:pt x="2443" y="1"/>
                  </a:moveTo>
                  <a:cubicBezTo>
                    <a:pt x="2261" y="1"/>
                    <a:pt x="2079" y="16"/>
                    <a:pt x="1901" y="48"/>
                  </a:cubicBezTo>
                  <a:cubicBezTo>
                    <a:pt x="1547" y="108"/>
                    <a:pt x="1198" y="230"/>
                    <a:pt x="910" y="446"/>
                  </a:cubicBezTo>
                  <a:cubicBezTo>
                    <a:pt x="442" y="799"/>
                    <a:pt x="186" y="1367"/>
                    <a:pt x="0" y="1924"/>
                  </a:cubicBezTo>
                  <a:cubicBezTo>
                    <a:pt x="1748" y="2262"/>
                    <a:pt x="3581" y="2641"/>
                    <a:pt x="4932" y="3800"/>
                  </a:cubicBezTo>
                  <a:cubicBezTo>
                    <a:pt x="4967" y="3276"/>
                    <a:pt x="5045" y="2765"/>
                    <a:pt x="5026" y="2281"/>
                  </a:cubicBezTo>
                  <a:cubicBezTo>
                    <a:pt x="4145" y="1453"/>
                    <a:pt x="2405" y="1064"/>
                    <a:pt x="1365" y="949"/>
                  </a:cubicBezTo>
                  <a:cubicBezTo>
                    <a:pt x="1927" y="556"/>
                    <a:pt x="2562" y="271"/>
                    <a:pt x="3226" y="102"/>
                  </a:cubicBezTo>
                  <a:cubicBezTo>
                    <a:pt x="2972" y="34"/>
                    <a:pt x="2708" y="1"/>
                    <a:pt x="2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780020" y="522682"/>
              <a:ext cx="1095907" cy="413408"/>
            </a:xfrm>
            <a:custGeom>
              <a:avLst/>
              <a:gdLst/>
              <a:ahLst/>
              <a:cxnLst/>
              <a:rect l="l" t="t" r="r" b="b"/>
              <a:pathLst>
                <a:path w="10039" h="3787" extrusionOk="0">
                  <a:moveTo>
                    <a:pt x="1146" y="0"/>
                  </a:moveTo>
                  <a:cubicBezTo>
                    <a:pt x="578" y="0"/>
                    <a:pt x="133" y="202"/>
                    <a:pt x="74" y="523"/>
                  </a:cubicBezTo>
                  <a:cubicBezTo>
                    <a:pt x="1" y="929"/>
                    <a:pt x="571" y="1371"/>
                    <a:pt x="1349" y="1512"/>
                  </a:cubicBezTo>
                  <a:cubicBezTo>
                    <a:pt x="1509" y="1541"/>
                    <a:pt x="1665" y="1555"/>
                    <a:pt x="1813" y="1555"/>
                  </a:cubicBezTo>
                  <a:cubicBezTo>
                    <a:pt x="2383" y="1555"/>
                    <a:pt x="2829" y="1352"/>
                    <a:pt x="2888" y="1031"/>
                  </a:cubicBezTo>
                  <a:cubicBezTo>
                    <a:pt x="2962" y="625"/>
                    <a:pt x="2391" y="183"/>
                    <a:pt x="1614" y="43"/>
                  </a:cubicBezTo>
                  <a:cubicBezTo>
                    <a:pt x="1452" y="14"/>
                    <a:pt x="1295" y="0"/>
                    <a:pt x="1146" y="0"/>
                  </a:cubicBezTo>
                  <a:close/>
                  <a:moveTo>
                    <a:pt x="8118" y="2184"/>
                  </a:moveTo>
                  <a:cubicBezTo>
                    <a:pt x="7620" y="2184"/>
                    <a:pt x="7233" y="2353"/>
                    <a:pt x="7162" y="2643"/>
                  </a:cubicBezTo>
                  <a:cubicBezTo>
                    <a:pt x="7066" y="3042"/>
                    <a:pt x="7606" y="3521"/>
                    <a:pt x="8372" y="3710"/>
                  </a:cubicBezTo>
                  <a:cubicBezTo>
                    <a:pt x="8584" y="3762"/>
                    <a:pt x="8792" y="3787"/>
                    <a:pt x="8983" y="3787"/>
                  </a:cubicBezTo>
                  <a:cubicBezTo>
                    <a:pt x="9481" y="3787"/>
                    <a:pt x="9868" y="3618"/>
                    <a:pt x="9939" y="3328"/>
                  </a:cubicBezTo>
                  <a:cubicBezTo>
                    <a:pt x="10038" y="2926"/>
                    <a:pt x="9495" y="2450"/>
                    <a:pt x="8729" y="2261"/>
                  </a:cubicBezTo>
                  <a:cubicBezTo>
                    <a:pt x="8517" y="2209"/>
                    <a:pt x="8309" y="2184"/>
                    <a:pt x="8118" y="2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042834" y="-495160"/>
              <a:ext cx="2102845" cy="2724649"/>
            </a:xfrm>
            <a:custGeom>
              <a:avLst/>
              <a:gdLst/>
              <a:ahLst/>
              <a:cxnLst/>
              <a:rect l="l" t="t" r="r" b="b"/>
              <a:pathLst>
                <a:path w="19263" h="24959" extrusionOk="0">
                  <a:moveTo>
                    <a:pt x="15234" y="263"/>
                  </a:moveTo>
                  <a:cubicBezTo>
                    <a:pt x="15489" y="263"/>
                    <a:pt x="15743" y="296"/>
                    <a:pt x="15986" y="360"/>
                  </a:cubicBezTo>
                  <a:cubicBezTo>
                    <a:pt x="16369" y="462"/>
                    <a:pt x="16719" y="644"/>
                    <a:pt x="16996" y="886"/>
                  </a:cubicBezTo>
                  <a:cubicBezTo>
                    <a:pt x="17449" y="1282"/>
                    <a:pt x="17664" y="1752"/>
                    <a:pt x="17687" y="2413"/>
                  </a:cubicBezTo>
                  <a:cubicBezTo>
                    <a:pt x="17698" y="2732"/>
                    <a:pt x="17667" y="3061"/>
                    <a:pt x="17635" y="3411"/>
                  </a:cubicBezTo>
                  <a:cubicBezTo>
                    <a:pt x="17628" y="3495"/>
                    <a:pt x="17619" y="3580"/>
                    <a:pt x="17612" y="3666"/>
                  </a:cubicBezTo>
                  <a:cubicBezTo>
                    <a:pt x="16261" y="2619"/>
                    <a:pt x="14461" y="2245"/>
                    <a:pt x="12968" y="1954"/>
                  </a:cubicBezTo>
                  <a:cubicBezTo>
                    <a:pt x="13126" y="1511"/>
                    <a:pt x="13361" y="1001"/>
                    <a:pt x="13783" y="683"/>
                  </a:cubicBezTo>
                  <a:cubicBezTo>
                    <a:pt x="14026" y="498"/>
                    <a:pt x="14339" y="373"/>
                    <a:pt x="14717" y="308"/>
                  </a:cubicBezTo>
                  <a:cubicBezTo>
                    <a:pt x="14888" y="278"/>
                    <a:pt x="15061" y="263"/>
                    <a:pt x="15234" y="263"/>
                  </a:cubicBezTo>
                  <a:close/>
                  <a:moveTo>
                    <a:pt x="9180" y="7547"/>
                  </a:moveTo>
                  <a:cubicBezTo>
                    <a:pt x="8697" y="7547"/>
                    <a:pt x="8189" y="7884"/>
                    <a:pt x="7830" y="8454"/>
                  </a:cubicBezTo>
                  <a:cubicBezTo>
                    <a:pt x="7789" y="8518"/>
                    <a:pt x="7809" y="8598"/>
                    <a:pt x="7871" y="8639"/>
                  </a:cubicBezTo>
                  <a:cubicBezTo>
                    <a:pt x="7893" y="8652"/>
                    <a:pt x="7917" y="8659"/>
                    <a:pt x="7941" y="8659"/>
                  </a:cubicBezTo>
                  <a:cubicBezTo>
                    <a:pt x="7985" y="8659"/>
                    <a:pt x="8029" y="8636"/>
                    <a:pt x="8054" y="8597"/>
                  </a:cubicBezTo>
                  <a:cubicBezTo>
                    <a:pt x="8361" y="8110"/>
                    <a:pt x="8799" y="7814"/>
                    <a:pt x="9185" y="7814"/>
                  </a:cubicBezTo>
                  <a:cubicBezTo>
                    <a:pt x="9240" y="7814"/>
                    <a:pt x="9294" y="7820"/>
                    <a:pt x="9346" y="7832"/>
                  </a:cubicBezTo>
                  <a:cubicBezTo>
                    <a:pt x="9768" y="7930"/>
                    <a:pt x="10099" y="8434"/>
                    <a:pt x="10168" y="9085"/>
                  </a:cubicBezTo>
                  <a:cubicBezTo>
                    <a:pt x="10175" y="9153"/>
                    <a:pt x="10233" y="9203"/>
                    <a:pt x="10299" y="9203"/>
                  </a:cubicBezTo>
                  <a:lnTo>
                    <a:pt x="10314" y="9203"/>
                  </a:lnTo>
                  <a:cubicBezTo>
                    <a:pt x="10387" y="9196"/>
                    <a:pt x="10440" y="9131"/>
                    <a:pt x="10433" y="9058"/>
                  </a:cubicBezTo>
                  <a:cubicBezTo>
                    <a:pt x="10350" y="8280"/>
                    <a:pt x="9946" y="7697"/>
                    <a:pt x="9406" y="7573"/>
                  </a:cubicBezTo>
                  <a:cubicBezTo>
                    <a:pt x="9332" y="7556"/>
                    <a:pt x="9256" y="7547"/>
                    <a:pt x="9180" y="7547"/>
                  </a:cubicBezTo>
                  <a:close/>
                  <a:moveTo>
                    <a:pt x="15363" y="9637"/>
                  </a:moveTo>
                  <a:cubicBezTo>
                    <a:pt x="14880" y="9637"/>
                    <a:pt x="14373" y="9974"/>
                    <a:pt x="14013" y="10544"/>
                  </a:cubicBezTo>
                  <a:cubicBezTo>
                    <a:pt x="13973" y="10607"/>
                    <a:pt x="13993" y="10688"/>
                    <a:pt x="14054" y="10728"/>
                  </a:cubicBezTo>
                  <a:cubicBezTo>
                    <a:pt x="14076" y="10742"/>
                    <a:pt x="14100" y="10749"/>
                    <a:pt x="14125" y="10749"/>
                  </a:cubicBezTo>
                  <a:cubicBezTo>
                    <a:pt x="14169" y="10749"/>
                    <a:pt x="14212" y="10727"/>
                    <a:pt x="14238" y="10687"/>
                  </a:cubicBezTo>
                  <a:cubicBezTo>
                    <a:pt x="14544" y="10200"/>
                    <a:pt x="14981" y="9904"/>
                    <a:pt x="15368" y="9904"/>
                  </a:cubicBezTo>
                  <a:cubicBezTo>
                    <a:pt x="15422" y="9904"/>
                    <a:pt x="15476" y="9910"/>
                    <a:pt x="15528" y="9922"/>
                  </a:cubicBezTo>
                  <a:cubicBezTo>
                    <a:pt x="15952" y="10021"/>
                    <a:pt x="16281" y="10525"/>
                    <a:pt x="16352" y="11176"/>
                  </a:cubicBezTo>
                  <a:cubicBezTo>
                    <a:pt x="16359" y="11244"/>
                    <a:pt x="16417" y="11294"/>
                    <a:pt x="16483" y="11294"/>
                  </a:cubicBezTo>
                  <a:lnTo>
                    <a:pt x="16497" y="11294"/>
                  </a:lnTo>
                  <a:cubicBezTo>
                    <a:pt x="16571" y="11287"/>
                    <a:pt x="16623" y="11222"/>
                    <a:pt x="16615" y="11149"/>
                  </a:cubicBezTo>
                  <a:cubicBezTo>
                    <a:pt x="16532" y="10374"/>
                    <a:pt x="16129" y="9789"/>
                    <a:pt x="15590" y="9663"/>
                  </a:cubicBezTo>
                  <a:cubicBezTo>
                    <a:pt x="15516" y="9645"/>
                    <a:pt x="15440" y="9637"/>
                    <a:pt x="15363" y="9637"/>
                  </a:cubicBezTo>
                  <a:close/>
                  <a:moveTo>
                    <a:pt x="9829" y="11576"/>
                  </a:moveTo>
                  <a:cubicBezTo>
                    <a:pt x="9818" y="11576"/>
                    <a:pt x="9807" y="11578"/>
                    <a:pt x="9795" y="11581"/>
                  </a:cubicBezTo>
                  <a:cubicBezTo>
                    <a:pt x="9725" y="11600"/>
                    <a:pt x="9684" y="11673"/>
                    <a:pt x="9702" y="11744"/>
                  </a:cubicBezTo>
                  <a:cubicBezTo>
                    <a:pt x="9908" y="12521"/>
                    <a:pt x="10553" y="13155"/>
                    <a:pt x="11307" y="13320"/>
                  </a:cubicBezTo>
                  <a:cubicBezTo>
                    <a:pt x="11444" y="13351"/>
                    <a:pt x="11582" y="13365"/>
                    <a:pt x="11724" y="13365"/>
                  </a:cubicBezTo>
                  <a:cubicBezTo>
                    <a:pt x="12359" y="13365"/>
                    <a:pt x="13007" y="13068"/>
                    <a:pt x="13426" y="12559"/>
                  </a:cubicBezTo>
                  <a:cubicBezTo>
                    <a:pt x="13472" y="12502"/>
                    <a:pt x="13465" y="12419"/>
                    <a:pt x="13407" y="12371"/>
                  </a:cubicBezTo>
                  <a:cubicBezTo>
                    <a:pt x="13383" y="12351"/>
                    <a:pt x="13353" y="12342"/>
                    <a:pt x="13323" y="12342"/>
                  </a:cubicBezTo>
                  <a:cubicBezTo>
                    <a:pt x="13284" y="12342"/>
                    <a:pt x="13246" y="12358"/>
                    <a:pt x="13220" y="12390"/>
                  </a:cubicBezTo>
                  <a:cubicBezTo>
                    <a:pt x="12850" y="12837"/>
                    <a:pt x="12284" y="13100"/>
                    <a:pt x="11726" y="13100"/>
                  </a:cubicBezTo>
                  <a:cubicBezTo>
                    <a:pt x="11604" y="13100"/>
                    <a:pt x="11483" y="13087"/>
                    <a:pt x="11364" y="13061"/>
                  </a:cubicBezTo>
                  <a:cubicBezTo>
                    <a:pt x="10704" y="12917"/>
                    <a:pt x="10139" y="12358"/>
                    <a:pt x="9958" y="11674"/>
                  </a:cubicBezTo>
                  <a:cubicBezTo>
                    <a:pt x="9942" y="11616"/>
                    <a:pt x="9889" y="11576"/>
                    <a:pt x="9829" y="11576"/>
                  </a:cubicBezTo>
                  <a:close/>
                  <a:moveTo>
                    <a:pt x="9747" y="16989"/>
                  </a:moveTo>
                  <a:cubicBezTo>
                    <a:pt x="9888" y="16989"/>
                    <a:pt x="10022" y="17012"/>
                    <a:pt x="10147" y="17059"/>
                  </a:cubicBezTo>
                  <a:cubicBezTo>
                    <a:pt x="10652" y="17253"/>
                    <a:pt x="10942" y="17802"/>
                    <a:pt x="11196" y="18348"/>
                  </a:cubicBezTo>
                  <a:lnTo>
                    <a:pt x="11241" y="18446"/>
                  </a:lnTo>
                  <a:cubicBezTo>
                    <a:pt x="11679" y="19386"/>
                    <a:pt x="12128" y="20351"/>
                    <a:pt x="12675" y="21255"/>
                  </a:cubicBezTo>
                  <a:cubicBezTo>
                    <a:pt x="12274" y="21884"/>
                    <a:pt x="11803" y="22486"/>
                    <a:pt x="11329" y="23071"/>
                  </a:cubicBezTo>
                  <a:cubicBezTo>
                    <a:pt x="10978" y="23503"/>
                    <a:pt x="10543" y="24040"/>
                    <a:pt x="9981" y="24338"/>
                  </a:cubicBezTo>
                  <a:cubicBezTo>
                    <a:pt x="9668" y="24504"/>
                    <a:pt x="9388" y="24587"/>
                    <a:pt x="9135" y="24587"/>
                  </a:cubicBezTo>
                  <a:cubicBezTo>
                    <a:pt x="8995" y="24587"/>
                    <a:pt x="8863" y="24561"/>
                    <a:pt x="8737" y="24511"/>
                  </a:cubicBezTo>
                  <a:cubicBezTo>
                    <a:pt x="7994" y="24210"/>
                    <a:pt x="7614" y="23044"/>
                    <a:pt x="7308" y="22108"/>
                  </a:cubicBezTo>
                  <a:cubicBezTo>
                    <a:pt x="7225" y="21854"/>
                    <a:pt x="7147" y="21615"/>
                    <a:pt x="7066" y="21406"/>
                  </a:cubicBezTo>
                  <a:cubicBezTo>
                    <a:pt x="6915" y="21012"/>
                    <a:pt x="6718" y="20608"/>
                    <a:pt x="6526" y="20220"/>
                  </a:cubicBezTo>
                  <a:cubicBezTo>
                    <a:pt x="6437" y="20038"/>
                    <a:pt x="6346" y="19854"/>
                    <a:pt x="6260" y="19670"/>
                  </a:cubicBezTo>
                  <a:cubicBezTo>
                    <a:pt x="6758" y="19311"/>
                    <a:pt x="7223" y="18903"/>
                    <a:pt x="7641" y="18453"/>
                  </a:cubicBezTo>
                  <a:cubicBezTo>
                    <a:pt x="7726" y="18362"/>
                    <a:pt x="7807" y="18268"/>
                    <a:pt x="7889" y="18175"/>
                  </a:cubicBezTo>
                  <a:cubicBezTo>
                    <a:pt x="8168" y="17862"/>
                    <a:pt x="8429" y="17567"/>
                    <a:pt x="8756" y="17337"/>
                  </a:cubicBezTo>
                  <a:cubicBezTo>
                    <a:pt x="9078" y="17108"/>
                    <a:pt x="9427" y="16989"/>
                    <a:pt x="9747" y="16989"/>
                  </a:cubicBezTo>
                  <a:close/>
                  <a:moveTo>
                    <a:pt x="12684" y="1966"/>
                  </a:moveTo>
                  <a:lnTo>
                    <a:pt x="12684" y="1966"/>
                  </a:lnTo>
                  <a:cubicBezTo>
                    <a:pt x="12680" y="1980"/>
                    <a:pt x="12674" y="1996"/>
                    <a:pt x="12670" y="2010"/>
                  </a:cubicBezTo>
                  <a:lnTo>
                    <a:pt x="12624" y="2154"/>
                  </a:lnTo>
                  <a:lnTo>
                    <a:pt x="12770" y="2183"/>
                  </a:lnTo>
                  <a:cubicBezTo>
                    <a:pt x="14402" y="2498"/>
                    <a:pt x="16247" y="2856"/>
                    <a:pt x="17605" y="3996"/>
                  </a:cubicBezTo>
                  <a:cubicBezTo>
                    <a:pt x="18996" y="6689"/>
                    <a:pt x="18621" y="11077"/>
                    <a:pt x="18421" y="13421"/>
                  </a:cubicBezTo>
                  <a:lnTo>
                    <a:pt x="18415" y="13487"/>
                  </a:lnTo>
                  <a:cubicBezTo>
                    <a:pt x="18375" y="13978"/>
                    <a:pt x="18328" y="14471"/>
                    <a:pt x="18282" y="14963"/>
                  </a:cubicBezTo>
                  <a:cubicBezTo>
                    <a:pt x="18040" y="17524"/>
                    <a:pt x="17792" y="20169"/>
                    <a:pt x="18168" y="22751"/>
                  </a:cubicBezTo>
                  <a:cubicBezTo>
                    <a:pt x="18279" y="23517"/>
                    <a:pt x="18277" y="24472"/>
                    <a:pt x="17631" y="24661"/>
                  </a:cubicBezTo>
                  <a:cubicBezTo>
                    <a:pt x="17560" y="24681"/>
                    <a:pt x="17486" y="24690"/>
                    <a:pt x="17412" y="24690"/>
                  </a:cubicBezTo>
                  <a:cubicBezTo>
                    <a:pt x="17253" y="24690"/>
                    <a:pt x="17091" y="24651"/>
                    <a:pt x="16945" y="24607"/>
                  </a:cubicBezTo>
                  <a:cubicBezTo>
                    <a:pt x="16454" y="24466"/>
                    <a:pt x="15967" y="24243"/>
                    <a:pt x="15504" y="23941"/>
                  </a:cubicBezTo>
                  <a:cubicBezTo>
                    <a:pt x="14791" y="23480"/>
                    <a:pt x="14131" y="22849"/>
                    <a:pt x="13545" y="22064"/>
                  </a:cubicBezTo>
                  <a:cubicBezTo>
                    <a:pt x="12694" y="20930"/>
                    <a:pt x="12079" y="19608"/>
                    <a:pt x="11486" y="18330"/>
                  </a:cubicBezTo>
                  <a:lnTo>
                    <a:pt x="11441" y="18232"/>
                  </a:lnTo>
                  <a:cubicBezTo>
                    <a:pt x="11163" y="17636"/>
                    <a:pt x="10844" y="17037"/>
                    <a:pt x="10246" y="16808"/>
                  </a:cubicBezTo>
                  <a:cubicBezTo>
                    <a:pt x="10090" y="16749"/>
                    <a:pt x="9925" y="16720"/>
                    <a:pt x="9752" y="16720"/>
                  </a:cubicBezTo>
                  <a:cubicBezTo>
                    <a:pt x="9378" y="16720"/>
                    <a:pt x="8974" y="16857"/>
                    <a:pt x="8606" y="17116"/>
                  </a:cubicBezTo>
                  <a:cubicBezTo>
                    <a:pt x="8256" y="17363"/>
                    <a:pt x="7971" y="17685"/>
                    <a:pt x="7694" y="17995"/>
                  </a:cubicBezTo>
                  <a:cubicBezTo>
                    <a:pt x="7614" y="18087"/>
                    <a:pt x="7533" y="18179"/>
                    <a:pt x="7449" y="18267"/>
                  </a:cubicBezTo>
                  <a:cubicBezTo>
                    <a:pt x="6130" y="19693"/>
                    <a:pt x="4352" y="20660"/>
                    <a:pt x="2441" y="20997"/>
                  </a:cubicBezTo>
                  <a:cubicBezTo>
                    <a:pt x="2273" y="21027"/>
                    <a:pt x="2060" y="21054"/>
                    <a:pt x="1837" y="21054"/>
                  </a:cubicBezTo>
                  <a:cubicBezTo>
                    <a:pt x="1410" y="21054"/>
                    <a:pt x="946" y="20955"/>
                    <a:pt x="698" y="20588"/>
                  </a:cubicBezTo>
                  <a:cubicBezTo>
                    <a:pt x="310" y="20012"/>
                    <a:pt x="714" y="19217"/>
                    <a:pt x="1161" y="18513"/>
                  </a:cubicBezTo>
                  <a:cubicBezTo>
                    <a:pt x="2300" y="16719"/>
                    <a:pt x="3155" y="14735"/>
                    <a:pt x="3982" y="12816"/>
                  </a:cubicBezTo>
                  <a:cubicBezTo>
                    <a:pt x="4136" y="12456"/>
                    <a:pt x="4291" y="12098"/>
                    <a:pt x="4447" y="11739"/>
                  </a:cubicBezTo>
                  <a:cubicBezTo>
                    <a:pt x="5361" y="9648"/>
                    <a:pt x="6480" y="7252"/>
                    <a:pt x="8161" y="5282"/>
                  </a:cubicBezTo>
                  <a:cubicBezTo>
                    <a:pt x="9372" y="3864"/>
                    <a:pt x="11014" y="2503"/>
                    <a:pt x="12684" y="1966"/>
                  </a:cubicBezTo>
                  <a:close/>
                  <a:moveTo>
                    <a:pt x="15237" y="1"/>
                  </a:moveTo>
                  <a:cubicBezTo>
                    <a:pt x="15048" y="1"/>
                    <a:pt x="14858" y="17"/>
                    <a:pt x="14671" y="49"/>
                  </a:cubicBezTo>
                  <a:cubicBezTo>
                    <a:pt x="14252" y="122"/>
                    <a:pt x="13899" y="265"/>
                    <a:pt x="13623" y="474"/>
                  </a:cubicBezTo>
                  <a:cubicBezTo>
                    <a:pt x="13214" y="780"/>
                    <a:pt x="12963" y="1234"/>
                    <a:pt x="12795" y="1662"/>
                  </a:cubicBezTo>
                  <a:cubicBezTo>
                    <a:pt x="10999" y="2174"/>
                    <a:pt x="9239" y="3613"/>
                    <a:pt x="7956" y="5115"/>
                  </a:cubicBezTo>
                  <a:cubicBezTo>
                    <a:pt x="6250" y="7112"/>
                    <a:pt x="5122" y="9529"/>
                    <a:pt x="4201" y="11638"/>
                  </a:cubicBezTo>
                  <a:cubicBezTo>
                    <a:pt x="4044" y="11997"/>
                    <a:pt x="3890" y="12357"/>
                    <a:pt x="3734" y="12716"/>
                  </a:cubicBezTo>
                  <a:cubicBezTo>
                    <a:pt x="2912" y="14625"/>
                    <a:pt x="2061" y="16598"/>
                    <a:pt x="933" y="18375"/>
                  </a:cubicBezTo>
                  <a:cubicBezTo>
                    <a:pt x="441" y="19151"/>
                    <a:pt x="0" y="20040"/>
                    <a:pt x="475" y="20742"/>
                  </a:cubicBezTo>
                  <a:cubicBezTo>
                    <a:pt x="734" y="21125"/>
                    <a:pt x="1208" y="21325"/>
                    <a:pt x="1838" y="21325"/>
                  </a:cubicBezTo>
                  <a:cubicBezTo>
                    <a:pt x="2038" y="21325"/>
                    <a:pt x="2254" y="21305"/>
                    <a:pt x="2484" y="21264"/>
                  </a:cubicBezTo>
                  <a:cubicBezTo>
                    <a:pt x="3756" y="21040"/>
                    <a:pt x="4971" y="20544"/>
                    <a:pt x="6041" y="19824"/>
                  </a:cubicBezTo>
                  <a:cubicBezTo>
                    <a:pt x="6122" y="19996"/>
                    <a:pt x="6207" y="20168"/>
                    <a:pt x="6289" y="20339"/>
                  </a:cubicBezTo>
                  <a:cubicBezTo>
                    <a:pt x="6487" y="20740"/>
                    <a:pt x="6672" y="21120"/>
                    <a:pt x="6820" y="21503"/>
                  </a:cubicBezTo>
                  <a:cubicBezTo>
                    <a:pt x="6898" y="21707"/>
                    <a:pt x="6974" y="21942"/>
                    <a:pt x="7056" y="22191"/>
                  </a:cubicBezTo>
                  <a:cubicBezTo>
                    <a:pt x="7377" y="23180"/>
                    <a:pt x="7779" y="24412"/>
                    <a:pt x="8637" y="24760"/>
                  </a:cubicBezTo>
                  <a:cubicBezTo>
                    <a:pt x="8793" y="24822"/>
                    <a:pt x="8959" y="24854"/>
                    <a:pt x="9131" y="24854"/>
                  </a:cubicBezTo>
                  <a:cubicBezTo>
                    <a:pt x="9430" y="24854"/>
                    <a:pt x="9756" y="24760"/>
                    <a:pt x="10105" y="24576"/>
                  </a:cubicBezTo>
                  <a:cubicBezTo>
                    <a:pt x="10714" y="24252"/>
                    <a:pt x="11169" y="23692"/>
                    <a:pt x="11536" y="23242"/>
                  </a:cubicBezTo>
                  <a:cubicBezTo>
                    <a:pt x="11990" y="22684"/>
                    <a:pt x="12439" y="22108"/>
                    <a:pt x="12834" y="21507"/>
                  </a:cubicBezTo>
                  <a:cubicBezTo>
                    <a:pt x="12991" y="21753"/>
                    <a:pt x="13156" y="21995"/>
                    <a:pt x="13331" y="22229"/>
                  </a:cubicBezTo>
                  <a:cubicBezTo>
                    <a:pt x="13937" y="23036"/>
                    <a:pt x="14619" y="23690"/>
                    <a:pt x="15358" y="24167"/>
                  </a:cubicBezTo>
                  <a:cubicBezTo>
                    <a:pt x="15844" y="24482"/>
                    <a:pt x="16353" y="24718"/>
                    <a:pt x="16870" y="24868"/>
                  </a:cubicBezTo>
                  <a:cubicBezTo>
                    <a:pt x="17036" y="24916"/>
                    <a:pt x="17220" y="24959"/>
                    <a:pt x="17410" y="24959"/>
                  </a:cubicBezTo>
                  <a:cubicBezTo>
                    <a:pt x="17507" y="24959"/>
                    <a:pt x="17606" y="24947"/>
                    <a:pt x="17706" y="24920"/>
                  </a:cubicBezTo>
                  <a:cubicBezTo>
                    <a:pt x="18163" y="24785"/>
                    <a:pt x="18660" y="24294"/>
                    <a:pt x="18430" y="22717"/>
                  </a:cubicBezTo>
                  <a:cubicBezTo>
                    <a:pt x="18060" y="20168"/>
                    <a:pt x="18306" y="17538"/>
                    <a:pt x="18545" y="14994"/>
                  </a:cubicBezTo>
                  <a:cubicBezTo>
                    <a:pt x="18593" y="14501"/>
                    <a:pt x="18639" y="14007"/>
                    <a:pt x="18680" y="13516"/>
                  </a:cubicBezTo>
                  <a:lnTo>
                    <a:pt x="18686" y="13451"/>
                  </a:lnTo>
                  <a:cubicBezTo>
                    <a:pt x="18888" y="11085"/>
                    <a:pt x="19262" y="6693"/>
                    <a:pt x="17858" y="3924"/>
                  </a:cubicBezTo>
                  <a:cubicBezTo>
                    <a:pt x="17868" y="3760"/>
                    <a:pt x="17883" y="3596"/>
                    <a:pt x="17898" y="3436"/>
                  </a:cubicBezTo>
                  <a:cubicBezTo>
                    <a:pt x="17932" y="3077"/>
                    <a:pt x="17965" y="2742"/>
                    <a:pt x="17952" y="2406"/>
                  </a:cubicBezTo>
                  <a:cubicBezTo>
                    <a:pt x="17926" y="1666"/>
                    <a:pt x="17685" y="1136"/>
                    <a:pt x="17170" y="687"/>
                  </a:cubicBezTo>
                  <a:cubicBezTo>
                    <a:pt x="16862" y="419"/>
                    <a:pt x="16476" y="217"/>
                    <a:pt x="16054" y="107"/>
                  </a:cubicBezTo>
                  <a:cubicBezTo>
                    <a:pt x="15789" y="35"/>
                    <a:pt x="15514" y="1"/>
                    <a:pt x="15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-1151214">
            <a:off x="97966" y="4514191"/>
            <a:ext cx="614644" cy="463997"/>
            <a:chOff x="4597367" y="2133019"/>
            <a:chExt cx="763717" cy="576533"/>
          </a:xfrm>
        </p:grpSpPr>
        <p:sp>
          <p:nvSpPr>
            <p:cNvPr id="275" name="Google Shape;275;p6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9" name="Google Shape;279;p6"/>
          <p:cNvGrpSpPr/>
          <p:nvPr/>
        </p:nvGrpSpPr>
        <p:grpSpPr>
          <a:xfrm rot="-4481509">
            <a:off x="8662405" y="106759"/>
            <a:ext cx="402650" cy="787639"/>
            <a:chOff x="5966450" y="2934100"/>
            <a:chExt cx="566954" cy="1109041"/>
          </a:xfrm>
        </p:grpSpPr>
        <p:sp>
          <p:nvSpPr>
            <p:cNvPr id="280" name="Google Shape;280;p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283;p6"/>
          <p:cNvGrpSpPr/>
          <p:nvPr/>
        </p:nvGrpSpPr>
        <p:grpSpPr>
          <a:xfrm rot="1502973" flipH="1">
            <a:off x="-60408" y="3192135"/>
            <a:ext cx="402651" cy="787641"/>
            <a:chOff x="5966450" y="2934100"/>
            <a:chExt cx="566954" cy="1109041"/>
          </a:xfrm>
        </p:grpSpPr>
        <p:sp>
          <p:nvSpPr>
            <p:cNvPr id="284" name="Google Shape;284;p6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7" name="Google Shape;287;p6"/>
          <p:cNvGrpSpPr/>
          <p:nvPr/>
        </p:nvGrpSpPr>
        <p:grpSpPr>
          <a:xfrm rot="1493971" flipH="1">
            <a:off x="-232360" y="293964"/>
            <a:ext cx="978599" cy="1108514"/>
            <a:chOff x="972947" y="-188082"/>
            <a:chExt cx="1382610" cy="1566160"/>
          </a:xfrm>
        </p:grpSpPr>
        <p:sp>
          <p:nvSpPr>
            <p:cNvPr id="288" name="Google Shape;288;p6"/>
            <p:cNvSpPr/>
            <p:nvPr/>
          </p:nvSpPr>
          <p:spPr>
            <a:xfrm>
              <a:off x="980984" y="-179983"/>
              <a:ext cx="1374573" cy="1549837"/>
            </a:xfrm>
            <a:custGeom>
              <a:avLst/>
              <a:gdLst/>
              <a:ahLst/>
              <a:cxnLst/>
              <a:rect l="l" t="t" r="r" b="b"/>
              <a:pathLst>
                <a:path w="22062" h="24876" extrusionOk="0">
                  <a:moveTo>
                    <a:pt x="10628" y="1"/>
                  </a:moveTo>
                  <a:cubicBezTo>
                    <a:pt x="10600" y="1"/>
                    <a:pt x="10571" y="1"/>
                    <a:pt x="10541" y="3"/>
                  </a:cubicBezTo>
                  <a:cubicBezTo>
                    <a:pt x="10003" y="30"/>
                    <a:pt x="9553" y="436"/>
                    <a:pt x="9275" y="900"/>
                  </a:cubicBezTo>
                  <a:cubicBezTo>
                    <a:pt x="8714" y="1838"/>
                    <a:pt x="8707" y="2992"/>
                    <a:pt x="8717" y="4084"/>
                  </a:cubicBezTo>
                  <a:cubicBezTo>
                    <a:pt x="8538" y="3172"/>
                    <a:pt x="8221" y="1817"/>
                    <a:pt x="7330" y="1328"/>
                  </a:cubicBezTo>
                  <a:cubicBezTo>
                    <a:pt x="7110" y="1207"/>
                    <a:pt x="6888" y="1154"/>
                    <a:pt x="6673" y="1154"/>
                  </a:cubicBezTo>
                  <a:cubicBezTo>
                    <a:pt x="5816" y="1154"/>
                    <a:pt x="5068" y="2005"/>
                    <a:pt x="5030" y="2902"/>
                  </a:cubicBezTo>
                  <a:cubicBezTo>
                    <a:pt x="4984" y="3976"/>
                    <a:pt x="5111" y="4764"/>
                    <a:pt x="4670" y="5835"/>
                  </a:cubicBezTo>
                  <a:cubicBezTo>
                    <a:pt x="4263" y="6823"/>
                    <a:pt x="3664" y="7723"/>
                    <a:pt x="3083" y="8616"/>
                  </a:cubicBezTo>
                  <a:cubicBezTo>
                    <a:pt x="1632" y="10854"/>
                    <a:pt x="230" y="13273"/>
                    <a:pt x="88" y="15937"/>
                  </a:cubicBezTo>
                  <a:cubicBezTo>
                    <a:pt x="0" y="17584"/>
                    <a:pt x="351" y="19020"/>
                    <a:pt x="1015" y="20234"/>
                  </a:cubicBezTo>
                  <a:cubicBezTo>
                    <a:pt x="2669" y="23251"/>
                    <a:pt x="6262" y="24876"/>
                    <a:pt x="9871" y="24876"/>
                  </a:cubicBezTo>
                  <a:cubicBezTo>
                    <a:pt x="11411" y="24876"/>
                    <a:pt x="12954" y="24580"/>
                    <a:pt x="14350" y="23970"/>
                  </a:cubicBezTo>
                  <a:cubicBezTo>
                    <a:pt x="20504" y="21281"/>
                    <a:pt x="22062" y="13479"/>
                    <a:pt x="17841" y="8377"/>
                  </a:cubicBezTo>
                  <a:cubicBezTo>
                    <a:pt x="16775" y="7088"/>
                    <a:pt x="15341" y="5929"/>
                    <a:pt x="15070" y="4278"/>
                  </a:cubicBezTo>
                  <a:cubicBezTo>
                    <a:pt x="14969" y="3659"/>
                    <a:pt x="15044" y="3017"/>
                    <a:pt x="14896" y="2408"/>
                  </a:cubicBezTo>
                  <a:cubicBezTo>
                    <a:pt x="14751" y="1816"/>
                    <a:pt x="14527" y="1488"/>
                    <a:pt x="14270" y="1354"/>
                  </a:cubicBezTo>
                  <a:cubicBezTo>
                    <a:pt x="14173" y="1303"/>
                    <a:pt x="14072" y="1279"/>
                    <a:pt x="13969" y="1279"/>
                  </a:cubicBezTo>
                  <a:cubicBezTo>
                    <a:pt x="13193" y="1279"/>
                    <a:pt x="12282" y="2604"/>
                    <a:pt x="12202" y="3668"/>
                  </a:cubicBezTo>
                  <a:cubicBezTo>
                    <a:pt x="12216" y="2428"/>
                    <a:pt x="12245" y="1"/>
                    <a:pt x="10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044223" y="-95562"/>
              <a:ext cx="1311333" cy="1465417"/>
            </a:xfrm>
            <a:custGeom>
              <a:avLst/>
              <a:gdLst/>
              <a:ahLst/>
              <a:cxnLst/>
              <a:rect l="l" t="t" r="r" b="b"/>
              <a:pathLst>
                <a:path w="21047" h="23521" extrusionOk="0">
                  <a:moveTo>
                    <a:pt x="13255" y="0"/>
                  </a:moveTo>
                  <a:cubicBezTo>
                    <a:pt x="12997" y="634"/>
                    <a:pt x="12828" y="1299"/>
                    <a:pt x="12808" y="1982"/>
                  </a:cubicBezTo>
                  <a:cubicBezTo>
                    <a:pt x="12709" y="5456"/>
                    <a:pt x="16293" y="7951"/>
                    <a:pt x="17094" y="11333"/>
                  </a:cubicBezTo>
                  <a:cubicBezTo>
                    <a:pt x="17598" y="13459"/>
                    <a:pt x="16912" y="15746"/>
                    <a:pt x="15645" y="17524"/>
                  </a:cubicBezTo>
                  <a:cubicBezTo>
                    <a:pt x="13711" y="20239"/>
                    <a:pt x="10381" y="21849"/>
                    <a:pt x="7062" y="21849"/>
                  </a:cubicBezTo>
                  <a:cubicBezTo>
                    <a:pt x="6194" y="21849"/>
                    <a:pt x="5327" y="21739"/>
                    <a:pt x="4486" y="21510"/>
                  </a:cubicBezTo>
                  <a:cubicBezTo>
                    <a:pt x="2791" y="21048"/>
                    <a:pt x="1246" y="20113"/>
                    <a:pt x="0" y="18879"/>
                  </a:cubicBezTo>
                  <a:lnTo>
                    <a:pt x="0" y="18879"/>
                  </a:lnTo>
                  <a:cubicBezTo>
                    <a:pt x="1654" y="21896"/>
                    <a:pt x="5247" y="23521"/>
                    <a:pt x="8856" y="23521"/>
                  </a:cubicBezTo>
                  <a:cubicBezTo>
                    <a:pt x="10396" y="23521"/>
                    <a:pt x="11939" y="23225"/>
                    <a:pt x="13335" y="22615"/>
                  </a:cubicBezTo>
                  <a:cubicBezTo>
                    <a:pt x="19489" y="19926"/>
                    <a:pt x="21047" y="12124"/>
                    <a:pt x="16826" y="7023"/>
                  </a:cubicBezTo>
                  <a:cubicBezTo>
                    <a:pt x="15760" y="5734"/>
                    <a:pt x="14326" y="4575"/>
                    <a:pt x="14055" y="2925"/>
                  </a:cubicBezTo>
                  <a:cubicBezTo>
                    <a:pt x="13954" y="2306"/>
                    <a:pt x="14029" y="1663"/>
                    <a:pt x="13881" y="1054"/>
                  </a:cubicBezTo>
                  <a:cubicBezTo>
                    <a:pt x="13736" y="462"/>
                    <a:pt x="13512" y="135"/>
                    <a:pt x="13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100671" y="621484"/>
              <a:ext cx="971896" cy="173949"/>
            </a:xfrm>
            <a:custGeom>
              <a:avLst/>
              <a:gdLst/>
              <a:ahLst/>
              <a:cxnLst/>
              <a:rect l="l" t="t" r="r" b="b"/>
              <a:pathLst>
                <a:path w="15599" h="2792" extrusionOk="0">
                  <a:moveTo>
                    <a:pt x="1719" y="1"/>
                  </a:moveTo>
                  <a:cubicBezTo>
                    <a:pt x="865" y="1"/>
                    <a:pt x="196" y="303"/>
                    <a:pt x="110" y="785"/>
                  </a:cubicBezTo>
                  <a:cubicBezTo>
                    <a:pt x="0" y="1394"/>
                    <a:pt x="857" y="2058"/>
                    <a:pt x="2023" y="2268"/>
                  </a:cubicBezTo>
                  <a:cubicBezTo>
                    <a:pt x="2266" y="2312"/>
                    <a:pt x="2502" y="2332"/>
                    <a:pt x="2726" y="2332"/>
                  </a:cubicBezTo>
                  <a:cubicBezTo>
                    <a:pt x="3580" y="2332"/>
                    <a:pt x="4248" y="2031"/>
                    <a:pt x="4335" y="1548"/>
                  </a:cubicBezTo>
                  <a:cubicBezTo>
                    <a:pt x="4444" y="940"/>
                    <a:pt x="3587" y="276"/>
                    <a:pt x="2421" y="65"/>
                  </a:cubicBezTo>
                  <a:cubicBezTo>
                    <a:pt x="2179" y="21"/>
                    <a:pt x="1943" y="1"/>
                    <a:pt x="1719" y="1"/>
                  </a:cubicBezTo>
                  <a:close/>
                  <a:moveTo>
                    <a:pt x="13879" y="460"/>
                  </a:moveTo>
                  <a:cubicBezTo>
                    <a:pt x="13656" y="460"/>
                    <a:pt x="13420" y="481"/>
                    <a:pt x="13178" y="524"/>
                  </a:cubicBezTo>
                  <a:cubicBezTo>
                    <a:pt x="12012" y="734"/>
                    <a:pt x="11155" y="1398"/>
                    <a:pt x="11264" y="2007"/>
                  </a:cubicBezTo>
                  <a:cubicBezTo>
                    <a:pt x="11352" y="2490"/>
                    <a:pt x="12019" y="2792"/>
                    <a:pt x="12873" y="2792"/>
                  </a:cubicBezTo>
                  <a:cubicBezTo>
                    <a:pt x="13097" y="2792"/>
                    <a:pt x="13333" y="2771"/>
                    <a:pt x="13576" y="2727"/>
                  </a:cubicBezTo>
                  <a:cubicBezTo>
                    <a:pt x="14742" y="2517"/>
                    <a:pt x="15599" y="1852"/>
                    <a:pt x="15489" y="1244"/>
                  </a:cubicBezTo>
                  <a:cubicBezTo>
                    <a:pt x="15403" y="762"/>
                    <a:pt x="14734" y="460"/>
                    <a:pt x="13879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174751" y="239130"/>
              <a:ext cx="882488" cy="434934"/>
            </a:xfrm>
            <a:custGeom>
              <a:avLst/>
              <a:gdLst/>
              <a:ahLst/>
              <a:cxnLst/>
              <a:rect l="l" t="t" r="r" b="b"/>
              <a:pathLst>
                <a:path w="14164" h="6981" extrusionOk="0">
                  <a:moveTo>
                    <a:pt x="2354" y="0"/>
                  </a:moveTo>
                  <a:cubicBezTo>
                    <a:pt x="747" y="0"/>
                    <a:pt x="0" y="3612"/>
                    <a:pt x="353" y="4801"/>
                  </a:cubicBezTo>
                  <a:cubicBezTo>
                    <a:pt x="575" y="5542"/>
                    <a:pt x="1052" y="6267"/>
                    <a:pt x="1785" y="6514"/>
                  </a:cubicBezTo>
                  <a:cubicBezTo>
                    <a:pt x="1953" y="6570"/>
                    <a:pt x="2126" y="6597"/>
                    <a:pt x="2298" y="6597"/>
                  </a:cubicBezTo>
                  <a:cubicBezTo>
                    <a:pt x="3052" y="6597"/>
                    <a:pt x="3806" y="6097"/>
                    <a:pt x="4161" y="5408"/>
                  </a:cubicBezTo>
                  <a:cubicBezTo>
                    <a:pt x="4757" y="4251"/>
                    <a:pt x="4423" y="1316"/>
                    <a:pt x="3369" y="439"/>
                  </a:cubicBezTo>
                  <a:cubicBezTo>
                    <a:pt x="3000" y="132"/>
                    <a:pt x="2661" y="0"/>
                    <a:pt x="2354" y="0"/>
                  </a:cubicBezTo>
                  <a:close/>
                  <a:moveTo>
                    <a:pt x="11761" y="385"/>
                  </a:moveTo>
                  <a:cubicBezTo>
                    <a:pt x="10153" y="385"/>
                    <a:pt x="9407" y="3998"/>
                    <a:pt x="9761" y="5185"/>
                  </a:cubicBezTo>
                  <a:cubicBezTo>
                    <a:pt x="9982" y="5927"/>
                    <a:pt x="10457" y="6653"/>
                    <a:pt x="11191" y="6897"/>
                  </a:cubicBezTo>
                  <a:cubicBezTo>
                    <a:pt x="11360" y="6954"/>
                    <a:pt x="11534" y="6981"/>
                    <a:pt x="11708" y="6981"/>
                  </a:cubicBezTo>
                  <a:cubicBezTo>
                    <a:pt x="12462" y="6981"/>
                    <a:pt x="13214" y="6481"/>
                    <a:pt x="13567" y="5794"/>
                  </a:cubicBezTo>
                  <a:cubicBezTo>
                    <a:pt x="14164" y="4636"/>
                    <a:pt x="13829" y="1700"/>
                    <a:pt x="12775" y="823"/>
                  </a:cubicBezTo>
                  <a:cubicBezTo>
                    <a:pt x="12407" y="517"/>
                    <a:pt x="12068" y="385"/>
                    <a:pt x="11761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972947" y="-188082"/>
              <a:ext cx="1305726" cy="1566160"/>
            </a:xfrm>
            <a:custGeom>
              <a:avLst/>
              <a:gdLst/>
              <a:ahLst/>
              <a:cxnLst/>
              <a:rect l="l" t="t" r="r" b="b"/>
              <a:pathLst>
                <a:path w="20957" h="25138" extrusionOk="0">
                  <a:moveTo>
                    <a:pt x="5593" y="6989"/>
                  </a:moveTo>
                  <a:cubicBezTo>
                    <a:pt x="5885" y="6989"/>
                    <a:pt x="6197" y="7124"/>
                    <a:pt x="6523" y="7397"/>
                  </a:cubicBezTo>
                  <a:cubicBezTo>
                    <a:pt x="7522" y="8227"/>
                    <a:pt x="7854" y="11093"/>
                    <a:pt x="7280" y="12205"/>
                  </a:cubicBezTo>
                  <a:cubicBezTo>
                    <a:pt x="6931" y="12883"/>
                    <a:pt x="6213" y="13318"/>
                    <a:pt x="5533" y="13318"/>
                  </a:cubicBezTo>
                  <a:cubicBezTo>
                    <a:pt x="5373" y="13318"/>
                    <a:pt x="5216" y="13294"/>
                    <a:pt x="5066" y="13243"/>
                  </a:cubicBezTo>
                  <a:cubicBezTo>
                    <a:pt x="4202" y="12952"/>
                    <a:pt x="3837" y="12010"/>
                    <a:pt x="3721" y="11617"/>
                  </a:cubicBezTo>
                  <a:cubicBezTo>
                    <a:pt x="3689" y="11512"/>
                    <a:pt x="3669" y="11387"/>
                    <a:pt x="3656" y="11244"/>
                  </a:cubicBezTo>
                  <a:lnTo>
                    <a:pt x="3656" y="11244"/>
                  </a:lnTo>
                  <a:cubicBezTo>
                    <a:pt x="3837" y="11705"/>
                    <a:pt x="4163" y="12019"/>
                    <a:pt x="4564" y="12061"/>
                  </a:cubicBezTo>
                  <a:cubicBezTo>
                    <a:pt x="4596" y="12064"/>
                    <a:pt x="4627" y="12066"/>
                    <a:pt x="4658" y="12066"/>
                  </a:cubicBezTo>
                  <a:cubicBezTo>
                    <a:pt x="5145" y="12066"/>
                    <a:pt x="5615" y="11678"/>
                    <a:pt x="5901" y="11099"/>
                  </a:cubicBezTo>
                  <a:cubicBezTo>
                    <a:pt x="5545" y="10788"/>
                    <a:pt x="5188" y="10477"/>
                    <a:pt x="4825" y="10163"/>
                  </a:cubicBezTo>
                  <a:cubicBezTo>
                    <a:pt x="5217" y="9803"/>
                    <a:pt x="5610" y="9451"/>
                    <a:pt x="6009" y="9112"/>
                  </a:cubicBezTo>
                  <a:cubicBezTo>
                    <a:pt x="5829" y="8659"/>
                    <a:pt x="5499" y="8331"/>
                    <a:pt x="5087" y="8263"/>
                  </a:cubicBezTo>
                  <a:cubicBezTo>
                    <a:pt x="5036" y="8255"/>
                    <a:pt x="4985" y="8251"/>
                    <a:pt x="4934" y="8251"/>
                  </a:cubicBezTo>
                  <a:cubicBezTo>
                    <a:pt x="4593" y="8251"/>
                    <a:pt x="4266" y="8440"/>
                    <a:pt x="4011" y="8756"/>
                  </a:cubicBezTo>
                  <a:cubicBezTo>
                    <a:pt x="4246" y="8069"/>
                    <a:pt x="4589" y="7461"/>
                    <a:pt x="5038" y="7165"/>
                  </a:cubicBezTo>
                  <a:cubicBezTo>
                    <a:pt x="5214" y="7047"/>
                    <a:pt x="5400" y="6989"/>
                    <a:pt x="5593" y="6989"/>
                  </a:cubicBezTo>
                  <a:close/>
                  <a:moveTo>
                    <a:pt x="5593" y="6727"/>
                  </a:moveTo>
                  <a:cubicBezTo>
                    <a:pt x="5310" y="6727"/>
                    <a:pt x="5074" y="6826"/>
                    <a:pt x="4893" y="6946"/>
                  </a:cubicBezTo>
                  <a:cubicBezTo>
                    <a:pt x="3641" y="7772"/>
                    <a:pt x="3160" y="10676"/>
                    <a:pt x="3464" y="11697"/>
                  </a:cubicBezTo>
                  <a:cubicBezTo>
                    <a:pt x="3736" y="12610"/>
                    <a:pt x="4289" y="13265"/>
                    <a:pt x="4981" y="13497"/>
                  </a:cubicBezTo>
                  <a:cubicBezTo>
                    <a:pt x="5156" y="13556"/>
                    <a:pt x="5341" y="13583"/>
                    <a:pt x="5528" y="13583"/>
                  </a:cubicBezTo>
                  <a:cubicBezTo>
                    <a:pt x="6307" y="13583"/>
                    <a:pt x="7125" y="13093"/>
                    <a:pt x="7518" y="12326"/>
                  </a:cubicBezTo>
                  <a:cubicBezTo>
                    <a:pt x="8136" y="11125"/>
                    <a:pt x="7794" y="8109"/>
                    <a:pt x="6693" y="7195"/>
                  </a:cubicBezTo>
                  <a:cubicBezTo>
                    <a:pt x="6275" y="6847"/>
                    <a:pt x="5905" y="6727"/>
                    <a:pt x="5593" y="6727"/>
                  </a:cubicBezTo>
                  <a:close/>
                  <a:moveTo>
                    <a:pt x="14998" y="7375"/>
                  </a:moveTo>
                  <a:cubicBezTo>
                    <a:pt x="15291" y="7375"/>
                    <a:pt x="15602" y="7509"/>
                    <a:pt x="15928" y="7781"/>
                  </a:cubicBezTo>
                  <a:cubicBezTo>
                    <a:pt x="16929" y="8613"/>
                    <a:pt x="17260" y="11479"/>
                    <a:pt x="16688" y="12589"/>
                  </a:cubicBezTo>
                  <a:cubicBezTo>
                    <a:pt x="16339" y="13269"/>
                    <a:pt x="15622" y="13703"/>
                    <a:pt x="14942" y="13703"/>
                  </a:cubicBezTo>
                  <a:cubicBezTo>
                    <a:pt x="14781" y="13703"/>
                    <a:pt x="14623" y="13678"/>
                    <a:pt x="14472" y="13628"/>
                  </a:cubicBezTo>
                  <a:cubicBezTo>
                    <a:pt x="13608" y="13338"/>
                    <a:pt x="13242" y="12395"/>
                    <a:pt x="13127" y="12002"/>
                  </a:cubicBezTo>
                  <a:cubicBezTo>
                    <a:pt x="13094" y="11889"/>
                    <a:pt x="13069" y="11748"/>
                    <a:pt x="13059" y="11587"/>
                  </a:cubicBezTo>
                  <a:lnTo>
                    <a:pt x="13059" y="11587"/>
                  </a:lnTo>
                  <a:cubicBezTo>
                    <a:pt x="13238" y="12069"/>
                    <a:pt x="13571" y="12398"/>
                    <a:pt x="13982" y="12440"/>
                  </a:cubicBezTo>
                  <a:cubicBezTo>
                    <a:pt x="14014" y="12443"/>
                    <a:pt x="14046" y="12445"/>
                    <a:pt x="14078" y="12445"/>
                  </a:cubicBezTo>
                  <a:cubicBezTo>
                    <a:pt x="14564" y="12445"/>
                    <a:pt x="15035" y="12056"/>
                    <a:pt x="15319" y="11479"/>
                  </a:cubicBezTo>
                  <a:cubicBezTo>
                    <a:pt x="14963" y="11167"/>
                    <a:pt x="14606" y="10856"/>
                    <a:pt x="14243" y="10543"/>
                  </a:cubicBezTo>
                  <a:cubicBezTo>
                    <a:pt x="14635" y="10183"/>
                    <a:pt x="15028" y="9832"/>
                    <a:pt x="15427" y="9492"/>
                  </a:cubicBezTo>
                  <a:cubicBezTo>
                    <a:pt x="15247" y="9040"/>
                    <a:pt x="14917" y="8711"/>
                    <a:pt x="14505" y="8644"/>
                  </a:cubicBezTo>
                  <a:cubicBezTo>
                    <a:pt x="14454" y="8635"/>
                    <a:pt x="14404" y="8631"/>
                    <a:pt x="14353" y="8631"/>
                  </a:cubicBezTo>
                  <a:cubicBezTo>
                    <a:pt x="14004" y="8631"/>
                    <a:pt x="13670" y="8828"/>
                    <a:pt x="13412" y="9155"/>
                  </a:cubicBezTo>
                  <a:cubicBezTo>
                    <a:pt x="13645" y="8464"/>
                    <a:pt x="13991" y="7847"/>
                    <a:pt x="14443" y="7549"/>
                  </a:cubicBezTo>
                  <a:cubicBezTo>
                    <a:pt x="14619" y="7433"/>
                    <a:pt x="14805" y="7375"/>
                    <a:pt x="14998" y="7375"/>
                  </a:cubicBezTo>
                  <a:close/>
                  <a:moveTo>
                    <a:pt x="15002" y="7110"/>
                  </a:moveTo>
                  <a:cubicBezTo>
                    <a:pt x="14718" y="7110"/>
                    <a:pt x="14481" y="7210"/>
                    <a:pt x="14299" y="7330"/>
                  </a:cubicBezTo>
                  <a:cubicBezTo>
                    <a:pt x="13048" y="8155"/>
                    <a:pt x="12568" y="11060"/>
                    <a:pt x="12872" y="12080"/>
                  </a:cubicBezTo>
                  <a:cubicBezTo>
                    <a:pt x="13144" y="12993"/>
                    <a:pt x="13696" y="13648"/>
                    <a:pt x="14387" y="13880"/>
                  </a:cubicBezTo>
                  <a:cubicBezTo>
                    <a:pt x="14564" y="13940"/>
                    <a:pt x="14747" y="13966"/>
                    <a:pt x="14933" y="13966"/>
                  </a:cubicBezTo>
                  <a:cubicBezTo>
                    <a:pt x="15712" y="13966"/>
                    <a:pt x="16530" y="13476"/>
                    <a:pt x="16924" y="12710"/>
                  </a:cubicBezTo>
                  <a:cubicBezTo>
                    <a:pt x="17544" y="11509"/>
                    <a:pt x="17201" y="8494"/>
                    <a:pt x="16099" y="7578"/>
                  </a:cubicBezTo>
                  <a:cubicBezTo>
                    <a:pt x="15683" y="7231"/>
                    <a:pt x="15314" y="7110"/>
                    <a:pt x="15002" y="7110"/>
                  </a:cubicBezTo>
                  <a:close/>
                  <a:moveTo>
                    <a:pt x="12404" y="15000"/>
                  </a:moveTo>
                  <a:cubicBezTo>
                    <a:pt x="11961" y="15816"/>
                    <a:pt x="11037" y="16368"/>
                    <a:pt x="10106" y="16369"/>
                  </a:cubicBezTo>
                  <a:lnTo>
                    <a:pt x="10103" y="16369"/>
                  </a:lnTo>
                  <a:cubicBezTo>
                    <a:pt x="9173" y="16369"/>
                    <a:pt x="8250" y="15818"/>
                    <a:pt x="7805" y="15001"/>
                  </a:cubicBezTo>
                  <a:lnTo>
                    <a:pt x="7571" y="15130"/>
                  </a:lnTo>
                  <a:cubicBezTo>
                    <a:pt x="8061" y="16031"/>
                    <a:pt x="9079" y="16636"/>
                    <a:pt x="10103" y="16636"/>
                  </a:cubicBezTo>
                  <a:lnTo>
                    <a:pt x="10106" y="16636"/>
                  </a:lnTo>
                  <a:cubicBezTo>
                    <a:pt x="11131" y="16634"/>
                    <a:pt x="12151" y="16028"/>
                    <a:pt x="12637" y="15125"/>
                  </a:cubicBezTo>
                  <a:lnTo>
                    <a:pt x="12404" y="15000"/>
                  </a:lnTo>
                  <a:close/>
                  <a:moveTo>
                    <a:pt x="10766" y="266"/>
                  </a:moveTo>
                  <a:cubicBezTo>
                    <a:pt x="11079" y="266"/>
                    <a:pt x="11329" y="364"/>
                    <a:pt x="11536" y="564"/>
                  </a:cubicBezTo>
                  <a:cubicBezTo>
                    <a:pt x="12231" y="1229"/>
                    <a:pt x="12211" y="2896"/>
                    <a:pt x="12201" y="3798"/>
                  </a:cubicBezTo>
                  <a:cubicBezTo>
                    <a:pt x="12201" y="3870"/>
                    <a:pt x="12256" y="3929"/>
                    <a:pt x="12328" y="3933"/>
                  </a:cubicBezTo>
                  <a:cubicBezTo>
                    <a:pt x="12332" y="3934"/>
                    <a:pt x="12337" y="3934"/>
                    <a:pt x="12341" y="3934"/>
                  </a:cubicBezTo>
                  <a:cubicBezTo>
                    <a:pt x="12415" y="3934"/>
                    <a:pt x="12462" y="3877"/>
                    <a:pt x="12467" y="3811"/>
                  </a:cubicBezTo>
                  <a:cubicBezTo>
                    <a:pt x="12528" y="2999"/>
                    <a:pt x="13117" y="1992"/>
                    <a:pt x="13728" y="1656"/>
                  </a:cubicBezTo>
                  <a:cubicBezTo>
                    <a:pt x="13861" y="1582"/>
                    <a:pt x="13987" y="1545"/>
                    <a:pt x="14104" y="1545"/>
                  </a:cubicBezTo>
                  <a:cubicBezTo>
                    <a:pt x="14188" y="1545"/>
                    <a:pt x="14268" y="1564"/>
                    <a:pt x="14342" y="1603"/>
                  </a:cubicBezTo>
                  <a:cubicBezTo>
                    <a:pt x="14581" y="1730"/>
                    <a:pt x="14776" y="2064"/>
                    <a:pt x="14903" y="2574"/>
                  </a:cubicBezTo>
                  <a:cubicBezTo>
                    <a:pt x="14983" y="2902"/>
                    <a:pt x="14996" y="3238"/>
                    <a:pt x="15009" y="3595"/>
                  </a:cubicBezTo>
                  <a:cubicBezTo>
                    <a:pt x="15019" y="3870"/>
                    <a:pt x="15031" y="4155"/>
                    <a:pt x="15075" y="4433"/>
                  </a:cubicBezTo>
                  <a:cubicBezTo>
                    <a:pt x="15290" y="5740"/>
                    <a:pt x="16209" y="6747"/>
                    <a:pt x="17097" y="7716"/>
                  </a:cubicBezTo>
                  <a:cubicBezTo>
                    <a:pt x="17358" y="8003"/>
                    <a:pt x="17630" y="8298"/>
                    <a:pt x="17875" y="8595"/>
                  </a:cubicBezTo>
                  <a:cubicBezTo>
                    <a:pt x="19924" y="11077"/>
                    <a:pt x="20677" y="14281"/>
                    <a:pt x="19938" y="17386"/>
                  </a:cubicBezTo>
                  <a:cubicBezTo>
                    <a:pt x="19231" y="20353"/>
                    <a:pt x="17223" y="22756"/>
                    <a:pt x="14427" y="23977"/>
                  </a:cubicBezTo>
                  <a:cubicBezTo>
                    <a:pt x="13033" y="24586"/>
                    <a:pt x="11523" y="24873"/>
                    <a:pt x="10028" y="24873"/>
                  </a:cubicBezTo>
                  <a:cubicBezTo>
                    <a:pt x="6387" y="24873"/>
                    <a:pt x="2837" y="23174"/>
                    <a:pt x="1264" y="20301"/>
                  </a:cubicBezTo>
                  <a:cubicBezTo>
                    <a:pt x="576" y="19048"/>
                    <a:pt x="269" y="17627"/>
                    <a:pt x="352" y="16076"/>
                  </a:cubicBezTo>
                  <a:cubicBezTo>
                    <a:pt x="496" y="13389"/>
                    <a:pt x="1961" y="10923"/>
                    <a:pt x="3326" y="8821"/>
                  </a:cubicBezTo>
                  <a:lnTo>
                    <a:pt x="3438" y="8649"/>
                  </a:lnTo>
                  <a:cubicBezTo>
                    <a:pt x="3980" y="7816"/>
                    <a:pt x="4540" y="6956"/>
                    <a:pt x="4923" y="6017"/>
                  </a:cubicBezTo>
                  <a:cubicBezTo>
                    <a:pt x="5272" y="5170"/>
                    <a:pt x="5276" y="4505"/>
                    <a:pt x="5282" y="3739"/>
                  </a:cubicBezTo>
                  <a:cubicBezTo>
                    <a:pt x="5283" y="3516"/>
                    <a:pt x="5284" y="3285"/>
                    <a:pt x="5293" y="3039"/>
                  </a:cubicBezTo>
                  <a:cubicBezTo>
                    <a:pt x="5319" y="2456"/>
                    <a:pt x="5673" y="1874"/>
                    <a:pt x="6177" y="1589"/>
                  </a:cubicBezTo>
                  <a:cubicBezTo>
                    <a:pt x="6380" y="1476"/>
                    <a:pt x="6592" y="1419"/>
                    <a:pt x="6804" y="1419"/>
                  </a:cubicBezTo>
                  <a:cubicBezTo>
                    <a:pt x="7005" y="1419"/>
                    <a:pt x="7207" y="1471"/>
                    <a:pt x="7400" y="1574"/>
                  </a:cubicBezTo>
                  <a:cubicBezTo>
                    <a:pt x="8185" y="2006"/>
                    <a:pt x="8509" y="3164"/>
                    <a:pt x="8719" y="4241"/>
                  </a:cubicBezTo>
                  <a:cubicBezTo>
                    <a:pt x="8731" y="4303"/>
                    <a:pt x="8788" y="4347"/>
                    <a:pt x="8849" y="4347"/>
                  </a:cubicBezTo>
                  <a:cubicBezTo>
                    <a:pt x="8854" y="4347"/>
                    <a:pt x="8858" y="4347"/>
                    <a:pt x="8863" y="4347"/>
                  </a:cubicBezTo>
                  <a:cubicBezTo>
                    <a:pt x="8932" y="4339"/>
                    <a:pt x="8984" y="4282"/>
                    <a:pt x="8983" y="4214"/>
                  </a:cubicBezTo>
                  <a:cubicBezTo>
                    <a:pt x="8975" y="3242"/>
                    <a:pt x="8964" y="2032"/>
                    <a:pt x="9523" y="1099"/>
                  </a:cubicBezTo>
                  <a:cubicBezTo>
                    <a:pt x="9821" y="601"/>
                    <a:pt x="10254" y="290"/>
                    <a:pt x="10682" y="268"/>
                  </a:cubicBezTo>
                  <a:cubicBezTo>
                    <a:pt x="10710" y="267"/>
                    <a:pt x="10739" y="266"/>
                    <a:pt x="10766" y="266"/>
                  </a:cubicBezTo>
                  <a:close/>
                  <a:moveTo>
                    <a:pt x="10755" y="1"/>
                  </a:moveTo>
                  <a:cubicBezTo>
                    <a:pt x="10725" y="1"/>
                    <a:pt x="10694" y="2"/>
                    <a:pt x="10663" y="3"/>
                  </a:cubicBezTo>
                  <a:cubicBezTo>
                    <a:pt x="10148" y="29"/>
                    <a:pt x="9633" y="389"/>
                    <a:pt x="9289" y="965"/>
                  </a:cubicBezTo>
                  <a:cubicBezTo>
                    <a:pt x="8892" y="1631"/>
                    <a:pt x="8764" y="2410"/>
                    <a:pt x="8726" y="3154"/>
                  </a:cubicBezTo>
                  <a:cubicBezTo>
                    <a:pt x="8490" y="2378"/>
                    <a:pt x="8136" y="1681"/>
                    <a:pt x="7524" y="1344"/>
                  </a:cubicBezTo>
                  <a:cubicBezTo>
                    <a:pt x="7291" y="1216"/>
                    <a:pt x="7046" y="1152"/>
                    <a:pt x="6800" y="1152"/>
                  </a:cubicBezTo>
                  <a:cubicBezTo>
                    <a:pt x="6545" y="1152"/>
                    <a:pt x="6289" y="1221"/>
                    <a:pt x="6045" y="1358"/>
                  </a:cubicBezTo>
                  <a:cubicBezTo>
                    <a:pt x="5464" y="1687"/>
                    <a:pt x="5054" y="2356"/>
                    <a:pt x="5025" y="3027"/>
                  </a:cubicBezTo>
                  <a:cubicBezTo>
                    <a:pt x="5015" y="3278"/>
                    <a:pt x="5012" y="3511"/>
                    <a:pt x="5012" y="3739"/>
                  </a:cubicBezTo>
                  <a:cubicBezTo>
                    <a:pt x="5009" y="4479"/>
                    <a:pt x="5004" y="5117"/>
                    <a:pt x="4675" y="5919"/>
                  </a:cubicBezTo>
                  <a:cubicBezTo>
                    <a:pt x="4301" y="6833"/>
                    <a:pt x="3747" y="7683"/>
                    <a:pt x="3212" y="8507"/>
                  </a:cubicBezTo>
                  <a:lnTo>
                    <a:pt x="3101" y="8678"/>
                  </a:lnTo>
                  <a:cubicBezTo>
                    <a:pt x="1719" y="10808"/>
                    <a:pt x="231" y="13311"/>
                    <a:pt x="86" y="16064"/>
                  </a:cubicBezTo>
                  <a:cubicBezTo>
                    <a:pt x="1" y="17664"/>
                    <a:pt x="318" y="19134"/>
                    <a:pt x="1029" y="20430"/>
                  </a:cubicBezTo>
                  <a:cubicBezTo>
                    <a:pt x="2649" y="23388"/>
                    <a:pt x="6298" y="25138"/>
                    <a:pt x="10037" y="25138"/>
                  </a:cubicBezTo>
                  <a:cubicBezTo>
                    <a:pt x="11565" y="25138"/>
                    <a:pt x="13107" y="24844"/>
                    <a:pt x="14533" y="24223"/>
                  </a:cubicBezTo>
                  <a:cubicBezTo>
                    <a:pt x="17405" y="22969"/>
                    <a:pt x="19470" y="20500"/>
                    <a:pt x="20196" y="17450"/>
                  </a:cubicBezTo>
                  <a:cubicBezTo>
                    <a:pt x="20957" y="14261"/>
                    <a:pt x="20182" y="10972"/>
                    <a:pt x="18074" y="8425"/>
                  </a:cubicBezTo>
                  <a:cubicBezTo>
                    <a:pt x="17824" y="8124"/>
                    <a:pt x="17552" y="7824"/>
                    <a:pt x="17287" y="7536"/>
                  </a:cubicBezTo>
                  <a:cubicBezTo>
                    <a:pt x="16425" y="6593"/>
                    <a:pt x="15532" y="5620"/>
                    <a:pt x="15330" y="4390"/>
                  </a:cubicBezTo>
                  <a:cubicBezTo>
                    <a:pt x="15287" y="4128"/>
                    <a:pt x="15278" y="3850"/>
                    <a:pt x="15268" y="3583"/>
                  </a:cubicBezTo>
                  <a:cubicBezTo>
                    <a:pt x="15255" y="3229"/>
                    <a:pt x="15241" y="2863"/>
                    <a:pt x="15155" y="2509"/>
                  </a:cubicBezTo>
                  <a:cubicBezTo>
                    <a:pt x="15009" y="1917"/>
                    <a:pt x="14774" y="1534"/>
                    <a:pt x="14462" y="1368"/>
                  </a:cubicBezTo>
                  <a:cubicBezTo>
                    <a:pt x="14348" y="1309"/>
                    <a:pt x="14226" y="1279"/>
                    <a:pt x="14098" y="1279"/>
                  </a:cubicBezTo>
                  <a:cubicBezTo>
                    <a:pt x="13937" y="1279"/>
                    <a:pt x="13767" y="1326"/>
                    <a:pt x="13594" y="1422"/>
                  </a:cubicBezTo>
                  <a:cubicBezTo>
                    <a:pt x="13146" y="1668"/>
                    <a:pt x="12719" y="2214"/>
                    <a:pt x="12456" y="2816"/>
                  </a:cubicBezTo>
                  <a:cubicBezTo>
                    <a:pt x="12420" y="1917"/>
                    <a:pt x="12272" y="908"/>
                    <a:pt x="11716" y="372"/>
                  </a:cubicBezTo>
                  <a:cubicBezTo>
                    <a:pt x="11460" y="125"/>
                    <a:pt x="11132" y="1"/>
                    <a:pt x="10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95" name="Google Shape;295;p7"/>
          <p:cNvSpPr txBox="1"/>
          <p:nvPr>
            <p:ph type="body" idx="1"/>
          </p:nvPr>
        </p:nvSpPr>
        <p:spPr>
          <a:xfrm>
            <a:off x="3973675" y="1461775"/>
            <a:ext cx="4457100" cy="31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96" name="Google Shape;296;p7"/>
          <p:cNvGrpSpPr/>
          <p:nvPr/>
        </p:nvGrpSpPr>
        <p:grpSpPr>
          <a:xfrm flipH="1">
            <a:off x="-78547" y="3317938"/>
            <a:ext cx="3030067" cy="1863146"/>
            <a:chOff x="2860751" y="2762191"/>
            <a:chExt cx="4429275" cy="2723499"/>
          </a:xfrm>
        </p:grpSpPr>
        <p:sp>
          <p:nvSpPr>
            <p:cNvPr id="297" name="Google Shape;297;p7"/>
            <p:cNvSpPr/>
            <p:nvPr/>
          </p:nvSpPr>
          <p:spPr>
            <a:xfrm>
              <a:off x="2874634" y="2785778"/>
              <a:ext cx="4405689" cy="2690478"/>
            </a:xfrm>
            <a:custGeom>
              <a:avLst/>
              <a:gdLst/>
              <a:ahLst/>
              <a:cxnLst/>
              <a:rect l="l" t="t" r="r" b="b"/>
              <a:pathLst>
                <a:path w="32688" h="19962" extrusionOk="0">
                  <a:moveTo>
                    <a:pt x="32529" y="1"/>
                  </a:moveTo>
                  <a:cubicBezTo>
                    <a:pt x="31499" y="1068"/>
                    <a:pt x="30834" y="2496"/>
                    <a:pt x="30755" y="3981"/>
                  </a:cubicBezTo>
                  <a:cubicBezTo>
                    <a:pt x="30201" y="3711"/>
                    <a:pt x="29585" y="3579"/>
                    <a:pt x="28969" y="3579"/>
                  </a:cubicBezTo>
                  <a:cubicBezTo>
                    <a:pt x="28134" y="3579"/>
                    <a:pt x="27297" y="3823"/>
                    <a:pt x="26612" y="4299"/>
                  </a:cubicBezTo>
                  <a:cubicBezTo>
                    <a:pt x="25418" y="5127"/>
                    <a:pt x="24724" y="6625"/>
                    <a:pt x="24862" y="8071"/>
                  </a:cubicBezTo>
                  <a:cubicBezTo>
                    <a:pt x="23708" y="7162"/>
                    <a:pt x="22238" y="6698"/>
                    <a:pt x="20770" y="6698"/>
                  </a:cubicBezTo>
                  <a:cubicBezTo>
                    <a:pt x="19602" y="6698"/>
                    <a:pt x="18434" y="6992"/>
                    <a:pt x="17430" y="7591"/>
                  </a:cubicBezTo>
                  <a:cubicBezTo>
                    <a:pt x="16086" y="8393"/>
                    <a:pt x="15084" y="9711"/>
                    <a:pt x="14586" y="11190"/>
                  </a:cubicBezTo>
                  <a:cubicBezTo>
                    <a:pt x="14478" y="11511"/>
                    <a:pt x="14393" y="11837"/>
                    <a:pt x="14334" y="12168"/>
                  </a:cubicBezTo>
                  <a:cubicBezTo>
                    <a:pt x="14242" y="12688"/>
                    <a:pt x="14208" y="13219"/>
                    <a:pt x="14247" y="13745"/>
                  </a:cubicBezTo>
                  <a:cubicBezTo>
                    <a:pt x="14262" y="13949"/>
                    <a:pt x="14285" y="14155"/>
                    <a:pt x="14321" y="14358"/>
                  </a:cubicBezTo>
                  <a:cubicBezTo>
                    <a:pt x="13947" y="13964"/>
                    <a:pt x="13403" y="13753"/>
                    <a:pt x="12862" y="13753"/>
                  </a:cubicBezTo>
                  <a:cubicBezTo>
                    <a:pt x="12538" y="13753"/>
                    <a:pt x="12216" y="13828"/>
                    <a:pt x="11932" y="13984"/>
                  </a:cubicBezTo>
                  <a:cubicBezTo>
                    <a:pt x="11173" y="14398"/>
                    <a:pt x="10751" y="15353"/>
                    <a:pt x="10957" y="16196"/>
                  </a:cubicBezTo>
                  <a:cubicBezTo>
                    <a:pt x="10595" y="15509"/>
                    <a:pt x="9816" y="15094"/>
                    <a:pt x="9047" y="15094"/>
                  </a:cubicBezTo>
                  <a:cubicBezTo>
                    <a:pt x="8762" y="15094"/>
                    <a:pt x="8478" y="15151"/>
                    <a:pt x="8218" y="15272"/>
                  </a:cubicBezTo>
                  <a:cubicBezTo>
                    <a:pt x="7256" y="15723"/>
                    <a:pt x="6766" y="16980"/>
                    <a:pt x="7171" y="17964"/>
                  </a:cubicBezTo>
                  <a:cubicBezTo>
                    <a:pt x="6358" y="17353"/>
                    <a:pt x="5341" y="17035"/>
                    <a:pt x="4326" y="17035"/>
                  </a:cubicBezTo>
                  <a:cubicBezTo>
                    <a:pt x="3752" y="17035"/>
                    <a:pt x="3178" y="17137"/>
                    <a:pt x="2642" y="17346"/>
                  </a:cubicBezTo>
                  <a:cubicBezTo>
                    <a:pt x="1452" y="17811"/>
                    <a:pt x="488" y="18788"/>
                    <a:pt x="1" y="19961"/>
                  </a:cubicBezTo>
                  <a:lnTo>
                    <a:pt x="32687" y="19961"/>
                  </a:lnTo>
                  <a:lnTo>
                    <a:pt x="32687" y="12303"/>
                  </a:lnTo>
                  <a:cubicBezTo>
                    <a:pt x="32634" y="12297"/>
                    <a:pt x="32582" y="12293"/>
                    <a:pt x="32529" y="12290"/>
                  </a:cubicBezTo>
                  <a:lnTo>
                    <a:pt x="32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860751" y="2762191"/>
              <a:ext cx="4429275" cy="2723499"/>
            </a:xfrm>
            <a:custGeom>
              <a:avLst/>
              <a:gdLst/>
              <a:ahLst/>
              <a:cxnLst/>
              <a:rect l="l" t="t" r="r" b="b"/>
              <a:pathLst>
                <a:path w="32863" h="20207" extrusionOk="0">
                  <a:moveTo>
                    <a:pt x="32561" y="354"/>
                  </a:moveTo>
                  <a:lnTo>
                    <a:pt x="32561" y="12530"/>
                  </a:lnTo>
                  <a:lnTo>
                    <a:pt x="32628" y="12533"/>
                  </a:lnTo>
                  <a:cubicBezTo>
                    <a:pt x="32658" y="12536"/>
                    <a:pt x="32689" y="12539"/>
                    <a:pt x="32720" y="12540"/>
                  </a:cubicBezTo>
                  <a:lnTo>
                    <a:pt x="32720" y="20064"/>
                  </a:lnTo>
                  <a:lnTo>
                    <a:pt x="212" y="20064"/>
                  </a:lnTo>
                  <a:cubicBezTo>
                    <a:pt x="706" y="18945"/>
                    <a:pt x="1653" y="18022"/>
                    <a:pt x="2767" y="17586"/>
                  </a:cubicBezTo>
                  <a:cubicBezTo>
                    <a:pt x="3293" y="17380"/>
                    <a:pt x="3857" y="17280"/>
                    <a:pt x="4422" y="17280"/>
                  </a:cubicBezTo>
                  <a:cubicBezTo>
                    <a:pt x="5423" y="17280"/>
                    <a:pt x="6427" y="17594"/>
                    <a:pt x="7228" y="18195"/>
                  </a:cubicBezTo>
                  <a:lnTo>
                    <a:pt x="7434" y="18349"/>
                  </a:lnTo>
                  <a:lnTo>
                    <a:pt x="7336" y="18112"/>
                  </a:lnTo>
                  <a:cubicBezTo>
                    <a:pt x="6946" y="17161"/>
                    <a:pt x="7419" y="15946"/>
                    <a:pt x="8350" y="15511"/>
                  </a:cubicBezTo>
                  <a:cubicBezTo>
                    <a:pt x="8602" y="15393"/>
                    <a:pt x="8877" y="15338"/>
                    <a:pt x="9153" y="15338"/>
                  </a:cubicBezTo>
                  <a:cubicBezTo>
                    <a:pt x="9896" y="15338"/>
                    <a:pt x="10647" y="15739"/>
                    <a:pt x="10996" y="16404"/>
                  </a:cubicBezTo>
                  <a:lnTo>
                    <a:pt x="11266" y="16916"/>
                  </a:lnTo>
                  <a:lnTo>
                    <a:pt x="11127" y="16353"/>
                  </a:lnTo>
                  <a:cubicBezTo>
                    <a:pt x="10927" y="15540"/>
                    <a:pt x="11331" y="14621"/>
                    <a:pt x="12066" y="14221"/>
                  </a:cubicBezTo>
                  <a:cubicBezTo>
                    <a:pt x="12342" y="14070"/>
                    <a:pt x="12654" y="13998"/>
                    <a:pt x="12965" y="13998"/>
                  </a:cubicBezTo>
                  <a:cubicBezTo>
                    <a:pt x="13487" y="13998"/>
                    <a:pt x="14010" y="14201"/>
                    <a:pt x="14370" y="14582"/>
                  </a:cubicBezTo>
                  <a:lnTo>
                    <a:pt x="14532" y="14750"/>
                  </a:lnTo>
                  <a:lnTo>
                    <a:pt x="14532" y="14750"/>
                  </a:lnTo>
                  <a:lnTo>
                    <a:pt x="14491" y="14520"/>
                  </a:lnTo>
                  <a:cubicBezTo>
                    <a:pt x="14457" y="14317"/>
                    <a:pt x="14432" y="14114"/>
                    <a:pt x="14419" y="13914"/>
                  </a:cubicBezTo>
                  <a:cubicBezTo>
                    <a:pt x="14383" y="13403"/>
                    <a:pt x="14412" y="12878"/>
                    <a:pt x="14506" y="12356"/>
                  </a:cubicBezTo>
                  <a:cubicBezTo>
                    <a:pt x="14568" y="12026"/>
                    <a:pt x="14650" y="11700"/>
                    <a:pt x="14756" y="11388"/>
                  </a:cubicBezTo>
                  <a:cubicBezTo>
                    <a:pt x="15260" y="9893"/>
                    <a:pt x="16284" y="8594"/>
                    <a:pt x="17570" y="7828"/>
                  </a:cubicBezTo>
                  <a:cubicBezTo>
                    <a:pt x="18555" y="7240"/>
                    <a:pt x="19710" y="6951"/>
                    <a:pt x="20867" y="6951"/>
                  </a:cubicBezTo>
                  <a:cubicBezTo>
                    <a:pt x="22325" y="6951"/>
                    <a:pt x="23787" y="7409"/>
                    <a:pt x="24922" y="8302"/>
                  </a:cubicBezTo>
                  <a:lnTo>
                    <a:pt x="25051" y="8404"/>
                  </a:lnTo>
                  <a:lnTo>
                    <a:pt x="25051" y="8404"/>
                  </a:lnTo>
                  <a:lnTo>
                    <a:pt x="25036" y="8239"/>
                  </a:lnTo>
                  <a:cubicBezTo>
                    <a:pt x="24899" y="6829"/>
                    <a:pt x="25590" y="5338"/>
                    <a:pt x="26754" y="4532"/>
                  </a:cubicBezTo>
                  <a:cubicBezTo>
                    <a:pt x="27424" y="4066"/>
                    <a:pt x="28252" y="3828"/>
                    <a:pt x="29076" y="3828"/>
                  </a:cubicBezTo>
                  <a:cubicBezTo>
                    <a:pt x="29683" y="3828"/>
                    <a:pt x="30288" y="3957"/>
                    <a:pt x="30827" y="4219"/>
                  </a:cubicBezTo>
                  <a:lnTo>
                    <a:pt x="30922" y="4265"/>
                  </a:lnTo>
                  <a:lnTo>
                    <a:pt x="30928" y="4159"/>
                  </a:lnTo>
                  <a:cubicBezTo>
                    <a:pt x="31002" y="2789"/>
                    <a:pt x="31595" y="1413"/>
                    <a:pt x="32561" y="354"/>
                  </a:cubicBezTo>
                  <a:close/>
                  <a:moveTo>
                    <a:pt x="32704" y="0"/>
                  </a:moveTo>
                  <a:lnTo>
                    <a:pt x="32581" y="125"/>
                  </a:lnTo>
                  <a:cubicBezTo>
                    <a:pt x="31545" y="1198"/>
                    <a:pt x="30898" y="2622"/>
                    <a:pt x="30793" y="4047"/>
                  </a:cubicBezTo>
                  <a:cubicBezTo>
                    <a:pt x="30250" y="3799"/>
                    <a:pt x="29659" y="3678"/>
                    <a:pt x="29069" y="3678"/>
                  </a:cubicBezTo>
                  <a:cubicBezTo>
                    <a:pt x="28222" y="3678"/>
                    <a:pt x="27376" y="3928"/>
                    <a:pt x="26673" y="4415"/>
                  </a:cubicBezTo>
                  <a:cubicBezTo>
                    <a:pt x="25492" y="5232"/>
                    <a:pt x="24801" y="6662"/>
                    <a:pt x="24880" y="8090"/>
                  </a:cubicBezTo>
                  <a:cubicBezTo>
                    <a:pt x="23727" y="7230"/>
                    <a:pt x="22303" y="6791"/>
                    <a:pt x="20878" y="6791"/>
                  </a:cubicBezTo>
                  <a:cubicBezTo>
                    <a:pt x="19699" y="6791"/>
                    <a:pt x="18520" y="7092"/>
                    <a:pt x="17494" y="7704"/>
                  </a:cubicBezTo>
                  <a:cubicBezTo>
                    <a:pt x="16182" y="8486"/>
                    <a:pt x="15135" y="9814"/>
                    <a:pt x="14620" y="11342"/>
                  </a:cubicBezTo>
                  <a:cubicBezTo>
                    <a:pt x="14512" y="11660"/>
                    <a:pt x="14427" y="11993"/>
                    <a:pt x="14366" y="12330"/>
                  </a:cubicBezTo>
                  <a:cubicBezTo>
                    <a:pt x="14271" y="12867"/>
                    <a:pt x="14239" y="13403"/>
                    <a:pt x="14278" y="13925"/>
                  </a:cubicBezTo>
                  <a:cubicBezTo>
                    <a:pt x="14287" y="14062"/>
                    <a:pt x="14301" y="14200"/>
                    <a:pt x="14322" y="14340"/>
                  </a:cubicBezTo>
                  <a:cubicBezTo>
                    <a:pt x="13946" y="14023"/>
                    <a:pt x="13453" y="13856"/>
                    <a:pt x="12963" y="13856"/>
                  </a:cubicBezTo>
                  <a:cubicBezTo>
                    <a:pt x="12628" y="13856"/>
                    <a:pt x="12294" y="13934"/>
                    <a:pt x="11999" y="14095"/>
                  </a:cubicBezTo>
                  <a:cubicBezTo>
                    <a:pt x="11308" y="14473"/>
                    <a:pt x="10888" y="15273"/>
                    <a:pt x="10939" y="16054"/>
                  </a:cubicBezTo>
                  <a:cubicBezTo>
                    <a:pt x="10521" y="15515"/>
                    <a:pt x="9832" y="15198"/>
                    <a:pt x="9149" y="15198"/>
                  </a:cubicBezTo>
                  <a:cubicBezTo>
                    <a:pt x="8854" y="15198"/>
                    <a:pt x="8560" y="15257"/>
                    <a:pt x="8291" y="15383"/>
                  </a:cubicBezTo>
                  <a:cubicBezTo>
                    <a:pt x="7362" y="15816"/>
                    <a:pt x="6859" y="16974"/>
                    <a:pt x="7133" y="17953"/>
                  </a:cubicBezTo>
                  <a:cubicBezTo>
                    <a:pt x="6341" y="17419"/>
                    <a:pt x="5381" y="17140"/>
                    <a:pt x="4424" y="17140"/>
                  </a:cubicBezTo>
                  <a:cubicBezTo>
                    <a:pt x="3841" y="17140"/>
                    <a:pt x="3259" y="17244"/>
                    <a:pt x="2716" y="17456"/>
                  </a:cubicBezTo>
                  <a:cubicBezTo>
                    <a:pt x="1535" y="17917"/>
                    <a:pt x="534" y="18909"/>
                    <a:pt x="39" y="20110"/>
                  </a:cubicBezTo>
                  <a:lnTo>
                    <a:pt x="0" y="20207"/>
                  </a:lnTo>
                  <a:lnTo>
                    <a:pt x="32862" y="20207"/>
                  </a:lnTo>
                  <a:lnTo>
                    <a:pt x="32862" y="12474"/>
                  </a:lnTo>
                  <a:lnTo>
                    <a:pt x="32858" y="12409"/>
                  </a:lnTo>
                  <a:lnTo>
                    <a:pt x="32793" y="12403"/>
                  </a:lnTo>
                  <a:cubicBezTo>
                    <a:pt x="32763" y="12402"/>
                    <a:pt x="32734" y="12399"/>
                    <a:pt x="32704" y="12396"/>
                  </a:cubicBezTo>
                  <a:lnTo>
                    <a:pt x="32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" name="Google Shape;299;p7"/>
          <p:cNvGrpSpPr/>
          <p:nvPr/>
        </p:nvGrpSpPr>
        <p:grpSpPr>
          <a:xfrm flipH="1">
            <a:off x="168594" y="4139564"/>
            <a:ext cx="276539" cy="275646"/>
            <a:chOff x="3372336" y="3432106"/>
            <a:chExt cx="437631" cy="436148"/>
          </a:xfrm>
        </p:grpSpPr>
        <p:sp>
          <p:nvSpPr>
            <p:cNvPr id="300" name="Google Shape;300;p7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2" name="Google Shape;302;p7"/>
          <p:cNvGrpSpPr/>
          <p:nvPr/>
        </p:nvGrpSpPr>
        <p:grpSpPr>
          <a:xfrm flipH="1">
            <a:off x="286773" y="4617735"/>
            <a:ext cx="355750" cy="354545"/>
            <a:chOff x="3372336" y="3432106"/>
            <a:chExt cx="437631" cy="436148"/>
          </a:xfrm>
        </p:grpSpPr>
        <p:sp>
          <p:nvSpPr>
            <p:cNvPr id="303" name="Google Shape;303;p7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5" name="Google Shape;305;p7"/>
          <p:cNvGrpSpPr/>
          <p:nvPr/>
        </p:nvGrpSpPr>
        <p:grpSpPr>
          <a:xfrm rot="-2121412" flipH="1">
            <a:off x="981100" y="4447431"/>
            <a:ext cx="341760" cy="340602"/>
            <a:chOff x="3372336" y="3432106"/>
            <a:chExt cx="437631" cy="436148"/>
          </a:xfrm>
        </p:grpSpPr>
        <p:sp>
          <p:nvSpPr>
            <p:cNvPr id="306" name="Google Shape;306;p7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8" name="Google Shape;308;p7"/>
          <p:cNvSpPr/>
          <p:nvPr/>
        </p:nvSpPr>
        <p:spPr>
          <a:xfrm>
            <a:off x="168497" y="1508482"/>
            <a:ext cx="1309495" cy="1054885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9" name="Google Shape;309;p7"/>
          <p:cNvGrpSpPr/>
          <p:nvPr/>
        </p:nvGrpSpPr>
        <p:grpSpPr>
          <a:xfrm>
            <a:off x="81497" y="2294113"/>
            <a:ext cx="1483577" cy="3877073"/>
            <a:chOff x="1302450" y="429775"/>
            <a:chExt cx="1567104" cy="4095355"/>
          </a:xfrm>
        </p:grpSpPr>
        <p:sp>
          <p:nvSpPr>
            <p:cNvPr id="310" name="Google Shape;310;p7"/>
            <p:cNvSpPr/>
            <p:nvPr/>
          </p:nvSpPr>
          <p:spPr>
            <a:xfrm>
              <a:off x="1311690" y="438607"/>
              <a:ext cx="1546586" cy="1512616"/>
            </a:xfrm>
            <a:custGeom>
              <a:avLst/>
              <a:gdLst/>
              <a:ahLst/>
              <a:cxnLst/>
              <a:rect l="l" t="t" r="r" b="b"/>
              <a:pathLst>
                <a:path w="22764" h="22264" extrusionOk="0">
                  <a:moveTo>
                    <a:pt x="11703" y="16539"/>
                  </a:moveTo>
                  <a:cubicBezTo>
                    <a:pt x="11632" y="16850"/>
                    <a:pt x="11526" y="17164"/>
                    <a:pt x="11394" y="17473"/>
                  </a:cubicBezTo>
                  <a:cubicBezTo>
                    <a:pt x="11515" y="17166"/>
                    <a:pt x="11616" y="16855"/>
                    <a:pt x="11703" y="16539"/>
                  </a:cubicBezTo>
                  <a:close/>
                  <a:moveTo>
                    <a:pt x="11964" y="0"/>
                  </a:moveTo>
                  <a:cubicBezTo>
                    <a:pt x="11769" y="0"/>
                    <a:pt x="11573" y="25"/>
                    <a:pt x="11378" y="77"/>
                  </a:cubicBezTo>
                  <a:cubicBezTo>
                    <a:pt x="10234" y="384"/>
                    <a:pt x="9520" y="1488"/>
                    <a:pt x="9133" y="2630"/>
                  </a:cubicBezTo>
                  <a:cubicBezTo>
                    <a:pt x="8832" y="2344"/>
                    <a:pt x="8507" y="2093"/>
                    <a:pt x="8142" y="1890"/>
                  </a:cubicBezTo>
                  <a:cubicBezTo>
                    <a:pt x="7616" y="1599"/>
                    <a:pt x="6996" y="1444"/>
                    <a:pt x="6389" y="1444"/>
                  </a:cubicBezTo>
                  <a:cubicBezTo>
                    <a:pt x="5498" y="1444"/>
                    <a:pt x="4634" y="1777"/>
                    <a:pt x="4128" y="2502"/>
                  </a:cubicBezTo>
                  <a:cubicBezTo>
                    <a:pt x="3373" y="3580"/>
                    <a:pt x="3658" y="5075"/>
                    <a:pt x="4206" y="6270"/>
                  </a:cubicBezTo>
                  <a:cubicBezTo>
                    <a:pt x="4338" y="6562"/>
                    <a:pt x="4487" y="6845"/>
                    <a:pt x="4645" y="7122"/>
                  </a:cubicBezTo>
                  <a:lnTo>
                    <a:pt x="4647" y="7124"/>
                  </a:lnTo>
                  <a:cubicBezTo>
                    <a:pt x="5222" y="8117"/>
                    <a:pt x="5965" y="9011"/>
                    <a:pt x="6832" y="9757"/>
                  </a:cubicBezTo>
                  <a:cubicBezTo>
                    <a:pt x="6843" y="9770"/>
                    <a:pt x="6856" y="9775"/>
                    <a:pt x="6869" y="9788"/>
                  </a:cubicBezTo>
                  <a:cubicBezTo>
                    <a:pt x="7038" y="9327"/>
                    <a:pt x="7313" y="8909"/>
                    <a:pt x="7715" y="8563"/>
                  </a:cubicBezTo>
                  <a:cubicBezTo>
                    <a:pt x="7808" y="8483"/>
                    <a:pt x="7901" y="8423"/>
                    <a:pt x="7994" y="8371"/>
                  </a:cubicBezTo>
                  <a:cubicBezTo>
                    <a:pt x="8204" y="8145"/>
                    <a:pt x="8449" y="7931"/>
                    <a:pt x="8739" y="7745"/>
                  </a:cubicBezTo>
                  <a:cubicBezTo>
                    <a:pt x="8856" y="7670"/>
                    <a:pt x="8972" y="7622"/>
                    <a:pt x="9087" y="7579"/>
                  </a:cubicBezTo>
                  <a:cubicBezTo>
                    <a:pt x="9461" y="7371"/>
                    <a:pt x="9879" y="7245"/>
                    <a:pt x="10323" y="7207"/>
                  </a:cubicBezTo>
                  <a:cubicBezTo>
                    <a:pt x="10414" y="7200"/>
                    <a:pt x="10504" y="7197"/>
                    <a:pt x="10594" y="7197"/>
                  </a:cubicBezTo>
                  <a:cubicBezTo>
                    <a:pt x="10886" y="7197"/>
                    <a:pt x="11176" y="7230"/>
                    <a:pt x="11467" y="7265"/>
                  </a:cubicBezTo>
                  <a:cubicBezTo>
                    <a:pt x="11461" y="7116"/>
                    <a:pt x="11452" y="6966"/>
                    <a:pt x="11433" y="6815"/>
                  </a:cubicBezTo>
                  <a:cubicBezTo>
                    <a:pt x="11366" y="6285"/>
                    <a:pt x="11210" y="5750"/>
                    <a:pt x="10956" y="5251"/>
                  </a:cubicBezTo>
                  <a:cubicBezTo>
                    <a:pt x="10539" y="4443"/>
                    <a:pt x="10063" y="3630"/>
                    <a:pt x="9459" y="2957"/>
                  </a:cubicBezTo>
                  <a:lnTo>
                    <a:pt x="9459" y="2957"/>
                  </a:lnTo>
                  <a:cubicBezTo>
                    <a:pt x="10310" y="3718"/>
                    <a:pt x="10905" y="4759"/>
                    <a:pt x="11225" y="5848"/>
                  </a:cubicBezTo>
                  <a:cubicBezTo>
                    <a:pt x="11350" y="6276"/>
                    <a:pt x="11467" y="6771"/>
                    <a:pt x="11508" y="7269"/>
                  </a:cubicBezTo>
                  <a:lnTo>
                    <a:pt x="11517" y="7269"/>
                  </a:lnTo>
                  <a:cubicBezTo>
                    <a:pt x="11556" y="7224"/>
                    <a:pt x="11593" y="7178"/>
                    <a:pt x="11632" y="7131"/>
                  </a:cubicBezTo>
                  <a:lnTo>
                    <a:pt x="11632" y="7131"/>
                  </a:lnTo>
                  <a:cubicBezTo>
                    <a:pt x="11610" y="7178"/>
                    <a:pt x="11584" y="7226"/>
                    <a:pt x="11564" y="7273"/>
                  </a:cubicBezTo>
                  <a:cubicBezTo>
                    <a:pt x="11696" y="7289"/>
                    <a:pt x="11826" y="7306"/>
                    <a:pt x="11958" y="7321"/>
                  </a:cubicBezTo>
                  <a:cubicBezTo>
                    <a:pt x="12081" y="7285"/>
                    <a:pt x="12212" y="7265"/>
                    <a:pt x="12349" y="7265"/>
                  </a:cubicBezTo>
                  <a:cubicBezTo>
                    <a:pt x="12529" y="7265"/>
                    <a:pt x="12720" y="7299"/>
                    <a:pt x="12919" y="7377"/>
                  </a:cubicBezTo>
                  <a:cubicBezTo>
                    <a:pt x="13490" y="7600"/>
                    <a:pt x="14018" y="7925"/>
                    <a:pt x="14479" y="8329"/>
                  </a:cubicBezTo>
                  <a:cubicBezTo>
                    <a:pt x="15124" y="8896"/>
                    <a:pt x="15637" y="9615"/>
                    <a:pt x="15933" y="10448"/>
                  </a:cubicBezTo>
                  <a:cubicBezTo>
                    <a:pt x="16052" y="10779"/>
                    <a:pt x="16130" y="11129"/>
                    <a:pt x="16176" y="11484"/>
                  </a:cubicBezTo>
                  <a:cubicBezTo>
                    <a:pt x="16312" y="12525"/>
                    <a:pt x="16130" y="13622"/>
                    <a:pt x="15581" y="14496"/>
                  </a:cubicBezTo>
                  <a:cubicBezTo>
                    <a:pt x="15464" y="14754"/>
                    <a:pt x="15275" y="14981"/>
                    <a:pt x="15046" y="15182"/>
                  </a:cubicBezTo>
                  <a:cubicBezTo>
                    <a:pt x="14406" y="15732"/>
                    <a:pt x="13443" y="16067"/>
                    <a:pt x="12709" y="16208"/>
                  </a:cubicBezTo>
                  <a:cubicBezTo>
                    <a:pt x="12634" y="16223"/>
                    <a:pt x="12560" y="16230"/>
                    <a:pt x="12487" y="16230"/>
                  </a:cubicBezTo>
                  <a:cubicBezTo>
                    <a:pt x="12390" y="16230"/>
                    <a:pt x="12295" y="16218"/>
                    <a:pt x="12203" y="16195"/>
                  </a:cubicBezTo>
                  <a:cubicBezTo>
                    <a:pt x="12056" y="16218"/>
                    <a:pt x="11909" y="16234"/>
                    <a:pt x="11763" y="16244"/>
                  </a:cubicBezTo>
                  <a:cubicBezTo>
                    <a:pt x="11666" y="16250"/>
                    <a:pt x="11569" y="16253"/>
                    <a:pt x="11472" y="16253"/>
                  </a:cubicBezTo>
                  <a:cubicBezTo>
                    <a:pt x="10448" y="16253"/>
                    <a:pt x="9460" y="15912"/>
                    <a:pt x="8646" y="15273"/>
                  </a:cubicBezTo>
                  <a:cubicBezTo>
                    <a:pt x="8245" y="14957"/>
                    <a:pt x="7882" y="14570"/>
                    <a:pt x="7585" y="14111"/>
                  </a:cubicBezTo>
                  <a:cubicBezTo>
                    <a:pt x="7336" y="13726"/>
                    <a:pt x="7124" y="13289"/>
                    <a:pt x="6964" y="12830"/>
                  </a:cubicBezTo>
                  <a:cubicBezTo>
                    <a:pt x="6620" y="11839"/>
                    <a:pt x="6523" y="10738"/>
                    <a:pt x="6861" y="9799"/>
                  </a:cubicBezTo>
                  <a:cubicBezTo>
                    <a:pt x="6806" y="9751"/>
                    <a:pt x="6754" y="9704"/>
                    <a:pt x="6700" y="9652"/>
                  </a:cubicBezTo>
                  <a:cubicBezTo>
                    <a:pt x="6279" y="9398"/>
                    <a:pt x="5922" y="9022"/>
                    <a:pt x="5554" y="8583"/>
                  </a:cubicBezTo>
                  <a:cubicBezTo>
                    <a:pt x="4946" y="7864"/>
                    <a:pt x="4389" y="7077"/>
                    <a:pt x="4113" y="6166"/>
                  </a:cubicBezTo>
                  <a:cubicBezTo>
                    <a:pt x="4102" y="6135"/>
                    <a:pt x="4099" y="6103"/>
                    <a:pt x="4091" y="6071"/>
                  </a:cubicBezTo>
                  <a:cubicBezTo>
                    <a:pt x="4063" y="6010"/>
                    <a:pt x="4032" y="5951"/>
                    <a:pt x="4006" y="5887"/>
                  </a:cubicBezTo>
                  <a:cubicBezTo>
                    <a:pt x="3905" y="5882"/>
                    <a:pt x="3805" y="5879"/>
                    <a:pt x="3704" y="5879"/>
                  </a:cubicBezTo>
                  <a:cubicBezTo>
                    <a:pt x="3407" y="5879"/>
                    <a:pt x="3110" y="5904"/>
                    <a:pt x="2816" y="5960"/>
                  </a:cubicBezTo>
                  <a:cubicBezTo>
                    <a:pt x="1358" y="6242"/>
                    <a:pt x="1" y="7531"/>
                    <a:pt x="133" y="9009"/>
                  </a:cubicBezTo>
                  <a:cubicBezTo>
                    <a:pt x="239" y="10206"/>
                    <a:pt x="1228" y="11110"/>
                    <a:pt x="2304" y="11688"/>
                  </a:cubicBezTo>
                  <a:cubicBezTo>
                    <a:pt x="2280" y="11686"/>
                    <a:pt x="2260" y="11685"/>
                    <a:pt x="2237" y="11681"/>
                  </a:cubicBezTo>
                  <a:cubicBezTo>
                    <a:pt x="1914" y="11923"/>
                    <a:pt x="1615" y="12192"/>
                    <a:pt x="1356" y="12512"/>
                  </a:cubicBezTo>
                  <a:cubicBezTo>
                    <a:pt x="421" y="13665"/>
                    <a:pt x="211" y="15524"/>
                    <a:pt x="1261" y="16571"/>
                  </a:cubicBezTo>
                  <a:cubicBezTo>
                    <a:pt x="1836" y="17147"/>
                    <a:pt x="2634" y="17359"/>
                    <a:pt x="3460" y="17359"/>
                  </a:cubicBezTo>
                  <a:cubicBezTo>
                    <a:pt x="3839" y="17359"/>
                    <a:pt x="4223" y="17314"/>
                    <a:pt x="4595" y="17240"/>
                  </a:cubicBezTo>
                  <a:lnTo>
                    <a:pt x="4595" y="17240"/>
                  </a:lnTo>
                  <a:cubicBezTo>
                    <a:pt x="4498" y="17644"/>
                    <a:pt x="4441" y="18053"/>
                    <a:pt x="4450" y="18467"/>
                  </a:cubicBezTo>
                  <a:cubicBezTo>
                    <a:pt x="4478" y="19951"/>
                    <a:pt x="5510" y="21513"/>
                    <a:pt x="6984" y="21637"/>
                  </a:cubicBezTo>
                  <a:cubicBezTo>
                    <a:pt x="7055" y="21644"/>
                    <a:pt x="7126" y="21647"/>
                    <a:pt x="7196" y="21647"/>
                  </a:cubicBezTo>
                  <a:cubicBezTo>
                    <a:pt x="8422" y="21647"/>
                    <a:pt x="9489" y="20702"/>
                    <a:pt x="10214" y="19689"/>
                  </a:cubicBezTo>
                  <a:cubicBezTo>
                    <a:pt x="10268" y="19611"/>
                    <a:pt x="10320" y="19533"/>
                    <a:pt x="10372" y="19453"/>
                  </a:cubicBezTo>
                  <a:lnTo>
                    <a:pt x="10372" y="19453"/>
                  </a:lnTo>
                  <a:cubicBezTo>
                    <a:pt x="10290" y="19702"/>
                    <a:pt x="10158" y="19899"/>
                    <a:pt x="9983" y="20038"/>
                  </a:cubicBezTo>
                  <a:cubicBezTo>
                    <a:pt x="10165" y="20397"/>
                    <a:pt x="10381" y="20736"/>
                    <a:pt x="10645" y="21042"/>
                  </a:cubicBezTo>
                  <a:cubicBezTo>
                    <a:pt x="11287" y="21781"/>
                    <a:pt x="12284" y="22263"/>
                    <a:pt x="13236" y="22263"/>
                  </a:cubicBezTo>
                  <a:cubicBezTo>
                    <a:pt x="13731" y="22263"/>
                    <a:pt x="14213" y="22133"/>
                    <a:pt x="14628" y="21842"/>
                  </a:cubicBezTo>
                  <a:cubicBezTo>
                    <a:pt x="15598" y="21163"/>
                    <a:pt x="15892" y="19880"/>
                    <a:pt x="15866" y="18677"/>
                  </a:cubicBezTo>
                  <a:lnTo>
                    <a:pt x="15866" y="18677"/>
                  </a:lnTo>
                  <a:cubicBezTo>
                    <a:pt x="16245" y="18843"/>
                    <a:pt x="16638" y="18967"/>
                    <a:pt x="17048" y="19032"/>
                  </a:cubicBezTo>
                  <a:cubicBezTo>
                    <a:pt x="17226" y="19061"/>
                    <a:pt x="17407" y="19074"/>
                    <a:pt x="17589" y="19074"/>
                  </a:cubicBezTo>
                  <a:cubicBezTo>
                    <a:pt x="18911" y="19074"/>
                    <a:pt x="20276" y="18346"/>
                    <a:pt x="20611" y="17086"/>
                  </a:cubicBezTo>
                  <a:cubicBezTo>
                    <a:pt x="20953" y="15812"/>
                    <a:pt x="20174" y="14507"/>
                    <a:pt x="19252" y="13568"/>
                  </a:cubicBezTo>
                  <a:cubicBezTo>
                    <a:pt x="19027" y="13341"/>
                    <a:pt x="18792" y="13126"/>
                    <a:pt x="18547" y="12917"/>
                  </a:cubicBezTo>
                  <a:lnTo>
                    <a:pt x="18545" y="12917"/>
                  </a:lnTo>
                  <a:cubicBezTo>
                    <a:pt x="18077" y="12525"/>
                    <a:pt x="17567" y="12181"/>
                    <a:pt x="17037" y="11880"/>
                  </a:cubicBezTo>
                  <a:lnTo>
                    <a:pt x="17037" y="11880"/>
                  </a:lnTo>
                  <a:cubicBezTo>
                    <a:pt x="18073" y="12317"/>
                    <a:pt x="18904" y="13005"/>
                    <a:pt x="19598" y="13845"/>
                  </a:cubicBezTo>
                  <a:cubicBezTo>
                    <a:pt x="19968" y="13732"/>
                    <a:pt x="20321" y="13581"/>
                    <a:pt x="20655" y="13380"/>
                  </a:cubicBezTo>
                  <a:cubicBezTo>
                    <a:pt x="21927" y="12616"/>
                    <a:pt x="22764" y="10941"/>
                    <a:pt x="22134" y="9598"/>
                  </a:cubicBezTo>
                  <a:cubicBezTo>
                    <a:pt x="21633" y="8526"/>
                    <a:pt x="20423" y="8014"/>
                    <a:pt x="19231" y="7830"/>
                  </a:cubicBezTo>
                  <a:cubicBezTo>
                    <a:pt x="19458" y="7486"/>
                    <a:pt x="19651" y="7122"/>
                    <a:pt x="19789" y="6726"/>
                  </a:cubicBezTo>
                  <a:cubicBezTo>
                    <a:pt x="20272" y="5322"/>
                    <a:pt x="19836" y="3504"/>
                    <a:pt x="18489" y="2881"/>
                  </a:cubicBezTo>
                  <a:cubicBezTo>
                    <a:pt x="18145" y="2720"/>
                    <a:pt x="17782" y="2650"/>
                    <a:pt x="17414" y="2650"/>
                  </a:cubicBezTo>
                  <a:cubicBezTo>
                    <a:pt x="16504" y="2650"/>
                    <a:pt x="15562" y="3076"/>
                    <a:pt x="14789" y="3610"/>
                  </a:cubicBezTo>
                  <a:cubicBezTo>
                    <a:pt x="14527" y="3790"/>
                    <a:pt x="14274" y="3985"/>
                    <a:pt x="14027" y="4190"/>
                  </a:cubicBezTo>
                  <a:lnTo>
                    <a:pt x="14025" y="4194"/>
                  </a:lnTo>
                  <a:cubicBezTo>
                    <a:pt x="13198" y="4891"/>
                    <a:pt x="12482" y="5722"/>
                    <a:pt x="11911" y="6640"/>
                  </a:cubicBezTo>
                  <a:cubicBezTo>
                    <a:pt x="12227" y="5997"/>
                    <a:pt x="12688" y="5434"/>
                    <a:pt x="13174" y="4885"/>
                  </a:cubicBezTo>
                  <a:cubicBezTo>
                    <a:pt x="13737" y="4249"/>
                    <a:pt x="14351" y="3649"/>
                    <a:pt x="15122" y="3333"/>
                  </a:cubicBezTo>
                  <a:cubicBezTo>
                    <a:pt x="15076" y="2942"/>
                    <a:pt x="14987" y="2561"/>
                    <a:pt x="14845" y="2189"/>
                  </a:cubicBezTo>
                  <a:cubicBezTo>
                    <a:pt x="14386" y="993"/>
                    <a:pt x="13201" y="0"/>
                    <a:pt x="11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549211" y="723347"/>
              <a:ext cx="976841" cy="998378"/>
            </a:xfrm>
            <a:custGeom>
              <a:avLst/>
              <a:gdLst/>
              <a:ahLst/>
              <a:cxnLst/>
              <a:rect l="l" t="t" r="r" b="b"/>
              <a:pathLst>
                <a:path w="14378" h="14695" extrusionOk="0">
                  <a:moveTo>
                    <a:pt x="10529" y="1"/>
                  </a:moveTo>
                  <a:lnTo>
                    <a:pt x="10529" y="1"/>
                  </a:lnTo>
                  <a:cubicBezTo>
                    <a:pt x="9654" y="737"/>
                    <a:pt x="8901" y="1624"/>
                    <a:pt x="8317" y="2607"/>
                  </a:cubicBezTo>
                  <a:cubicBezTo>
                    <a:pt x="8265" y="2694"/>
                    <a:pt x="8218" y="2780"/>
                    <a:pt x="8175" y="2864"/>
                  </a:cubicBezTo>
                  <a:lnTo>
                    <a:pt x="8175" y="2864"/>
                  </a:lnTo>
                  <a:cubicBezTo>
                    <a:pt x="8601" y="2916"/>
                    <a:pt x="9018" y="3017"/>
                    <a:pt x="9417" y="3160"/>
                  </a:cubicBezTo>
                  <a:lnTo>
                    <a:pt x="9417" y="3160"/>
                  </a:lnTo>
                  <a:cubicBezTo>
                    <a:pt x="9415" y="2037"/>
                    <a:pt x="9892" y="903"/>
                    <a:pt x="10529" y="1"/>
                  </a:cubicBezTo>
                  <a:close/>
                  <a:moveTo>
                    <a:pt x="7487" y="3067"/>
                  </a:moveTo>
                  <a:cubicBezTo>
                    <a:pt x="9469" y="3070"/>
                    <a:pt x="11364" y="4180"/>
                    <a:pt x="12234" y="5863"/>
                  </a:cubicBezTo>
                  <a:cubicBezTo>
                    <a:pt x="12303" y="5993"/>
                    <a:pt x="12363" y="6129"/>
                    <a:pt x="12413" y="6259"/>
                  </a:cubicBezTo>
                  <a:cubicBezTo>
                    <a:pt x="12798" y="7244"/>
                    <a:pt x="12831" y="8354"/>
                    <a:pt x="12513" y="9383"/>
                  </a:cubicBezTo>
                  <a:cubicBezTo>
                    <a:pt x="12214" y="10349"/>
                    <a:pt x="11704" y="10911"/>
                    <a:pt x="10700" y="11389"/>
                  </a:cubicBezTo>
                  <a:cubicBezTo>
                    <a:pt x="9861" y="11786"/>
                    <a:pt x="8974" y="11981"/>
                    <a:pt x="8117" y="11981"/>
                  </a:cubicBezTo>
                  <a:cubicBezTo>
                    <a:pt x="6838" y="11981"/>
                    <a:pt x="5628" y="11547"/>
                    <a:pt x="4747" y="10710"/>
                  </a:cubicBezTo>
                  <a:cubicBezTo>
                    <a:pt x="4119" y="10113"/>
                    <a:pt x="3670" y="9399"/>
                    <a:pt x="3417" y="8646"/>
                  </a:cubicBezTo>
                  <a:lnTo>
                    <a:pt x="3417" y="8646"/>
                  </a:lnTo>
                  <a:cubicBezTo>
                    <a:pt x="3433" y="8645"/>
                    <a:pt x="3448" y="8644"/>
                    <a:pt x="3464" y="8644"/>
                  </a:cubicBezTo>
                  <a:cubicBezTo>
                    <a:pt x="3332" y="8261"/>
                    <a:pt x="3235" y="7865"/>
                    <a:pt x="3187" y="7468"/>
                  </a:cubicBezTo>
                  <a:cubicBezTo>
                    <a:pt x="3187" y="7468"/>
                    <a:pt x="3186" y="7468"/>
                    <a:pt x="3186" y="7468"/>
                  </a:cubicBezTo>
                  <a:lnTo>
                    <a:pt x="3186" y="7468"/>
                  </a:lnTo>
                  <a:cubicBezTo>
                    <a:pt x="3147" y="6810"/>
                    <a:pt x="3258" y="6153"/>
                    <a:pt x="3531" y="5549"/>
                  </a:cubicBezTo>
                  <a:cubicBezTo>
                    <a:pt x="4226" y="4019"/>
                    <a:pt x="5619" y="3117"/>
                    <a:pt x="7350" y="3070"/>
                  </a:cubicBezTo>
                  <a:cubicBezTo>
                    <a:pt x="7396" y="3067"/>
                    <a:pt x="7441" y="3067"/>
                    <a:pt x="7487" y="3067"/>
                  </a:cubicBezTo>
                  <a:close/>
                  <a:moveTo>
                    <a:pt x="7487" y="2821"/>
                  </a:moveTo>
                  <a:cubicBezTo>
                    <a:pt x="7439" y="2821"/>
                    <a:pt x="7391" y="2822"/>
                    <a:pt x="7342" y="2823"/>
                  </a:cubicBezTo>
                  <a:cubicBezTo>
                    <a:pt x="5892" y="2860"/>
                    <a:pt x="4668" y="3468"/>
                    <a:pt x="3857" y="4524"/>
                  </a:cubicBezTo>
                  <a:lnTo>
                    <a:pt x="3857" y="4524"/>
                  </a:lnTo>
                  <a:cubicBezTo>
                    <a:pt x="2831" y="4289"/>
                    <a:pt x="1876" y="3665"/>
                    <a:pt x="1147" y="2931"/>
                  </a:cubicBezTo>
                  <a:lnTo>
                    <a:pt x="1147" y="2931"/>
                  </a:lnTo>
                  <a:cubicBezTo>
                    <a:pt x="1708" y="3901"/>
                    <a:pt x="2432" y="4780"/>
                    <a:pt x="3275" y="5516"/>
                  </a:cubicBezTo>
                  <a:lnTo>
                    <a:pt x="3275" y="5516"/>
                  </a:lnTo>
                  <a:cubicBezTo>
                    <a:pt x="2993" y="6171"/>
                    <a:pt x="2887" y="6881"/>
                    <a:pt x="2946" y="7589"/>
                  </a:cubicBezTo>
                  <a:lnTo>
                    <a:pt x="2946" y="7589"/>
                  </a:lnTo>
                  <a:cubicBezTo>
                    <a:pt x="2228" y="7922"/>
                    <a:pt x="1409" y="8063"/>
                    <a:pt x="615" y="8063"/>
                  </a:cubicBezTo>
                  <a:cubicBezTo>
                    <a:pt x="408" y="8063"/>
                    <a:pt x="202" y="8053"/>
                    <a:pt x="0" y="8035"/>
                  </a:cubicBezTo>
                  <a:lnTo>
                    <a:pt x="0" y="8035"/>
                  </a:lnTo>
                  <a:cubicBezTo>
                    <a:pt x="1012" y="8401"/>
                    <a:pt x="2082" y="8607"/>
                    <a:pt x="3155" y="8643"/>
                  </a:cubicBezTo>
                  <a:lnTo>
                    <a:pt x="3155" y="8643"/>
                  </a:lnTo>
                  <a:cubicBezTo>
                    <a:pt x="3378" y="9347"/>
                    <a:pt x="3763" y="10022"/>
                    <a:pt x="4298" y="10607"/>
                  </a:cubicBezTo>
                  <a:lnTo>
                    <a:pt x="4298" y="10607"/>
                  </a:lnTo>
                  <a:cubicBezTo>
                    <a:pt x="3863" y="11441"/>
                    <a:pt x="3160" y="12154"/>
                    <a:pt x="2404" y="12681"/>
                  </a:cubicBezTo>
                  <a:cubicBezTo>
                    <a:pt x="3340" y="12338"/>
                    <a:pt x="4225" y="11856"/>
                    <a:pt x="5021" y="11261"/>
                  </a:cubicBezTo>
                  <a:lnTo>
                    <a:pt x="5021" y="11261"/>
                  </a:lnTo>
                  <a:cubicBezTo>
                    <a:pt x="5708" y="11763"/>
                    <a:pt x="6531" y="12075"/>
                    <a:pt x="7406" y="12184"/>
                  </a:cubicBezTo>
                  <a:lnTo>
                    <a:pt x="7406" y="12184"/>
                  </a:lnTo>
                  <a:cubicBezTo>
                    <a:pt x="7535" y="13018"/>
                    <a:pt x="7448" y="13902"/>
                    <a:pt x="7231" y="14695"/>
                  </a:cubicBezTo>
                  <a:cubicBezTo>
                    <a:pt x="7676" y="13921"/>
                    <a:pt x="8016" y="13087"/>
                    <a:pt x="8247" y="12226"/>
                  </a:cubicBezTo>
                  <a:lnTo>
                    <a:pt x="8247" y="12226"/>
                  </a:lnTo>
                  <a:cubicBezTo>
                    <a:pt x="9102" y="12209"/>
                    <a:pt x="9979" y="12006"/>
                    <a:pt x="10808" y="11612"/>
                  </a:cubicBezTo>
                  <a:cubicBezTo>
                    <a:pt x="10914" y="11561"/>
                    <a:pt x="11015" y="11510"/>
                    <a:pt x="11112" y="11457"/>
                  </a:cubicBezTo>
                  <a:lnTo>
                    <a:pt x="11112" y="11457"/>
                  </a:lnTo>
                  <a:cubicBezTo>
                    <a:pt x="11574" y="11953"/>
                    <a:pt x="11948" y="12541"/>
                    <a:pt x="12223" y="13136"/>
                  </a:cubicBezTo>
                  <a:cubicBezTo>
                    <a:pt x="12100" y="12444"/>
                    <a:pt x="11900" y="11767"/>
                    <a:pt x="11638" y="11115"/>
                  </a:cubicBezTo>
                  <a:lnTo>
                    <a:pt x="11638" y="11115"/>
                  </a:lnTo>
                  <a:cubicBezTo>
                    <a:pt x="12187" y="10694"/>
                    <a:pt x="12529" y="10173"/>
                    <a:pt x="12751" y="9455"/>
                  </a:cubicBezTo>
                  <a:cubicBezTo>
                    <a:pt x="13086" y="8373"/>
                    <a:pt x="13049" y="7207"/>
                    <a:pt x="12643" y="6168"/>
                  </a:cubicBezTo>
                  <a:cubicBezTo>
                    <a:pt x="12589" y="6027"/>
                    <a:pt x="12526" y="5887"/>
                    <a:pt x="12454" y="5748"/>
                  </a:cubicBezTo>
                  <a:cubicBezTo>
                    <a:pt x="12292" y="5436"/>
                    <a:pt x="12097" y="5143"/>
                    <a:pt x="11874" y="4871"/>
                  </a:cubicBezTo>
                  <a:lnTo>
                    <a:pt x="11874" y="4871"/>
                  </a:lnTo>
                  <a:cubicBezTo>
                    <a:pt x="12567" y="4222"/>
                    <a:pt x="13476" y="3780"/>
                    <a:pt x="14378" y="3543"/>
                  </a:cubicBezTo>
                  <a:lnTo>
                    <a:pt x="14378" y="3543"/>
                  </a:lnTo>
                  <a:cubicBezTo>
                    <a:pt x="13260" y="3544"/>
                    <a:pt x="12141" y="3730"/>
                    <a:pt x="11084" y="4092"/>
                  </a:cubicBezTo>
                  <a:lnTo>
                    <a:pt x="11084" y="4092"/>
                  </a:lnTo>
                  <a:cubicBezTo>
                    <a:pt x="10589" y="3695"/>
                    <a:pt x="10024" y="3378"/>
                    <a:pt x="9417" y="3160"/>
                  </a:cubicBezTo>
                  <a:lnTo>
                    <a:pt x="9417" y="3160"/>
                  </a:lnTo>
                  <a:cubicBezTo>
                    <a:pt x="9417" y="3171"/>
                    <a:pt x="9417" y="3182"/>
                    <a:pt x="9417" y="3193"/>
                  </a:cubicBezTo>
                  <a:cubicBezTo>
                    <a:pt x="9222" y="3115"/>
                    <a:pt x="9032" y="3081"/>
                    <a:pt x="8853" y="3081"/>
                  </a:cubicBezTo>
                  <a:cubicBezTo>
                    <a:pt x="8715" y="3081"/>
                    <a:pt x="8583" y="3101"/>
                    <a:pt x="8458" y="3137"/>
                  </a:cubicBezTo>
                  <a:cubicBezTo>
                    <a:pt x="8328" y="3121"/>
                    <a:pt x="8198" y="3106"/>
                    <a:pt x="8066" y="3089"/>
                  </a:cubicBezTo>
                  <a:cubicBezTo>
                    <a:pt x="8099" y="3015"/>
                    <a:pt x="8135" y="2940"/>
                    <a:pt x="8175" y="2864"/>
                  </a:cubicBezTo>
                  <a:lnTo>
                    <a:pt x="8175" y="2864"/>
                  </a:lnTo>
                  <a:cubicBezTo>
                    <a:pt x="7948" y="2836"/>
                    <a:pt x="7718" y="2821"/>
                    <a:pt x="7487" y="2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2051836" y="1888055"/>
              <a:ext cx="137578" cy="2628395"/>
            </a:xfrm>
            <a:custGeom>
              <a:avLst/>
              <a:gdLst/>
              <a:ahLst/>
              <a:cxnLst/>
              <a:rect l="l" t="t" r="r" b="b"/>
              <a:pathLst>
                <a:path w="2025" h="38687" extrusionOk="0">
                  <a:moveTo>
                    <a:pt x="0" y="0"/>
                  </a:moveTo>
                  <a:lnTo>
                    <a:pt x="127" y="38686"/>
                  </a:lnTo>
                  <a:lnTo>
                    <a:pt x="2025" y="38666"/>
                  </a:lnTo>
                  <a:lnTo>
                    <a:pt x="1309" y="796"/>
                  </a:lnTo>
                  <a:cubicBezTo>
                    <a:pt x="988" y="735"/>
                    <a:pt x="677" y="558"/>
                    <a:pt x="430" y="367"/>
                  </a:cubicBezTo>
                  <a:cubicBezTo>
                    <a:pt x="314" y="279"/>
                    <a:pt x="220" y="168"/>
                    <a:pt x="101" y="80"/>
                  </a:cubicBezTo>
                  <a:cubicBezTo>
                    <a:pt x="65" y="56"/>
                    <a:pt x="30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2410088" y="1215781"/>
              <a:ext cx="161358" cy="100823"/>
            </a:xfrm>
            <a:custGeom>
              <a:avLst/>
              <a:gdLst/>
              <a:ahLst/>
              <a:cxnLst/>
              <a:rect l="l" t="t" r="r" b="b"/>
              <a:pathLst>
                <a:path w="2375" h="1484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292"/>
                    <a:pt x="60" y="586"/>
                    <a:pt x="47" y="881"/>
                  </a:cubicBezTo>
                  <a:cubicBezTo>
                    <a:pt x="854" y="917"/>
                    <a:pt x="1664" y="1149"/>
                    <a:pt x="2374" y="1484"/>
                  </a:cubicBezTo>
                  <a:cubicBezTo>
                    <a:pt x="1655" y="883"/>
                    <a:pt x="854" y="38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751402" y="923297"/>
              <a:ext cx="678177" cy="621923"/>
            </a:xfrm>
            <a:custGeom>
              <a:avLst/>
              <a:gdLst/>
              <a:ahLst/>
              <a:cxnLst/>
              <a:rect l="l" t="t" r="r" b="b"/>
              <a:pathLst>
                <a:path w="9982" h="9154" extrusionOk="0">
                  <a:moveTo>
                    <a:pt x="4512" y="1"/>
                  </a:moveTo>
                  <a:cubicBezTo>
                    <a:pt x="2851" y="1"/>
                    <a:pt x="1251" y="787"/>
                    <a:pt x="449" y="2556"/>
                  </a:cubicBezTo>
                  <a:cubicBezTo>
                    <a:pt x="92" y="3333"/>
                    <a:pt x="1" y="4145"/>
                    <a:pt x="120" y="4932"/>
                  </a:cubicBezTo>
                  <a:cubicBezTo>
                    <a:pt x="285" y="6031"/>
                    <a:pt x="858" y="7070"/>
                    <a:pt x="1687" y="7856"/>
                  </a:cubicBezTo>
                  <a:cubicBezTo>
                    <a:pt x="2622" y="8746"/>
                    <a:pt x="3872" y="9154"/>
                    <a:pt x="5140" y="9154"/>
                  </a:cubicBezTo>
                  <a:cubicBezTo>
                    <a:pt x="6046" y="9154"/>
                    <a:pt x="6962" y="8946"/>
                    <a:pt x="7780" y="8557"/>
                  </a:cubicBezTo>
                  <a:cubicBezTo>
                    <a:pt x="8775" y="8085"/>
                    <a:pt x="9338" y="7511"/>
                    <a:pt x="9658" y="6473"/>
                  </a:cubicBezTo>
                  <a:cubicBezTo>
                    <a:pt x="9981" y="5436"/>
                    <a:pt x="9950" y="4285"/>
                    <a:pt x="9556" y="3270"/>
                  </a:cubicBezTo>
                  <a:cubicBezTo>
                    <a:pt x="9504" y="3132"/>
                    <a:pt x="9440" y="2994"/>
                    <a:pt x="9370" y="2861"/>
                  </a:cubicBezTo>
                  <a:cubicBezTo>
                    <a:pt x="9247" y="2623"/>
                    <a:pt x="9106" y="2398"/>
                    <a:pt x="8950" y="2187"/>
                  </a:cubicBezTo>
                  <a:lnTo>
                    <a:pt x="8950" y="2186"/>
                  </a:lnTo>
                  <a:cubicBezTo>
                    <a:pt x="7911" y="796"/>
                    <a:pt x="6181" y="1"/>
                    <a:pt x="4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759487" y="1071883"/>
              <a:ext cx="670092" cy="473338"/>
            </a:xfrm>
            <a:custGeom>
              <a:avLst/>
              <a:gdLst/>
              <a:ahLst/>
              <a:cxnLst/>
              <a:rect l="l" t="t" r="r" b="b"/>
              <a:pathLst>
                <a:path w="9863" h="6967" extrusionOk="0">
                  <a:moveTo>
                    <a:pt x="8831" y="0"/>
                  </a:moveTo>
                  <a:cubicBezTo>
                    <a:pt x="8905" y="127"/>
                    <a:pt x="8970" y="250"/>
                    <a:pt x="9022" y="376"/>
                  </a:cubicBezTo>
                  <a:cubicBezTo>
                    <a:pt x="9502" y="1512"/>
                    <a:pt x="9660" y="2834"/>
                    <a:pt x="9195" y="3976"/>
                  </a:cubicBezTo>
                  <a:cubicBezTo>
                    <a:pt x="8564" y="5531"/>
                    <a:pt x="6874" y="6363"/>
                    <a:pt x="5178" y="6363"/>
                  </a:cubicBezTo>
                  <a:cubicBezTo>
                    <a:pt x="4475" y="6363"/>
                    <a:pt x="3771" y="6221"/>
                    <a:pt x="3141" y="5928"/>
                  </a:cubicBezTo>
                  <a:cubicBezTo>
                    <a:pt x="1754" y="5286"/>
                    <a:pt x="713" y="4113"/>
                    <a:pt x="1" y="2745"/>
                  </a:cubicBezTo>
                  <a:lnTo>
                    <a:pt x="1" y="2745"/>
                  </a:lnTo>
                  <a:cubicBezTo>
                    <a:pt x="166" y="3844"/>
                    <a:pt x="739" y="4883"/>
                    <a:pt x="1568" y="5669"/>
                  </a:cubicBezTo>
                  <a:cubicBezTo>
                    <a:pt x="2503" y="6559"/>
                    <a:pt x="3753" y="6967"/>
                    <a:pt x="5021" y="6967"/>
                  </a:cubicBezTo>
                  <a:cubicBezTo>
                    <a:pt x="5927" y="6967"/>
                    <a:pt x="6843" y="6759"/>
                    <a:pt x="7661" y="6370"/>
                  </a:cubicBezTo>
                  <a:cubicBezTo>
                    <a:pt x="8656" y="5898"/>
                    <a:pt x="9219" y="5324"/>
                    <a:pt x="9539" y="4286"/>
                  </a:cubicBezTo>
                  <a:cubicBezTo>
                    <a:pt x="9862" y="3249"/>
                    <a:pt x="9831" y="2098"/>
                    <a:pt x="9437" y="1083"/>
                  </a:cubicBezTo>
                  <a:cubicBezTo>
                    <a:pt x="9385" y="945"/>
                    <a:pt x="9321" y="807"/>
                    <a:pt x="9251" y="674"/>
                  </a:cubicBezTo>
                  <a:cubicBezTo>
                    <a:pt x="9128" y="436"/>
                    <a:pt x="8987" y="211"/>
                    <a:pt x="8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840337" y="1106397"/>
              <a:ext cx="168831" cy="169510"/>
            </a:xfrm>
            <a:custGeom>
              <a:avLst/>
              <a:gdLst/>
              <a:ahLst/>
              <a:cxnLst/>
              <a:rect l="l" t="t" r="r" b="b"/>
              <a:pathLst>
                <a:path w="2485" h="2495" extrusionOk="0">
                  <a:moveTo>
                    <a:pt x="966" y="0"/>
                  </a:moveTo>
                  <a:cubicBezTo>
                    <a:pt x="316" y="0"/>
                    <a:pt x="1" y="823"/>
                    <a:pt x="133" y="1421"/>
                  </a:cubicBezTo>
                  <a:cubicBezTo>
                    <a:pt x="267" y="2006"/>
                    <a:pt x="817" y="2469"/>
                    <a:pt x="1416" y="2493"/>
                  </a:cubicBezTo>
                  <a:cubicBezTo>
                    <a:pt x="1434" y="2494"/>
                    <a:pt x="1453" y="2495"/>
                    <a:pt x="1472" y="2495"/>
                  </a:cubicBezTo>
                  <a:cubicBezTo>
                    <a:pt x="1806" y="2495"/>
                    <a:pt x="2151" y="2353"/>
                    <a:pt x="2327" y="2073"/>
                  </a:cubicBezTo>
                  <a:cubicBezTo>
                    <a:pt x="2479" y="1831"/>
                    <a:pt x="2485" y="1521"/>
                    <a:pt x="2414" y="1244"/>
                  </a:cubicBezTo>
                  <a:cubicBezTo>
                    <a:pt x="2262" y="660"/>
                    <a:pt x="1648" y="47"/>
                    <a:pt x="1020" y="2"/>
                  </a:cubicBezTo>
                  <a:cubicBezTo>
                    <a:pt x="1002" y="1"/>
                    <a:pt x="984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187582" y="1106397"/>
              <a:ext cx="169103" cy="169510"/>
            </a:xfrm>
            <a:custGeom>
              <a:avLst/>
              <a:gdLst/>
              <a:ahLst/>
              <a:cxnLst/>
              <a:rect l="l" t="t" r="r" b="b"/>
              <a:pathLst>
                <a:path w="2489" h="2495" extrusionOk="0">
                  <a:moveTo>
                    <a:pt x="1522" y="0"/>
                  </a:moveTo>
                  <a:cubicBezTo>
                    <a:pt x="1504" y="0"/>
                    <a:pt x="1486" y="1"/>
                    <a:pt x="1468" y="2"/>
                  </a:cubicBezTo>
                  <a:cubicBezTo>
                    <a:pt x="838" y="47"/>
                    <a:pt x="224" y="660"/>
                    <a:pt x="73" y="1244"/>
                  </a:cubicBezTo>
                  <a:cubicBezTo>
                    <a:pt x="1" y="1521"/>
                    <a:pt x="8" y="1831"/>
                    <a:pt x="159" y="2073"/>
                  </a:cubicBezTo>
                  <a:cubicBezTo>
                    <a:pt x="335" y="2353"/>
                    <a:pt x="680" y="2495"/>
                    <a:pt x="1014" y="2495"/>
                  </a:cubicBezTo>
                  <a:cubicBezTo>
                    <a:pt x="1033" y="2495"/>
                    <a:pt x="1051" y="2494"/>
                    <a:pt x="1070" y="2493"/>
                  </a:cubicBezTo>
                  <a:cubicBezTo>
                    <a:pt x="1669" y="2469"/>
                    <a:pt x="2221" y="2006"/>
                    <a:pt x="2353" y="1421"/>
                  </a:cubicBezTo>
                  <a:cubicBezTo>
                    <a:pt x="2489" y="823"/>
                    <a:pt x="2173" y="0"/>
                    <a:pt x="1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817509" y="1259196"/>
              <a:ext cx="559418" cy="60874"/>
            </a:xfrm>
            <a:custGeom>
              <a:avLst/>
              <a:gdLst/>
              <a:ahLst/>
              <a:cxnLst/>
              <a:rect l="l" t="t" r="r" b="b"/>
              <a:pathLst>
                <a:path w="8234" h="896" extrusionOk="0">
                  <a:moveTo>
                    <a:pt x="702" y="1"/>
                  </a:moveTo>
                  <a:cubicBezTo>
                    <a:pt x="337" y="1"/>
                    <a:pt x="63" y="104"/>
                    <a:pt x="36" y="272"/>
                  </a:cubicBezTo>
                  <a:cubicBezTo>
                    <a:pt x="0" y="488"/>
                    <a:pt x="396" y="733"/>
                    <a:pt x="919" y="817"/>
                  </a:cubicBezTo>
                  <a:cubicBezTo>
                    <a:pt x="1038" y="836"/>
                    <a:pt x="1153" y="845"/>
                    <a:pt x="1261" y="845"/>
                  </a:cubicBezTo>
                  <a:cubicBezTo>
                    <a:pt x="1625" y="845"/>
                    <a:pt x="1901" y="741"/>
                    <a:pt x="1926" y="573"/>
                  </a:cubicBezTo>
                  <a:cubicBezTo>
                    <a:pt x="1962" y="356"/>
                    <a:pt x="1568" y="112"/>
                    <a:pt x="1043" y="29"/>
                  </a:cubicBezTo>
                  <a:cubicBezTo>
                    <a:pt x="924" y="10"/>
                    <a:pt x="809" y="1"/>
                    <a:pt x="702" y="1"/>
                  </a:cubicBezTo>
                  <a:close/>
                  <a:moveTo>
                    <a:pt x="7533" y="52"/>
                  </a:moveTo>
                  <a:cubicBezTo>
                    <a:pt x="7425" y="52"/>
                    <a:pt x="7309" y="62"/>
                    <a:pt x="7188" y="81"/>
                  </a:cubicBezTo>
                  <a:cubicBezTo>
                    <a:pt x="6666" y="164"/>
                    <a:pt x="6272" y="408"/>
                    <a:pt x="6305" y="624"/>
                  </a:cubicBezTo>
                  <a:cubicBezTo>
                    <a:pt x="6332" y="792"/>
                    <a:pt x="6608" y="895"/>
                    <a:pt x="6973" y="895"/>
                  </a:cubicBezTo>
                  <a:cubicBezTo>
                    <a:pt x="7080" y="895"/>
                    <a:pt x="7196" y="886"/>
                    <a:pt x="7315" y="867"/>
                  </a:cubicBezTo>
                  <a:cubicBezTo>
                    <a:pt x="7837" y="784"/>
                    <a:pt x="8233" y="540"/>
                    <a:pt x="8198" y="324"/>
                  </a:cubicBezTo>
                  <a:cubicBezTo>
                    <a:pt x="8171" y="155"/>
                    <a:pt x="7897" y="52"/>
                    <a:pt x="753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2016167" y="1286780"/>
              <a:ext cx="172907" cy="72288"/>
            </a:xfrm>
            <a:custGeom>
              <a:avLst/>
              <a:gdLst/>
              <a:ahLst/>
              <a:cxnLst/>
              <a:rect l="l" t="t" r="r" b="b"/>
              <a:pathLst>
                <a:path w="2545" h="1064" extrusionOk="0">
                  <a:moveTo>
                    <a:pt x="239" y="0"/>
                  </a:moveTo>
                  <a:lnTo>
                    <a:pt x="1" y="61"/>
                  </a:lnTo>
                  <a:cubicBezTo>
                    <a:pt x="144" y="601"/>
                    <a:pt x="652" y="1023"/>
                    <a:pt x="1209" y="1062"/>
                  </a:cubicBezTo>
                  <a:cubicBezTo>
                    <a:pt x="1237" y="1064"/>
                    <a:pt x="1267" y="1064"/>
                    <a:pt x="1295" y="1064"/>
                  </a:cubicBezTo>
                  <a:cubicBezTo>
                    <a:pt x="1821" y="1064"/>
                    <a:pt x="2338" y="727"/>
                    <a:pt x="2544" y="244"/>
                  </a:cubicBezTo>
                  <a:lnTo>
                    <a:pt x="2318" y="145"/>
                  </a:lnTo>
                  <a:cubicBezTo>
                    <a:pt x="2149" y="544"/>
                    <a:pt x="1727" y="817"/>
                    <a:pt x="1298" y="817"/>
                  </a:cubicBezTo>
                  <a:cubicBezTo>
                    <a:pt x="1273" y="817"/>
                    <a:pt x="1249" y="816"/>
                    <a:pt x="1224" y="814"/>
                  </a:cubicBezTo>
                  <a:cubicBezTo>
                    <a:pt x="773" y="783"/>
                    <a:pt x="356" y="441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302450" y="429775"/>
              <a:ext cx="1567104" cy="4095355"/>
            </a:xfrm>
            <a:custGeom>
              <a:avLst/>
              <a:gdLst/>
              <a:ahLst/>
              <a:cxnLst/>
              <a:rect l="l" t="t" r="r" b="b"/>
              <a:pathLst>
                <a:path w="23066" h="60279" extrusionOk="0">
                  <a:moveTo>
                    <a:pt x="12115" y="249"/>
                  </a:moveTo>
                  <a:cubicBezTo>
                    <a:pt x="13327" y="249"/>
                    <a:pt x="14441" y="1254"/>
                    <a:pt x="14866" y="2360"/>
                  </a:cubicBezTo>
                  <a:cubicBezTo>
                    <a:pt x="15002" y="2715"/>
                    <a:pt x="15083" y="3082"/>
                    <a:pt x="15130" y="3453"/>
                  </a:cubicBezTo>
                  <a:cubicBezTo>
                    <a:pt x="15033" y="3515"/>
                    <a:pt x="14940" y="3574"/>
                    <a:pt x="14857" y="3634"/>
                  </a:cubicBezTo>
                  <a:cubicBezTo>
                    <a:pt x="14598" y="3810"/>
                    <a:pt x="14340" y="4007"/>
                    <a:pt x="14081" y="4223"/>
                  </a:cubicBezTo>
                  <a:cubicBezTo>
                    <a:pt x="13187" y="4976"/>
                    <a:pt x="12434" y="5865"/>
                    <a:pt x="11841" y="6863"/>
                  </a:cubicBezTo>
                  <a:cubicBezTo>
                    <a:pt x="11793" y="6947"/>
                    <a:pt x="11748" y="7029"/>
                    <a:pt x="11707" y="7111"/>
                  </a:cubicBezTo>
                  <a:cubicBezTo>
                    <a:pt x="11701" y="7049"/>
                    <a:pt x="11698" y="6990"/>
                    <a:pt x="11690" y="6928"/>
                  </a:cubicBezTo>
                  <a:cubicBezTo>
                    <a:pt x="11687" y="6893"/>
                    <a:pt x="11679" y="6861"/>
                    <a:pt x="11674" y="6826"/>
                  </a:cubicBezTo>
                  <a:lnTo>
                    <a:pt x="12683" y="3005"/>
                  </a:lnTo>
                  <a:lnTo>
                    <a:pt x="12443" y="2942"/>
                  </a:lnTo>
                  <a:lnTo>
                    <a:pt x="11562" y="6283"/>
                  </a:lnTo>
                  <a:cubicBezTo>
                    <a:pt x="11475" y="5950"/>
                    <a:pt x="11356" y="5627"/>
                    <a:pt x="11199" y="5322"/>
                  </a:cubicBezTo>
                  <a:cubicBezTo>
                    <a:pt x="10740" y="4428"/>
                    <a:pt x="10179" y="3470"/>
                    <a:pt x="9413" y="2719"/>
                  </a:cubicBezTo>
                  <a:cubicBezTo>
                    <a:pt x="9708" y="1890"/>
                    <a:pt x="10340" y="646"/>
                    <a:pt x="11547" y="324"/>
                  </a:cubicBezTo>
                  <a:cubicBezTo>
                    <a:pt x="11737" y="273"/>
                    <a:pt x="11927" y="249"/>
                    <a:pt x="12115" y="249"/>
                  </a:cubicBezTo>
                  <a:close/>
                  <a:moveTo>
                    <a:pt x="17558" y="2905"/>
                  </a:moveTo>
                  <a:cubicBezTo>
                    <a:pt x="17898" y="2905"/>
                    <a:pt x="18242" y="2968"/>
                    <a:pt x="18571" y="3122"/>
                  </a:cubicBezTo>
                  <a:cubicBezTo>
                    <a:pt x="19906" y="3740"/>
                    <a:pt x="20250" y="5521"/>
                    <a:pt x="19806" y="6817"/>
                  </a:cubicBezTo>
                  <a:cubicBezTo>
                    <a:pt x="19683" y="7178"/>
                    <a:pt x="19509" y="7512"/>
                    <a:pt x="19306" y="7825"/>
                  </a:cubicBezTo>
                  <a:cubicBezTo>
                    <a:pt x="19192" y="7810"/>
                    <a:pt x="19081" y="7795"/>
                    <a:pt x="18981" y="7786"/>
                  </a:cubicBezTo>
                  <a:cubicBezTo>
                    <a:pt x="18672" y="7758"/>
                    <a:pt x="18345" y="7743"/>
                    <a:pt x="18010" y="7743"/>
                  </a:cubicBezTo>
                  <a:cubicBezTo>
                    <a:pt x="16857" y="7745"/>
                    <a:pt x="15723" y="7938"/>
                    <a:pt x="14641" y="8310"/>
                  </a:cubicBezTo>
                  <a:cubicBezTo>
                    <a:pt x="14591" y="8269"/>
                    <a:pt x="14537" y="8230"/>
                    <a:pt x="14483" y="8193"/>
                  </a:cubicBezTo>
                  <a:lnTo>
                    <a:pt x="17718" y="5911"/>
                  </a:lnTo>
                  <a:lnTo>
                    <a:pt x="17577" y="5709"/>
                  </a:lnTo>
                  <a:lnTo>
                    <a:pt x="14265" y="8046"/>
                  </a:lnTo>
                  <a:cubicBezTo>
                    <a:pt x="13576" y="7603"/>
                    <a:pt x="12785" y="7300"/>
                    <a:pt x="11958" y="7178"/>
                  </a:cubicBezTo>
                  <a:cubicBezTo>
                    <a:pt x="11990" y="7116"/>
                    <a:pt x="12023" y="7057"/>
                    <a:pt x="12057" y="6995"/>
                  </a:cubicBezTo>
                  <a:cubicBezTo>
                    <a:pt x="12637" y="6023"/>
                    <a:pt x="13373" y="5155"/>
                    <a:pt x="14245" y="4418"/>
                  </a:cubicBezTo>
                  <a:cubicBezTo>
                    <a:pt x="14492" y="4212"/>
                    <a:pt x="14747" y="4019"/>
                    <a:pt x="14998" y="3844"/>
                  </a:cubicBezTo>
                  <a:cubicBezTo>
                    <a:pt x="15468" y="3517"/>
                    <a:pt x="16496" y="2905"/>
                    <a:pt x="17558" y="2905"/>
                  </a:cubicBezTo>
                  <a:close/>
                  <a:moveTo>
                    <a:pt x="6511" y="1692"/>
                  </a:moveTo>
                  <a:cubicBezTo>
                    <a:pt x="7110" y="1692"/>
                    <a:pt x="7718" y="1848"/>
                    <a:pt x="8219" y="2124"/>
                  </a:cubicBezTo>
                  <a:cubicBezTo>
                    <a:pt x="9520" y="2847"/>
                    <a:pt x="10344" y="4205"/>
                    <a:pt x="10980" y="5439"/>
                  </a:cubicBezTo>
                  <a:cubicBezTo>
                    <a:pt x="11222" y="5908"/>
                    <a:pt x="11376" y="6423"/>
                    <a:pt x="11447" y="6962"/>
                  </a:cubicBezTo>
                  <a:cubicBezTo>
                    <a:pt x="11454" y="7014"/>
                    <a:pt x="11458" y="7068"/>
                    <a:pt x="11463" y="7122"/>
                  </a:cubicBezTo>
                  <a:cubicBezTo>
                    <a:pt x="11352" y="7115"/>
                    <a:pt x="11239" y="7110"/>
                    <a:pt x="11127" y="7110"/>
                  </a:cubicBezTo>
                  <a:cubicBezTo>
                    <a:pt x="11085" y="7110"/>
                    <a:pt x="11042" y="7111"/>
                    <a:pt x="11000" y="7112"/>
                  </a:cubicBezTo>
                  <a:cubicBezTo>
                    <a:pt x="10147" y="7135"/>
                    <a:pt x="9375" y="7356"/>
                    <a:pt x="8715" y="7746"/>
                  </a:cubicBezTo>
                  <a:lnTo>
                    <a:pt x="6962" y="4026"/>
                  </a:lnTo>
                  <a:lnTo>
                    <a:pt x="6739" y="4130"/>
                  </a:lnTo>
                  <a:lnTo>
                    <a:pt x="8505" y="7878"/>
                  </a:lnTo>
                  <a:cubicBezTo>
                    <a:pt x="7853" y="8321"/>
                    <a:pt x="7328" y="8942"/>
                    <a:pt x="6971" y="9717"/>
                  </a:cubicBezTo>
                  <a:cubicBezTo>
                    <a:pt x="6148" y="8992"/>
                    <a:pt x="5447" y="8143"/>
                    <a:pt x="4889" y="7185"/>
                  </a:cubicBezTo>
                  <a:cubicBezTo>
                    <a:pt x="4729" y="6902"/>
                    <a:pt x="4582" y="6620"/>
                    <a:pt x="4456" y="6343"/>
                  </a:cubicBezTo>
                  <a:cubicBezTo>
                    <a:pt x="4138" y="5660"/>
                    <a:pt x="3500" y="3931"/>
                    <a:pt x="4365" y="2699"/>
                  </a:cubicBezTo>
                  <a:cubicBezTo>
                    <a:pt x="4854" y="1996"/>
                    <a:pt x="5674" y="1692"/>
                    <a:pt x="6511" y="1692"/>
                  </a:cubicBezTo>
                  <a:close/>
                  <a:moveTo>
                    <a:pt x="3828" y="6141"/>
                  </a:moveTo>
                  <a:cubicBezTo>
                    <a:pt x="3917" y="6141"/>
                    <a:pt x="4006" y="6143"/>
                    <a:pt x="4095" y="6148"/>
                  </a:cubicBezTo>
                  <a:cubicBezTo>
                    <a:pt x="4140" y="6255"/>
                    <a:pt x="4181" y="6358"/>
                    <a:pt x="4225" y="6451"/>
                  </a:cubicBezTo>
                  <a:cubicBezTo>
                    <a:pt x="4355" y="6733"/>
                    <a:pt x="4506" y="7023"/>
                    <a:pt x="4671" y="7313"/>
                  </a:cubicBezTo>
                  <a:cubicBezTo>
                    <a:pt x="5255" y="8317"/>
                    <a:pt x="5992" y="9208"/>
                    <a:pt x="6865" y="9963"/>
                  </a:cubicBezTo>
                  <a:cubicBezTo>
                    <a:pt x="6845" y="10019"/>
                    <a:pt x="6823" y="10078"/>
                    <a:pt x="6806" y="10134"/>
                  </a:cubicBezTo>
                  <a:lnTo>
                    <a:pt x="3232" y="8483"/>
                  </a:lnTo>
                  <a:lnTo>
                    <a:pt x="3128" y="8708"/>
                  </a:lnTo>
                  <a:lnTo>
                    <a:pt x="6733" y="10374"/>
                  </a:lnTo>
                  <a:cubicBezTo>
                    <a:pt x="6516" y="11169"/>
                    <a:pt x="6540" y="12021"/>
                    <a:pt x="6780" y="12837"/>
                  </a:cubicBezTo>
                  <a:cubicBezTo>
                    <a:pt x="5722" y="12802"/>
                    <a:pt x="4679" y="12601"/>
                    <a:pt x="3675" y="12239"/>
                  </a:cubicBezTo>
                  <a:cubicBezTo>
                    <a:pt x="3370" y="12127"/>
                    <a:pt x="3078" y="12004"/>
                    <a:pt x="2801" y="11874"/>
                  </a:cubicBezTo>
                  <a:cubicBezTo>
                    <a:pt x="2121" y="11547"/>
                    <a:pt x="522" y="10630"/>
                    <a:pt x="388" y="9134"/>
                  </a:cubicBezTo>
                  <a:cubicBezTo>
                    <a:pt x="258" y="7670"/>
                    <a:pt x="1628" y="6480"/>
                    <a:pt x="2970" y="6220"/>
                  </a:cubicBezTo>
                  <a:cubicBezTo>
                    <a:pt x="3255" y="6165"/>
                    <a:pt x="3542" y="6141"/>
                    <a:pt x="3828" y="6141"/>
                  </a:cubicBezTo>
                  <a:close/>
                  <a:moveTo>
                    <a:pt x="18010" y="7988"/>
                  </a:moveTo>
                  <a:cubicBezTo>
                    <a:pt x="18335" y="7990"/>
                    <a:pt x="18653" y="8005"/>
                    <a:pt x="18956" y="8033"/>
                  </a:cubicBezTo>
                  <a:cubicBezTo>
                    <a:pt x="19706" y="8105"/>
                    <a:pt x="21524" y="8418"/>
                    <a:pt x="22158" y="9781"/>
                  </a:cubicBezTo>
                  <a:cubicBezTo>
                    <a:pt x="22783" y="11112"/>
                    <a:pt x="21903" y="12698"/>
                    <a:pt x="20728" y="13404"/>
                  </a:cubicBezTo>
                  <a:cubicBezTo>
                    <a:pt x="20403" y="13599"/>
                    <a:pt x="20055" y="13745"/>
                    <a:pt x="19696" y="13856"/>
                  </a:cubicBezTo>
                  <a:cubicBezTo>
                    <a:pt x="19618" y="13771"/>
                    <a:pt x="19544" y="13689"/>
                    <a:pt x="19471" y="13614"/>
                  </a:cubicBezTo>
                  <a:cubicBezTo>
                    <a:pt x="19250" y="13391"/>
                    <a:pt x="19012" y="13172"/>
                    <a:pt x="18757" y="12958"/>
                  </a:cubicBezTo>
                  <a:lnTo>
                    <a:pt x="18746" y="12949"/>
                  </a:lnTo>
                  <a:cubicBezTo>
                    <a:pt x="18083" y="12393"/>
                    <a:pt x="17354" y="11932"/>
                    <a:pt x="16580" y="11560"/>
                  </a:cubicBezTo>
                  <a:cubicBezTo>
                    <a:pt x="16560" y="11406"/>
                    <a:pt x="16530" y="11249"/>
                    <a:pt x="16495" y="11095"/>
                  </a:cubicBezTo>
                  <a:lnTo>
                    <a:pt x="16495" y="11095"/>
                  </a:lnTo>
                  <a:lnTo>
                    <a:pt x="19711" y="11365"/>
                  </a:lnTo>
                  <a:lnTo>
                    <a:pt x="19732" y="11119"/>
                  </a:lnTo>
                  <a:lnTo>
                    <a:pt x="16428" y="10842"/>
                  </a:lnTo>
                  <a:cubicBezTo>
                    <a:pt x="16391" y="10712"/>
                    <a:pt x="16346" y="10584"/>
                    <a:pt x="16298" y="10459"/>
                  </a:cubicBezTo>
                  <a:cubicBezTo>
                    <a:pt x="16244" y="10320"/>
                    <a:pt x="16179" y="10178"/>
                    <a:pt x="16106" y="10039"/>
                  </a:cubicBezTo>
                  <a:cubicBezTo>
                    <a:pt x="15801" y="9450"/>
                    <a:pt x="15377" y="8927"/>
                    <a:pt x="14868" y="8496"/>
                  </a:cubicBezTo>
                  <a:cubicBezTo>
                    <a:pt x="15879" y="8163"/>
                    <a:pt x="16933" y="7990"/>
                    <a:pt x="18010" y="7988"/>
                  </a:cubicBezTo>
                  <a:close/>
                  <a:moveTo>
                    <a:pt x="11140" y="7356"/>
                  </a:moveTo>
                  <a:cubicBezTo>
                    <a:pt x="13120" y="7356"/>
                    <a:pt x="15017" y="8464"/>
                    <a:pt x="15885" y="10147"/>
                  </a:cubicBezTo>
                  <a:cubicBezTo>
                    <a:pt x="15954" y="10281"/>
                    <a:pt x="16013" y="10413"/>
                    <a:pt x="16065" y="10545"/>
                  </a:cubicBezTo>
                  <a:cubicBezTo>
                    <a:pt x="16450" y="11532"/>
                    <a:pt x="16485" y="12644"/>
                    <a:pt x="16167" y="13670"/>
                  </a:cubicBezTo>
                  <a:cubicBezTo>
                    <a:pt x="15866" y="14637"/>
                    <a:pt x="15359" y="15200"/>
                    <a:pt x="14355" y="15676"/>
                  </a:cubicBezTo>
                  <a:cubicBezTo>
                    <a:pt x="13515" y="16075"/>
                    <a:pt x="12627" y="16270"/>
                    <a:pt x="11770" y="16270"/>
                  </a:cubicBezTo>
                  <a:cubicBezTo>
                    <a:pt x="10491" y="16270"/>
                    <a:pt x="9280" y="15836"/>
                    <a:pt x="8399" y="14998"/>
                  </a:cubicBezTo>
                  <a:cubicBezTo>
                    <a:pt x="6914" y="13585"/>
                    <a:pt x="6427" y="11512"/>
                    <a:pt x="7183" y="9838"/>
                  </a:cubicBezTo>
                  <a:cubicBezTo>
                    <a:pt x="7879" y="8306"/>
                    <a:pt x="9271" y="7404"/>
                    <a:pt x="11002" y="7358"/>
                  </a:cubicBezTo>
                  <a:cubicBezTo>
                    <a:pt x="11049" y="7356"/>
                    <a:pt x="11093" y="7356"/>
                    <a:pt x="11140" y="7356"/>
                  </a:cubicBezTo>
                  <a:close/>
                  <a:moveTo>
                    <a:pt x="2405" y="11950"/>
                  </a:moveTo>
                  <a:cubicBezTo>
                    <a:pt x="2505" y="12004"/>
                    <a:pt x="2604" y="12053"/>
                    <a:pt x="2693" y="12097"/>
                  </a:cubicBezTo>
                  <a:cubicBezTo>
                    <a:pt x="2978" y="12233"/>
                    <a:pt x="3277" y="12357"/>
                    <a:pt x="3591" y="12471"/>
                  </a:cubicBezTo>
                  <a:cubicBezTo>
                    <a:pt x="4645" y="12852"/>
                    <a:pt x="5746" y="13060"/>
                    <a:pt x="6858" y="13088"/>
                  </a:cubicBezTo>
                  <a:cubicBezTo>
                    <a:pt x="6882" y="13155"/>
                    <a:pt x="6908" y="13222"/>
                    <a:pt x="6936" y="13289"/>
                  </a:cubicBezTo>
                  <a:lnTo>
                    <a:pt x="3238" y="14297"/>
                  </a:lnTo>
                  <a:lnTo>
                    <a:pt x="3303" y="14535"/>
                  </a:lnTo>
                  <a:lnTo>
                    <a:pt x="7033" y="13520"/>
                  </a:lnTo>
                  <a:cubicBezTo>
                    <a:pt x="7310" y="14124"/>
                    <a:pt x="7710" y="14691"/>
                    <a:pt x="8225" y="15182"/>
                  </a:cubicBezTo>
                  <a:cubicBezTo>
                    <a:pt x="8336" y="15288"/>
                    <a:pt x="8455" y="15388"/>
                    <a:pt x="8576" y="15481"/>
                  </a:cubicBezTo>
                  <a:cubicBezTo>
                    <a:pt x="7788" y="16072"/>
                    <a:pt x="6921" y="16546"/>
                    <a:pt x="5990" y="16887"/>
                  </a:cubicBezTo>
                  <a:cubicBezTo>
                    <a:pt x="5687" y="16996"/>
                    <a:pt x="5384" y="17091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7"/>
                  </a:cubicBezTo>
                  <a:cubicBezTo>
                    <a:pt x="440" y="15581"/>
                    <a:pt x="722" y="13789"/>
                    <a:pt x="1585" y="12726"/>
                  </a:cubicBezTo>
                  <a:cubicBezTo>
                    <a:pt x="1825" y="12430"/>
                    <a:pt x="2106" y="12177"/>
                    <a:pt x="2405" y="11950"/>
                  </a:cubicBezTo>
                  <a:close/>
                  <a:moveTo>
                    <a:pt x="16616" y="11859"/>
                  </a:moveTo>
                  <a:lnTo>
                    <a:pt x="16616" y="11859"/>
                  </a:lnTo>
                  <a:cubicBezTo>
                    <a:pt x="17322" y="12209"/>
                    <a:pt x="17986" y="12636"/>
                    <a:pt x="18598" y="13146"/>
                  </a:cubicBezTo>
                  <a:lnTo>
                    <a:pt x="18607" y="13151"/>
                  </a:lnTo>
                  <a:cubicBezTo>
                    <a:pt x="18850" y="13360"/>
                    <a:pt x="19083" y="13573"/>
                    <a:pt x="19295" y="13787"/>
                  </a:cubicBezTo>
                  <a:cubicBezTo>
                    <a:pt x="19825" y="14326"/>
                    <a:pt x="21015" y="15734"/>
                    <a:pt x="20624" y="17188"/>
                  </a:cubicBezTo>
                  <a:cubicBezTo>
                    <a:pt x="20295" y="18430"/>
                    <a:pt x="18955" y="19083"/>
                    <a:pt x="17719" y="19083"/>
                  </a:cubicBezTo>
                  <a:cubicBezTo>
                    <a:pt x="17543" y="19083"/>
                    <a:pt x="17370" y="19070"/>
                    <a:pt x="17201" y="19043"/>
                  </a:cubicBezTo>
                  <a:cubicBezTo>
                    <a:pt x="16824" y="18984"/>
                    <a:pt x="16467" y="18872"/>
                    <a:pt x="16119" y="18726"/>
                  </a:cubicBezTo>
                  <a:cubicBezTo>
                    <a:pt x="16115" y="18610"/>
                    <a:pt x="16110" y="18499"/>
                    <a:pt x="16101" y="18398"/>
                  </a:cubicBezTo>
                  <a:cubicBezTo>
                    <a:pt x="16076" y="18086"/>
                    <a:pt x="16034" y="17762"/>
                    <a:pt x="15976" y="17433"/>
                  </a:cubicBezTo>
                  <a:cubicBezTo>
                    <a:pt x="15848" y="16712"/>
                    <a:pt x="15639" y="16015"/>
                    <a:pt x="15364" y="15343"/>
                  </a:cubicBezTo>
                  <a:cubicBezTo>
                    <a:pt x="15528" y="15211"/>
                    <a:pt x="15671" y="15068"/>
                    <a:pt x="15799" y="14912"/>
                  </a:cubicBezTo>
                  <a:lnTo>
                    <a:pt x="17731" y="16827"/>
                  </a:lnTo>
                  <a:lnTo>
                    <a:pt x="17904" y="16651"/>
                  </a:lnTo>
                  <a:lnTo>
                    <a:pt x="15950" y="14709"/>
                  </a:lnTo>
                  <a:cubicBezTo>
                    <a:pt x="16141" y="14431"/>
                    <a:pt x="16286" y="14113"/>
                    <a:pt x="16404" y="13743"/>
                  </a:cubicBezTo>
                  <a:cubicBezTo>
                    <a:pt x="16593" y="13129"/>
                    <a:pt x="16664" y="12488"/>
                    <a:pt x="16616" y="11859"/>
                  </a:cubicBezTo>
                  <a:close/>
                  <a:moveTo>
                    <a:pt x="8790" y="15630"/>
                  </a:moveTo>
                  <a:cubicBezTo>
                    <a:pt x="8870" y="15684"/>
                    <a:pt x="8950" y="15734"/>
                    <a:pt x="9031" y="15786"/>
                  </a:cubicBezTo>
                  <a:lnTo>
                    <a:pt x="6983" y="18737"/>
                  </a:lnTo>
                  <a:lnTo>
                    <a:pt x="7187" y="18880"/>
                  </a:lnTo>
                  <a:lnTo>
                    <a:pt x="9251" y="15909"/>
                  </a:lnTo>
                  <a:cubicBezTo>
                    <a:pt x="10000" y="16308"/>
                    <a:pt x="10865" y="16515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7"/>
                    <a:pt x="10422" y="19505"/>
                    <a:pt x="10246" y="19754"/>
                  </a:cubicBezTo>
                  <a:cubicBezTo>
                    <a:pt x="9824" y="20340"/>
                    <a:pt x="8731" y="21659"/>
                    <a:pt x="7324" y="21659"/>
                  </a:cubicBezTo>
                  <a:cubicBezTo>
                    <a:pt x="7259" y="21659"/>
                    <a:pt x="7194" y="21656"/>
                    <a:pt x="7128" y="21650"/>
                  </a:cubicBezTo>
                  <a:cubicBezTo>
                    <a:pt x="5664" y="21524"/>
                    <a:pt x="4729" y="19969"/>
                    <a:pt x="4707" y="18601"/>
                  </a:cubicBezTo>
                  <a:cubicBezTo>
                    <a:pt x="4699" y="18220"/>
                    <a:pt x="4751" y="17848"/>
                    <a:pt x="4835" y="17480"/>
                  </a:cubicBezTo>
                  <a:cubicBezTo>
                    <a:pt x="4949" y="17457"/>
                    <a:pt x="5054" y="17431"/>
                    <a:pt x="5153" y="17405"/>
                  </a:cubicBezTo>
                  <a:cubicBezTo>
                    <a:pt x="5458" y="17327"/>
                    <a:pt x="5768" y="17229"/>
                    <a:pt x="6081" y="17115"/>
                  </a:cubicBezTo>
                  <a:cubicBezTo>
                    <a:pt x="7059" y="16757"/>
                    <a:pt x="7968" y="16255"/>
                    <a:pt x="8790" y="15630"/>
                  </a:cubicBezTo>
                  <a:close/>
                  <a:moveTo>
                    <a:pt x="15162" y="15502"/>
                  </a:moveTo>
                  <a:cubicBezTo>
                    <a:pt x="15418" y="16139"/>
                    <a:pt x="15612" y="16799"/>
                    <a:pt x="15734" y="17482"/>
                  </a:cubicBezTo>
                  <a:cubicBezTo>
                    <a:pt x="15790" y="17803"/>
                    <a:pt x="15829" y="18119"/>
                    <a:pt x="15855" y="18421"/>
                  </a:cubicBezTo>
                  <a:cubicBezTo>
                    <a:pt x="15913" y="19170"/>
                    <a:pt x="15920" y="21012"/>
                    <a:pt x="14689" y="21875"/>
                  </a:cubicBezTo>
                  <a:cubicBezTo>
                    <a:pt x="14290" y="22156"/>
                    <a:pt x="13833" y="22278"/>
                    <a:pt x="13369" y="22278"/>
                  </a:cubicBezTo>
                  <a:cubicBezTo>
                    <a:pt x="12437" y="22278"/>
                    <a:pt x="11473" y="21785"/>
                    <a:pt x="10872" y="21096"/>
                  </a:cubicBezTo>
                  <a:cubicBezTo>
                    <a:pt x="10623" y="20808"/>
                    <a:pt x="10419" y="20492"/>
                    <a:pt x="10249" y="20159"/>
                  </a:cubicBezTo>
                  <a:cubicBezTo>
                    <a:pt x="10322" y="20070"/>
                    <a:pt x="10389" y="19979"/>
                    <a:pt x="10446" y="19897"/>
                  </a:cubicBezTo>
                  <a:cubicBezTo>
                    <a:pt x="10629" y="19640"/>
                    <a:pt x="10803" y="19367"/>
                    <a:pt x="10973" y="19079"/>
                  </a:cubicBezTo>
                  <a:cubicBezTo>
                    <a:pt x="11437" y="18268"/>
                    <a:pt x="11785" y="17407"/>
                    <a:pt x="12018" y="16513"/>
                  </a:cubicBezTo>
                  <a:cubicBezTo>
                    <a:pt x="12148" y="16509"/>
                    <a:pt x="12276" y="16500"/>
                    <a:pt x="12406" y="16485"/>
                  </a:cubicBezTo>
                  <a:lnTo>
                    <a:pt x="12704" y="19744"/>
                  </a:lnTo>
                  <a:lnTo>
                    <a:pt x="12951" y="19720"/>
                  </a:lnTo>
                  <a:lnTo>
                    <a:pt x="12652" y="16453"/>
                  </a:lnTo>
                  <a:cubicBezTo>
                    <a:pt x="13261" y="16362"/>
                    <a:pt x="13873" y="16182"/>
                    <a:pt x="14461" y="15903"/>
                  </a:cubicBezTo>
                  <a:cubicBezTo>
                    <a:pt x="14723" y="15779"/>
                    <a:pt x="14959" y="15647"/>
                    <a:pt x="15162" y="15502"/>
                  </a:cubicBezTo>
                  <a:close/>
                  <a:moveTo>
                    <a:pt x="11151" y="21700"/>
                  </a:moveTo>
                  <a:lnTo>
                    <a:pt x="11151" y="21700"/>
                  </a:lnTo>
                  <a:cubicBezTo>
                    <a:pt x="11467" y="21951"/>
                    <a:pt x="11828" y="22161"/>
                    <a:pt x="12211" y="22305"/>
                  </a:cubicBezTo>
                  <a:lnTo>
                    <a:pt x="12925" y="60007"/>
                  </a:lnTo>
                  <a:lnTo>
                    <a:pt x="11278" y="60026"/>
                  </a:lnTo>
                  <a:lnTo>
                    <a:pt x="11151" y="21700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5"/>
                    <a:pt x="9561" y="1596"/>
                    <a:pt x="9216" y="2535"/>
                  </a:cubicBezTo>
                  <a:cubicBezTo>
                    <a:pt x="8948" y="2299"/>
                    <a:pt x="8658" y="2085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3"/>
                    <a:pt x="3664" y="4950"/>
                    <a:pt x="4002" y="5895"/>
                  </a:cubicBezTo>
                  <a:cubicBezTo>
                    <a:pt x="3941" y="5892"/>
                    <a:pt x="3879" y="5891"/>
                    <a:pt x="3818" y="5891"/>
                  </a:cubicBezTo>
                  <a:cubicBezTo>
                    <a:pt x="3522" y="5891"/>
                    <a:pt x="3224" y="5918"/>
                    <a:pt x="2926" y="5975"/>
                  </a:cubicBezTo>
                  <a:cubicBezTo>
                    <a:pt x="1475" y="6259"/>
                    <a:pt x="1" y="7553"/>
                    <a:pt x="144" y="9158"/>
                  </a:cubicBezTo>
                  <a:cubicBezTo>
                    <a:pt x="256" y="10442"/>
                    <a:pt x="1299" y="11311"/>
                    <a:pt x="2163" y="11816"/>
                  </a:cubicBezTo>
                  <a:cubicBezTo>
                    <a:pt x="1883" y="12036"/>
                    <a:pt x="1622" y="12285"/>
                    <a:pt x="1392" y="12569"/>
                  </a:cubicBezTo>
                  <a:cubicBezTo>
                    <a:pt x="462" y="13717"/>
                    <a:pt x="165" y="15660"/>
                    <a:pt x="1306" y="16794"/>
                  </a:cubicBezTo>
                  <a:cubicBezTo>
                    <a:pt x="1940" y="17431"/>
                    <a:pt x="2794" y="17621"/>
                    <a:pt x="3586" y="17621"/>
                  </a:cubicBezTo>
                  <a:cubicBezTo>
                    <a:pt x="3935" y="17621"/>
                    <a:pt x="4268" y="17582"/>
                    <a:pt x="4569" y="17530"/>
                  </a:cubicBezTo>
                  <a:lnTo>
                    <a:pt x="4569" y="17530"/>
                  </a:lnTo>
                  <a:cubicBezTo>
                    <a:pt x="4495" y="17881"/>
                    <a:pt x="4454" y="18240"/>
                    <a:pt x="4458" y="18607"/>
                  </a:cubicBezTo>
                  <a:cubicBezTo>
                    <a:pt x="4484" y="20083"/>
                    <a:pt x="5506" y="21764"/>
                    <a:pt x="7107" y="21899"/>
                  </a:cubicBezTo>
                  <a:cubicBezTo>
                    <a:pt x="7183" y="21907"/>
                    <a:pt x="7258" y="21909"/>
                    <a:pt x="7332" y="21909"/>
                  </a:cubicBezTo>
                  <a:cubicBezTo>
                    <a:pt x="8516" y="21909"/>
                    <a:pt x="9468" y="21089"/>
                    <a:pt x="10080" y="20371"/>
                  </a:cubicBezTo>
                  <a:cubicBezTo>
                    <a:pt x="10249" y="20685"/>
                    <a:pt x="10446" y="20986"/>
                    <a:pt x="10686" y="21262"/>
                  </a:cubicBezTo>
                  <a:cubicBezTo>
                    <a:pt x="10753" y="21340"/>
                    <a:pt x="10828" y="21414"/>
                    <a:pt x="10906" y="21487"/>
                  </a:cubicBezTo>
                  <a:lnTo>
                    <a:pt x="11030" y="60152"/>
                  </a:lnTo>
                  <a:lnTo>
                    <a:pt x="11030" y="60279"/>
                  </a:lnTo>
                  <a:lnTo>
                    <a:pt x="13178" y="60254"/>
                  </a:lnTo>
                  <a:lnTo>
                    <a:pt x="12462" y="22385"/>
                  </a:lnTo>
                  <a:lnTo>
                    <a:pt x="12462" y="22385"/>
                  </a:lnTo>
                  <a:cubicBezTo>
                    <a:pt x="12761" y="22472"/>
                    <a:pt x="13068" y="22526"/>
                    <a:pt x="13373" y="22526"/>
                  </a:cubicBezTo>
                  <a:cubicBezTo>
                    <a:pt x="13884" y="22526"/>
                    <a:pt x="14388" y="22390"/>
                    <a:pt x="14831" y="22080"/>
                  </a:cubicBezTo>
                  <a:cubicBezTo>
                    <a:pt x="15887" y="21338"/>
                    <a:pt x="16117" y="19999"/>
                    <a:pt x="16123" y="18997"/>
                  </a:cubicBezTo>
                  <a:cubicBezTo>
                    <a:pt x="16454" y="19131"/>
                    <a:pt x="16798" y="19233"/>
                    <a:pt x="17158" y="19291"/>
                  </a:cubicBezTo>
                  <a:cubicBezTo>
                    <a:pt x="17337" y="19319"/>
                    <a:pt x="17521" y="19332"/>
                    <a:pt x="17709" y="19332"/>
                  </a:cubicBezTo>
                  <a:cubicBezTo>
                    <a:pt x="19046" y="19332"/>
                    <a:pt x="20498" y="18616"/>
                    <a:pt x="20860" y="17253"/>
                  </a:cubicBezTo>
                  <a:cubicBezTo>
                    <a:pt x="21195" y="16004"/>
                    <a:pt x="20511" y="14828"/>
                    <a:pt x="19869" y="14059"/>
                  </a:cubicBezTo>
                  <a:cubicBezTo>
                    <a:pt x="20208" y="13947"/>
                    <a:pt x="20540" y="13806"/>
                    <a:pt x="20855" y="13618"/>
                  </a:cubicBezTo>
                  <a:cubicBezTo>
                    <a:pt x="22121" y="12856"/>
                    <a:pt x="23065" y="11130"/>
                    <a:pt x="22383" y="9676"/>
                  </a:cubicBezTo>
                  <a:cubicBezTo>
                    <a:pt x="21838" y="8505"/>
                    <a:pt x="20559" y="8046"/>
                    <a:pt x="19574" y="7867"/>
                  </a:cubicBezTo>
                  <a:cubicBezTo>
                    <a:pt x="19761" y="7562"/>
                    <a:pt x="19923" y="7243"/>
                    <a:pt x="20044" y="6895"/>
                  </a:cubicBezTo>
                  <a:cubicBezTo>
                    <a:pt x="20524" y="5499"/>
                    <a:pt x="20139" y="3572"/>
                    <a:pt x="18679" y="2896"/>
                  </a:cubicBezTo>
                  <a:cubicBezTo>
                    <a:pt x="18307" y="2722"/>
                    <a:pt x="17925" y="2651"/>
                    <a:pt x="17548" y="2651"/>
                  </a:cubicBezTo>
                  <a:cubicBezTo>
                    <a:pt x="16740" y="2651"/>
                    <a:pt x="15958" y="2977"/>
                    <a:pt x="15364" y="3316"/>
                  </a:cubicBezTo>
                  <a:cubicBezTo>
                    <a:pt x="15314" y="2964"/>
                    <a:pt x="15230" y="2613"/>
                    <a:pt x="15100" y="2271"/>
                  </a:cubicBezTo>
                  <a:cubicBezTo>
                    <a:pt x="14642" y="1080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34562" y="1098040"/>
              <a:ext cx="184253" cy="186495"/>
            </a:xfrm>
            <a:custGeom>
              <a:avLst/>
              <a:gdLst/>
              <a:ahLst/>
              <a:cxnLst/>
              <a:rect l="l" t="t" r="r" b="b"/>
              <a:pathLst>
                <a:path w="2712" h="2745" extrusionOk="0">
                  <a:moveTo>
                    <a:pt x="1049" y="248"/>
                  </a:moveTo>
                  <a:cubicBezTo>
                    <a:pt x="1065" y="248"/>
                    <a:pt x="1081" y="248"/>
                    <a:pt x="1097" y="249"/>
                  </a:cubicBezTo>
                  <a:cubicBezTo>
                    <a:pt x="1291" y="262"/>
                    <a:pt x="1478" y="335"/>
                    <a:pt x="1651" y="441"/>
                  </a:cubicBezTo>
                  <a:cubicBezTo>
                    <a:pt x="1410" y="450"/>
                    <a:pt x="1196" y="579"/>
                    <a:pt x="1053" y="774"/>
                  </a:cubicBezTo>
                  <a:cubicBezTo>
                    <a:pt x="1257" y="962"/>
                    <a:pt x="1458" y="1153"/>
                    <a:pt x="1655" y="1348"/>
                  </a:cubicBezTo>
                  <a:cubicBezTo>
                    <a:pt x="1415" y="1469"/>
                    <a:pt x="1179" y="1592"/>
                    <a:pt x="945" y="1713"/>
                  </a:cubicBezTo>
                  <a:cubicBezTo>
                    <a:pt x="1067" y="2021"/>
                    <a:pt x="1335" y="2244"/>
                    <a:pt x="1644" y="2254"/>
                  </a:cubicBezTo>
                  <a:cubicBezTo>
                    <a:pt x="1653" y="2254"/>
                    <a:pt x="1661" y="2254"/>
                    <a:pt x="1670" y="2254"/>
                  </a:cubicBezTo>
                  <a:cubicBezTo>
                    <a:pt x="2022" y="2254"/>
                    <a:pt x="2323" y="1965"/>
                    <a:pt x="2410" y="1566"/>
                  </a:cubicBezTo>
                  <a:lnTo>
                    <a:pt x="2410" y="1566"/>
                  </a:lnTo>
                  <a:cubicBezTo>
                    <a:pt x="2436" y="1783"/>
                    <a:pt x="2401" y="1980"/>
                    <a:pt x="2308" y="2131"/>
                  </a:cubicBezTo>
                  <a:cubicBezTo>
                    <a:pt x="2167" y="2356"/>
                    <a:pt x="1876" y="2495"/>
                    <a:pt x="1562" y="2495"/>
                  </a:cubicBezTo>
                  <a:cubicBezTo>
                    <a:pt x="1544" y="2495"/>
                    <a:pt x="1526" y="2495"/>
                    <a:pt x="1508" y="2494"/>
                  </a:cubicBezTo>
                  <a:cubicBezTo>
                    <a:pt x="962" y="2471"/>
                    <a:pt x="461" y="2049"/>
                    <a:pt x="342" y="1516"/>
                  </a:cubicBezTo>
                  <a:cubicBezTo>
                    <a:pt x="262" y="1161"/>
                    <a:pt x="357" y="733"/>
                    <a:pt x="577" y="478"/>
                  </a:cubicBezTo>
                  <a:cubicBezTo>
                    <a:pt x="707" y="326"/>
                    <a:pt x="865" y="248"/>
                    <a:pt x="1049" y="248"/>
                  </a:cubicBezTo>
                  <a:close/>
                  <a:moveTo>
                    <a:pt x="1051" y="0"/>
                  </a:moveTo>
                  <a:cubicBezTo>
                    <a:pt x="793" y="0"/>
                    <a:pt x="565" y="110"/>
                    <a:pt x="387" y="318"/>
                  </a:cubicBezTo>
                  <a:cubicBezTo>
                    <a:pt x="117" y="634"/>
                    <a:pt x="0" y="1136"/>
                    <a:pt x="99" y="1571"/>
                  </a:cubicBezTo>
                  <a:cubicBezTo>
                    <a:pt x="242" y="2211"/>
                    <a:pt x="843" y="2713"/>
                    <a:pt x="1497" y="2743"/>
                  </a:cubicBezTo>
                  <a:cubicBezTo>
                    <a:pt x="1516" y="2743"/>
                    <a:pt x="1536" y="2745"/>
                    <a:pt x="1555" y="2745"/>
                  </a:cubicBezTo>
                  <a:cubicBezTo>
                    <a:pt x="1960" y="2745"/>
                    <a:pt x="2332" y="2559"/>
                    <a:pt x="2518" y="2263"/>
                  </a:cubicBezTo>
                  <a:cubicBezTo>
                    <a:pt x="2672" y="2016"/>
                    <a:pt x="2711" y="1685"/>
                    <a:pt x="2620" y="1337"/>
                  </a:cubicBezTo>
                  <a:cubicBezTo>
                    <a:pt x="2462" y="729"/>
                    <a:pt x="1820" y="49"/>
                    <a:pt x="1112" y="2"/>
                  </a:cubicBezTo>
                  <a:cubicBezTo>
                    <a:pt x="1092" y="1"/>
                    <a:pt x="107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2178274" y="1098040"/>
              <a:ext cx="181196" cy="186359"/>
            </a:xfrm>
            <a:custGeom>
              <a:avLst/>
              <a:gdLst/>
              <a:ahLst/>
              <a:cxnLst/>
              <a:rect l="l" t="t" r="r" b="b"/>
              <a:pathLst>
                <a:path w="2667" h="2743" extrusionOk="0">
                  <a:moveTo>
                    <a:pt x="1657" y="248"/>
                  </a:moveTo>
                  <a:cubicBezTo>
                    <a:pt x="1841" y="248"/>
                    <a:pt x="2003" y="326"/>
                    <a:pt x="2135" y="478"/>
                  </a:cubicBezTo>
                  <a:cubicBezTo>
                    <a:pt x="2137" y="480"/>
                    <a:pt x="2137" y="484"/>
                    <a:pt x="2139" y="486"/>
                  </a:cubicBezTo>
                  <a:cubicBezTo>
                    <a:pt x="2062" y="458"/>
                    <a:pt x="1979" y="441"/>
                    <a:pt x="1889" y="441"/>
                  </a:cubicBezTo>
                  <a:cubicBezTo>
                    <a:pt x="1642" y="445"/>
                    <a:pt x="1421" y="577"/>
                    <a:pt x="1276" y="774"/>
                  </a:cubicBezTo>
                  <a:cubicBezTo>
                    <a:pt x="1480" y="962"/>
                    <a:pt x="1681" y="1153"/>
                    <a:pt x="1878" y="1348"/>
                  </a:cubicBezTo>
                  <a:cubicBezTo>
                    <a:pt x="1638" y="1469"/>
                    <a:pt x="1402" y="1592"/>
                    <a:pt x="1168" y="1713"/>
                  </a:cubicBezTo>
                  <a:cubicBezTo>
                    <a:pt x="1291" y="2021"/>
                    <a:pt x="1558" y="2243"/>
                    <a:pt x="1865" y="2254"/>
                  </a:cubicBezTo>
                  <a:cubicBezTo>
                    <a:pt x="1674" y="2397"/>
                    <a:pt x="1441" y="2482"/>
                    <a:pt x="1201" y="2494"/>
                  </a:cubicBezTo>
                  <a:cubicBezTo>
                    <a:pt x="1184" y="2494"/>
                    <a:pt x="1166" y="2495"/>
                    <a:pt x="1149" y="2495"/>
                  </a:cubicBezTo>
                  <a:cubicBezTo>
                    <a:pt x="832" y="2495"/>
                    <a:pt x="541" y="2353"/>
                    <a:pt x="402" y="2131"/>
                  </a:cubicBezTo>
                  <a:cubicBezTo>
                    <a:pt x="285" y="1943"/>
                    <a:pt x="259" y="1676"/>
                    <a:pt x="331" y="1398"/>
                  </a:cubicBezTo>
                  <a:cubicBezTo>
                    <a:pt x="463" y="887"/>
                    <a:pt x="1023" y="290"/>
                    <a:pt x="1614" y="251"/>
                  </a:cubicBezTo>
                  <a:cubicBezTo>
                    <a:pt x="1629" y="251"/>
                    <a:pt x="1644" y="248"/>
                    <a:pt x="1657" y="248"/>
                  </a:cubicBezTo>
                  <a:close/>
                  <a:moveTo>
                    <a:pt x="1658" y="0"/>
                  </a:moveTo>
                  <a:cubicBezTo>
                    <a:pt x="1638" y="0"/>
                    <a:pt x="1618" y="1"/>
                    <a:pt x="1598" y="2"/>
                  </a:cubicBezTo>
                  <a:cubicBezTo>
                    <a:pt x="891" y="49"/>
                    <a:pt x="248" y="729"/>
                    <a:pt x="91" y="1333"/>
                  </a:cubicBezTo>
                  <a:cubicBezTo>
                    <a:pt x="0" y="1683"/>
                    <a:pt x="38" y="2012"/>
                    <a:pt x="194" y="2261"/>
                  </a:cubicBezTo>
                  <a:cubicBezTo>
                    <a:pt x="380" y="2557"/>
                    <a:pt x="752" y="2743"/>
                    <a:pt x="1157" y="2743"/>
                  </a:cubicBezTo>
                  <a:cubicBezTo>
                    <a:pt x="1175" y="2743"/>
                    <a:pt x="1196" y="2743"/>
                    <a:pt x="1214" y="2739"/>
                  </a:cubicBezTo>
                  <a:cubicBezTo>
                    <a:pt x="1733" y="2717"/>
                    <a:pt x="2217" y="2395"/>
                    <a:pt x="2468" y="1947"/>
                  </a:cubicBezTo>
                  <a:cubicBezTo>
                    <a:pt x="2581" y="1795"/>
                    <a:pt x="2655" y="1592"/>
                    <a:pt x="2663" y="1367"/>
                  </a:cubicBezTo>
                  <a:cubicBezTo>
                    <a:pt x="2667" y="1270"/>
                    <a:pt x="2655" y="1177"/>
                    <a:pt x="2637" y="1090"/>
                  </a:cubicBezTo>
                  <a:cubicBezTo>
                    <a:pt x="2607" y="802"/>
                    <a:pt x="2497" y="521"/>
                    <a:pt x="2323" y="318"/>
                  </a:cubicBezTo>
                  <a:cubicBezTo>
                    <a:pt x="2143" y="110"/>
                    <a:pt x="191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3" name="Google Shape;323;p7"/>
          <p:cNvGrpSpPr/>
          <p:nvPr/>
        </p:nvGrpSpPr>
        <p:grpSpPr>
          <a:xfrm rot="4769784">
            <a:off x="36491" y="1236218"/>
            <a:ext cx="331843" cy="640133"/>
            <a:chOff x="5966450" y="2934100"/>
            <a:chExt cx="566954" cy="1109041"/>
          </a:xfrm>
        </p:grpSpPr>
        <p:sp>
          <p:nvSpPr>
            <p:cNvPr id="324" name="Google Shape;324;p7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7" name="Google Shape;327;p7"/>
          <p:cNvGrpSpPr/>
          <p:nvPr/>
        </p:nvGrpSpPr>
        <p:grpSpPr>
          <a:xfrm rot="214991" flipH="1">
            <a:off x="3116887" y="4627538"/>
            <a:ext cx="325671" cy="628136"/>
            <a:chOff x="5966450" y="2934100"/>
            <a:chExt cx="566954" cy="1109041"/>
          </a:xfrm>
        </p:grpSpPr>
        <p:sp>
          <p:nvSpPr>
            <p:cNvPr id="328" name="Google Shape;328;p7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"/>
          <p:cNvSpPr/>
          <p:nvPr/>
        </p:nvSpPr>
        <p:spPr>
          <a:xfrm>
            <a:off x="-16828" y="3219089"/>
            <a:ext cx="9177966" cy="2767064"/>
          </a:xfrm>
          <a:custGeom>
            <a:avLst/>
            <a:gdLst/>
            <a:ahLst/>
            <a:cxnLst/>
            <a:rect l="l" t="t" r="r" b="b"/>
            <a:pathLst>
              <a:path w="77923" h="23493" extrusionOk="0">
                <a:moveTo>
                  <a:pt x="77922" y="0"/>
                </a:moveTo>
                <a:cubicBezTo>
                  <a:pt x="76118" y="92"/>
                  <a:pt x="73160" y="482"/>
                  <a:pt x="71934" y="971"/>
                </a:cubicBezTo>
                <a:cubicBezTo>
                  <a:pt x="69573" y="1908"/>
                  <a:pt x="67727" y="3655"/>
                  <a:pt x="66952" y="5684"/>
                </a:cubicBezTo>
                <a:cubicBezTo>
                  <a:pt x="66395" y="5481"/>
                  <a:pt x="65786" y="5381"/>
                  <a:pt x="65175" y="5381"/>
                </a:cubicBezTo>
                <a:cubicBezTo>
                  <a:pt x="64272" y="5381"/>
                  <a:pt x="63367" y="5599"/>
                  <a:pt x="62632" y="6022"/>
                </a:cubicBezTo>
                <a:cubicBezTo>
                  <a:pt x="61399" y="6731"/>
                  <a:pt x="60686" y="7989"/>
                  <a:pt x="60829" y="9205"/>
                </a:cubicBezTo>
                <a:cubicBezTo>
                  <a:pt x="59948" y="8553"/>
                  <a:pt x="58751" y="8203"/>
                  <a:pt x="57557" y="8203"/>
                </a:cubicBezTo>
                <a:cubicBezTo>
                  <a:pt x="56964" y="8203"/>
                  <a:pt x="56373" y="8289"/>
                  <a:pt x="55822" y="8468"/>
                </a:cubicBezTo>
                <a:cubicBezTo>
                  <a:pt x="54161" y="9005"/>
                  <a:pt x="52953" y="10350"/>
                  <a:pt x="52838" y="11790"/>
                </a:cubicBezTo>
                <a:cubicBezTo>
                  <a:pt x="51929" y="11128"/>
                  <a:pt x="50703" y="10784"/>
                  <a:pt x="49481" y="10784"/>
                </a:cubicBezTo>
                <a:cubicBezTo>
                  <a:pt x="48615" y="10784"/>
                  <a:pt x="47752" y="10956"/>
                  <a:pt x="47006" y="11312"/>
                </a:cubicBezTo>
                <a:cubicBezTo>
                  <a:pt x="45652" y="11955"/>
                  <a:pt x="44761" y="13159"/>
                  <a:pt x="44606" y="14414"/>
                </a:cubicBezTo>
                <a:cubicBezTo>
                  <a:pt x="44121" y="14000"/>
                  <a:pt x="43567" y="13633"/>
                  <a:pt x="42962" y="13333"/>
                </a:cubicBezTo>
                <a:cubicBezTo>
                  <a:pt x="42226" y="12894"/>
                  <a:pt x="41330" y="12612"/>
                  <a:pt x="40419" y="12557"/>
                </a:cubicBezTo>
                <a:cubicBezTo>
                  <a:pt x="40285" y="12549"/>
                  <a:pt x="40153" y="12545"/>
                  <a:pt x="40021" y="12545"/>
                </a:cubicBezTo>
                <a:cubicBezTo>
                  <a:pt x="39965" y="12545"/>
                  <a:pt x="39908" y="12545"/>
                  <a:pt x="39851" y="12547"/>
                </a:cubicBezTo>
                <a:cubicBezTo>
                  <a:pt x="39796" y="12546"/>
                  <a:pt x="39741" y="12545"/>
                  <a:pt x="39686" y="12545"/>
                </a:cubicBezTo>
                <a:cubicBezTo>
                  <a:pt x="39553" y="12545"/>
                  <a:pt x="39419" y="12549"/>
                  <a:pt x="39285" y="12557"/>
                </a:cubicBezTo>
                <a:cubicBezTo>
                  <a:pt x="38372" y="12612"/>
                  <a:pt x="37478" y="12894"/>
                  <a:pt x="36741" y="13333"/>
                </a:cubicBezTo>
                <a:cubicBezTo>
                  <a:pt x="36139" y="13633"/>
                  <a:pt x="35582" y="14000"/>
                  <a:pt x="35099" y="14414"/>
                </a:cubicBezTo>
                <a:cubicBezTo>
                  <a:pt x="34944" y="13159"/>
                  <a:pt x="34054" y="11957"/>
                  <a:pt x="32700" y="11312"/>
                </a:cubicBezTo>
                <a:cubicBezTo>
                  <a:pt x="31953" y="10957"/>
                  <a:pt x="31090" y="10785"/>
                  <a:pt x="30224" y="10785"/>
                </a:cubicBezTo>
                <a:cubicBezTo>
                  <a:pt x="29003" y="10785"/>
                  <a:pt x="27778" y="11128"/>
                  <a:pt x="26869" y="11790"/>
                </a:cubicBezTo>
                <a:cubicBezTo>
                  <a:pt x="26757" y="10350"/>
                  <a:pt x="25544" y="9005"/>
                  <a:pt x="23886" y="8468"/>
                </a:cubicBezTo>
                <a:cubicBezTo>
                  <a:pt x="23334" y="8290"/>
                  <a:pt x="22743" y="8204"/>
                  <a:pt x="22151" y="8204"/>
                </a:cubicBezTo>
                <a:cubicBezTo>
                  <a:pt x="20958" y="8204"/>
                  <a:pt x="19762" y="8553"/>
                  <a:pt x="18881" y="9205"/>
                </a:cubicBezTo>
                <a:cubicBezTo>
                  <a:pt x="19024" y="7989"/>
                  <a:pt x="18311" y="6731"/>
                  <a:pt x="17077" y="6022"/>
                </a:cubicBezTo>
                <a:cubicBezTo>
                  <a:pt x="16342" y="5599"/>
                  <a:pt x="15437" y="5381"/>
                  <a:pt x="14534" y="5381"/>
                </a:cubicBezTo>
                <a:cubicBezTo>
                  <a:pt x="13923" y="5381"/>
                  <a:pt x="13313" y="5481"/>
                  <a:pt x="12757" y="5684"/>
                </a:cubicBezTo>
                <a:cubicBezTo>
                  <a:pt x="11983" y="3655"/>
                  <a:pt x="10136" y="1908"/>
                  <a:pt x="7774" y="971"/>
                </a:cubicBezTo>
                <a:cubicBezTo>
                  <a:pt x="6336" y="400"/>
                  <a:pt x="2999" y="1"/>
                  <a:pt x="656" y="1"/>
                </a:cubicBezTo>
                <a:cubicBezTo>
                  <a:pt x="427" y="1"/>
                  <a:pt x="208" y="5"/>
                  <a:pt x="1" y="13"/>
                </a:cubicBezTo>
                <a:lnTo>
                  <a:pt x="119" y="23493"/>
                </a:lnTo>
                <a:cubicBezTo>
                  <a:pt x="12927" y="22406"/>
                  <a:pt x="27048" y="20779"/>
                  <a:pt x="39856" y="19691"/>
                </a:cubicBezTo>
                <a:cubicBezTo>
                  <a:pt x="52138" y="20732"/>
                  <a:pt x="65640" y="22050"/>
                  <a:pt x="77922" y="23091"/>
                </a:cubicBezTo>
                <a:lnTo>
                  <a:pt x="779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8"/>
          <p:cNvSpPr/>
          <p:nvPr/>
        </p:nvSpPr>
        <p:spPr>
          <a:xfrm>
            <a:off x="-30137" y="3206015"/>
            <a:ext cx="9204231" cy="1888053"/>
          </a:xfrm>
          <a:custGeom>
            <a:avLst/>
            <a:gdLst/>
            <a:ahLst/>
            <a:cxnLst/>
            <a:rect l="l" t="t" r="r" b="b"/>
            <a:pathLst>
              <a:path w="78146" h="16030" extrusionOk="0">
                <a:moveTo>
                  <a:pt x="74164" y="2821"/>
                </a:moveTo>
                <a:cubicBezTo>
                  <a:pt x="73998" y="2821"/>
                  <a:pt x="73829" y="2847"/>
                  <a:pt x="73663" y="2900"/>
                </a:cubicBezTo>
                <a:cubicBezTo>
                  <a:pt x="73217" y="3044"/>
                  <a:pt x="72865" y="3366"/>
                  <a:pt x="72721" y="3762"/>
                </a:cubicBezTo>
                <a:cubicBezTo>
                  <a:pt x="72701" y="3818"/>
                  <a:pt x="72730" y="3880"/>
                  <a:pt x="72783" y="3900"/>
                </a:cubicBezTo>
                <a:cubicBezTo>
                  <a:pt x="72796" y="3904"/>
                  <a:pt x="72809" y="3907"/>
                  <a:pt x="72822" y="3907"/>
                </a:cubicBezTo>
                <a:cubicBezTo>
                  <a:pt x="72865" y="3907"/>
                  <a:pt x="72906" y="3881"/>
                  <a:pt x="72923" y="3838"/>
                </a:cubicBezTo>
                <a:cubicBezTo>
                  <a:pt x="73045" y="3502"/>
                  <a:pt x="73348" y="3229"/>
                  <a:pt x="73731" y="3105"/>
                </a:cubicBezTo>
                <a:cubicBezTo>
                  <a:pt x="73874" y="3059"/>
                  <a:pt x="74020" y="3036"/>
                  <a:pt x="74162" y="3036"/>
                </a:cubicBezTo>
                <a:cubicBezTo>
                  <a:pt x="74401" y="3036"/>
                  <a:pt x="74630" y="3100"/>
                  <a:pt x="74817" y="3224"/>
                </a:cubicBezTo>
                <a:cubicBezTo>
                  <a:pt x="74834" y="3236"/>
                  <a:pt x="74855" y="3242"/>
                  <a:pt x="74875" y="3242"/>
                </a:cubicBezTo>
                <a:cubicBezTo>
                  <a:pt x="74910" y="3242"/>
                  <a:pt x="74945" y="3226"/>
                  <a:pt x="74965" y="3196"/>
                </a:cubicBezTo>
                <a:cubicBezTo>
                  <a:pt x="74997" y="3147"/>
                  <a:pt x="74984" y="3080"/>
                  <a:pt x="74935" y="3046"/>
                </a:cubicBezTo>
                <a:cubicBezTo>
                  <a:pt x="74715" y="2897"/>
                  <a:pt x="74445" y="2821"/>
                  <a:pt x="74164" y="2821"/>
                </a:cubicBezTo>
                <a:close/>
                <a:moveTo>
                  <a:pt x="4740" y="3256"/>
                </a:moveTo>
                <a:cubicBezTo>
                  <a:pt x="4458" y="3256"/>
                  <a:pt x="4187" y="3333"/>
                  <a:pt x="3967" y="3481"/>
                </a:cubicBezTo>
                <a:cubicBezTo>
                  <a:pt x="3918" y="3514"/>
                  <a:pt x="3904" y="3582"/>
                  <a:pt x="3939" y="3631"/>
                </a:cubicBezTo>
                <a:cubicBezTo>
                  <a:pt x="3958" y="3661"/>
                  <a:pt x="3992" y="3678"/>
                  <a:pt x="4026" y="3678"/>
                </a:cubicBezTo>
                <a:cubicBezTo>
                  <a:pt x="4047" y="3678"/>
                  <a:pt x="4068" y="3672"/>
                  <a:pt x="4087" y="3659"/>
                </a:cubicBezTo>
                <a:cubicBezTo>
                  <a:pt x="4271" y="3535"/>
                  <a:pt x="4498" y="3471"/>
                  <a:pt x="4736" y="3471"/>
                </a:cubicBezTo>
                <a:cubicBezTo>
                  <a:pt x="4880" y="3471"/>
                  <a:pt x="5028" y="3494"/>
                  <a:pt x="5173" y="3541"/>
                </a:cubicBezTo>
                <a:cubicBezTo>
                  <a:pt x="5557" y="3665"/>
                  <a:pt x="5860" y="3939"/>
                  <a:pt x="5981" y="4273"/>
                </a:cubicBezTo>
                <a:cubicBezTo>
                  <a:pt x="5998" y="4316"/>
                  <a:pt x="6038" y="4343"/>
                  <a:pt x="6081" y="4343"/>
                </a:cubicBezTo>
                <a:cubicBezTo>
                  <a:pt x="6094" y="4343"/>
                  <a:pt x="6107" y="4342"/>
                  <a:pt x="6120" y="4336"/>
                </a:cubicBezTo>
                <a:cubicBezTo>
                  <a:pt x="6176" y="4316"/>
                  <a:pt x="6205" y="4254"/>
                  <a:pt x="6184" y="4198"/>
                </a:cubicBezTo>
                <a:cubicBezTo>
                  <a:pt x="6035" y="3803"/>
                  <a:pt x="5682" y="3481"/>
                  <a:pt x="5237" y="3335"/>
                </a:cubicBezTo>
                <a:cubicBezTo>
                  <a:pt x="5073" y="3282"/>
                  <a:pt x="4904" y="3256"/>
                  <a:pt x="4740" y="3256"/>
                </a:cubicBezTo>
                <a:close/>
                <a:moveTo>
                  <a:pt x="10516" y="6562"/>
                </a:moveTo>
                <a:cubicBezTo>
                  <a:pt x="10236" y="6562"/>
                  <a:pt x="9956" y="6702"/>
                  <a:pt x="9795" y="6933"/>
                </a:cubicBezTo>
                <a:cubicBezTo>
                  <a:pt x="9762" y="6980"/>
                  <a:pt x="9774" y="7048"/>
                  <a:pt x="9823" y="7081"/>
                </a:cubicBezTo>
                <a:cubicBezTo>
                  <a:pt x="9841" y="7094"/>
                  <a:pt x="9863" y="7100"/>
                  <a:pt x="9884" y="7100"/>
                </a:cubicBezTo>
                <a:cubicBezTo>
                  <a:pt x="9918" y="7100"/>
                  <a:pt x="9951" y="7084"/>
                  <a:pt x="9972" y="7055"/>
                </a:cubicBezTo>
                <a:cubicBezTo>
                  <a:pt x="10093" y="6881"/>
                  <a:pt x="10304" y="6777"/>
                  <a:pt x="10515" y="6777"/>
                </a:cubicBezTo>
                <a:cubicBezTo>
                  <a:pt x="10558" y="6777"/>
                  <a:pt x="10600" y="6781"/>
                  <a:pt x="10642" y="6790"/>
                </a:cubicBezTo>
                <a:cubicBezTo>
                  <a:pt x="10890" y="6842"/>
                  <a:pt x="11097" y="7055"/>
                  <a:pt x="11146" y="7303"/>
                </a:cubicBezTo>
                <a:cubicBezTo>
                  <a:pt x="11156" y="7353"/>
                  <a:pt x="11202" y="7389"/>
                  <a:pt x="11253" y="7389"/>
                </a:cubicBezTo>
                <a:cubicBezTo>
                  <a:pt x="11260" y="7389"/>
                  <a:pt x="11267" y="7389"/>
                  <a:pt x="11271" y="7388"/>
                </a:cubicBezTo>
                <a:cubicBezTo>
                  <a:pt x="11329" y="7376"/>
                  <a:pt x="11369" y="7319"/>
                  <a:pt x="11356" y="7261"/>
                </a:cubicBezTo>
                <a:cubicBezTo>
                  <a:pt x="11291" y="6930"/>
                  <a:pt x="11016" y="6649"/>
                  <a:pt x="10685" y="6580"/>
                </a:cubicBezTo>
                <a:cubicBezTo>
                  <a:pt x="10630" y="6568"/>
                  <a:pt x="10573" y="6562"/>
                  <a:pt x="10516" y="6562"/>
                </a:cubicBezTo>
                <a:close/>
                <a:moveTo>
                  <a:pt x="65054" y="6869"/>
                </a:moveTo>
                <a:cubicBezTo>
                  <a:pt x="64903" y="6869"/>
                  <a:pt x="64748" y="6893"/>
                  <a:pt x="64595" y="6941"/>
                </a:cubicBezTo>
                <a:cubicBezTo>
                  <a:pt x="64167" y="7078"/>
                  <a:pt x="63833" y="7389"/>
                  <a:pt x="63708" y="7771"/>
                </a:cubicBezTo>
                <a:cubicBezTo>
                  <a:pt x="63689" y="7827"/>
                  <a:pt x="63718" y="7887"/>
                  <a:pt x="63776" y="7907"/>
                </a:cubicBezTo>
                <a:cubicBezTo>
                  <a:pt x="63787" y="7912"/>
                  <a:pt x="63800" y="7913"/>
                  <a:pt x="63810" y="7913"/>
                </a:cubicBezTo>
                <a:cubicBezTo>
                  <a:pt x="63855" y="7913"/>
                  <a:pt x="63897" y="7884"/>
                  <a:pt x="63913" y="7840"/>
                </a:cubicBezTo>
                <a:cubicBezTo>
                  <a:pt x="64019" y="7523"/>
                  <a:pt x="64300" y="7264"/>
                  <a:pt x="64663" y="7146"/>
                </a:cubicBezTo>
                <a:cubicBezTo>
                  <a:pt x="64794" y="7104"/>
                  <a:pt x="64926" y="7083"/>
                  <a:pt x="65055" y="7083"/>
                </a:cubicBezTo>
                <a:cubicBezTo>
                  <a:pt x="65285" y="7083"/>
                  <a:pt x="65502" y="7148"/>
                  <a:pt x="65677" y="7274"/>
                </a:cubicBezTo>
                <a:cubicBezTo>
                  <a:pt x="65696" y="7287"/>
                  <a:pt x="65718" y="7294"/>
                  <a:pt x="65740" y="7294"/>
                </a:cubicBezTo>
                <a:cubicBezTo>
                  <a:pt x="65773" y="7294"/>
                  <a:pt x="65805" y="7279"/>
                  <a:pt x="65826" y="7251"/>
                </a:cubicBezTo>
                <a:cubicBezTo>
                  <a:pt x="65861" y="7200"/>
                  <a:pt x="65849" y="7134"/>
                  <a:pt x="65802" y="7100"/>
                </a:cubicBezTo>
                <a:cubicBezTo>
                  <a:pt x="65591" y="6947"/>
                  <a:pt x="65329" y="6869"/>
                  <a:pt x="65054" y="6869"/>
                </a:cubicBezTo>
                <a:close/>
                <a:moveTo>
                  <a:pt x="14708" y="8693"/>
                </a:moveTo>
                <a:cubicBezTo>
                  <a:pt x="14434" y="8693"/>
                  <a:pt x="14172" y="8771"/>
                  <a:pt x="13963" y="8924"/>
                </a:cubicBezTo>
                <a:cubicBezTo>
                  <a:pt x="13914" y="8959"/>
                  <a:pt x="13904" y="9028"/>
                  <a:pt x="13940" y="9074"/>
                </a:cubicBezTo>
                <a:cubicBezTo>
                  <a:pt x="13959" y="9103"/>
                  <a:pt x="13992" y="9119"/>
                  <a:pt x="14025" y="9119"/>
                </a:cubicBezTo>
                <a:cubicBezTo>
                  <a:pt x="14048" y="9119"/>
                  <a:pt x="14070" y="9111"/>
                  <a:pt x="14089" y="9097"/>
                </a:cubicBezTo>
                <a:cubicBezTo>
                  <a:pt x="14262" y="8972"/>
                  <a:pt x="14479" y="8907"/>
                  <a:pt x="14708" y="8907"/>
                </a:cubicBezTo>
                <a:cubicBezTo>
                  <a:pt x="14838" y="8907"/>
                  <a:pt x="14971" y="8928"/>
                  <a:pt x="15102" y="8970"/>
                </a:cubicBezTo>
                <a:cubicBezTo>
                  <a:pt x="15466" y="9087"/>
                  <a:pt x="15747" y="9346"/>
                  <a:pt x="15851" y="9664"/>
                </a:cubicBezTo>
                <a:cubicBezTo>
                  <a:pt x="15865" y="9709"/>
                  <a:pt x="15908" y="9738"/>
                  <a:pt x="15954" y="9738"/>
                </a:cubicBezTo>
                <a:cubicBezTo>
                  <a:pt x="15964" y="9738"/>
                  <a:pt x="15977" y="9736"/>
                  <a:pt x="15987" y="9733"/>
                </a:cubicBezTo>
                <a:cubicBezTo>
                  <a:pt x="16044" y="9715"/>
                  <a:pt x="16074" y="9654"/>
                  <a:pt x="16057" y="9597"/>
                </a:cubicBezTo>
                <a:cubicBezTo>
                  <a:pt x="15928" y="9215"/>
                  <a:pt x="15597" y="8903"/>
                  <a:pt x="15170" y="8766"/>
                </a:cubicBezTo>
                <a:cubicBezTo>
                  <a:pt x="15017" y="8717"/>
                  <a:pt x="14861" y="8693"/>
                  <a:pt x="14708" y="8693"/>
                </a:cubicBezTo>
                <a:close/>
                <a:moveTo>
                  <a:pt x="63746" y="9996"/>
                </a:moveTo>
                <a:cubicBezTo>
                  <a:pt x="63602" y="9996"/>
                  <a:pt x="63454" y="10024"/>
                  <a:pt x="63312" y="10079"/>
                </a:cubicBezTo>
                <a:cubicBezTo>
                  <a:pt x="62987" y="10204"/>
                  <a:pt x="62736" y="10458"/>
                  <a:pt x="62641" y="10759"/>
                </a:cubicBezTo>
                <a:cubicBezTo>
                  <a:pt x="62622" y="10815"/>
                  <a:pt x="62655" y="10875"/>
                  <a:pt x="62710" y="10894"/>
                </a:cubicBezTo>
                <a:cubicBezTo>
                  <a:pt x="62722" y="10897"/>
                  <a:pt x="62732" y="10900"/>
                  <a:pt x="62743" y="10900"/>
                </a:cubicBezTo>
                <a:cubicBezTo>
                  <a:pt x="62788" y="10900"/>
                  <a:pt x="62831" y="10871"/>
                  <a:pt x="62845" y="10824"/>
                </a:cubicBezTo>
                <a:cubicBezTo>
                  <a:pt x="62920" y="10585"/>
                  <a:pt x="63122" y="10381"/>
                  <a:pt x="63388" y="10278"/>
                </a:cubicBezTo>
                <a:cubicBezTo>
                  <a:pt x="63505" y="10233"/>
                  <a:pt x="63626" y="10210"/>
                  <a:pt x="63744" y="10210"/>
                </a:cubicBezTo>
                <a:cubicBezTo>
                  <a:pt x="63893" y="10210"/>
                  <a:pt x="64036" y="10246"/>
                  <a:pt x="64157" y="10318"/>
                </a:cubicBezTo>
                <a:cubicBezTo>
                  <a:pt x="64175" y="10328"/>
                  <a:pt x="64194" y="10333"/>
                  <a:pt x="64212" y="10333"/>
                </a:cubicBezTo>
                <a:cubicBezTo>
                  <a:pt x="64249" y="10333"/>
                  <a:pt x="64285" y="10314"/>
                  <a:pt x="64306" y="10281"/>
                </a:cubicBezTo>
                <a:cubicBezTo>
                  <a:pt x="64334" y="10227"/>
                  <a:pt x="64316" y="10161"/>
                  <a:pt x="64265" y="10132"/>
                </a:cubicBezTo>
                <a:cubicBezTo>
                  <a:pt x="64113" y="10042"/>
                  <a:pt x="63932" y="9996"/>
                  <a:pt x="63746" y="9996"/>
                </a:cubicBezTo>
                <a:close/>
                <a:moveTo>
                  <a:pt x="11721" y="10685"/>
                </a:moveTo>
                <a:cubicBezTo>
                  <a:pt x="11533" y="10685"/>
                  <a:pt x="11352" y="10731"/>
                  <a:pt x="11198" y="10821"/>
                </a:cubicBezTo>
                <a:cubicBezTo>
                  <a:pt x="11147" y="10851"/>
                  <a:pt x="11130" y="10916"/>
                  <a:pt x="11160" y="10968"/>
                </a:cubicBezTo>
                <a:cubicBezTo>
                  <a:pt x="11181" y="11001"/>
                  <a:pt x="11216" y="11021"/>
                  <a:pt x="11253" y="11021"/>
                </a:cubicBezTo>
                <a:cubicBezTo>
                  <a:pt x="11271" y="11021"/>
                  <a:pt x="11290" y="11016"/>
                  <a:pt x="11307" y="11005"/>
                </a:cubicBezTo>
                <a:cubicBezTo>
                  <a:pt x="11428" y="10934"/>
                  <a:pt x="11571" y="10899"/>
                  <a:pt x="11720" y="10899"/>
                </a:cubicBezTo>
                <a:cubicBezTo>
                  <a:pt x="11838" y="10899"/>
                  <a:pt x="11959" y="10921"/>
                  <a:pt x="12076" y="10966"/>
                </a:cubicBezTo>
                <a:cubicBezTo>
                  <a:pt x="12341" y="11068"/>
                  <a:pt x="12544" y="11271"/>
                  <a:pt x="12619" y="11512"/>
                </a:cubicBezTo>
                <a:cubicBezTo>
                  <a:pt x="12634" y="11558"/>
                  <a:pt x="12677" y="11587"/>
                  <a:pt x="12723" y="11587"/>
                </a:cubicBezTo>
                <a:cubicBezTo>
                  <a:pt x="12733" y="11587"/>
                  <a:pt x="12744" y="11585"/>
                  <a:pt x="12755" y="11581"/>
                </a:cubicBezTo>
                <a:cubicBezTo>
                  <a:pt x="12811" y="11564"/>
                  <a:pt x="12842" y="11505"/>
                  <a:pt x="12825" y="11447"/>
                </a:cubicBezTo>
                <a:cubicBezTo>
                  <a:pt x="12730" y="11146"/>
                  <a:pt x="12478" y="10890"/>
                  <a:pt x="12153" y="10766"/>
                </a:cubicBezTo>
                <a:cubicBezTo>
                  <a:pt x="12011" y="10712"/>
                  <a:pt x="11864" y="10685"/>
                  <a:pt x="11721" y="10685"/>
                </a:cubicBezTo>
                <a:close/>
                <a:moveTo>
                  <a:pt x="58485" y="11585"/>
                </a:moveTo>
                <a:cubicBezTo>
                  <a:pt x="58267" y="11585"/>
                  <a:pt x="58042" y="11651"/>
                  <a:pt x="57843" y="11778"/>
                </a:cubicBezTo>
                <a:cubicBezTo>
                  <a:pt x="57543" y="11970"/>
                  <a:pt x="57344" y="12278"/>
                  <a:pt x="57314" y="12601"/>
                </a:cubicBezTo>
                <a:cubicBezTo>
                  <a:pt x="57308" y="12660"/>
                  <a:pt x="57352" y="12711"/>
                  <a:pt x="57411" y="12717"/>
                </a:cubicBezTo>
                <a:lnTo>
                  <a:pt x="57421" y="12717"/>
                </a:lnTo>
                <a:cubicBezTo>
                  <a:pt x="57474" y="12717"/>
                  <a:pt x="57522" y="12675"/>
                  <a:pt x="57526" y="12621"/>
                </a:cubicBezTo>
                <a:cubicBezTo>
                  <a:pt x="57552" y="12364"/>
                  <a:pt x="57712" y="12117"/>
                  <a:pt x="57958" y="11960"/>
                </a:cubicBezTo>
                <a:cubicBezTo>
                  <a:pt x="58121" y="11854"/>
                  <a:pt x="58306" y="11800"/>
                  <a:pt x="58484" y="11800"/>
                </a:cubicBezTo>
                <a:cubicBezTo>
                  <a:pt x="58572" y="11800"/>
                  <a:pt x="58659" y="11813"/>
                  <a:pt x="58740" y="11840"/>
                </a:cubicBezTo>
                <a:cubicBezTo>
                  <a:pt x="58751" y="11845"/>
                  <a:pt x="58763" y="11847"/>
                  <a:pt x="58775" y="11847"/>
                </a:cubicBezTo>
                <a:cubicBezTo>
                  <a:pt x="58819" y="11847"/>
                  <a:pt x="58861" y="11818"/>
                  <a:pt x="58877" y="11774"/>
                </a:cubicBezTo>
                <a:cubicBezTo>
                  <a:pt x="58897" y="11718"/>
                  <a:pt x="58865" y="11657"/>
                  <a:pt x="58810" y="11637"/>
                </a:cubicBezTo>
                <a:cubicBezTo>
                  <a:pt x="58707" y="11602"/>
                  <a:pt x="58597" y="11585"/>
                  <a:pt x="58485" y="11585"/>
                </a:cubicBezTo>
                <a:close/>
                <a:moveTo>
                  <a:pt x="48308" y="12042"/>
                </a:moveTo>
                <a:cubicBezTo>
                  <a:pt x="48011" y="12042"/>
                  <a:pt x="47708" y="12139"/>
                  <a:pt x="47438" y="12324"/>
                </a:cubicBezTo>
                <a:cubicBezTo>
                  <a:pt x="47060" y="12588"/>
                  <a:pt x="46819" y="12976"/>
                  <a:pt x="46783" y="13394"/>
                </a:cubicBezTo>
                <a:cubicBezTo>
                  <a:pt x="46779" y="13453"/>
                  <a:pt x="46822" y="13505"/>
                  <a:pt x="46881" y="13511"/>
                </a:cubicBezTo>
                <a:lnTo>
                  <a:pt x="46890" y="13511"/>
                </a:lnTo>
                <a:cubicBezTo>
                  <a:pt x="46946" y="13511"/>
                  <a:pt x="46992" y="13469"/>
                  <a:pt x="46996" y="13411"/>
                </a:cubicBezTo>
                <a:cubicBezTo>
                  <a:pt x="47026" y="13059"/>
                  <a:pt x="47232" y="12727"/>
                  <a:pt x="47559" y="12503"/>
                </a:cubicBezTo>
                <a:cubicBezTo>
                  <a:pt x="47793" y="12343"/>
                  <a:pt x="48054" y="12258"/>
                  <a:pt x="48309" y="12258"/>
                </a:cubicBezTo>
                <a:cubicBezTo>
                  <a:pt x="48411" y="12258"/>
                  <a:pt x="48512" y="12272"/>
                  <a:pt x="48610" y="12300"/>
                </a:cubicBezTo>
                <a:cubicBezTo>
                  <a:pt x="48620" y="12302"/>
                  <a:pt x="48631" y="12304"/>
                  <a:pt x="48640" y="12304"/>
                </a:cubicBezTo>
                <a:cubicBezTo>
                  <a:pt x="48687" y="12304"/>
                  <a:pt x="48730" y="12274"/>
                  <a:pt x="48744" y="12226"/>
                </a:cubicBezTo>
                <a:cubicBezTo>
                  <a:pt x="48760" y="12169"/>
                  <a:pt x="48727" y="12110"/>
                  <a:pt x="48670" y="12092"/>
                </a:cubicBezTo>
                <a:cubicBezTo>
                  <a:pt x="48552" y="12059"/>
                  <a:pt x="48431" y="12042"/>
                  <a:pt x="48308" y="12042"/>
                </a:cubicBezTo>
                <a:close/>
                <a:moveTo>
                  <a:pt x="22292" y="12881"/>
                </a:moveTo>
                <a:cubicBezTo>
                  <a:pt x="22156" y="12881"/>
                  <a:pt x="22022" y="12904"/>
                  <a:pt x="21896" y="12952"/>
                </a:cubicBezTo>
                <a:cubicBezTo>
                  <a:pt x="21840" y="12972"/>
                  <a:pt x="21813" y="13034"/>
                  <a:pt x="21833" y="13090"/>
                </a:cubicBezTo>
                <a:cubicBezTo>
                  <a:pt x="21849" y="13134"/>
                  <a:pt x="21890" y="13159"/>
                  <a:pt x="21933" y="13159"/>
                </a:cubicBezTo>
                <a:cubicBezTo>
                  <a:pt x="21946" y="13159"/>
                  <a:pt x="21958" y="13157"/>
                  <a:pt x="21971" y="13152"/>
                </a:cubicBezTo>
                <a:cubicBezTo>
                  <a:pt x="22072" y="13114"/>
                  <a:pt x="22181" y="13095"/>
                  <a:pt x="22292" y="13095"/>
                </a:cubicBezTo>
                <a:cubicBezTo>
                  <a:pt x="22472" y="13095"/>
                  <a:pt x="22658" y="13145"/>
                  <a:pt x="22831" y="13243"/>
                </a:cubicBezTo>
                <a:cubicBezTo>
                  <a:pt x="23109" y="13401"/>
                  <a:pt x="23299" y="13652"/>
                  <a:pt x="23349" y="13933"/>
                </a:cubicBezTo>
                <a:lnTo>
                  <a:pt x="23385" y="14128"/>
                </a:lnTo>
                <a:lnTo>
                  <a:pt x="23529" y="13990"/>
                </a:lnTo>
                <a:cubicBezTo>
                  <a:pt x="23698" y="13828"/>
                  <a:pt x="23937" y="13740"/>
                  <a:pt x="24195" y="13740"/>
                </a:cubicBezTo>
                <a:cubicBezTo>
                  <a:pt x="24228" y="13740"/>
                  <a:pt x="24262" y="13741"/>
                  <a:pt x="24295" y="13744"/>
                </a:cubicBezTo>
                <a:cubicBezTo>
                  <a:pt x="24590" y="13770"/>
                  <a:pt x="24850" y="13907"/>
                  <a:pt x="25007" y="14121"/>
                </a:cubicBezTo>
                <a:cubicBezTo>
                  <a:pt x="25028" y="14150"/>
                  <a:pt x="25060" y="14164"/>
                  <a:pt x="25093" y="14164"/>
                </a:cubicBezTo>
                <a:cubicBezTo>
                  <a:pt x="25115" y="14164"/>
                  <a:pt x="25136" y="14157"/>
                  <a:pt x="25156" y="14144"/>
                </a:cubicBezTo>
                <a:cubicBezTo>
                  <a:pt x="25204" y="14110"/>
                  <a:pt x="25215" y="14042"/>
                  <a:pt x="25179" y="13995"/>
                </a:cubicBezTo>
                <a:cubicBezTo>
                  <a:pt x="24986" y="13734"/>
                  <a:pt x="24671" y="13565"/>
                  <a:pt x="24315" y="13532"/>
                </a:cubicBezTo>
                <a:cubicBezTo>
                  <a:pt x="24275" y="13529"/>
                  <a:pt x="24235" y="13527"/>
                  <a:pt x="24195" y="13527"/>
                </a:cubicBezTo>
                <a:cubicBezTo>
                  <a:pt x="23945" y="13527"/>
                  <a:pt x="23709" y="13596"/>
                  <a:pt x="23516" y="13727"/>
                </a:cubicBezTo>
                <a:cubicBezTo>
                  <a:pt x="23421" y="13453"/>
                  <a:pt x="23215" y="13214"/>
                  <a:pt x="22936" y="13056"/>
                </a:cubicBezTo>
                <a:cubicBezTo>
                  <a:pt x="22731" y="12940"/>
                  <a:pt x="22508" y="12881"/>
                  <a:pt x="22292" y="12881"/>
                </a:cubicBezTo>
                <a:close/>
                <a:moveTo>
                  <a:pt x="30270" y="13157"/>
                </a:moveTo>
                <a:cubicBezTo>
                  <a:pt x="30147" y="13157"/>
                  <a:pt x="30026" y="13173"/>
                  <a:pt x="29908" y="13207"/>
                </a:cubicBezTo>
                <a:cubicBezTo>
                  <a:pt x="29851" y="13223"/>
                  <a:pt x="29818" y="13283"/>
                  <a:pt x="29834" y="13341"/>
                </a:cubicBezTo>
                <a:cubicBezTo>
                  <a:pt x="29847" y="13388"/>
                  <a:pt x="29890" y="13418"/>
                  <a:pt x="29938" y="13418"/>
                </a:cubicBezTo>
                <a:cubicBezTo>
                  <a:pt x="29947" y="13418"/>
                  <a:pt x="29958" y="13417"/>
                  <a:pt x="29968" y="13414"/>
                </a:cubicBezTo>
                <a:cubicBezTo>
                  <a:pt x="30066" y="13386"/>
                  <a:pt x="30167" y="13372"/>
                  <a:pt x="30270" y="13372"/>
                </a:cubicBezTo>
                <a:cubicBezTo>
                  <a:pt x="30524" y="13372"/>
                  <a:pt x="30785" y="13456"/>
                  <a:pt x="31019" y="13617"/>
                </a:cubicBezTo>
                <a:cubicBezTo>
                  <a:pt x="31346" y="13842"/>
                  <a:pt x="31552" y="14176"/>
                  <a:pt x="31582" y="14526"/>
                </a:cubicBezTo>
                <a:cubicBezTo>
                  <a:pt x="31588" y="14582"/>
                  <a:pt x="31634" y="14625"/>
                  <a:pt x="31688" y="14625"/>
                </a:cubicBezTo>
                <a:lnTo>
                  <a:pt x="31697" y="14625"/>
                </a:lnTo>
                <a:cubicBezTo>
                  <a:pt x="31756" y="14620"/>
                  <a:pt x="31799" y="14568"/>
                  <a:pt x="31794" y="14509"/>
                </a:cubicBezTo>
                <a:cubicBezTo>
                  <a:pt x="31759" y="14091"/>
                  <a:pt x="31521" y="13702"/>
                  <a:pt x="31140" y="13439"/>
                </a:cubicBezTo>
                <a:cubicBezTo>
                  <a:pt x="30871" y="13253"/>
                  <a:pt x="30567" y="13157"/>
                  <a:pt x="30270" y="13157"/>
                </a:cubicBezTo>
                <a:close/>
                <a:moveTo>
                  <a:pt x="39943" y="13841"/>
                </a:moveTo>
                <a:cubicBezTo>
                  <a:pt x="39886" y="13841"/>
                  <a:pt x="39829" y="13847"/>
                  <a:pt x="39773" y="13859"/>
                </a:cubicBezTo>
                <a:cubicBezTo>
                  <a:pt x="39442" y="13928"/>
                  <a:pt x="39165" y="14209"/>
                  <a:pt x="39100" y="14540"/>
                </a:cubicBezTo>
                <a:cubicBezTo>
                  <a:pt x="39090" y="14598"/>
                  <a:pt x="39128" y="14656"/>
                  <a:pt x="39185" y="14667"/>
                </a:cubicBezTo>
                <a:cubicBezTo>
                  <a:pt x="39193" y="14669"/>
                  <a:pt x="39200" y="14669"/>
                  <a:pt x="39205" y="14669"/>
                </a:cubicBezTo>
                <a:cubicBezTo>
                  <a:pt x="39256" y="14669"/>
                  <a:pt x="39301" y="14633"/>
                  <a:pt x="39312" y="14582"/>
                </a:cubicBezTo>
                <a:cubicBezTo>
                  <a:pt x="39360" y="14332"/>
                  <a:pt x="39567" y="14121"/>
                  <a:pt x="39816" y="14069"/>
                </a:cubicBezTo>
                <a:cubicBezTo>
                  <a:pt x="39858" y="14061"/>
                  <a:pt x="39900" y="14057"/>
                  <a:pt x="39942" y="14057"/>
                </a:cubicBezTo>
                <a:cubicBezTo>
                  <a:pt x="40152" y="14057"/>
                  <a:pt x="40363" y="14161"/>
                  <a:pt x="40486" y="14334"/>
                </a:cubicBezTo>
                <a:cubicBezTo>
                  <a:pt x="40506" y="14364"/>
                  <a:pt x="40540" y="14380"/>
                  <a:pt x="40573" y="14380"/>
                </a:cubicBezTo>
                <a:cubicBezTo>
                  <a:pt x="40595" y="14380"/>
                  <a:pt x="40616" y="14374"/>
                  <a:pt x="40634" y="14360"/>
                </a:cubicBezTo>
                <a:cubicBezTo>
                  <a:pt x="40683" y="14327"/>
                  <a:pt x="40696" y="14260"/>
                  <a:pt x="40661" y="14212"/>
                </a:cubicBezTo>
                <a:cubicBezTo>
                  <a:pt x="40501" y="13980"/>
                  <a:pt x="40223" y="13841"/>
                  <a:pt x="39943" y="13841"/>
                </a:cubicBezTo>
                <a:close/>
                <a:moveTo>
                  <a:pt x="78028" y="0"/>
                </a:moveTo>
                <a:cubicBezTo>
                  <a:pt x="76379" y="85"/>
                  <a:pt x="73326" y="454"/>
                  <a:pt x="72008" y="978"/>
                </a:cubicBezTo>
                <a:cubicBezTo>
                  <a:pt x="69668" y="1907"/>
                  <a:pt x="67805" y="3649"/>
                  <a:pt x="67001" y="5654"/>
                </a:cubicBezTo>
                <a:cubicBezTo>
                  <a:pt x="66458" y="5469"/>
                  <a:pt x="65871" y="5378"/>
                  <a:pt x="65284" y="5378"/>
                </a:cubicBezTo>
                <a:cubicBezTo>
                  <a:pt x="64365" y="5378"/>
                  <a:pt x="63445" y="5601"/>
                  <a:pt x="62691" y="6034"/>
                </a:cubicBezTo>
                <a:cubicBezTo>
                  <a:pt x="61490" y="6724"/>
                  <a:pt x="60776" y="7905"/>
                  <a:pt x="60815" y="9093"/>
                </a:cubicBezTo>
                <a:cubicBezTo>
                  <a:pt x="59937" y="8511"/>
                  <a:pt x="58807" y="8201"/>
                  <a:pt x="57677" y="8201"/>
                </a:cubicBezTo>
                <a:cubicBezTo>
                  <a:pt x="57072" y="8201"/>
                  <a:pt x="56467" y="8290"/>
                  <a:pt x="55901" y="8473"/>
                </a:cubicBezTo>
                <a:cubicBezTo>
                  <a:pt x="54261" y="9003"/>
                  <a:pt x="53062" y="10288"/>
                  <a:pt x="52863" y="11706"/>
                </a:cubicBezTo>
                <a:cubicBezTo>
                  <a:pt x="51951" y="11096"/>
                  <a:pt x="50777" y="10781"/>
                  <a:pt x="49603" y="10781"/>
                </a:cubicBezTo>
                <a:cubicBezTo>
                  <a:pt x="48721" y="10781"/>
                  <a:pt x="47840" y="10959"/>
                  <a:pt x="47071" y="11325"/>
                </a:cubicBezTo>
                <a:cubicBezTo>
                  <a:pt x="45785" y="11937"/>
                  <a:pt x="44868" y="13070"/>
                  <a:pt x="44642" y="14317"/>
                </a:cubicBezTo>
                <a:cubicBezTo>
                  <a:pt x="44177" y="13941"/>
                  <a:pt x="43668" y="13616"/>
                  <a:pt x="43130" y="13349"/>
                </a:cubicBezTo>
                <a:cubicBezTo>
                  <a:pt x="42366" y="12891"/>
                  <a:pt x="41446" y="12611"/>
                  <a:pt x="40539" y="12557"/>
                </a:cubicBezTo>
                <a:cubicBezTo>
                  <a:pt x="40406" y="12548"/>
                  <a:pt x="40271" y="12544"/>
                  <a:pt x="40134" y="12544"/>
                </a:cubicBezTo>
                <a:cubicBezTo>
                  <a:pt x="40079" y="12544"/>
                  <a:pt x="40024" y="12545"/>
                  <a:pt x="39969" y="12546"/>
                </a:cubicBezTo>
                <a:cubicBezTo>
                  <a:pt x="39911" y="12545"/>
                  <a:pt x="39855" y="12544"/>
                  <a:pt x="39799" y="12544"/>
                </a:cubicBezTo>
                <a:cubicBezTo>
                  <a:pt x="39659" y="12544"/>
                  <a:pt x="39526" y="12548"/>
                  <a:pt x="39393" y="12557"/>
                </a:cubicBezTo>
                <a:cubicBezTo>
                  <a:pt x="38484" y="12611"/>
                  <a:pt x="37564" y="12891"/>
                  <a:pt x="36808" y="13344"/>
                </a:cubicBezTo>
                <a:cubicBezTo>
                  <a:pt x="36261" y="13616"/>
                  <a:pt x="35749" y="13941"/>
                  <a:pt x="35290" y="14316"/>
                </a:cubicBezTo>
                <a:cubicBezTo>
                  <a:pt x="35061" y="13069"/>
                  <a:pt x="34145" y="11934"/>
                  <a:pt x="32858" y="11322"/>
                </a:cubicBezTo>
                <a:cubicBezTo>
                  <a:pt x="32090" y="10957"/>
                  <a:pt x="31209" y="10779"/>
                  <a:pt x="30328" y="10779"/>
                </a:cubicBezTo>
                <a:cubicBezTo>
                  <a:pt x="29155" y="10779"/>
                  <a:pt x="27981" y="11094"/>
                  <a:pt x="27069" y="11703"/>
                </a:cubicBezTo>
                <a:cubicBezTo>
                  <a:pt x="26870" y="10285"/>
                  <a:pt x="25670" y="9000"/>
                  <a:pt x="24030" y="8471"/>
                </a:cubicBezTo>
                <a:cubicBezTo>
                  <a:pt x="23465" y="8288"/>
                  <a:pt x="22860" y="8200"/>
                  <a:pt x="22256" y="8200"/>
                </a:cubicBezTo>
                <a:cubicBezTo>
                  <a:pt x="21126" y="8200"/>
                  <a:pt x="19995" y="8509"/>
                  <a:pt x="19117" y="9093"/>
                </a:cubicBezTo>
                <a:cubicBezTo>
                  <a:pt x="19154" y="7905"/>
                  <a:pt x="18440" y="6724"/>
                  <a:pt x="17240" y="6034"/>
                </a:cubicBezTo>
                <a:cubicBezTo>
                  <a:pt x="16486" y="5601"/>
                  <a:pt x="15566" y="5378"/>
                  <a:pt x="14647" y="5378"/>
                </a:cubicBezTo>
                <a:cubicBezTo>
                  <a:pt x="14060" y="5378"/>
                  <a:pt x="13473" y="5469"/>
                  <a:pt x="12930" y="5654"/>
                </a:cubicBezTo>
                <a:cubicBezTo>
                  <a:pt x="12125" y="3649"/>
                  <a:pt x="10262" y="1904"/>
                  <a:pt x="7923" y="978"/>
                </a:cubicBezTo>
                <a:cubicBezTo>
                  <a:pt x="6436" y="388"/>
                  <a:pt x="3066" y="2"/>
                  <a:pt x="757" y="2"/>
                </a:cubicBezTo>
                <a:cubicBezTo>
                  <a:pt x="528" y="2"/>
                  <a:pt x="309" y="5"/>
                  <a:pt x="104" y="13"/>
                </a:cubicBezTo>
                <a:cubicBezTo>
                  <a:pt x="45" y="15"/>
                  <a:pt x="0" y="65"/>
                  <a:pt x="1" y="124"/>
                </a:cubicBezTo>
                <a:cubicBezTo>
                  <a:pt x="3" y="181"/>
                  <a:pt x="56" y="226"/>
                  <a:pt x="109" y="226"/>
                </a:cubicBezTo>
                <a:cubicBezTo>
                  <a:pt x="111" y="226"/>
                  <a:pt x="112" y="226"/>
                  <a:pt x="114" y="226"/>
                </a:cubicBezTo>
                <a:cubicBezTo>
                  <a:pt x="314" y="219"/>
                  <a:pt x="527" y="215"/>
                  <a:pt x="751" y="215"/>
                </a:cubicBezTo>
                <a:cubicBezTo>
                  <a:pt x="3036" y="215"/>
                  <a:pt x="6377" y="596"/>
                  <a:pt x="7844" y="1177"/>
                </a:cubicBezTo>
                <a:cubicBezTo>
                  <a:pt x="10167" y="2098"/>
                  <a:pt x="12006" y="3838"/>
                  <a:pt x="12768" y="5828"/>
                </a:cubicBezTo>
                <a:lnTo>
                  <a:pt x="12805" y="5927"/>
                </a:lnTo>
                <a:lnTo>
                  <a:pt x="12904" y="5891"/>
                </a:lnTo>
                <a:cubicBezTo>
                  <a:pt x="13452" y="5691"/>
                  <a:pt x="14050" y="5592"/>
                  <a:pt x="14648" y="5592"/>
                </a:cubicBezTo>
                <a:cubicBezTo>
                  <a:pt x="15530" y="5592"/>
                  <a:pt x="16412" y="5806"/>
                  <a:pt x="17135" y="6221"/>
                </a:cubicBezTo>
                <a:cubicBezTo>
                  <a:pt x="18335" y="6912"/>
                  <a:pt x="19023" y="8121"/>
                  <a:pt x="18886" y="9297"/>
                </a:cubicBezTo>
                <a:lnTo>
                  <a:pt x="18858" y="9543"/>
                </a:lnTo>
                <a:lnTo>
                  <a:pt x="19058" y="9396"/>
                </a:lnTo>
                <a:cubicBezTo>
                  <a:pt x="19922" y="8756"/>
                  <a:pt x="21086" y="8414"/>
                  <a:pt x="22250" y="8414"/>
                </a:cubicBezTo>
                <a:cubicBezTo>
                  <a:pt x="22834" y="8414"/>
                  <a:pt x="23417" y="8500"/>
                  <a:pt x="23964" y="8676"/>
                </a:cubicBezTo>
                <a:cubicBezTo>
                  <a:pt x="25593" y="9202"/>
                  <a:pt x="26763" y="10500"/>
                  <a:pt x="26874" y="11904"/>
                </a:cubicBezTo>
                <a:lnTo>
                  <a:pt x="26892" y="12095"/>
                </a:lnTo>
                <a:lnTo>
                  <a:pt x="27046" y="11981"/>
                </a:lnTo>
                <a:cubicBezTo>
                  <a:pt x="27930" y="11338"/>
                  <a:pt x="29140" y="11002"/>
                  <a:pt x="30343" y="11002"/>
                </a:cubicBezTo>
                <a:cubicBezTo>
                  <a:pt x="31194" y="11002"/>
                  <a:pt x="32041" y="11170"/>
                  <a:pt x="32767" y="11515"/>
                </a:cubicBezTo>
                <a:cubicBezTo>
                  <a:pt x="34053" y="12127"/>
                  <a:pt x="34950" y="13285"/>
                  <a:pt x="35107" y="14533"/>
                </a:cubicBezTo>
                <a:lnTo>
                  <a:pt x="35132" y="14732"/>
                </a:lnTo>
                <a:lnTo>
                  <a:pt x="35283" y="14602"/>
                </a:lnTo>
                <a:cubicBezTo>
                  <a:pt x="35767" y="14188"/>
                  <a:pt x="36311" y="13830"/>
                  <a:pt x="36910" y="13532"/>
                </a:cubicBezTo>
                <a:cubicBezTo>
                  <a:pt x="37644" y="13093"/>
                  <a:pt x="38530" y="12824"/>
                  <a:pt x="39406" y="12772"/>
                </a:cubicBezTo>
                <a:cubicBezTo>
                  <a:pt x="39531" y="12764"/>
                  <a:pt x="39660" y="12760"/>
                  <a:pt x="39795" y="12760"/>
                </a:cubicBezTo>
                <a:cubicBezTo>
                  <a:pt x="39851" y="12760"/>
                  <a:pt x="39909" y="12761"/>
                  <a:pt x="39967" y="12762"/>
                </a:cubicBezTo>
                <a:cubicBezTo>
                  <a:pt x="40020" y="12761"/>
                  <a:pt x="40073" y="12761"/>
                  <a:pt x="40124" y="12761"/>
                </a:cubicBezTo>
                <a:cubicBezTo>
                  <a:pt x="40262" y="12761"/>
                  <a:pt x="40393" y="12764"/>
                  <a:pt x="40525" y="12773"/>
                </a:cubicBezTo>
                <a:cubicBezTo>
                  <a:pt x="41400" y="12825"/>
                  <a:pt x="42286" y="13096"/>
                  <a:pt x="43027" y="13538"/>
                </a:cubicBezTo>
                <a:cubicBezTo>
                  <a:pt x="43615" y="13830"/>
                  <a:pt x="44161" y="14188"/>
                  <a:pt x="44649" y="14604"/>
                </a:cubicBezTo>
                <a:lnTo>
                  <a:pt x="44800" y="14733"/>
                </a:lnTo>
                <a:lnTo>
                  <a:pt x="44825" y="14536"/>
                </a:lnTo>
                <a:cubicBezTo>
                  <a:pt x="44980" y="13288"/>
                  <a:pt x="45876" y="12131"/>
                  <a:pt x="47163" y="11519"/>
                </a:cubicBezTo>
                <a:cubicBezTo>
                  <a:pt x="47890" y="11173"/>
                  <a:pt x="48739" y="11005"/>
                  <a:pt x="49591" y="11005"/>
                </a:cubicBezTo>
                <a:cubicBezTo>
                  <a:pt x="50793" y="11005"/>
                  <a:pt x="52003" y="11340"/>
                  <a:pt x="52886" y="11984"/>
                </a:cubicBezTo>
                <a:lnTo>
                  <a:pt x="53040" y="12098"/>
                </a:lnTo>
                <a:lnTo>
                  <a:pt x="53056" y="11908"/>
                </a:lnTo>
                <a:cubicBezTo>
                  <a:pt x="53170" y="10504"/>
                  <a:pt x="54338" y="9205"/>
                  <a:pt x="55968" y="8679"/>
                </a:cubicBezTo>
                <a:cubicBezTo>
                  <a:pt x="56514" y="8502"/>
                  <a:pt x="57097" y="8416"/>
                  <a:pt x="57680" y="8416"/>
                </a:cubicBezTo>
                <a:cubicBezTo>
                  <a:pt x="58846" y="8416"/>
                  <a:pt x="60011" y="8759"/>
                  <a:pt x="60875" y="9399"/>
                </a:cubicBezTo>
                <a:lnTo>
                  <a:pt x="61076" y="9548"/>
                </a:lnTo>
                <a:lnTo>
                  <a:pt x="61076" y="9548"/>
                </a:lnTo>
                <a:lnTo>
                  <a:pt x="61047" y="9300"/>
                </a:lnTo>
                <a:cubicBezTo>
                  <a:pt x="60909" y="8123"/>
                  <a:pt x="61595" y="6915"/>
                  <a:pt x="62798" y="6224"/>
                </a:cubicBezTo>
                <a:cubicBezTo>
                  <a:pt x="63521" y="5810"/>
                  <a:pt x="64402" y="5596"/>
                  <a:pt x="65283" y="5596"/>
                </a:cubicBezTo>
                <a:cubicBezTo>
                  <a:pt x="65882" y="5596"/>
                  <a:pt x="66480" y="5694"/>
                  <a:pt x="67029" y="5896"/>
                </a:cubicBezTo>
                <a:lnTo>
                  <a:pt x="67128" y="5932"/>
                </a:lnTo>
                <a:lnTo>
                  <a:pt x="67166" y="5832"/>
                </a:lnTo>
                <a:cubicBezTo>
                  <a:pt x="67924" y="3841"/>
                  <a:pt x="69766" y="2103"/>
                  <a:pt x="72089" y="1181"/>
                </a:cubicBezTo>
                <a:cubicBezTo>
                  <a:pt x="73328" y="687"/>
                  <a:pt x="76340" y="304"/>
                  <a:pt x="78039" y="218"/>
                </a:cubicBezTo>
                <a:cubicBezTo>
                  <a:pt x="78100" y="215"/>
                  <a:pt x="78146" y="164"/>
                  <a:pt x="78143" y="104"/>
                </a:cubicBezTo>
                <a:cubicBezTo>
                  <a:pt x="78139" y="46"/>
                  <a:pt x="78087" y="0"/>
                  <a:pt x="78028" y="0"/>
                </a:cubicBezTo>
                <a:close/>
                <a:moveTo>
                  <a:pt x="58640" y="13760"/>
                </a:moveTo>
                <a:cubicBezTo>
                  <a:pt x="58424" y="13760"/>
                  <a:pt x="58203" y="13819"/>
                  <a:pt x="57998" y="13936"/>
                </a:cubicBezTo>
                <a:cubicBezTo>
                  <a:pt x="57719" y="14094"/>
                  <a:pt x="57514" y="14332"/>
                  <a:pt x="57418" y="14605"/>
                </a:cubicBezTo>
                <a:cubicBezTo>
                  <a:pt x="57225" y="14475"/>
                  <a:pt x="56990" y="14405"/>
                  <a:pt x="56740" y="14405"/>
                </a:cubicBezTo>
                <a:cubicBezTo>
                  <a:pt x="56700" y="14405"/>
                  <a:pt x="56659" y="14407"/>
                  <a:pt x="56619" y="14411"/>
                </a:cubicBezTo>
                <a:cubicBezTo>
                  <a:pt x="56263" y="14444"/>
                  <a:pt x="55946" y="14612"/>
                  <a:pt x="55753" y="14877"/>
                </a:cubicBezTo>
                <a:cubicBezTo>
                  <a:pt x="55719" y="14926"/>
                  <a:pt x="55729" y="14993"/>
                  <a:pt x="55776" y="15027"/>
                </a:cubicBezTo>
                <a:cubicBezTo>
                  <a:pt x="55796" y="15041"/>
                  <a:pt x="55818" y="15047"/>
                  <a:pt x="55840" y="15047"/>
                </a:cubicBezTo>
                <a:cubicBezTo>
                  <a:pt x="55873" y="15047"/>
                  <a:pt x="55906" y="15033"/>
                  <a:pt x="55926" y="15001"/>
                </a:cubicBezTo>
                <a:cubicBezTo>
                  <a:pt x="56083" y="14788"/>
                  <a:pt x="56342" y="14651"/>
                  <a:pt x="56637" y="14624"/>
                </a:cubicBezTo>
                <a:cubicBezTo>
                  <a:pt x="56672" y="14621"/>
                  <a:pt x="56706" y="14619"/>
                  <a:pt x="56741" y="14619"/>
                </a:cubicBezTo>
                <a:cubicBezTo>
                  <a:pt x="56997" y="14619"/>
                  <a:pt x="57234" y="14709"/>
                  <a:pt x="57403" y="14870"/>
                </a:cubicBezTo>
                <a:lnTo>
                  <a:pt x="57547" y="15008"/>
                </a:lnTo>
                <a:lnTo>
                  <a:pt x="57583" y="14813"/>
                </a:lnTo>
                <a:cubicBezTo>
                  <a:pt x="57634" y="14532"/>
                  <a:pt x="57824" y="14281"/>
                  <a:pt x="58102" y="14123"/>
                </a:cubicBezTo>
                <a:cubicBezTo>
                  <a:pt x="58274" y="14025"/>
                  <a:pt x="58459" y="13976"/>
                  <a:pt x="58639" y="13976"/>
                </a:cubicBezTo>
                <a:cubicBezTo>
                  <a:pt x="58750" y="13976"/>
                  <a:pt x="58859" y="13995"/>
                  <a:pt x="58962" y="14033"/>
                </a:cubicBezTo>
                <a:cubicBezTo>
                  <a:pt x="58974" y="14038"/>
                  <a:pt x="58987" y="14041"/>
                  <a:pt x="58999" y="14041"/>
                </a:cubicBezTo>
                <a:cubicBezTo>
                  <a:pt x="59042" y="14041"/>
                  <a:pt x="59083" y="14014"/>
                  <a:pt x="59100" y="13970"/>
                </a:cubicBezTo>
                <a:cubicBezTo>
                  <a:pt x="59121" y="13914"/>
                  <a:pt x="59094" y="13853"/>
                  <a:pt x="59038" y="13832"/>
                </a:cubicBezTo>
                <a:cubicBezTo>
                  <a:pt x="58912" y="13784"/>
                  <a:pt x="58777" y="13760"/>
                  <a:pt x="58640" y="13760"/>
                </a:cubicBezTo>
                <a:close/>
                <a:moveTo>
                  <a:pt x="15279" y="14896"/>
                </a:moveTo>
                <a:cubicBezTo>
                  <a:pt x="15167" y="14896"/>
                  <a:pt x="15058" y="14913"/>
                  <a:pt x="14955" y="14949"/>
                </a:cubicBezTo>
                <a:cubicBezTo>
                  <a:pt x="14899" y="14969"/>
                  <a:pt x="14869" y="15030"/>
                  <a:pt x="14889" y="15086"/>
                </a:cubicBezTo>
                <a:cubicBezTo>
                  <a:pt x="14903" y="15130"/>
                  <a:pt x="14945" y="15159"/>
                  <a:pt x="14990" y="15159"/>
                </a:cubicBezTo>
                <a:cubicBezTo>
                  <a:pt x="15002" y="15159"/>
                  <a:pt x="15014" y="15157"/>
                  <a:pt x="15026" y="15152"/>
                </a:cubicBezTo>
                <a:cubicBezTo>
                  <a:pt x="15106" y="15125"/>
                  <a:pt x="15192" y="15111"/>
                  <a:pt x="15280" y="15111"/>
                </a:cubicBezTo>
                <a:cubicBezTo>
                  <a:pt x="15457" y="15111"/>
                  <a:pt x="15642" y="15166"/>
                  <a:pt x="15806" y="15272"/>
                </a:cubicBezTo>
                <a:cubicBezTo>
                  <a:pt x="16051" y="15430"/>
                  <a:pt x="16214" y="15677"/>
                  <a:pt x="16237" y="15933"/>
                </a:cubicBezTo>
                <a:cubicBezTo>
                  <a:pt x="16242" y="15988"/>
                  <a:pt x="16288" y="16029"/>
                  <a:pt x="16342" y="16029"/>
                </a:cubicBezTo>
                <a:lnTo>
                  <a:pt x="16353" y="16029"/>
                </a:lnTo>
                <a:cubicBezTo>
                  <a:pt x="16412" y="16024"/>
                  <a:pt x="16456" y="15972"/>
                  <a:pt x="16450" y="15913"/>
                </a:cubicBezTo>
                <a:cubicBezTo>
                  <a:pt x="16420" y="15590"/>
                  <a:pt x="16222" y="15282"/>
                  <a:pt x="15921" y="15090"/>
                </a:cubicBezTo>
                <a:cubicBezTo>
                  <a:pt x="15722" y="14963"/>
                  <a:pt x="15497" y="14896"/>
                  <a:pt x="15279" y="148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4" name="Google Shape;334;p8"/>
          <p:cNvGrpSpPr/>
          <p:nvPr/>
        </p:nvGrpSpPr>
        <p:grpSpPr>
          <a:xfrm rot="-8350758">
            <a:off x="977557" y="2396049"/>
            <a:ext cx="878236" cy="990577"/>
            <a:chOff x="7245181" y="1832580"/>
            <a:chExt cx="581718" cy="656162"/>
          </a:xfrm>
        </p:grpSpPr>
        <p:sp>
          <p:nvSpPr>
            <p:cNvPr id="335" name="Google Shape;335;p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9" name="Google Shape;339;p8"/>
          <p:cNvGrpSpPr/>
          <p:nvPr/>
        </p:nvGrpSpPr>
        <p:grpSpPr>
          <a:xfrm rot="9536147">
            <a:off x="520516" y="2549993"/>
            <a:ext cx="878208" cy="990533"/>
            <a:chOff x="7245181" y="1832580"/>
            <a:chExt cx="581718" cy="656162"/>
          </a:xfrm>
        </p:grpSpPr>
        <p:sp>
          <p:nvSpPr>
            <p:cNvPr id="340" name="Google Shape;340;p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-4382843">
            <a:off x="1387905" y="2391528"/>
            <a:ext cx="878221" cy="990528"/>
            <a:chOff x="7245181" y="1832580"/>
            <a:chExt cx="581718" cy="656162"/>
          </a:xfrm>
        </p:grpSpPr>
        <p:sp>
          <p:nvSpPr>
            <p:cNvPr id="345" name="Google Shape;345;p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9" name="Google Shape;349;p8"/>
          <p:cNvGrpSpPr/>
          <p:nvPr/>
        </p:nvGrpSpPr>
        <p:grpSpPr>
          <a:xfrm rot="-3085298">
            <a:off x="8194311" y="4789388"/>
            <a:ext cx="473007" cy="439675"/>
            <a:chOff x="1396538" y="829472"/>
            <a:chExt cx="860945" cy="800276"/>
          </a:xfrm>
        </p:grpSpPr>
        <p:sp>
          <p:nvSpPr>
            <p:cNvPr id="350" name="Google Shape;350;p8"/>
            <p:cNvSpPr/>
            <p:nvPr/>
          </p:nvSpPr>
          <p:spPr>
            <a:xfrm>
              <a:off x="1416862" y="848884"/>
              <a:ext cx="820905" cy="761301"/>
            </a:xfrm>
            <a:custGeom>
              <a:avLst/>
              <a:gdLst/>
              <a:ahLst/>
              <a:cxnLst/>
              <a:rect l="l" t="t" r="r" b="b"/>
              <a:pathLst>
                <a:path w="10784" h="10001" extrusionOk="0">
                  <a:moveTo>
                    <a:pt x="4844" y="1"/>
                  </a:moveTo>
                  <a:cubicBezTo>
                    <a:pt x="4803" y="1"/>
                    <a:pt x="4762" y="2"/>
                    <a:pt x="4722" y="6"/>
                  </a:cubicBezTo>
                  <a:cubicBezTo>
                    <a:pt x="4208" y="53"/>
                    <a:pt x="3726" y="379"/>
                    <a:pt x="3492" y="839"/>
                  </a:cubicBezTo>
                  <a:cubicBezTo>
                    <a:pt x="3322" y="1181"/>
                    <a:pt x="3289" y="1588"/>
                    <a:pt x="3394" y="1956"/>
                  </a:cubicBezTo>
                  <a:cubicBezTo>
                    <a:pt x="3430" y="2085"/>
                    <a:pt x="3484" y="2209"/>
                    <a:pt x="3554" y="2323"/>
                  </a:cubicBezTo>
                  <a:lnTo>
                    <a:pt x="3691" y="2560"/>
                  </a:lnTo>
                  <a:cubicBezTo>
                    <a:pt x="3910" y="2894"/>
                    <a:pt x="4303" y="3060"/>
                    <a:pt x="4702" y="3060"/>
                  </a:cubicBezTo>
                  <a:cubicBezTo>
                    <a:pt x="5021" y="3060"/>
                    <a:pt x="5343" y="2954"/>
                    <a:pt x="5583" y="2743"/>
                  </a:cubicBezTo>
                  <a:cubicBezTo>
                    <a:pt x="6020" y="2365"/>
                    <a:pt x="6175" y="1735"/>
                    <a:pt x="6067" y="1164"/>
                  </a:cubicBezTo>
                  <a:cubicBezTo>
                    <a:pt x="6041" y="1025"/>
                    <a:pt x="6001" y="891"/>
                    <a:pt x="5943" y="763"/>
                  </a:cubicBezTo>
                  <a:cubicBezTo>
                    <a:pt x="5838" y="528"/>
                    <a:pt x="5683" y="307"/>
                    <a:pt x="5464" y="168"/>
                  </a:cubicBezTo>
                  <a:cubicBezTo>
                    <a:pt x="5281" y="51"/>
                    <a:pt x="5062" y="1"/>
                    <a:pt x="4844" y="1"/>
                  </a:cubicBezTo>
                  <a:close/>
                  <a:moveTo>
                    <a:pt x="9297" y="5529"/>
                  </a:moveTo>
                  <a:cubicBezTo>
                    <a:pt x="9256" y="5529"/>
                    <a:pt x="9216" y="5531"/>
                    <a:pt x="9176" y="5534"/>
                  </a:cubicBezTo>
                  <a:cubicBezTo>
                    <a:pt x="8795" y="5566"/>
                    <a:pt x="8430" y="5753"/>
                    <a:pt x="8172" y="6034"/>
                  </a:cubicBezTo>
                  <a:cubicBezTo>
                    <a:pt x="8082" y="6133"/>
                    <a:pt x="8004" y="6243"/>
                    <a:pt x="7945" y="6362"/>
                  </a:cubicBezTo>
                  <a:lnTo>
                    <a:pt x="7812" y="6603"/>
                  </a:lnTo>
                  <a:cubicBezTo>
                    <a:pt x="7507" y="7253"/>
                    <a:pt x="7961" y="8099"/>
                    <a:pt x="8646" y="8310"/>
                  </a:cubicBezTo>
                  <a:cubicBezTo>
                    <a:pt x="8783" y="8353"/>
                    <a:pt x="8924" y="8373"/>
                    <a:pt x="9065" y="8373"/>
                  </a:cubicBezTo>
                  <a:cubicBezTo>
                    <a:pt x="9493" y="8373"/>
                    <a:pt x="9921" y="8189"/>
                    <a:pt x="10246" y="7896"/>
                  </a:cubicBezTo>
                  <a:cubicBezTo>
                    <a:pt x="10351" y="7802"/>
                    <a:pt x="10445" y="7696"/>
                    <a:pt x="10523" y="7580"/>
                  </a:cubicBezTo>
                  <a:cubicBezTo>
                    <a:pt x="10668" y="7369"/>
                    <a:pt x="10776" y="7120"/>
                    <a:pt x="10779" y="6860"/>
                  </a:cubicBezTo>
                  <a:cubicBezTo>
                    <a:pt x="10783" y="6603"/>
                    <a:pt x="10682" y="6351"/>
                    <a:pt x="10530" y="6145"/>
                  </a:cubicBezTo>
                  <a:cubicBezTo>
                    <a:pt x="10244" y="5761"/>
                    <a:pt x="9772" y="5529"/>
                    <a:pt x="9297" y="5529"/>
                  </a:cubicBezTo>
                  <a:close/>
                  <a:moveTo>
                    <a:pt x="1351" y="6950"/>
                  </a:moveTo>
                  <a:cubicBezTo>
                    <a:pt x="1334" y="6950"/>
                    <a:pt x="1318" y="6950"/>
                    <a:pt x="1302" y="6951"/>
                  </a:cubicBezTo>
                  <a:cubicBezTo>
                    <a:pt x="1044" y="6963"/>
                    <a:pt x="798" y="7081"/>
                    <a:pt x="602" y="7246"/>
                  </a:cubicBezTo>
                  <a:cubicBezTo>
                    <a:pt x="206" y="7580"/>
                    <a:pt x="0" y="8125"/>
                    <a:pt x="76" y="8636"/>
                  </a:cubicBezTo>
                  <a:cubicBezTo>
                    <a:pt x="131" y="9015"/>
                    <a:pt x="340" y="9366"/>
                    <a:pt x="638" y="9605"/>
                  </a:cubicBezTo>
                  <a:cubicBezTo>
                    <a:pt x="742" y="9690"/>
                    <a:pt x="857" y="9762"/>
                    <a:pt x="979" y="9814"/>
                  </a:cubicBezTo>
                  <a:lnTo>
                    <a:pt x="1229" y="9929"/>
                  </a:lnTo>
                  <a:cubicBezTo>
                    <a:pt x="1352" y="9978"/>
                    <a:pt x="1480" y="10001"/>
                    <a:pt x="1609" y="10001"/>
                  </a:cubicBezTo>
                  <a:cubicBezTo>
                    <a:pt x="2176" y="10001"/>
                    <a:pt x="2743" y="9560"/>
                    <a:pt x="2880" y="8990"/>
                  </a:cubicBezTo>
                  <a:cubicBezTo>
                    <a:pt x="3017" y="8429"/>
                    <a:pt x="2784" y="7825"/>
                    <a:pt x="2368" y="7419"/>
                  </a:cubicBezTo>
                  <a:cubicBezTo>
                    <a:pt x="2267" y="7321"/>
                    <a:pt x="2157" y="7235"/>
                    <a:pt x="2036" y="7163"/>
                  </a:cubicBezTo>
                  <a:cubicBezTo>
                    <a:pt x="1829" y="7039"/>
                    <a:pt x="1592" y="6950"/>
                    <a:pt x="1351" y="6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465429" y="937415"/>
              <a:ext cx="731461" cy="672771"/>
            </a:xfrm>
            <a:custGeom>
              <a:avLst/>
              <a:gdLst/>
              <a:ahLst/>
              <a:cxnLst/>
              <a:rect l="l" t="t" r="r" b="b"/>
              <a:pathLst>
                <a:path w="9609" h="8838" extrusionOk="0">
                  <a:moveTo>
                    <a:pt x="5429" y="1"/>
                  </a:moveTo>
                  <a:cubicBezTo>
                    <a:pt x="4991" y="582"/>
                    <a:pt x="4271" y="947"/>
                    <a:pt x="3541" y="947"/>
                  </a:cubicBezTo>
                  <a:cubicBezTo>
                    <a:pt x="3537" y="947"/>
                    <a:pt x="3533" y="947"/>
                    <a:pt x="3528" y="947"/>
                  </a:cubicBezTo>
                  <a:cubicBezTo>
                    <a:pt x="3256" y="945"/>
                    <a:pt x="3001" y="886"/>
                    <a:pt x="2758" y="794"/>
                  </a:cubicBezTo>
                  <a:lnTo>
                    <a:pt x="2758" y="794"/>
                  </a:lnTo>
                  <a:cubicBezTo>
                    <a:pt x="2794" y="924"/>
                    <a:pt x="2847" y="1047"/>
                    <a:pt x="2918" y="1161"/>
                  </a:cubicBezTo>
                  <a:lnTo>
                    <a:pt x="3054" y="1399"/>
                  </a:lnTo>
                  <a:cubicBezTo>
                    <a:pt x="3274" y="1733"/>
                    <a:pt x="3667" y="1898"/>
                    <a:pt x="4066" y="1898"/>
                  </a:cubicBezTo>
                  <a:cubicBezTo>
                    <a:pt x="4385" y="1898"/>
                    <a:pt x="4707" y="1793"/>
                    <a:pt x="4947" y="1583"/>
                  </a:cubicBezTo>
                  <a:cubicBezTo>
                    <a:pt x="5382" y="1202"/>
                    <a:pt x="5537" y="572"/>
                    <a:pt x="5429" y="1"/>
                  </a:cubicBezTo>
                  <a:close/>
                  <a:moveTo>
                    <a:pt x="7534" y="4869"/>
                  </a:moveTo>
                  <a:cubicBezTo>
                    <a:pt x="7444" y="4969"/>
                    <a:pt x="7366" y="5078"/>
                    <a:pt x="7307" y="5198"/>
                  </a:cubicBezTo>
                  <a:lnTo>
                    <a:pt x="7174" y="5438"/>
                  </a:lnTo>
                  <a:cubicBezTo>
                    <a:pt x="6869" y="6088"/>
                    <a:pt x="7323" y="6934"/>
                    <a:pt x="8008" y="7146"/>
                  </a:cubicBezTo>
                  <a:cubicBezTo>
                    <a:pt x="8146" y="7189"/>
                    <a:pt x="8287" y="7209"/>
                    <a:pt x="8429" y="7209"/>
                  </a:cubicBezTo>
                  <a:cubicBezTo>
                    <a:pt x="8856" y="7209"/>
                    <a:pt x="9284" y="7026"/>
                    <a:pt x="9608" y="6733"/>
                  </a:cubicBezTo>
                  <a:cubicBezTo>
                    <a:pt x="8879" y="6662"/>
                    <a:pt x="8188" y="6236"/>
                    <a:pt x="7807" y="5608"/>
                  </a:cubicBezTo>
                  <a:cubicBezTo>
                    <a:pt x="7667" y="5375"/>
                    <a:pt x="7583" y="5127"/>
                    <a:pt x="7534" y="4869"/>
                  </a:cubicBezTo>
                  <a:close/>
                  <a:moveTo>
                    <a:pt x="1728" y="6256"/>
                  </a:moveTo>
                  <a:cubicBezTo>
                    <a:pt x="1702" y="6988"/>
                    <a:pt x="1319" y="7705"/>
                    <a:pt x="717" y="8124"/>
                  </a:cubicBezTo>
                  <a:cubicBezTo>
                    <a:pt x="494" y="8281"/>
                    <a:pt x="252" y="8377"/>
                    <a:pt x="0" y="8442"/>
                  </a:cubicBezTo>
                  <a:cubicBezTo>
                    <a:pt x="104" y="8527"/>
                    <a:pt x="219" y="8599"/>
                    <a:pt x="341" y="8651"/>
                  </a:cubicBezTo>
                  <a:lnTo>
                    <a:pt x="591" y="8766"/>
                  </a:lnTo>
                  <a:cubicBezTo>
                    <a:pt x="714" y="8815"/>
                    <a:pt x="842" y="8838"/>
                    <a:pt x="971" y="8838"/>
                  </a:cubicBezTo>
                  <a:cubicBezTo>
                    <a:pt x="1538" y="8838"/>
                    <a:pt x="2105" y="8397"/>
                    <a:pt x="2242" y="7827"/>
                  </a:cubicBezTo>
                  <a:cubicBezTo>
                    <a:pt x="2379" y="7266"/>
                    <a:pt x="2146" y="6662"/>
                    <a:pt x="1728" y="6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396538" y="829472"/>
              <a:ext cx="860945" cy="800276"/>
            </a:xfrm>
            <a:custGeom>
              <a:avLst/>
              <a:gdLst/>
              <a:ahLst/>
              <a:cxnLst/>
              <a:rect l="l" t="t" r="r" b="b"/>
              <a:pathLst>
                <a:path w="11310" h="10513" extrusionOk="0">
                  <a:moveTo>
                    <a:pt x="5113" y="513"/>
                  </a:moveTo>
                  <a:cubicBezTo>
                    <a:pt x="5296" y="513"/>
                    <a:pt x="5463" y="556"/>
                    <a:pt x="5592" y="642"/>
                  </a:cubicBezTo>
                  <a:cubicBezTo>
                    <a:pt x="5785" y="765"/>
                    <a:pt x="5905" y="972"/>
                    <a:pt x="5974" y="1126"/>
                  </a:cubicBezTo>
                  <a:cubicBezTo>
                    <a:pt x="6023" y="1231"/>
                    <a:pt x="6056" y="1347"/>
                    <a:pt x="6081" y="1469"/>
                  </a:cubicBezTo>
                  <a:cubicBezTo>
                    <a:pt x="6177" y="1986"/>
                    <a:pt x="6020" y="2512"/>
                    <a:pt x="5680" y="2810"/>
                  </a:cubicBezTo>
                  <a:cubicBezTo>
                    <a:pt x="5494" y="2972"/>
                    <a:pt x="5236" y="3062"/>
                    <a:pt x="4969" y="3062"/>
                  </a:cubicBezTo>
                  <a:cubicBezTo>
                    <a:pt x="4916" y="3062"/>
                    <a:pt x="4863" y="3059"/>
                    <a:pt x="4811" y="3052"/>
                  </a:cubicBezTo>
                  <a:cubicBezTo>
                    <a:pt x="4533" y="3013"/>
                    <a:pt x="4305" y="2880"/>
                    <a:pt x="4181" y="2692"/>
                  </a:cubicBezTo>
                  <a:lnTo>
                    <a:pt x="4040" y="2447"/>
                  </a:lnTo>
                  <a:cubicBezTo>
                    <a:pt x="3985" y="2355"/>
                    <a:pt x="3939" y="2254"/>
                    <a:pt x="3909" y="2144"/>
                  </a:cubicBezTo>
                  <a:cubicBezTo>
                    <a:pt x="3821" y="1832"/>
                    <a:pt x="3850" y="1492"/>
                    <a:pt x="3990" y="1213"/>
                  </a:cubicBezTo>
                  <a:cubicBezTo>
                    <a:pt x="4183" y="830"/>
                    <a:pt x="4584" y="556"/>
                    <a:pt x="5012" y="518"/>
                  </a:cubicBezTo>
                  <a:cubicBezTo>
                    <a:pt x="5047" y="514"/>
                    <a:pt x="5081" y="513"/>
                    <a:pt x="5113" y="513"/>
                  </a:cubicBezTo>
                  <a:close/>
                  <a:moveTo>
                    <a:pt x="5111" y="1"/>
                  </a:moveTo>
                  <a:cubicBezTo>
                    <a:pt x="5063" y="1"/>
                    <a:pt x="5015" y="3"/>
                    <a:pt x="4966" y="7"/>
                  </a:cubicBezTo>
                  <a:cubicBezTo>
                    <a:pt x="4367" y="59"/>
                    <a:pt x="3802" y="442"/>
                    <a:pt x="3532" y="981"/>
                  </a:cubicBezTo>
                  <a:cubicBezTo>
                    <a:pt x="3334" y="1375"/>
                    <a:pt x="3291" y="1849"/>
                    <a:pt x="3417" y="2283"/>
                  </a:cubicBezTo>
                  <a:cubicBezTo>
                    <a:pt x="3460" y="2437"/>
                    <a:pt x="3522" y="2581"/>
                    <a:pt x="3599" y="2707"/>
                  </a:cubicBezTo>
                  <a:lnTo>
                    <a:pt x="3743" y="2958"/>
                  </a:lnTo>
                  <a:cubicBezTo>
                    <a:pt x="3957" y="3282"/>
                    <a:pt x="4319" y="3499"/>
                    <a:pt x="4743" y="3557"/>
                  </a:cubicBezTo>
                  <a:cubicBezTo>
                    <a:pt x="4818" y="3567"/>
                    <a:pt x="4894" y="3573"/>
                    <a:pt x="4969" y="3573"/>
                  </a:cubicBezTo>
                  <a:cubicBezTo>
                    <a:pt x="5361" y="3573"/>
                    <a:pt x="5742" y="3437"/>
                    <a:pt x="6020" y="3194"/>
                  </a:cubicBezTo>
                  <a:cubicBezTo>
                    <a:pt x="6501" y="2774"/>
                    <a:pt x="6717" y="2075"/>
                    <a:pt x="6586" y="1372"/>
                  </a:cubicBezTo>
                  <a:cubicBezTo>
                    <a:pt x="6556" y="1211"/>
                    <a:pt x="6507" y="1057"/>
                    <a:pt x="6444" y="916"/>
                  </a:cubicBezTo>
                  <a:cubicBezTo>
                    <a:pt x="6301" y="598"/>
                    <a:pt x="6109" y="360"/>
                    <a:pt x="5868" y="207"/>
                  </a:cubicBezTo>
                  <a:cubicBezTo>
                    <a:pt x="5654" y="72"/>
                    <a:pt x="5390" y="1"/>
                    <a:pt x="5111" y="1"/>
                  </a:cubicBezTo>
                  <a:close/>
                  <a:moveTo>
                    <a:pt x="9563" y="6040"/>
                  </a:moveTo>
                  <a:cubicBezTo>
                    <a:pt x="9959" y="6040"/>
                    <a:pt x="10353" y="6234"/>
                    <a:pt x="10591" y="6552"/>
                  </a:cubicBezTo>
                  <a:cubicBezTo>
                    <a:pt x="10722" y="6728"/>
                    <a:pt x="10792" y="6928"/>
                    <a:pt x="10791" y="7111"/>
                  </a:cubicBezTo>
                  <a:cubicBezTo>
                    <a:pt x="10787" y="7290"/>
                    <a:pt x="10715" y="7490"/>
                    <a:pt x="10578" y="7690"/>
                  </a:cubicBezTo>
                  <a:cubicBezTo>
                    <a:pt x="10512" y="7785"/>
                    <a:pt x="10432" y="7877"/>
                    <a:pt x="10340" y="7959"/>
                  </a:cubicBezTo>
                  <a:cubicBezTo>
                    <a:pt x="10049" y="8223"/>
                    <a:pt x="9679" y="8370"/>
                    <a:pt x="9330" y="8370"/>
                  </a:cubicBezTo>
                  <a:cubicBezTo>
                    <a:pt x="9213" y="8370"/>
                    <a:pt x="9098" y="8353"/>
                    <a:pt x="8990" y="8319"/>
                  </a:cubicBezTo>
                  <a:cubicBezTo>
                    <a:pt x="8706" y="8233"/>
                    <a:pt x="8460" y="8002"/>
                    <a:pt x="8329" y="7706"/>
                  </a:cubicBezTo>
                  <a:cubicBezTo>
                    <a:pt x="8215" y="7447"/>
                    <a:pt x="8208" y="7183"/>
                    <a:pt x="8306" y="6979"/>
                  </a:cubicBezTo>
                  <a:lnTo>
                    <a:pt x="8439" y="6729"/>
                  </a:lnTo>
                  <a:cubicBezTo>
                    <a:pt x="8488" y="6634"/>
                    <a:pt x="8552" y="6545"/>
                    <a:pt x="8630" y="6460"/>
                  </a:cubicBezTo>
                  <a:cubicBezTo>
                    <a:pt x="8848" y="6221"/>
                    <a:pt x="9152" y="6070"/>
                    <a:pt x="9465" y="6043"/>
                  </a:cubicBezTo>
                  <a:cubicBezTo>
                    <a:pt x="9496" y="6041"/>
                    <a:pt x="9531" y="6040"/>
                    <a:pt x="9563" y="6040"/>
                  </a:cubicBezTo>
                  <a:close/>
                  <a:moveTo>
                    <a:pt x="9561" y="5528"/>
                  </a:moveTo>
                  <a:cubicBezTo>
                    <a:pt x="9514" y="5528"/>
                    <a:pt x="9468" y="5530"/>
                    <a:pt x="9422" y="5534"/>
                  </a:cubicBezTo>
                  <a:cubicBezTo>
                    <a:pt x="8982" y="5570"/>
                    <a:pt x="8555" y="5783"/>
                    <a:pt x="8251" y="6116"/>
                  </a:cubicBezTo>
                  <a:cubicBezTo>
                    <a:pt x="8141" y="6235"/>
                    <a:pt x="8051" y="6365"/>
                    <a:pt x="7984" y="6496"/>
                  </a:cubicBezTo>
                  <a:lnTo>
                    <a:pt x="7848" y="6750"/>
                  </a:lnTo>
                  <a:cubicBezTo>
                    <a:pt x="7682" y="7099"/>
                    <a:pt x="7686" y="7524"/>
                    <a:pt x="7859" y="7915"/>
                  </a:cubicBezTo>
                  <a:cubicBezTo>
                    <a:pt x="8049" y="8345"/>
                    <a:pt x="8415" y="8679"/>
                    <a:pt x="8838" y="8812"/>
                  </a:cubicBezTo>
                  <a:cubicBezTo>
                    <a:pt x="8998" y="8862"/>
                    <a:pt x="9165" y="8885"/>
                    <a:pt x="9335" y="8885"/>
                  </a:cubicBezTo>
                  <a:cubicBezTo>
                    <a:pt x="9808" y="8885"/>
                    <a:pt x="10296" y="8694"/>
                    <a:pt x="10686" y="8341"/>
                  </a:cubicBezTo>
                  <a:cubicBezTo>
                    <a:pt x="10807" y="8231"/>
                    <a:pt x="10913" y="8109"/>
                    <a:pt x="11001" y="7981"/>
                  </a:cubicBezTo>
                  <a:cubicBezTo>
                    <a:pt x="11197" y="7694"/>
                    <a:pt x="11301" y="7405"/>
                    <a:pt x="11304" y="7121"/>
                  </a:cubicBezTo>
                  <a:cubicBezTo>
                    <a:pt x="11309" y="6826"/>
                    <a:pt x="11201" y="6516"/>
                    <a:pt x="11003" y="6247"/>
                  </a:cubicBezTo>
                  <a:cubicBezTo>
                    <a:pt x="10671" y="5801"/>
                    <a:pt x="10114" y="5528"/>
                    <a:pt x="9561" y="5528"/>
                  </a:cubicBezTo>
                  <a:close/>
                  <a:moveTo>
                    <a:pt x="1614" y="7462"/>
                  </a:moveTo>
                  <a:cubicBezTo>
                    <a:pt x="1785" y="7462"/>
                    <a:pt x="1976" y="7523"/>
                    <a:pt x="2169" y="7640"/>
                  </a:cubicBezTo>
                  <a:cubicBezTo>
                    <a:pt x="2270" y="7699"/>
                    <a:pt x="2367" y="7772"/>
                    <a:pt x="2455" y="7858"/>
                  </a:cubicBezTo>
                  <a:cubicBezTo>
                    <a:pt x="2830" y="8226"/>
                    <a:pt x="3005" y="8747"/>
                    <a:pt x="2900" y="9186"/>
                  </a:cubicBezTo>
                  <a:cubicBezTo>
                    <a:pt x="2829" y="9474"/>
                    <a:pt x="2614" y="9735"/>
                    <a:pt x="2326" y="9885"/>
                  </a:cubicBezTo>
                  <a:cubicBezTo>
                    <a:pt x="2175" y="9963"/>
                    <a:pt x="2019" y="10002"/>
                    <a:pt x="1873" y="10002"/>
                  </a:cubicBezTo>
                  <a:cubicBezTo>
                    <a:pt x="1778" y="10002"/>
                    <a:pt x="1687" y="9985"/>
                    <a:pt x="1604" y="9952"/>
                  </a:cubicBezTo>
                  <a:lnTo>
                    <a:pt x="1347" y="9834"/>
                  </a:lnTo>
                  <a:cubicBezTo>
                    <a:pt x="1248" y="9790"/>
                    <a:pt x="1153" y="9733"/>
                    <a:pt x="1065" y="9661"/>
                  </a:cubicBezTo>
                  <a:cubicBezTo>
                    <a:pt x="813" y="9455"/>
                    <a:pt x="642" y="9162"/>
                    <a:pt x="595" y="8852"/>
                  </a:cubicBezTo>
                  <a:cubicBezTo>
                    <a:pt x="534" y="8427"/>
                    <a:pt x="705" y="7974"/>
                    <a:pt x="1033" y="7697"/>
                  </a:cubicBezTo>
                  <a:cubicBezTo>
                    <a:pt x="1202" y="7555"/>
                    <a:pt x="1396" y="7472"/>
                    <a:pt x="1580" y="7462"/>
                  </a:cubicBezTo>
                  <a:close/>
                  <a:moveTo>
                    <a:pt x="1619" y="6952"/>
                  </a:moveTo>
                  <a:cubicBezTo>
                    <a:pt x="1598" y="6952"/>
                    <a:pt x="1577" y="6953"/>
                    <a:pt x="1556" y="6954"/>
                  </a:cubicBezTo>
                  <a:cubicBezTo>
                    <a:pt x="1261" y="6968"/>
                    <a:pt x="957" y="7094"/>
                    <a:pt x="703" y="7308"/>
                  </a:cubicBezTo>
                  <a:cubicBezTo>
                    <a:pt x="243" y="7699"/>
                    <a:pt x="1" y="8336"/>
                    <a:pt x="90" y="8931"/>
                  </a:cubicBezTo>
                  <a:cubicBezTo>
                    <a:pt x="155" y="9368"/>
                    <a:pt x="392" y="9779"/>
                    <a:pt x="742" y="10062"/>
                  </a:cubicBezTo>
                  <a:cubicBezTo>
                    <a:pt x="869" y="10162"/>
                    <a:pt x="1004" y="10246"/>
                    <a:pt x="1138" y="10304"/>
                  </a:cubicBezTo>
                  <a:lnTo>
                    <a:pt x="1402" y="10425"/>
                  </a:lnTo>
                  <a:cubicBezTo>
                    <a:pt x="1552" y="10484"/>
                    <a:pt x="1712" y="10512"/>
                    <a:pt x="1876" y="10512"/>
                  </a:cubicBezTo>
                  <a:cubicBezTo>
                    <a:pt x="2106" y="10512"/>
                    <a:pt x="2341" y="10453"/>
                    <a:pt x="2564" y="10341"/>
                  </a:cubicBezTo>
                  <a:cubicBezTo>
                    <a:pt x="2982" y="10124"/>
                    <a:pt x="3294" y="9738"/>
                    <a:pt x="3398" y="9309"/>
                  </a:cubicBezTo>
                  <a:cubicBezTo>
                    <a:pt x="3549" y="8686"/>
                    <a:pt x="3326" y="7991"/>
                    <a:pt x="2813" y="7494"/>
                  </a:cubicBezTo>
                  <a:cubicBezTo>
                    <a:pt x="2697" y="7380"/>
                    <a:pt x="2568" y="7281"/>
                    <a:pt x="2434" y="7202"/>
                  </a:cubicBezTo>
                  <a:cubicBezTo>
                    <a:pt x="2158" y="7036"/>
                    <a:pt x="1886" y="6952"/>
                    <a:pt x="1619" y="6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3" name="Google Shape;353;p8"/>
          <p:cNvSpPr/>
          <p:nvPr/>
        </p:nvSpPr>
        <p:spPr>
          <a:xfrm>
            <a:off x="0" y="0"/>
            <a:ext cx="1966397" cy="1128822"/>
          </a:xfrm>
          <a:custGeom>
            <a:avLst/>
            <a:gdLst/>
            <a:ahLst/>
            <a:cxnLst/>
            <a:rect l="l" t="t" r="r" b="b"/>
            <a:pathLst>
              <a:path w="17237" h="9895" extrusionOk="0">
                <a:moveTo>
                  <a:pt x="1" y="1"/>
                </a:moveTo>
                <a:lnTo>
                  <a:pt x="1" y="9770"/>
                </a:lnTo>
                <a:cubicBezTo>
                  <a:pt x="1700" y="9857"/>
                  <a:pt x="3401" y="9895"/>
                  <a:pt x="5102" y="9895"/>
                </a:cubicBezTo>
                <a:cubicBezTo>
                  <a:pt x="7159" y="9895"/>
                  <a:pt x="9216" y="9839"/>
                  <a:pt x="11269" y="9747"/>
                </a:cubicBezTo>
                <a:cubicBezTo>
                  <a:pt x="12617" y="9688"/>
                  <a:pt x="14020" y="9595"/>
                  <a:pt x="15195" y="8876"/>
                </a:cubicBezTo>
                <a:cubicBezTo>
                  <a:pt x="16372" y="8159"/>
                  <a:pt x="17237" y="6622"/>
                  <a:pt x="16829" y="5218"/>
                </a:cubicBezTo>
                <a:cubicBezTo>
                  <a:pt x="16530" y="4189"/>
                  <a:pt x="15639" y="3484"/>
                  <a:pt x="14711" y="3100"/>
                </a:cubicBezTo>
                <a:cubicBezTo>
                  <a:pt x="14076" y="2836"/>
                  <a:pt x="13395" y="2689"/>
                  <a:pt x="12718" y="2689"/>
                </a:cubicBezTo>
                <a:cubicBezTo>
                  <a:pt x="12257" y="2689"/>
                  <a:pt x="11799" y="2757"/>
                  <a:pt x="11357" y="2903"/>
                </a:cubicBezTo>
                <a:cubicBezTo>
                  <a:pt x="11483" y="1887"/>
                  <a:pt x="11069" y="848"/>
                  <a:pt x="10402" y="122"/>
                </a:cubicBezTo>
                <a:cubicBezTo>
                  <a:pt x="10364" y="80"/>
                  <a:pt x="10326" y="41"/>
                  <a:pt x="102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4" name="Google Shape;354;p8"/>
          <p:cNvGrpSpPr/>
          <p:nvPr/>
        </p:nvGrpSpPr>
        <p:grpSpPr>
          <a:xfrm>
            <a:off x="421591" y="4178047"/>
            <a:ext cx="473003" cy="439672"/>
            <a:chOff x="1396538" y="829472"/>
            <a:chExt cx="860945" cy="800276"/>
          </a:xfrm>
        </p:grpSpPr>
        <p:sp>
          <p:nvSpPr>
            <p:cNvPr id="355" name="Google Shape;355;p8"/>
            <p:cNvSpPr/>
            <p:nvPr/>
          </p:nvSpPr>
          <p:spPr>
            <a:xfrm>
              <a:off x="1416862" y="848884"/>
              <a:ext cx="820905" cy="761301"/>
            </a:xfrm>
            <a:custGeom>
              <a:avLst/>
              <a:gdLst/>
              <a:ahLst/>
              <a:cxnLst/>
              <a:rect l="l" t="t" r="r" b="b"/>
              <a:pathLst>
                <a:path w="10784" h="10001" extrusionOk="0">
                  <a:moveTo>
                    <a:pt x="4844" y="1"/>
                  </a:moveTo>
                  <a:cubicBezTo>
                    <a:pt x="4803" y="1"/>
                    <a:pt x="4762" y="2"/>
                    <a:pt x="4722" y="6"/>
                  </a:cubicBezTo>
                  <a:cubicBezTo>
                    <a:pt x="4208" y="53"/>
                    <a:pt x="3726" y="379"/>
                    <a:pt x="3492" y="839"/>
                  </a:cubicBezTo>
                  <a:cubicBezTo>
                    <a:pt x="3322" y="1181"/>
                    <a:pt x="3289" y="1588"/>
                    <a:pt x="3394" y="1956"/>
                  </a:cubicBezTo>
                  <a:cubicBezTo>
                    <a:pt x="3430" y="2085"/>
                    <a:pt x="3484" y="2209"/>
                    <a:pt x="3554" y="2323"/>
                  </a:cubicBezTo>
                  <a:lnTo>
                    <a:pt x="3691" y="2560"/>
                  </a:lnTo>
                  <a:cubicBezTo>
                    <a:pt x="3910" y="2894"/>
                    <a:pt x="4303" y="3060"/>
                    <a:pt x="4702" y="3060"/>
                  </a:cubicBezTo>
                  <a:cubicBezTo>
                    <a:pt x="5021" y="3060"/>
                    <a:pt x="5343" y="2954"/>
                    <a:pt x="5583" y="2743"/>
                  </a:cubicBezTo>
                  <a:cubicBezTo>
                    <a:pt x="6020" y="2365"/>
                    <a:pt x="6175" y="1735"/>
                    <a:pt x="6067" y="1164"/>
                  </a:cubicBezTo>
                  <a:cubicBezTo>
                    <a:pt x="6041" y="1025"/>
                    <a:pt x="6001" y="891"/>
                    <a:pt x="5943" y="763"/>
                  </a:cubicBezTo>
                  <a:cubicBezTo>
                    <a:pt x="5838" y="528"/>
                    <a:pt x="5683" y="307"/>
                    <a:pt x="5464" y="168"/>
                  </a:cubicBezTo>
                  <a:cubicBezTo>
                    <a:pt x="5281" y="51"/>
                    <a:pt x="5062" y="1"/>
                    <a:pt x="4844" y="1"/>
                  </a:cubicBezTo>
                  <a:close/>
                  <a:moveTo>
                    <a:pt x="9297" y="5529"/>
                  </a:moveTo>
                  <a:cubicBezTo>
                    <a:pt x="9256" y="5529"/>
                    <a:pt x="9216" y="5531"/>
                    <a:pt x="9176" y="5534"/>
                  </a:cubicBezTo>
                  <a:cubicBezTo>
                    <a:pt x="8795" y="5566"/>
                    <a:pt x="8430" y="5753"/>
                    <a:pt x="8172" y="6034"/>
                  </a:cubicBezTo>
                  <a:cubicBezTo>
                    <a:pt x="8082" y="6133"/>
                    <a:pt x="8004" y="6243"/>
                    <a:pt x="7945" y="6362"/>
                  </a:cubicBezTo>
                  <a:lnTo>
                    <a:pt x="7812" y="6603"/>
                  </a:lnTo>
                  <a:cubicBezTo>
                    <a:pt x="7507" y="7253"/>
                    <a:pt x="7961" y="8099"/>
                    <a:pt x="8646" y="8310"/>
                  </a:cubicBezTo>
                  <a:cubicBezTo>
                    <a:pt x="8783" y="8353"/>
                    <a:pt x="8924" y="8373"/>
                    <a:pt x="9065" y="8373"/>
                  </a:cubicBezTo>
                  <a:cubicBezTo>
                    <a:pt x="9493" y="8373"/>
                    <a:pt x="9921" y="8189"/>
                    <a:pt x="10246" y="7896"/>
                  </a:cubicBezTo>
                  <a:cubicBezTo>
                    <a:pt x="10351" y="7802"/>
                    <a:pt x="10445" y="7696"/>
                    <a:pt x="10523" y="7580"/>
                  </a:cubicBezTo>
                  <a:cubicBezTo>
                    <a:pt x="10668" y="7369"/>
                    <a:pt x="10776" y="7120"/>
                    <a:pt x="10779" y="6860"/>
                  </a:cubicBezTo>
                  <a:cubicBezTo>
                    <a:pt x="10783" y="6603"/>
                    <a:pt x="10682" y="6351"/>
                    <a:pt x="10530" y="6145"/>
                  </a:cubicBezTo>
                  <a:cubicBezTo>
                    <a:pt x="10244" y="5761"/>
                    <a:pt x="9772" y="5529"/>
                    <a:pt x="9297" y="5529"/>
                  </a:cubicBezTo>
                  <a:close/>
                  <a:moveTo>
                    <a:pt x="1351" y="6950"/>
                  </a:moveTo>
                  <a:cubicBezTo>
                    <a:pt x="1334" y="6950"/>
                    <a:pt x="1318" y="6950"/>
                    <a:pt x="1302" y="6951"/>
                  </a:cubicBezTo>
                  <a:cubicBezTo>
                    <a:pt x="1044" y="6963"/>
                    <a:pt x="798" y="7081"/>
                    <a:pt x="602" y="7246"/>
                  </a:cubicBezTo>
                  <a:cubicBezTo>
                    <a:pt x="206" y="7580"/>
                    <a:pt x="0" y="8125"/>
                    <a:pt x="76" y="8636"/>
                  </a:cubicBezTo>
                  <a:cubicBezTo>
                    <a:pt x="131" y="9015"/>
                    <a:pt x="340" y="9366"/>
                    <a:pt x="638" y="9605"/>
                  </a:cubicBezTo>
                  <a:cubicBezTo>
                    <a:pt x="742" y="9690"/>
                    <a:pt x="857" y="9762"/>
                    <a:pt x="979" y="9814"/>
                  </a:cubicBezTo>
                  <a:lnTo>
                    <a:pt x="1229" y="9929"/>
                  </a:lnTo>
                  <a:cubicBezTo>
                    <a:pt x="1352" y="9978"/>
                    <a:pt x="1480" y="10001"/>
                    <a:pt x="1609" y="10001"/>
                  </a:cubicBezTo>
                  <a:cubicBezTo>
                    <a:pt x="2176" y="10001"/>
                    <a:pt x="2743" y="9560"/>
                    <a:pt x="2880" y="8990"/>
                  </a:cubicBezTo>
                  <a:cubicBezTo>
                    <a:pt x="3017" y="8429"/>
                    <a:pt x="2784" y="7825"/>
                    <a:pt x="2368" y="7419"/>
                  </a:cubicBezTo>
                  <a:cubicBezTo>
                    <a:pt x="2267" y="7321"/>
                    <a:pt x="2157" y="7235"/>
                    <a:pt x="2036" y="7163"/>
                  </a:cubicBezTo>
                  <a:cubicBezTo>
                    <a:pt x="1829" y="7039"/>
                    <a:pt x="1592" y="6950"/>
                    <a:pt x="1351" y="6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1465429" y="937415"/>
              <a:ext cx="731461" cy="672771"/>
            </a:xfrm>
            <a:custGeom>
              <a:avLst/>
              <a:gdLst/>
              <a:ahLst/>
              <a:cxnLst/>
              <a:rect l="l" t="t" r="r" b="b"/>
              <a:pathLst>
                <a:path w="9609" h="8838" extrusionOk="0">
                  <a:moveTo>
                    <a:pt x="5429" y="1"/>
                  </a:moveTo>
                  <a:cubicBezTo>
                    <a:pt x="4991" y="582"/>
                    <a:pt x="4271" y="947"/>
                    <a:pt x="3541" y="947"/>
                  </a:cubicBezTo>
                  <a:cubicBezTo>
                    <a:pt x="3537" y="947"/>
                    <a:pt x="3533" y="947"/>
                    <a:pt x="3528" y="947"/>
                  </a:cubicBezTo>
                  <a:cubicBezTo>
                    <a:pt x="3256" y="945"/>
                    <a:pt x="3001" y="886"/>
                    <a:pt x="2758" y="794"/>
                  </a:cubicBezTo>
                  <a:lnTo>
                    <a:pt x="2758" y="794"/>
                  </a:lnTo>
                  <a:cubicBezTo>
                    <a:pt x="2794" y="924"/>
                    <a:pt x="2847" y="1047"/>
                    <a:pt x="2918" y="1161"/>
                  </a:cubicBezTo>
                  <a:lnTo>
                    <a:pt x="3054" y="1399"/>
                  </a:lnTo>
                  <a:cubicBezTo>
                    <a:pt x="3274" y="1733"/>
                    <a:pt x="3667" y="1898"/>
                    <a:pt x="4066" y="1898"/>
                  </a:cubicBezTo>
                  <a:cubicBezTo>
                    <a:pt x="4385" y="1898"/>
                    <a:pt x="4707" y="1793"/>
                    <a:pt x="4947" y="1583"/>
                  </a:cubicBezTo>
                  <a:cubicBezTo>
                    <a:pt x="5382" y="1202"/>
                    <a:pt x="5537" y="572"/>
                    <a:pt x="5429" y="1"/>
                  </a:cubicBezTo>
                  <a:close/>
                  <a:moveTo>
                    <a:pt x="7534" y="4869"/>
                  </a:moveTo>
                  <a:cubicBezTo>
                    <a:pt x="7444" y="4969"/>
                    <a:pt x="7366" y="5078"/>
                    <a:pt x="7307" y="5198"/>
                  </a:cubicBezTo>
                  <a:lnTo>
                    <a:pt x="7174" y="5438"/>
                  </a:lnTo>
                  <a:cubicBezTo>
                    <a:pt x="6869" y="6088"/>
                    <a:pt x="7323" y="6934"/>
                    <a:pt x="8008" y="7146"/>
                  </a:cubicBezTo>
                  <a:cubicBezTo>
                    <a:pt x="8146" y="7189"/>
                    <a:pt x="8287" y="7209"/>
                    <a:pt x="8429" y="7209"/>
                  </a:cubicBezTo>
                  <a:cubicBezTo>
                    <a:pt x="8856" y="7209"/>
                    <a:pt x="9284" y="7026"/>
                    <a:pt x="9608" y="6733"/>
                  </a:cubicBezTo>
                  <a:cubicBezTo>
                    <a:pt x="8879" y="6662"/>
                    <a:pt x="8188" y="6236"/>
                    <a:pt x="7807" y="5608"/>
                  </a:cubicBezTo>
                  <a:cubicBezTo>
                    <a:pt x="7667" y="5375"/>
                    <a:pt x="7583" y="5127"/>
                    <a:pt x="7534" y="4869"/>
                  </a:cubicBezTo>
                  <a:close/>
                  <a:moveTo>
                    <a:pt x="1728" y="6256"/>
                  </a:moveTo>
                  <a:cubicBezTo>
                    <a:pt x="1702" y="6988"/>
                    <a:pt x="1319" y="7705"/>
                    <a:pt x="717" y="8124"/>
                  </a:cubicBezTo>
                  <a:cubicBezTo>
                    <a:pt x="494" y="8281"/>
                    <a:pt x="252" y="8377"/>
                    <a:pt x="0" y="8442"/>
                  </a:cubicBezTo>
                  <a:cubicBezTo>
                    <a:pt x="104" y="8527"/>
                    <a:pt x="219" y="8599"/>
                    <a:pt x="341" y="8651"/>
                  </a:cubicBezTo>
                  <a:lnTo>
                    <a:pt x="591" y="8766"/>
                  </a:lnTo>
                  <a:cubicBezTo>
                    <a:pt x="714" y="8815"/>
                    <a:pt x="842" y="8838"/>
                    <a:pt x="971" y="8838"/>
                  </a:cubicBezTo>
                  <a:cubicBezTo>
                    <a:pt x="1538" y="8838"/>
                    <a:pt x="2105" y="8397"/>
                    <a:pt x="2242" y="7827"/>
                  </a:cubicBezTo>
                  <a:cubicBezTo>
                    <a:pt x="2379" y="7266"/>
                    <a:pt x="2146" y="6662"/>
                    <a:pt x="1728" y="6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396538" y="829472"/>
              <a:ext cx="860945" cy="800276"/>
            </a:xfrm>
            <a:custGeom>
              <a:avLst/>
              <a:gdLst/>
              <a:ahLst/>
              <a:cxnLst/>
              <a:rect l="l" t="t" r="r" b="b"/>
              <a:pathLst>
                <a:path w="11310" h="10513" extrusionOk="0">
                  <a:moveTo>
                    <a:pt x="5113" y="513"/>
                  </a:moveTo>
                  <a:cubicBezTo>
                    <a:pt x="5296" y="513"/>
                    <a:pt x="5463" y="556"/>
                    <a:pt x="5592" y="642"/>
                  </a:cubicBezTo>
                  <a:cubicBezTo>
                    <a:pt x="5785" y="765"/>
                    <a:pt x="5905" y="972"/>
                    <a:pt x="5974" y="1126"/>
                  </a:cubicBezTo>
                  <a:cubicBezTo>
                    <a:pt x="6023" y="1231"/>
                    <a:pt x="6056" y="1347"/>
                    <a:pt x="6081" y="1469"/>
                  </a:cubicBezTo>
                  <a:cubicBezTo>
                    <a:pt x="6177" y="1986"/>
                    <a:pt x="6020" y="2512"/>
                    <a:pt x="5680" y="2810"/>
                  </a:cubicBezTo>
                  <a:cubicBezTo>
                    <a:pt x="5494" y="2972"/>
                    <a:pt x="5236" y="3062"/>
                    <a:pt x="4969" y="3062"/>
                  </a:cubicBezTo>
                  <a:cubicBezTo>
                    <a:pt x="4916" y="3062"/>
                    <a:pt x="4863" y="3059"/>
                    <a:pt x="4811" y="3052"/>
                  </a:cubicBezTo>
                  <a:cubicBezTo>
                    <a:pt x="4533" y="3013"/>
                    <a:pt x="4305" y="2880"/>
                    <a:pt x="4181" y="2692"/>
                  </a:cubicBezTo>
                  <a:lnTo>
                    <a:pt x="4040" y="2447"/>
                  </a:lnTo>
                  <a:cubicBezTo>
                    <a:pt x="3985" y="2355"/>
                    <a:pt x="3939" y="2254"/>
                    <a:pt x="3909" y="2144"/>
                  </a:cubicBezTo>
                  <a:cubicBezTo>
                    <a:pt x="3821" y="1832"/>
                    <a:pt x="3850" y="1492"/>
                    <a:pt x="3990" y="1213"/>
                  </a:cubicBezTo>
                  <a:cubicBezTo>
                    <a:pt x="4183" y="830"/>
                    <a:pt x="4584" y="556"/>
                    <a:pt x="5012" y="518"/>
                  </a:cubicBezTo>
                  <a:cubicBezTo>
                    <a:pt x="5047" y="514"/>
                    <a:pt x="5081" y="513"/>
                    <a:pt x="5113" y="513"/>
                  </a:cubicBezTo>
                  <a:close/>
                  <a:moveTo>
                    <a:pt x="5111" y="1"/>
                  </a:moveTo>
                  <a:cubicBezTo>
                    <a:pt x="5063" y="1"/>
                    <a:pt x="5015" y="3"/>
                    <a:pt x="4966" y="7"/>
                  </a:cubicBezTo>
                  <a:cubicBezTo>
                    <a:pt x="4367" y="59"/>
                    <a:pt x="3802" y="442"/>
                    <a:pt x="3532" y="981"/>
                  </a:cubicBezTo>
                  <a:cubicBezTo>
                    <a:pt x="3334" y="1375"/>
                    <a:pt x="3291" y="1849"/>
                    <a:pt x="3417" y="2283"/>
                  </a:cubicBezTo>
                  <a:cubicBezTo>
                    <a:pt x="3460" y="2437"/>
                    <a:pt x="3522" y="2581"/>
                    <a:pt x="3599" y="2707"/>
                  </a:cubicBezTo>
                  <a:lnTo>
                    <a:pt x="3743" y="2958"/>
                  </a:lnTo>
                  <a:cubicBezTo>
                    <a:pt x="3957" y="3282"/>
                    <a:pt x="4319" y="3499"/>
                    <a:pt x="4743" y="3557"/>
                  </a:cubicBezTo>
                  <a:cubicBezTo>
                    <a:pt x="4818" y="3567"/>
                    <a:pt x="4894" y="3573"/>
                    <a:pt x="4969" y="3573"/>
                  </a:cubicBezTo>
                  <a:cubicBezTo>
                    <a:pt x="5361" y="3573"/>
                    <a:pt x="5742" y="3437"/>
                    <a:pt x="6020" y="3194"/>
                  </a:cubicBezTo>
                  <a:cubicBezTo>
                    <a:pt x="6501" y="2774"/>
                    <a:pt x="6717" y="2075"/>
                    <a:pt x="6586" y="1372"/>
                  </a:cubicBezTo>
                  <a:cubicBezTo>
                    <a:pt x="6556" y="1211"/>
                    <a:pt x="6507" y="1057"/>
                    <a:pt x="6444" y="916"/>
                  </a:cubicBezTo>
                  <a:cubicBezTo>
                    <a:pt x="6301" y="598"/>
                    <a:pt x="6109" y="360"/>
                    <a:pt x="5868" y="207"/>
                  </a:cubicBezTo>
                  <a:cubicBezTo>
                    <a:pt x="5654" y="72"/>
                    <a:pt x="5390" y="1"/>
                    <a:pt x="5111" y="1"/>
                  </a:cubicBezTo>
                  <a:close/>
                  <a:moveTo>
                    <a:pt x="9563" y="6040"/>
                  </a:moveTo>
                  <a:cubicBezTo>
                    <a:pt x="9959" y="6040"/>
                    <a:pt x="10353" y="6234"/>
                    <a:pt x="10591" y="6552"/>
                  </a:cubicBezTo>
                  <a:cubicBezTo>
                    <a:pt x="10722" y="6728"/>
                    <a:pt x="10792" y="6928"/>
                    <a:pt x="10791" y="7111"/>
                  </a:cubicBezTo>
                  <a:cubicBezTo>
                    <a:pt x="10787" y="7290"/>
                    <a:pt x="10715" y="7490"/>
                    <a:pt x="10578" y="7690"/>
                  </a:cubicBezTo>
                  <a:cubicBezTo>
                    <a:pt x="10512" y="7785"/>
                    <a:pt x="10432" y="7877"/>
                    <a:pt x="10340" y="7959"/>
                  </a:cubicBezTo>
                  <a:cubicBezTo>
                    <a:pt x="10049" y="8223"/>
                    <a:pt x="9679" y="8370"/>
                    <a:pt x="9330" y="8370"/>
                  </a:cubicBezTo>
                  <a:cubicBezTo>
                    <a:pt x="9213" y="8370"/>
                    <a:pt x="9098" y="8353"/>
                    <a:pt x="8990" y="8319"/>
                  </a:cubicBezTo>
                  <a:cubicBezTo>
                    <a:pt x="8706" y="8233"/>
                    <a:pt x="8460" y="8002"/>
                    <a:pt x="8329" y="7706"/>
                  </a:cubicBezTo>
                  <a:cubicBezTo>
                    <a:pt x="8215" y="7447"/>
                    <a:pt x="8208" y="7183"/>
                    <a:pt x="8306" y="6979"/>
                  </a:cubicBezTo>
                  <a:lnTo>
                    <a:pt x="8439" y="6729"/>
                  </a:lnTo>
                  <a:cubicBezTo>
                    <a:pt x="8488" y="6634"/>
                    <a:pt x="8552" y="6545"/>
                    <a:pt x="8630" y="6460"/>
                  </a:cubicBezTo>
                  <a:cubicBezTo>
                    <a:pt x="8848" y="6221"/>
                    <a:pt x="9152" y="6070"/>
                    <a:pt x="9465" y="6043"/>
                  </a:cubicBezTo>
                  <a:cubicBezTo>
                    <a:pt x="9496" y="6041"/>
                    <a:pt x="9531" y="6040"/>
                    <a:pt x="9563" y="6040"/>
                  </a:cubicBezTo>
                  <a:close/>
                  <a:moveTo>
                    <a:pt x="9561" y="5528"/>
                  </a:moveTo>
                  <a:cubicBezTo>
                    <a:pt x="9514" y="5528"/>
                    <a:pt x="9468" y="5530"/>
                    <a:pt x="9422" y="5534"/>
                  </a:cubicBezTo>
                  <a:cubicBezTo>
                    <a:pt x="8982" y="5570"/>
                    <a:pt x="8555" y="5783"/>
                    <a:pt x="8251" y="6116"/>
                  </a:cubicBezTo>
                  <a:cubicBezTo>
                    <a:pt x="8141" y="6235"/>
                    <a:pt x="8051" y="6365"/>
                    <a:pt x="7984" y="6496"/>
                  </a:cubicBezTo>
                  <a:lnTo>
                    <a:pt x="7848" y="6750"/>
                  </a:lnTo>
                  <a:cubicBezTo>
                    <a:pt x="7682" y="7099"/>
                    <a:pt x="7686" y="7524"/>
                    <a:pt x="7859" y="7915"/>
                  </a:cubicBezTo>
                  <a:cubicBezTo>
                    <a:pt x="8049" y="8345"/>
                    <a:pt x="8415" y="8679"/>
                    <a:pt x="8838" y="8812"/>
                  </a:cubicBezTo>
                  <a:cubicBezTo>
                    <a:pt x="8998" y="8862"/>
                    <a:pt x="9165" y="8885"/>
                    <a:pt x="9335" y="8885"/>
                  </a:cubicBezTo>
                  <a:cubicBezTo>
                    <a:pt x="9808" y="8885"/>
                    <a:pt x="10296" y="8694"/>
                    <a:pt x="10686" y="8341"/>
                  </a:cubicBezTo>
                  <a:cubicBezTo>
                    <a:pt x="10807" y="8231"/>
                    <a:pt x="10913" y="8109"/>
                    <a:pt x="11001" y="7981"/>
                  </a:cubicBezTo>
                  <a:cubicBezTo>
                    <a:pt x="11197" y="7694"/>
                    <a:pt x="11301" y="7405"/>
                    <a:pt x="11304" y="7121"/>
                  </a:cubicBezTo>
                  <a:cubicBezTo>
                    <a:pt x="11309" y="6826"/>
                    <a:pt x="11201" y="6516"/>
                    <a:pt x="11003" y="6247"/>
                  </a:cubicBezTo>
                  <a:cubicBezTo>
                    <a:pt x="10671" y="5801"/>
                    <a:pt x="10114" y="5528"/>
                    <a:pt x="9561" y="5528"/>
                  </a:cubicBezTo>
                  <a:close/>
                  <a:moveTo>
                    <a:pt x="1614" y="7462"/>
                  </a:moveTo>
                  <a:cubicBezTo>
                    <a:pt x="1785" y="7462"/>
                    <a:pt x="1976" y="7523"/>
                    <a:pt x="2169" y="7640"/>
                  </a:cubicBezTo>
                  <a:cubicBezTo>
                    <a:pt x="2270" y="7699"/>
                    <a:pt x="2367" y="7772"/>
                    <a:pt x="2455" y="7858"/>
                  </a:cubicBezTo>
                  <a:cubicBezTo>
                    <a:pt x="2830" y="8226"/>
                    <a:pt x="3005" y="8747"/>
                    <a:pt x="2900" y="9186"/>
                  </a:cubicBezTo>
                  <a:cubicBezTo>
                    <a:pt x="2829" y="9474"/>
                    <a:pt x="2614" y="9735"/>
                    <a:pt x="2326" y="9885"/>
                  </a:cubicBezTo>
                  <a:cubicBezTo>
                    <a:pt x="2175" y="9963"/>
                    <a:pt x="2019" y="10002"/>
                    <a:pt x="1873" y="10002"/>
                  </a:cubicBezTo>
                  <a:cubicBezTo>
                    <a:pt x="1778" y="10002"/>
                    <a:pt x="1687" y="9985"/>
                    <a:pt x="1604" y="9952"/>
                  </a:cubicBezTo>
                  <a:lnTo>
                    <a:pt x="1347" y="9834"/>
                  </a:lnTo>
                  <a:cubicBezTo>
                    <a:pt x="1248" y="9790"/>
                    <a:pt x="1153" y="9733"/>
                    <a:pt x="1065" y="9661"/>
                  </a:cubicBezTo>
                  <a:cubicBezTo>
                    <a:pt x="813" y="9455"/>
                    <a:pt x="642" y="9162"/>
                    <a:pt x="595" y="8852"/>
                  </a:cubicBezTo>
                  <a:cubicBezTo>
                    <a:pt x="534" y="8427"/>
                    <a:pt x="705" y="7974"/>
                    <a:pt x="1033" y="7697"/>
                  </a:cubicBezTo>
                  <a:cubicBezTo>
                    <a:pt x="1202" y="7555"/>
                    <a:pt x="1396" y="7472"/>
                    <a:pt x="1580" y="7462"/>
                  </a:cubicBezTo>
                  <a:close/>
                  <a:moveTo>
                    <a:pt x="1619" y="6952"/>
                  </a:moveTo>
                  <a:cubicBezTo>
                    <a:pt x="1598" y="6952"/>
                    <a:pt x="1577" y="6953"/>
                    <a:pt x="1556" y="6954"/>
                  </a:cubicBezTo>
                  <a:cubicBezTo>
                    <a:pt x="1261" y="6968"/>
                    <a:pt x="957" y="7094"/>
                    <a:pt x="703" y="7308"/>
                  </a:cubicBezTo>
                  <a:cubicBezTo>
                    <a:pt x="243" y="7699"/>
                    <a:pt x="1" y="8336"/>
                    <a:pt x="90" y="8931"/>
                  </a:cubicBezTo>
                  <a:cubicBezTo>
                    <a:pt x="155" y="9368"/>
                    <a:pt x="392" y="9779"/>
                    <a:pt x="742" y="10062"/>
                  </a:cubicBezTo>
                  <a:cubicBezTo>
                    <a:pt x="869" y="10162"/>
                    <a:pt x="1004" y="10246"/>
                    <a:pt x="1138" y="10304"/>
                  </a:cubicBezTo>
                  <a:lnTo>
                    <a:pt x="1402" y="10425"/>
                  </a:lnTo>
                  <a:cubicBezTo>
                    <a:pt x="1552" y="10484"/>
                    <a:pt x="1712" y="10512"/>
                    <a:pt x="1876" y="10512"/>
                  </a:cubicBezTo>
                  <a:cubicBezTo>
                    <a:pt x="2106" y="10512"/>
                    <a:pt x="2341" y="10453"/>
                    <a:pt x="2564" y="10341"/>
                  </a:cubicBezTo>
                  <a:cubicBezTo>
                    <a:pt x="2982" y="10124"/>
                    <a:pt x="3294" y="9738"/>
                    <a:pt x="3398" y="9309"/>
                  </a:cubicBezTo>
                  <a:cubicBezTo>
                    <a:pt x="3549" y="8686"/>
                    <a:pt x="3326" y="7991"/>
                    <a:pt x="2813" y="7494"/>
                  </a:cubicBezTo>
                  <a:cubicBezTo>
                    <a:pt x="2697" y="7380"/>
                    <a:pt x="2568" y="7281"/>
                    <a:pt x="2434" y="7202"/>
                  </a:cubicBezTo>
                  <a:cubicBezTo>
                    <a:pt x="2158" y="7036"/>
                    <a:pt x="1886" y="6952"/>
                    <a:pt x="1619" y="6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8" name="Google Shape;358;p8"/>
          <p:cNvGrpSpPr/>
          <p:nvPr/>
        </p:nvGrpSpPr>
        <p:grpSpPr>
          <a:xfrm rot="-8127051">
            <a:off x="7053708" y="2955078"/>
            <a:ext cx="878232" cy="990574"/>
            <a:chOff x="7245181" y="1832580"/>
            <a:chExt cx="581718" cy="656162"/>
          </a:xfrm>
        </p:grpSpPr>
        <p:sp>
          <p:nvSpPr>
            <p:cNvPr id="359" name="Google Shape;359;p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3" name="Google Shape;363;p8"/>
          <p:cNvGrpSpPr/>
          <p:nvPr/>
        </p:nvGrpSpPr>
        <p:grpSpPr>
          <a:xfrm rot="9364817">
            <a:off x="6623056" y="3176440"/>
            <a:ext cx="878196" cy="990587"/>
            <a:chOff x="7245181" y="1832580"/>
            <a:chExt cx="581718" cy="656162"/>
          </a:xfrm>
        </p:grpSpPr>
        <p:sp>
          <p:nvSpPr>
            <p:cNvPr id="364" name="Google Shape;364;p8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8" name="Google Shape;368;p8"/>
          <p:cNvSpPr/>
          <p:nvPr/>
        </p:nvSpPr>
        <p:spPr>
          <a:xfrm>
            <a:off x="7379795" y="825396"/>
            <a:ext cx="1794286" cy="1445463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8"/>
          <p:cNvSpPr/>
          <p:nvPr/>
        </p:nvSpPr>
        <p:spPr>
          <a:xfrm>
            <a:off x="0" y="1892691"/>
            <a:ext cx="590750" cy="754216"/>
          </a:xfrm>
          <a:custGeom>
            <a:avLst/>
            <a:gdLst/>
            <a:ahLst/>
            <a:cxnLst/>
            <a:rect l="l" t="t" r="r" b="b"/>
            <a:pathLst>
              <a:path w="8489" h="10838" extrusionOk="0">
                <a:moveTo>
                  <a:pt x="1" y="1"/>
                </a:moveTo>
                <a:lnTo>
                  <a:pt x="1" y="10837"/>
                </a:lnTo>
                <a:cubicBezTo>
                  <a:pt x="842" y="10816"/>
                  <a:pt x="1683" y="10784"/>
                  <a:pt x="2521" y="10745"/>
                </a:cubicBezTo>
                <a:cubicBezTo>
                  <a:pt x="3869" y="10686"/>
                  <a:pt x="5272" y="10592"/>
                  <a:pt x="6447" y="9874"/>
                </a:cubicBezTo>
                <a:cubicBezTo>
                  <a:pt x="7623" y="9158"/>
                  <a:pt x="8489" y="7620"/>
                  <a:pt x="8081" y="6215"/>
                </a:cubicBezTo>
                <a:cubicBezTo>
                  <a:pt x="7780" y="5185"/>
                  <a:pt x="6890" y="4481"/>
                  <a:pt x="5963" y="4096"/>
                </a:cubicBezTo>
                <a:cubicBezTo>
                  <a:pt x="5329" y="3833"/>
                  <a:pt x="4648" y="3686"/>
                  <a:pt x="3972" y="3686"/>
                </a:cubicBezTo>
                <a:cubicBezTo>
                  <a:pt x="3510" y="3686"/>
                  <a:pt x="3051" y="3754"/>
                  <a:pt x="2609" y="3900"/>
                </a:cubicBezTo>
                <a:cubicBezTo>
                  <a:pt x="2734" y="2885"/>
                  <a:pt x="2321" y="1844"/>
                  <a:pt x="1654" y="1118"/>
                </a:cubicBezTo>
                <a:cubicBezTo>
                  <a:pt x="1190" y="617"/>
                  <a:pt x="617" y="25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0" name="Google Shape;370;p8"/>
          <p:cNvGrpSpPr/>
          <p:nvPr/>
        </p:nvGrpSpPr>
        <p:grpSpPr>
          <a:xfrm rot="-3085298">
            <a:off x="5574186" y="5037863"/>
            <a:ext cx="473007" cy="439675"/>
            <a:chOff x="1396538" y="829472"/>
            <a:chExt cx="860945" cy="800276"/>
          </a:xfrm>
        </p:grpSpPr>
        <p:sp>
          <p:nvSpPr>
            <p:cNvPr id="371" name="Google Shape;371;p8"/>
            <p:cNvSpPr/>
            <p:nvPr/>
          </p:nvSpPr>
          <p:spPr>
            <a:xfrm>
              <a:off x="1416862" y="848884"/>
              <a:ext cx="820905" cy="761301"/>
            </a:xfrm>
            <a:custGeom>
              <a:avLst/>
              <a:gdLst/>
              <a:ahLst/>
              <a:cxnLst/>
              <a:rect l="l" t="t" r="r" b="b"/>
              <a:pathLst>
                <a:path w="10784" h="10001" extrusionOk="0">
                  <a:moveTo>
                    <a:pt x="4844" y="1"/>
                  </a:moveTo>
                  <a:cubicBezTo>
                    <a:pt x="4803" y="1"/>
                    <a:pt x="4762" y="2"/>
                    <a:pt x="4722" y="6"/>
                  </a:cubicBezTo>
                  <a:cubicBezTo>
                    <a:pt x="4208" y="53"/>
                    <a:pt x="3726" y="379"/>
                    <a:pt x="3492" y="839"/>
                  </a:cubicBezTo>
                  <a:cubicBezTo>
                    <a:pt x="3322" y="1181"/>
                    <a:pt x="3289" y="1588"/>
                    <a:pt x="3394" y="1956"/>
                  </a:cubicBezTo>
                  <a:cubicBezTo>
                    <a:pt x="3430" y="2085"/>
                    <a:pt x="3484" y="2209"/>
                    <a:pt x="3554" y="2323"/>
                  </a:cubicBezTo>
                  <a:lnTo>
                    <a:pt x="3691" y="2560"/>
                  </a:lnTo>
                  <a:cubicBezTo>
                    <a:pt x="3910" y="2894"/>
                    <a:pt x="4303" y="3060"/>
                    <a:pt x="4702" y="3060"/>
                  </a:cubicBezTo>
                  <a:cubicBezTo>
                    <a:pt x="5021" y="3060"/>
                    <a:pt x="5343" y="2954"/>
                    <a:pt x="5583" y="2743"/>
                  </a:cubicBezTo>
                  <a:cubicBezTo>
                    <a:pt x="6020" y="2365"/>
                    <a:pt x="6175" y="1735"/>
                    <a:pt x="6067" y="1164"/>
                  </a:cubicBezTo>
                  <a:cubicBezTo>
                    <a:pt x="6041" y="1025"/>
                    <a:pt x="6001" y="891"/>
                    <a:pt x="5943" y="763"/>
                  </a:cubicBezTo>
                  <a:cubicBezTo>
                    <a:pt x="5838" y="528"/>
                    <a:pt x="5683" y="307"/>
                    <a:pt x="5464" y="168"/>
                  </a:cubicBezTo>
                  <a:cubicBezTo>
                    <a:pt x="5281" y="51"/>
                    <a:pt x="5062" y="1"/>
                    <a:pt x="4844" y="1"/>
                  </a:cubicBezTo>
                  <a:close/>
                  <a:moveTo>
                    <a:pt x="9297" y="5529"/>
                  </a:moveTo>
                  <a:cubicBezTo>
                    <a:pt x="9256" y="5529"/>
                    <a:pt x="9216" y="5531"/>
                    <a:pt x="9176" y="5534"/>
                  </a:cubicBezTo>
                  <a:cubicBezTo>
                    <a:pt x="8795" y="5566"/>
                    <a:pt x="8430" y="5753"/>
                    <a:pt x="8172" y="6034"/>
                  </a:cubicBezTo>
                  <a:cubicBezTo>
                    <a:pt x="8082" y="6133"/>
                    <a:pt x="8004" y="6243"/>
                    <a:pt x="7945" y="6362"/>
                  </a:cubicBezTo>
                  <a:lnTo>
                    <a:pt x="7812" y="6603"/>
                  </a:lnTo>
                  <a:cubicBezTo>
                    <a:pt x="7507" y="7253"/>
                    <a:pt x="7961" y="8099"/>
                    <a:pt x="8646" y="8310"/>
                  </a:cubicBezTo>
                  <a:cubicBezTo>
                    <a:pt x="8783" y="8353"/>
                    <a:pt x="8924" y="8373"/>
                    <a:pt x="9065" y="8373"/>
                  </a:cubicBezTo>
                  <a:cubicBezTo>
                    <a:pt x="9493" y="8373"/>
                    <a:pt x="9921" y="8189"/>
                    <a:pt x="10246" y="7896"/>
                  </a:cubicBezTo>
                  <a:cubicBezTo>
                    <a:pt x="10351" y="7802"/>
                    <a:pt x="10445" y="7696"/>
                    <a:pt x="10523" y="7580"/>
                  </a:cubicBezTo>
                  <a:cubicBezTo>
                    <a:pt x="10668" y="7369"/>
                    <a:pt x="10776" y="7120"/>
                    <a:pt x="10779" y="6860"/>
                  </a:cubicBezTo>
                  <a:cubicBezTo>
                    <a:pt x="10783" y="6603"/>
                    <a:pt x="10682" y="6351"/>
                    <a:pt x="10530" y="6145"/>
                  </a:cubicBezTo>
                  <a:cubicBezTo>
                    <a:pt x="10244" y="5761"/>
                    <a:pt x="9772" y="5529"/>
                    <a:pt x="9297" y="5529"/>
                  </a:cubicBezTo>
                  <a:close/>
                  <a:moveTo>
                    <a:pt x="1351" y="6950"/>
                  </a:moveTo>
                  <a:cubicBezTo>
                    <a:pt x="1334" y="6950"/>
                    <a:pt x="1318" y="6950"/>
                    <a:pt x="1302" y="6951"/>
                  </a:cubicBezTo>
                  <a:cubicBezTo>
                    <a:pt x="1044" y="6963"/>
                    <a:pt x="798" y="7081"/>
                    <a:pt x="602" y="7246"/>
                  </a:cubicBezTo>
                  <a:cubicBezTo>
                    <a:pt x="206" y="7580"/>
                    <a:pt x="0" y="8125"/>
                    <a:pt x="76" y="8636"/>
                  </a:cubicBezTo>
                  <a:cubicBezTo>
                    <a:pt x="131" y="9015"/>
                    <a:pt x="340" y="9366"/>
                    <a:pt x="638" y="9605"/>
                  </a:cubicBezTo>
                  <a:cubicBezTo>
                    <a:pt x="742" y="9690"/>
                    <a:pt x="857" y="9762"/>
                    <a:pt x="979" y="9814"/>
                  </a:cubicBezTo>
                  <a:lnTo>
                    <a:pt x="1229" y="9929"/>
                  </a:lnTo>
                  <a:cubicBezTo>
                    <a:pt x="1352" y="9978"/>
                    <a:pt x="1480" y="10001"/>
                    <a:pt x="1609" y="10001"/>
                  </a:cubicBezTo>
                  <a:cubicBezTo>
                    <a:pt x="2176" y="10001"/>
                    <a:pt x="2743" y="9560"/>
                    <a:pt x="2880" y="8990"/>
                  </a:cubicBezTo>
                  <a:cubicBezTo>
                    <a:pt x="3017" y="8429"/>
                    <a:pt x="2784" y="7825"/>
                    <a:pt x="2368" y="7419"/>
                  </a:cubicBezTo>
                  <a:cubicBezTo>
                    <a:pt x="2267" y="7321"/>
                    <a:pt x="2157" y="7235"/>
                    <a:pt x="2036" y="7163"/>
                  </a:cubicBezTo>
                  <a:cubicBezTo>
                    <a:pt x="1829" y="7039"/>
                    <a:pt x="1592" y="6950"/>
                    <a:pt x="1351" y="6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1465429" y="937415"/>
              <a:ext cx="731461" cy="672771"/>
            </a:xfrm>
            <a:custGeom>
              <a:avLst/>
              <a:gdLst/>
              <a:ahLst/>
              <a:cxnLst/>
              <a:rect l="l" t="t" r="r" b="b"/>
              <a:pathLst>
                <a:path w="9609" h="8838" extrusionOk="0">
                  <a:moveTo>
                    <a:pt x="5429" y="1"/>
                  </a:moveTo>
                  <a:cubicBezTo>
                    <a:pt x="4991" y="582"/>
                    <a:pt x="4271" y="947"/>
                    <a:pt x="3541" y="947"/>
                  </a:cubicBezTo>
                  <a:cubicBezTo>
                    <a:pt x="3537" y="947"/>
                    <a:pt x="3533" y="947"/>
                    <a:pt x="3528" y="947"/>
                  </a:cubicBezTo>
                  <a:cubicBezTo>
                    <a:pt x="3256" y="945"/>
                    <a:pt x="3001" y="886"/>
                    <a:pt x="2758" y="794"/>
                  </a:cubicBezTo>
                  <a:lnTo>
                    <a:pt x="2758" y="794"/>
                  </a:lnTo>
                  <a:cubicBezTo>
                    <a:pt x="2794" y="924"/>
                    <a:pt x="2847" y="1047"/>
                    <a:pt x="2918" y="1161"/>
                  </a:cubicBezTo>
                  <a:lnTo>
                    <a:pt x="3054" y="1399"/>
                  </a:lnTo>
                  <a:cubicBezTo>
                    <a:pt x="3274" y="1733"/>
                    <a:pt x="3667" y="1898"/>
                    <a:pt x="4066" y="1898"/>
                  </a:cubicBezTo>
                  <a:cubicBezTo>
                    <a:pt x="4385" y="1898"/>
                    <a:pt x="4707" y="1793"/>
                    <a:pt x="4947" y="1583"/>
                  </a:cubicBezTo>
                  <a:cubicBezTo>
                    <a:pt x="5382" y="1202"/>
                    <a:pt x="5537" y="572"/>
                    <a:pt x="5429" y="1"/>
                  </a:cubicBezTo>
                  <a:close/>
                  <a:moveTo>
                    <a:pt x="7534" y="4869"/>
                  </a:moveTo>
                  <a:cubicBezTo>
                    <a:pt x="7444" y="4969"/>
                    <a:pt x="7366" y="5078"/>
                    <a:pt x="7307" y="5198"/>
                  </a:cubicBezTo>
                  <a:lnTo>
                    <a:pt x="7174" y="5438"/>
                  </a:lnTo>
                  <a:cubicBezTo>
                    <a:pt x="6869" y="6088"/>
                    <a:pt x="7323" y="6934"/>
                    <a:pt x="8008" y="7146"/>
                  </a:cubicBezTo>
                  <a:cubicBezTo>
                    <a:pt x="8146" y="7189"/>
                    <a:pt x="8287" y="7209"/>
                    <a:pt x="8429" y="7209"/>
                  </a:cubicBezTo>
                  <a:cubicBezTo>
                    <a:pt x="8856" y="7209"/>
                    <a:pt x="9284" y="7026"/>
                    <a:pt x="9608" y="6733"/>
                  </a:cubicBezTo>
                  <a:cubicBezTo>
                    <a:pt x="8879" y="6662"/>
                    <a:pt x="8188" y="6236"/>
                    <a:pt x="7807" y="5608"/>
                  </a:cubicBezTo>
                  <a:cubicBezTo>
                    <a:pt x="7667" y="5375"/>
                    <a:pt x="7583" y="5127"/>
                    <a:pt x="7534" y="4869"/>
                  </a:cubicBezTo>
                  <a:close/>
                  <a:moveTo>
                    <a:pt x="1728" y="6256"/>
                  </a:moveTo>
                  <a:cubicBezTo>
                    <a:pt x="1702" y="6988"/>
                    <a:pt x="1319" y="7705"/>
                    <a:pt x="717" y="8124"/>
                  </a:cubicBezTo>
                  <a:cubicBezTo>
                    <a:pt x="494" y="8281"/>
                    <a:pt x="252" y="8377"/>
                    <a:pt x="0" y="8442"/>
                  </a:cubicBezTo>
                  <a:cubicBezTo>
                    <a:pt x="104" y="8527"/>
                    <a:pt x="219" y="8599"/>
                    <a:pt x="341" y="8651"/>
                  </a:cubicBezTo>
                  <a:lnTo>
                    <a:pt x="591" y="8766"/>
                  </a:lnTo>
                  <a:cubicBezTo>
                    <a:pt x="714" y="8815"/>
                    <a:pt x="842" y="8838"/>
                    <a:pt x="971" y="8838"/>
                  </a:cubicBezTo>
                  <a:cubicBezTo>
                    <a:pt x="1538" y="8838"/>
                    <a:pt x="2105" y="8397"/>
                    <a:pt x="2242" y="7827"/>
                  </a:cubicBezTo>
                  <a:cubicBezTo>
                    <a:pt x="2379" y="7266"/>
                    <a:pt x="2146" y="6662"/>
                    <a:pt x="1728" y="6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396538" y="829472"/>
              <a:ext cx="860945" cy="800276"/>
            </a:xfrm>
            <a:custGeom>
              <a:avLst/>
              <a:gdLst/>
              <a:ahLst/>
              <a:cxnLst/>
              <a:rect l="l" t="t" r="r" b="b"/>
              <a:pathLst>
                <a:path w="11310" h="10513" extrusionOk="0">
                  <a:moveTo>
                    <a:pt x="5113" y="513"/>
                  </a:moveTo>
                  <a:cubicBezTo>
                    <a:pt x="5296" y="513"/>
                    <a:pt x="5463" y="556"/>
                    <a:pt x="5592" y="642"/>
                  </a:cubicBezTo>
                  <a:cubicBezTo>
                    <a:pt x="5785" y="765"/>
                    <a:pt x="5905" y="972"/>
                    <a:pt x="5974" y="1126"/>
                  </a:cubicBezTo>
                  <a:cubicBezTo>
                    <a:pt x="6023" y="1231"/>
                    <a:pt x="6056" y="1347"/>
                    <a:pt x="6081" y="1469"/>
                  </a:cubicBezTo>
                  <a:cubicBezTo>
                    <a:pt x="6177" y="1986"/>
                    <a:pt x="6020" y="2512"/>
                    <a:pt x="5680" y="2810"/>
                  </a:cubicBezTo>
                  <a:cubicBezTo>
                    <a:pt x="5494" y="2972"/>
                    <a:pt x="5236" y="3062"/>
                    <a:pt x="4969" y="3062"/>
                  </a:cubicBezTo>
                  <a:cubicBezTo>
                    <a:pt x="4916" y="3062"/>
                    <a:pt x="4863" y="3059"/>
                    <a:pt x="4811" y="3052"/>
                  </a:cubicBezTo>
                  <a:cubicBezTo>
                    <a:pt x="4533" y="3013"/>
                    <a:pt x="4305" y="2880"/>
                    <a:pt x="4181" y="2692"/>
                  </a:cubicBezTo>
                  <a:lnTo>
                    <a:pt x="4040" y="2447"/>
                  </a:lnTo>
                  <a:cubicBezTo>
                    <a:pt x="3985" y="2355"/>
                    <a:pt x="3939" y="2254"/>
                    <a:pt x="3909" y="2144"/>
                  </a:cubicBezTo>
                  <a:cubicBezTo>
                    <a:pt x="3821" y="1832"/>
                    <a:pt x="3850" y="1492"/>
                    <a:pt x="3990" y="1213"/>
                  </a:cubicBezTo>
                  <a:cubicBezTo>
                    <a:pt x="4183" y="830"/>
                    <a:pt x="4584" y="556"/>
                    <a:pt x="5012" y="518"/>
                  </a:cubicBezTo>
                  <a:cubicBezTo>
                    <a:pt x="5047" y="514"/>
                    <a:pt x="5081" y="513"/>
                    <a:pt x="5113" y="513"/>
                  </a:cubicBezTo>
                  <a:close/>
                  <a:moveTo>
                    <a:pt x="5111" y="1"/>
                  </a:moveTo>
                  <a:cubicBezTo>
                    <a:pt x="5063" y="1"/>
                    <a:pt x="5015" y="3"/>
                    <a:pt x="4966" y="7"/>
                  </a:cubicBezTo>
                  <a:cubicBezTo>
                    <a:pt x="4367" y="59"/>
                    <a:pt x="3802" y="442"/>
                    <a:pt x="3532" y="981"/>
                  </a:cubicBezTo>
                  <a:cubicBezTo>
                    <a:pt x="3334" y="1375"/>
                    <a:pt x="3291" y="1849"/>
                    <a:pt x="3417" y="2283"/>
                  </a:cubicBezTo>
                  <a:cubicBezTo>
                    <a:pt x="3460" y="2437"/>
                    <a:pt x="3522" y="2581"/>
                    <a:pt x="3599" y="2707"/>
                  </a:cubicBezTo>
                  <a:lnTo>
                    <a:pt x="3743" y="2958"/>
                  </a:lnTo>
                  <a:cubicBezTo>
                    <a:pt x="3957" y="3282"/>
                    <a:pt x="4319" y="3499"/>
                    <a:pt x="4743" y="3557"/>
                  </a:cubicBezTo>
                  <a:cubicBezTo>
                    <a:pt x="4818" y="3567"/>
                    <a:pt x="4894" y="3573"/>
                    <a:pt x="4969" y="3573"/>
                  </a:cubicBezTo>
                  <a:cubicBezTo>
                    <a:pt x="5361" y="3573"/>
                    <a:pt x="5742" y="3437"/>
                    <a:pt x="6020" y="3194"/>
                  </a:cubicBezTo>
                  <a:cubicBezTo>
                    <a:pt x="6501" y="2774"/>
                    <a:pt x="6717" y="2075"/>
                    <a:pt x="6586" y="1372"/>
                  </a:cubicBezTo>
                  <a:cubicBezTo>
                    <a:pt x="6556" y="1211"/>
                    <a:pt x="6507" y="1057"/>
                    <a:pt x="6444" y="916"/>
                  </a:cubicBezTo>
                  <a:cubicBezTo>
                    <a:pt x="6301" y="598"/>
                    <a:pt x="6109" y="360"/>
                    <a:pt x="5868" y="207"/>
                  </a:cubicBezTo>
                  <a:cubicBezTo>
                    <a:pt x="5654" y="72"/>
                    <a:pt x="5390" y="1"/>
                    <a:pt x="5111" y="1"/>
                  </a:cubicBezTo>
                  <a:close/>
                  <a:moveTo>
                    <a:pt x="9563" y="6040"/>
                  </a:moveTo>
                  <a:cubicBezTo>
                    <a:pt x="9959" y="6040"/>
                    <a:pt x="10353" y="6234"/>
                    <a:pt x="10591" y="6552"/>
                  </a:cubicBezTo>
                  <a:cubicBezTo>
                    <a:pt x="10722" y="6728"/>
                    <a:pt x="10792" y="6928"/>
                    <a:pt x="10791" y="7111"/>
                  </a:cubicBezTo>
                  <a:cubicBezTo>
                    <a:pt x="10787" y="7290"/>
                    <a:pt x="10715" y="7490"/>
                    <a:pt x="10578" y="7690"/>
                  </a:cubicBezTo>
                  <a:cubicBezTo>
                    <a:pt x="10512" y="7785"/>
                    <a:pt x="10432" y="7877"/>
                    <a:pt x="10340" y="7959"/>
                  </a:cubicBezTo>
                  <a:cubicBezTo>
                    <a:pt x="10049" y="8223"/>
                    <a:pt x="9679" y="8370"/>
                    <a:pt x="9330" y="8370"/>
                  </a:cubicBezTo>
                  <a:cubicBezTo>
                    <a:pt x="9213" y="8370"/>
                    <a:pt x="9098" y="8353"/>
                    <a:pt x="8990" y="8319"/>
                  </a:cubicBezTo>
                  <a:cubicBezTo>
                    <a:pt x="8706" y="8233"/>
                    <a:pt x="8460" y="8002"/>
                    <a:pt x="8329" y="7706"/>
                  </a:cubicBezTo>
                  <a:cubicBezTo>
                    <a:pt x="8215" y="7447"/>
                    <a:pt x="8208" y="7183"/>
                    <a:pt x="8306" y="6979"/>
                  </a:cubicBezTo>
                  <a:lnTo>
                    <a:pt x="8439" y="6729"/>
                  </a:lnTo>
                  <a:cubicBezTo>
                    <a:pt x="8488" y="6634"/>
                    <a:pt x="8552" y="6545"/>
                    <a:pt x="8630" y="6460"/>
                  </a:cubicBezTo>
                  <a:cubicBezTo>
                    <a:pt x="8848" y="6221"/>
                    <a:pt x="9152" y="6070"/>
                    <a:pt x="9465" y="6043"/>
                  </a:cubicBezTo>
                  <a:cubicBezTo>
                    <a:pt x="9496" y="6041"/>
                    <a:pt x="9531" y="6040"/>
                    <a:pt x="9563" y="6040"/>
                  </a:cubicBezTo>
                  <a:close/>
                  <a:moveTo>
                    <a:pt x="9561" y="5528"/>
                  </a:moveTo>
                  <a:cubicBezTo>
                    <a:pt x="9514" y="5528"/>
                    <a:pt x="9468" y="5530"/>
                    <a:pt x="9422" y="5534"/>
                  </a:cubicBezTo>
                  <a:cubicBezTo>
                    <a:pt x="8982" y="5570"/>
                    <a:pt x="8555" y="5783"/>
                    <a:pt x="8251" y="6116"/>
                  </a:cubicBezTo>
                  <a:cubicBezTo>
                    <a:pt x="8141" y="6235"/>
                    <a:pt x="8051" y="6365"/>
                    <a:pt x="7984" y="6496"/>
                  </a:cubicBezTo>
                  <a:lnTo>
                    <a:pt x="7848" y="6750"/>
                  </a:lnTo>
                  <a:cubicBezTo>
                    <a:pt x="7682" y="7099"/>
                    <a:pt x="7686" y="7524"/>
                    <a:pt x="7859" y="7915"/>
                  </a:cubicBezTo>
                  <a:cubicBezTo>
                    <a:pt x="8049" y="8345"/>
                    <a:pt x="8415" y="8679"/>
                    <a:pt x="8838" y="8812"/>
                  </a:cubicBezTo>
                  <a:cubicBezTo>
                    <a:pt x="8998" y="8862"/>
                    <a:pt x="9165" y="8885"/>
                    <a:pt x="9335" y="8885"/>
                  </a:cubicBezTo>
                  <a:cubicBezTo>
                    <a:pt x="9808" y="8885"/>
                    <a:pt x="10296" y="8694"/>
                    <a:pt x="10686" y="8341"/>
                  </a:cubicBezTo>
                  <a:cubicBezTo>
                    <a:pt x="10807" y="8231"/>
                    <a:pt x="10913" y="8109"/>
                    <a:pt x="11001" y="7981"/>
                  </a:cubicBezTo>
                  <a:cubicBezTo>
                    <a:pt x="11197" y="7694"/>
                    <a:pt x="11301" y="7405"/>
                    <a:pt x="11304" y="7121"/>
                  </a:cubicBezTo>
                  <a:cubicBezTo>
                    <a:pt x="11309" y="6826"/>
                    <a:pt x="11201" y="6516"/>
                    <a:pt x="11003" y="6247"/>
                  </a:cubicBezTo>
                  <a:cubicBezTo>
                    <a:pt x="10671" y="5801"/>
                    <a:pt x="10114" y="5528"/>
                    <a:pt x="9561" y="5528"/>
                  </a:cubicBezTo>
                  <a:close/>
                  <a:moveTo>
                    <a:pt x="1614" y="7462"/>
                  </a:moveTo>
                  <a:cubicBezTo>
                    <a:pt x="1785" y="7462"/>
                    <a:pt x="1976" y="7523"/>
                    <a:pt x="2169" y="7640"/>
                  </a:cubicBezTo>
                  <a:cubicBezTo>
                    <a:pt x="2270" y="7699"/>
                    <a:pt x="2367" y="7772"/>
                    <a:pt x="2455" y="7858"/>
                  </a:cubicBezTo>
                  <a:cubicBezTo>
                    <a:pt x="2830" y="8226"/>
                    <a:pt x="3005" y="8747"/>
                    <a:pt x="2900" y="9186"/>
                  </a:cubicBezTo>
                  <a:cubicBezTo>
                    <a:pt x="2829" y="9474"/>
                    <a:pt x="2614" y="9735"/>
                    <a:pt x="2326" y="9885"/>
                  </a:cubicBezTo>
                  <a:cubicBezTo>
                    <a:pt x="2175" y="9963"/>
                    <a:pt x="2019" y="10002"/>
                    <a:pt x="1873" y="10002"/>
                  </a:cubicBezTo>
                  <a:cubicBezTo>
                    <a:pt x="1778" y="10002"/>
                    <a:pt x="1687" y="9985"/>
                    <a:pt x="1604" y="9952"/>
                  </a:cubicBezTo>
                  <a:lnTo>
                    <a:pt x="1347" y="9834"/>
                  </a:lnTo>
                  <a:cubicBezTo>
                    <a:pt x="1248" y="9790"/>
                    <a:pt x="1153" y="9733"/>
                    <a:pt x="1065" y="9661"/>
                  </a:cubicBezTo>
                  <a:cubicBezTo>
                    <a:pt x="813" y="9455"/>
                    <a:pt x="642" y="9162"/>
                    <a:pt x="595" y="8852"/>
                  </a:cubicBezTo>
                  <a:cubicBezTo>
                    <a:pt x="534" y="8427"/>
                    <a:pt x="705" y="7974"/>
                    <a:pt x="1033" y="7697"/>
                  </a:cubicBezTo>
                  <a:cubicBezTo>
                    <a:pt x="1202" y="7555"/>
                    <a:pt x="1396" y="7472"/>
                    <a:pt x="1580" y="7462"/>
                  </a:cubicBezTo>
                  <a:close/>
                  <a:moveTo>
                    <a:pt x="1619" y="6952"/>
                  </a:moveTo>
                  <a:cubicBezTo>
                    <a:pt x="1598" y="6952"/>
                    <a:pt x="1577" y="6953"/>
                    <a:pt x="1556" y="6954"/>
                  </a:cubicBezTo>
                  <a:cubicBezTo>
                    <a:pt x="1261" y="6968"/>
                    <a:pt x="957" y="7094"/>
                    <a:pt x="703" y="7308"/>
                  </a:cubicBezTo>
                  <a:cubicBezTo>
                    <a:pt x="243" y="7699"/>
                    <a:pt x="1" y="8336"/>
                    <a:pt x="90" y="8931"/>
                  </a:cubicBezTo>
                  <a:cubicBezTo>
                    <a:pt x="155" y="9368"/>
                    <a:pt x="392" y="9779"/>
                    <a:pt x="742" y="10062"/>
                  </a:cubicBezTo>
                  <a:cubicBezTo>
                    <a:pt x="869" y="10162"/>
                    <a:pt x="1004" y="10246"/>
                    <a:pt x="1138" y="10304"/>
                  </a:cubicBezTo>
                  <a:lnTo>
                    <a:pt x="1402" y="10425"/>
                  </a:lnTo>
                  <a:cubicBezTo>
                    <a:pt x="1552" y="10484"/>
                    <a:pt x="1712" y="10512"/>
                    <a:pt x="1876" y="10512"/>
                  </a:cubicBezTo>
                  <a:cubicBezTo>
                    <a:pt x="2106" y="10512"/>
                    <a:pt x="2341" y="10453"/>
                    <a:pt x="2564" y="10341"/>
                  </a:cubicBezTo>
                  <a:cubicBezTo>
                    <a:pt x="2982" y="10124"/>
                    <a:pt x="3294" y="9738"/>
                    <a:pt x="3398" y="9309"/>
                  </a:cubicBezTo>
                  <a:cubicBezTo>
                    <a:pt x="3549" y="8686"/>
                    <a:pt x="3326" y="7991"/>
                    <a:pt x="2813" y="7494"/>
                  </a:cubicBezTo>
                  <a:cubicBezTo>
                    <a:pt x="2697" y="7380"/>
                    <a:pt x="2568" y="7281"/>
                    <a:pt x="2434" y="7202"/>
                  </a:cubicBezTo>
                  <a:cubicBezTo>
                    <a:pt x="2158" y="7036"/>
                    <a:pt x="1886" y="6952"/>
                    <a:pt x="1619" y="6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4" name="Google Shape;374;p8"/>
          <p:cNvSpPr txBox="1"/>
          <p:nvPr>
            <p:ph type="title"/>
          </p:nvPr>
        </p:nvSpPr>
        <p:spPr>
          <a:xfrm>
            <a:off x="2079000" y="1695600"/>
            <a:ext cx="4986000" cy="17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75" name="Google Shape;375;p8"/>
          <p:cNvGrpSpPr/>
          <p:nvPr/>
        </p:nvGrpSpPr>
        <p:grpSpPr>
          <a:xfrm flipH="1">
            <a:off x="839234" y="2988837"/>
            <a:ext cx="1460598" cy="2135733"/>
            <a:chOff x="6614020" y="3288160"/>
            <a:chExt cx="1333270" cy="1949551"/>
          </a:xfrm>
        </p:grpSpPr>
        <p:sp>
          <p:nvSpPr>
            <p:cNvPr id="376" name="Google Shape;376;p8"/>
            <p:cNvSpPr/>
            <p:nvPr/>
          </p:nvSpPr>
          <p:spPr>
            <a:xfrm flipH="1">
              <a:off x="6624049" y="3296824"/>
              <a:ext cx="1315103" cy="1350545"/>
            </a:xfrm>
            <a:custGeom>
              <a:avLst/>
              <a:gdLst/>
              <a:ahLst/>
              <a:cxnLst/>
              <a:rect l="l" t="t" r="r" b="b"/>
              <a:pathLst>
                <a:path w="25046" h="25721" extrusionOk="0">
                  <a:moveTo>
                    <a:pt x="18764" y="2776"/>
                  </a:moveTo>
                  <a:cubicBezTo>
                    <a:pt x="18996" y="3116"/>
                    <a:pt x="19343" y="3376"/>
                    <a:pt x="19738" y="3500"/>
                  </a:cubicBezTo>
                  <a:cubicBezTo>
                    <a:pt x="19522" y="3525"/>
                    <a:pt x="19307" y="3579"/>
                    <a:pt x="19109" y="3663"/>
                  </a:cubicBezTo>
                  <a:cubicBezTo>
                    <a:pt x="19076" y="3522"/>
                    <a:pt x="18996" y="3388"/>
                    <a:pt x="18888" y="3290"/>
                  </a:cubicBezTo>
                  <a:cubicBezTo>
                    <a:pt x="18679" y="3103"/>
                    <a:pt x="18399" y="3028"/>
                    <a:pt x="18127" y="2957"/>
                  </a:cubicBezTo>
                  <a:cubicBezTo>
                    <a:pt x="18348" y="2941"/>
                    <a:pt x="18566" y="2878"/>
                    <a:pt x="18764" y="2776"/>
                  </a:cubicBezTo>
                  <a:close/>
                  <a:moveTo>
                    <a:pt x="19761" y="4196"/>
                  </a:moveTo>
                  <a:lnTo>
                    <a:pt x="19761" y="4196"/>
                  </a:lnTo>
                  <a:cubicBezTo>
                    <a:pt x="19760" y="4245"/>
                    <a:pt x="19758" y="4292"/>
                    <a:pt x="19758" y="4341"/>
                  </a:cubicBezTo>
                  <a:cubicBezTo>
                    <a:pt x="19728" y="4381"/>
                    <a:pt x="19699" y="4422"/>
                    <a:pt x="19670" y="4464"/>
                  </a:cubicBezTo>
                  <a:cubicBezTo>
                    <a:pt x="19610" y="4407"/>
                    <a:pt x="19552" y="4354"/>
                    <a:pt x="19492" y="4299"/>
                  </a:cubicBezTo>
                  <a:cubicBezTo>
                    <a:pt x="19582" y="4268"/>
                    <a:pt x="19673" y="4233"/>
                    <a:pt x="19761" y="4196"/>
                  </a:cubicBezTo>
                  <a:close/>
                  <a:moveTo>
                    <a:pt x="20837" y="5002"/>
                  </a:moveTo>
                  <a:cubicBezTo>
                    <a:pt x="20845" y="5012"/>
                    <a:pt x="20855" y="5024"/>
                    <a:pt x="20864" y="5032"/>
                  </a:cubicBezTo>
                  <a:cubicBezTo>
                    <a:pt x="20844" y="5058"/>
                    <a:pt x="20819" y="5084"/>
                    <a:pt x="20798" y="5110"/>
                  </a:cubicBezTo>
                  <a:cubicBezTo>
                    <a:pt x="20812" y="5074"/>
                    <a:pt x="20825" y="5038"/>
                    <a:pt x="20837" y="5002"/>
                  </a:cubicBezTo>
                  <a:close/>
                  <a:moveTo>
                    <a:pt x="12963" y="1"/>
                  </a:moveTo>
                  <a:cubicBezTo>
                    <a:pt x="12960" y="1"/>
                    <a:pt x="12956" y="1"/>
                    <a:pt x="12952" y="1"/>
                  </a:cubicBezTo>
                  <a:cubicBezTo>
                    <a:pt x="12647" y="11"/>
                    <a:pt x="12480" y="364"/>
                    <a:pt x="12443" y="668"/>
                  </a:cubicBezTo>
                  <a:cubicBezTo>
                    <a:pt x="12422" y="835"/>
                    <a:pt x="12424" y="997"/>
                    <a:pt x="12443" y="1156"/>
                  </a:cubicBezTo>
                  <a:cubicBezTo>
                    <a:pt x="12399" y="1156"/>
                    <a:pt x="12355" y="1157"/>
                    <a:pt x="12312" y="1157"/>
                  </a:cubicBezTo>
                  <a:cubicBezTo>
                    <a:pt x="9051" y="1246"/>
                    <a:pt x="6004" y="2841"/>
                    <a:pt x="3833" y="5225"/>
                  </a:cubicBezTo>
                  <a:cubicBezTo>
                    <a:pt x="3791" y="5211"/>
                    <a:pt x="3748" y="5204"/>
                    <a:pt x="3705" y="5204"/>
                  </a:cubicBezTo>
                  <a:cubicBezTo>
                    <a:pt x="3490" y="5204"/>
                    <a:pt x="3263" y="5368"/>
                    <a:pt x="3117" y="5548"/>
                  </a:cubicBezTo>
                  <a:cubicBezTo>
                    <a:pt x="2858" y="5865"/>
                    <a:pt x="2725" y="6232"/>
                    <a:pt x="2607" y="6615"/>
                  </a:cubicBezTo>
                  <a:cubicBezTo>
                    <a:pt x="2257" y="6196"/>
                    <a:pt x="1966" y="5765"/>
                    <a:pt x="1456" y="5487"/>
                  </a:cubicBezTo>
                  <a:cubicBezTo>
                    <a:pt x="1380" y="5446"/>
                    <a:pt x="1288" y="5410"/>
                    <a:pt x="1203" y="5410"/>
                  </a:cubicBezTo>
                  <a:cubicBezTo>
                    <a:pt x="1151" y="5410"/>
                    <a:pt x="1102" y="5424"/>
                    <a:pt x="1060" y="5459"/>
                  </a:cubicBezTo>
                  <a:cubicBezTo>
                    <a:pt x="950" y="5555"/>
                    <a:pt x="986" y="5737"/>
                    <a:pt x="1045" y="5869"/>
                  </a:cubicBezTo>
                  <a:cubicBezTo>
                    <a:pt x="1259" y="6356"/>
                    <a:pt x="1655" y="6759"/>
                    <a:pt x="2135" y="6985"/>
                  </a:cubicBezTo>
                  <a:cubicBezTo>
                    <a:pt x="1938" y="6909"/>
                    <a:pt x="1727" y="6871"/>
                    <a:pt x="1515" y="6871"/>
                  </a:cubicBezTo>
                  <a:cubicBezTo>
                    <a:pt x="1312" y="6871"/>
                    <a:pt x="1108" y="6907"/>
                    <a:pt x="918" y="6978"/>
                  </a:cubicBezTo>
                  <a:cubicBezTo>
                    <a:pt x="719" y="7054"/>
                    <a:pt x="506" y="7220"/>
                    <a:pt x="539" y="7430"/>
                  </a:cubicBezTo>
                  <a:cubicBezTo>
                    <a:pt x="568" y="7610"/>
                    <a:pt x="758" y="7712"/>
                    <a:pt x="932" y="7760"/>
                  </a:cubicBezTo>
                  <a:cubicBezTo>
                    <a:pt x="1090" y="7803"/>
                    <a:pt x="1253" y="7824"/>
                    <a:pt x="1417" y="7824"/>
                  </a:cubicBezTo>
                  <a:cubicBezTo>
                    <a:pt x="1631" y="7824"/>
                    <a:pt x="1845" y="7788"/>
                    <a:pt x="2047" y="7717"/>
                  </a:cubicBezTo>
                  <a:lnTo>
                    <a:pt x="2047" y="7717"/>
                  </a:lnTo>
                  <a:cubicBezTo>
                    <a:pt x="1357" y="8968"/>
                    <a:pt x="878" y="10332"/>
                    <a:pt x="663" y="11743"/>
                  </a:cubicBezTo>
                  <a:lnTo>
                    <a:pt x="662" y="11744"/>
                  </a:lnTo>
                  <a:cubicBezTo>
                    <a:pt x="582" y="12269"/>
                    <a:pt x="539" y="12799"/>
                    <a:pt x="535" y="13328"/>
                  </a:cubicBezTo>
                  <a:cubicBezTo>
                    <a:pt x="533" y="13565"/>
                    <a:pt x="539" y="13799"/>
                    <a:pt x="551" y="14030"/>
                  </a:cubicBezTo>
                  <a:cubicBezTo>
                    <a:pt x="594" y="14851"/>
                    <a:pt x="719" y="15643"/>
                    <a:pt x="918" y="16400"/>
                  </a:cubicBezTo>
                  <a:cubicBezTo>
                    <a:pt x="824" y="16364"/>
                    <a:pt x="728" y="16335"/>
                    <a:pt x="630" y="16317"/>
                  </a:cubicBezTo>
                  <a:cubicBezTo>
                    <a:pt x="579" y="16307"/>
                    <a:pt x="526" y="16302"/>
                    <a:pt x="472" y="16302"/>
                  </a:cubicBezTo>
                  <a:cubicBezTo>
                    <a:pt x="302" y="16302"/>
                    <a:pt x="133" y="16356"/>
                    <a:pt x="71" y="16507"/>
                  </a:cubicBezTo>
                  <a:cubicBezTo>
                    <a:pt x="1" y="16674"/>
                    <a:pt x="111" y="16861"/>
                    <a:pt x="237" y="16992"/>
                  </a:cubicBezTo>
                  <a:cubicBezTo>
                    <a:pt x="513" y="17286"/>
                    <a:pt x="889" y="17483"/>
                    <a:pt x="1288" y="17548"/>
                  </a:cubicBezTo>
                  <a:cubicBezTo>
                    <a:pt x="1297" y="17572"/>
                    <a:pt x="1305" y="17595"/>
                    <a:pt x="1314" y="17620"/>
                  </a:cubicBezTo>
                  <a:cubicBezTo>
                    <a:pt x="952" y="17775"/>
                    <a:pt x="633" y="18023"/>
                    <a:pt x="395" y="18337"/>
                  </a:cubicBezTo>
                  <a:cubicBezTo>
                    <a:pt x="303" y="18458"/>
                    <a:pt x="225" y="18639"/>
                    <a:pt x="332" y="18749"/>
                  </a:cubicBezTo>
                  <a:cubicBezTo>
                    <a:pt x="373" y="18792"/>
                    <a:pt x="428" y="18808"/>
                    <a:pt x="487" y="18808"/>
                  </a:cubicBezTo>
                  <a:cubicBezTo>
                    <a:pt x="558" y="18808"/>
                    <a:pt x="635" y="18784"/>
                    <a:pt x="702" y="18757"/>
                  </a:cubicBezTo>
                  <a:cubicBezTo>
                    <a:pt x="1016" y="18632"/>
                    <a:pt x="1314" y="18467"/>
                    <a:pt x="1587" y="18271"/>
                  </a:cubicBezTo>
                  <a:cubicBezTo>
                    <a:pt x="1608" y="18315"/>
                    <a:pt x="1629" y="18359"/>
                    <a:pt x="1649" y="18403"/>
                  </a:cubicBezTo>
                  <a:cubicBezTo>
                    <a:pt x="1537" y="18655"/>
                    <a:pt x="1484" y="18933"/>
                    <a:pt x="1492" y="19208"/>
                  </a:cubicBezTo>
                  <a:cubicBezTo>
                    <a:pt x="1497" y="19303"/>
                    <a:pt x="1513" y="19408"/>
                    <a:pt x="1587" y="19466"/>
                  </a:cubicBezTo>
                  <a:cubicBezTo>
                    <a:pt x="1621" y="19492"/>
                    <a:pt x="1659" y="19503"/>
                    <a:pt x="1697" y="19503"/>
                  </a:cubicBezTo>
                  <a:cubicBezTo>
                    <a:pt x="1812" y="19503"/>
                    <a:pt x="1937" y="19405"/>
                    <a:pt x="2012" y="19303"/>
                  </a:cubicBezTo>
                  <a:cubicBezTo>
                    <a:pt x="2034" y="19274"/>
                    <a:pt x="2054" y="19244"/>
                    <a:pt x="2074" y="19214"/>
                  </a:cubicBezTo>
                  <a:cubicBezTo>
                    <a:pt x="2178" y="19395"/>
                    <a:pt x="2286" y="19571"/>
                    <a:pt x="2400" y="19747"/>
                  </a:cubicBezTo>
                  <a:cubicBezTo>
                    <a:pt x="2454" y="19878"/>
                    <a:pt x="2521" y="20003"/>
                    <a:pt x="2598" y="20123"/>
                  </a:cubicBezTo>
                  <a:cubicBezTo>
                    <a:pt x="2346" y="19794"/>
                    <a:pt x="1969" y="19561"/>
                    <a:pt x="1563" y="19483"/>
                  </a:cubicBezTo>
                  <a:cubicBezTo>
                    <a:pt x="1512" y="19474"/>
                    <a:pt x="1459" y="19469"/>
                    <a:pt x="1405" y="19469"/>
                  </a:cubicBezTo>
                  <a:cubicBezTo>
                    <a:pt x="1235" y="19469"/>
                    <a:pt x="1066" y="19522"/>
                    <a:pt x="1003" y="19672"/>
                  </a:cubicBezTo>
                  <a:cubicBezTo>
                    <a:pt x="932" y="19840"/>
                    <a:pt x="1045" y="20028"/>
                    <a:pt x="1168" y="20159"/>
                  </a:cubicBezTo>
                  <a:cubicBezTo>
                    <a:pt x="1482" y="20491"/>
                    <a:pt x="1923" y="20700"/>
                    <a:pt x="2380" y="20735"/>
                  </a:cubicBezTo>
                  <a:cubicBezTo>
                    <a:pt x="1965" y="20880"/>
                    <a:pt x="1593" y="21152"/>
                    <a:pt x="1327" y="21504"/>
                  </a:cubicBezTo>
                  <a:cubicBezTo>
                    <a:pt x="1235" y="21623"/>
                    <a:pt x="1158" y="21806"/>
                    <a:pt x="1263" y="21915"/>
                  </a:cubicBezTo>
                  <a:cubicBezTo>
                    <a:pt x="1305" y="21958"/>
                    <a:pt x="1360" y="21974"/>
                    <a:pt x="1419" y="21974"/>
                  </a:cubicBezTo>
                  <a:cubicBezTo>
                    <a:pt x="1490" y="21974"/>
                    <a:pt x="1568" y="21951"/>
                    <a:pt x="1635" y="21924"/>
                  </a:cubicBezTo>
                  <a:cubicBezTo>
                    <a:pt x="2044" y="21759"/>
                    <a:pt x="2427" y="21530"/>
                    <a:pt x="2765" y="21247"/>
                  </a:cubicBezTo>
                  <a:lnTo>
                    <a:pt x="2765" y="21247"/>
                  </a:lnTo>
                  <a:cubicBezTo>
                    <a:pt x="2534" y="21573"/>
                    <a:pt x="2413" y="21975"/>
                    <a:pt x="2427" y="22375"/>
                  </a:cubicBezTo>
                  <a:cubicBezTo>
                    <a:pt x="2430" y="22470"/>
                    <a:pt x="2447" y="22574"/>
                    <a:pt x="2522" y="22631"/>
                  </a:cubicBezTo>
                  <a:cubicBezTo>
                    <a:pt x="2556" y="22657"/>
                    <a:pt x="2594" y="22669"/>
                    <a:pt x="2633" y="22669"/>
                  </a:cubicBezTo>
                  <a:cubicBezTo>
                    <a:pt x="2747" y="22669"/>
                    <a:pt x="2872" y="22571"/>
                    <a:pt x="2947" y="22470"/>
                  </a:cubicBezTo>
                  <a:cubicBezTo>
                    <a:pt x="3199" y="22127"/>
                    <a:pt x="3318" y="21688"/>
                    <a:pt x="3271" y="21263"/>
                  </a:cubicBezTo>
                  <a:lnTo>
                    <a:pt x="3271" y="21263"/>
                  </a:lnTo>
                  <a:cubicBezTo>
                    <a:pt x="3416" y="21530"/>
                    <a:pt x="3575" y="21807"/>
                    <a:pt x="3833" y="21966"/>
                  </a:cubicBezTo>
                  <a:cubicBezTo>
                    <a:pt x="3942" y="22033"/>
                    <a:pt x="4076" y="22071"/>
                    <a:pt x="4207" y="22071"/>
                  </a:cubicBezTo>
                  <a:cubicBezTo>
                    <a:pt x="4255" y="22071"/>
                    <a:pt x="4302" y="22066"/>
                    <a:pt x="4348" y="22055"/>
                  </a:cubicBezTo>
                  <a:lnTo>
                    <a:pt x="4466" y="22163"/>
                  </a:lnTo>
                  <a:cubicBezTo>
                    <a:pt x="4518" y="22240"/>
                    <a:pt x="4576" y="22310"/>
                    <a:pt x="4638" y="22376"/>
                  </a:cubicBezTo>
                  <a:cubicBezTo>
                    <a:pt x="4357" y="22256"/>
                    <a:pt x="4050" y="22195"/>
                    <a:pt x="3744" y="22195"/>
                  </a:cubicBezTo>
                  <a:cubicBezTo>
                    <a:pt x="3609" y="22195"/>
                    <a:pt x="3474" y="22207"/>
                    <a:pt x="3341" y="22231"/>
                  </a:cubicBezTo>
                  <a:cubicBezTo>
                    <a:pt x="3192" y="22257"/>
                    <a:pt x="3012" y="22340"/>
                    <a:pt x="3016" y="22492"/>
                  </a:cubicBezTo>
                  <a:cubicBezTo>
                    <a:pt x="3019" y="22623"/>
                    <a:pt x="3160" y="22702"/>
                    <a:pt x="3284" y="22749"/>
                  </a:cubicBezTo>
                  <a:cubicBezTo>
                    <a:pt x="3696" y="22903"/>
                    <a:pt x="4134" y="22994"/>
                    <a:pt x="4574" y="23016"/>
                  </a:cubicBezTo>
                  <a:cubicBezTo>
                    <a:pt x="4184" y="23098"/>
                    <a:pt x="3822" y="23312"/>
                    <a:pt x="3563" y="23615"/>
                  </a:cubicBezTo>
                  <a:cubicBezTo>
                    <a:pt x="3501" y="23687"/>
                    <a:pt x="3442" y="23775"/>
                    <a:pt x="3458" y="23868"/>
                  </a:cubicBezTo>
                  <a:cubicBezTo>
                    <a:pt x="3480" y="23998"/>
                    <a:pt x="3622" y="24047"/>
                    <a:pt x="3763" y="24047"/>
                  </a:cubicBezTo>
                  <a:cubicBezTo>
                    <a:pt x="3804" y="24047"/>
                    <a:pt x="3844" y="24043"/>
                    <a:pt x="3881" y="24035"/>
                  </a:cubicBezTo>
                  <a:cubicBezTo>
                    <a:pt x="4299" y="23955"/>
                    <a:pt x="4684" y="23710"/>
                    <a:pt x="4936" y="23369"/>
                  </a:cubicBezTo>
                  <a:lnTo>
                    <a:pt x="4936" y="23369"/>
                  </a:lnTo>
                  <a:cubicBezTo>
                    <a:pt x="4864" y="23664"/>
                    <a:pt x="4792" y="23975"/>
                    <a:pt x="4875" y="24266"/>
                  </a:cubicBezTo>
                  <a:cubicBezTo>
                    <a:pt x="4948" y="24523"/>
                    <a:pt x="5186" y="24752"/>
                    <a:pt x="5443" y="24752"/>
                  </a:cubicBezTo>
                  <a:cubicBezTo>
                    <a:pt x="5478" y="24752"/>
                    <a:pt x="5513" y="24748"/>
                    <a:pt x="5548" y="24739"/>
                  </a:cubicBezTo>
                  <a:cubicBezTo>
                    <a:pt x="5820" y="24672"/>
                    <a:pt x="5965" y="24355"/>
                    <a:pt x="5936" y="24076"/>
                  </a:cubicBezTo>
                  <a:cubicBezTo>
                    <a:pt x="5911" y="23796"/>
                    <a:pt x="5754" y="23550"/>
                    <a:pt x="5602" y="23315"/>
                  </a:cubicBezTo>
                  <a:lnTo>
                    <a:pt x="5602" y="23315"/>
                  </a:lnTo>
                  <a:cubicBezTo>
                    <a:pt x="5869" y="23524"/>
                    <a:pt x="6199" y="23646"/>
                    <a:pt x="6534" y="23668"/>
                  </a:cubicBezTo>
                  <a:cubicBezTo>
                    <a:pt x="6923" y="23896"/>
                    <a:pt x="7326" y="24100"/>
                    <a:pt x="7739" y="24283"/>
                  </a:cubicBezTo>
                  <a:cubicBezTo>
                    <a:pt x="7662" y="24351"/>
                    <a:pt x="7593" y="24428"/>
                    <a:pt x="7539" y="24518"/>
                  </a:cubicBezTo>
                  <a:cubicBezTo>
                    <a:pt x="7381" y="24777"/>
                    <a:pt x="7395" y="25169"/>
                    <a:pt x="7650" y="25334"/>
                  </a:cubicBezTo>
                  <a:cubicBezTo>
                    <a:pt x="7726" y="25383"/>
                    <a:pt x="7812" y="25405"/>
                    <a:pt x="7900" y="25405"/>
                  </a:cubicBezTo>
                  <a:cubicBezTo>
                    <a:pt x="8084" y="25405"/>
                    <a:pt x="8277" y="25309"/>
                    <a:pt x="8403" y="25166"/>
                  </a:cubicBezTo>
                  <a:cubicBezTo>
                    <a:pt x="8533" y="25020"/>
                    <a:pt x="8608" y="24837"/>
                    <a:pt x="8665" y="24647"/>
                  </a:cubicBezTo>
                  <a:cubicBezTo>
                    <a:pt x="8706" y="24662"/>
                    <a:pt x="8743" y="24675"/>
                    <a:pt x="8783" y="24688"/>
                  </a:cubicBezTo>
                  <a:cubicBezTo>
                    <a:pt x="8864" y="24993"/>
                    <a:pt x="9031" y="25277"/>
                    <a:pt x="9263" y="25490"/>
                  </a:cubicBezTo>
                  <a:cubicBezTo>
                    <a:pt x="9399" y="25616"/>
                    <a:pt x="9584" y="25721"/>
                    <a:pt x="9761" y="25721"/>
                  </a:cubicBezTo>
                  <a:cubicBezTo>
                    <a:pt x="9826" y="25721"/>
                    <a:pt x="9890" y="25707"/>
                    <a:pt x="9950" y="25674"/>
                  </a:cubicBezTo>
                  <a:cubicBezTo>
                    <a:pt x="10154" y="25562"/>
                    <a:pt x="10198" y="25307"/>
                    <a:pt x="10160" y="25063"/>
                  </a:cubicBezTo>
                  <a:lnTo>
                    <a:pt x="10160" y="25063"/>
                  </a:lnTo>
                  <a:cubicBezTo>
                    <a:pt x="10861" y="25213"/>
                    <a:pt x="11580" y="25300"/>
                    <a:pt x="12307" y="25317"/>
                  </a:cubicBezTo>
                  <a:cubicBezTo>
                    <a:pt x="12410" y="25320"/>
                    <a:pt x="12514" y="25321"/>
                    <a:pt x="12617" y="25321"/>
                  </a:cubicBezTo>
                  <a:cubicBezTo>
                    <a:pt x="14357" y="25321"/>
                    <a:pt x="16135" y="24931"/>
                    <a:pt x="17838" y="24083"/>
                  </a:cubicBezTo>
                  <a:cubicBezTo>
                    <a:pt x="18932" y="23538"/>
                    <a:pt x="19927" y="22817"/>
                    <a:pt x="20796" y="21967"/>
                  </a:cubicBezTo>
                  <a:lnTo>
                    <a:pt x="20796" y="21967"/>
                  </a:lnTo>
                  <a:cubicBezTo>
                    <a:pt x="20737" y="22134"/>
                    <a:pt x="20697" y="22310"/>
                    <a:pt x="20680" y="22486"/>
                  </a:cubicBezTo>
                  <a:cubicBezTo>
                    <a:pt x="20664" y="22637"/>
                    <a:pt x="20694" y="22833"/>
                    <a:pt x="20840" y="22872"/>
                  </a:cubicBezTo>
                  <a:cubicBezTo>
                    <a:pt x="20855" y="22876"/>
                    <a:pt x="20871" y="22878"/>
                    <a:pt x="20886" y="22878"/>
                  </a:cubicBezTo>
                  <a:cubicBezTo>
                    <a:pt x="20995" y="22878"/>
                    <a:pt x="21092" y="22780"/>
                    <a:pt x="21161" y="22686"/>
                  </a:cubicBezTo>
                  <a:cubicBezTo>
                    <a:pt x="21423" y="22333"/>
                    <a:pt x="21632" y="21937"/>
                    <a:pt x="21774" y="21519"/>
                  </a:cubicBezTo>
                  <a:lnTo>
                    <a:pt x="21774" y="21519"/>
                  </a:lnTo>
                  <a:cubicBezTo>
                    <a:pt x="21745" y="21917"/>
                    <a:pt x="21852" y="22324"/>
                    <a:pt x="22069" y="22659"/>
                  </a:cubicBezTo>
                  <a:cubicBezTo>
                    <a:pt x="22121" y="22738"/>
                    <a:pt x="22190" y="22818"/>
                    <a:pt x="22285" y="22830"/>
                  </a:cubicBezTo>
                  <a:cubicBezTo>
                    <a:pt x="22292" y="22831"/>
                    <a:pt x="22298" y="22831"/>
                    <a:pt x="22305" y="22831"/>
                  </a:cubicBezTo>
                  <a:cubicBezTo>
                    <a:pt x="22461" y="22831"/>
                    <a:pt x="22548" y="22632"/>
                    <a:pt x="22565" y="22470"/>
                  </a:cubicBezTo>
                  <a:cubicBezTo>
                    <a:pt x="22602" y="22045"/>
                    <a:pt x="22474" y="21609"/>
                    <a:pt x="22215" y="21270"/>
                  </a:cubicBezTo>
                  <a:lnTo>
                    <a:pt x="22215" y="21270"/>
                  </a:lnTo>
                  <a:cubicBezTo>
                    <a:pt x="22478" y="21422"/>
                    <a:pt x="22756" y="21577"/>
                    <a:pt x="23062" y="21579"/>
                  </a:cubicBezTo>
                  <a:cubicBezTo>
                    <a:pt x="23063" y="21579"/>
                    <a:pt x="23064" y="21579"/>
                    <a:pt x="23065" y="21579"/>
                  </a:cubicBezTo>
                  <a:cubicBezTo>
                    <a:pt x="23368" y="21579"/>
                    <a:pt x="23692" y="21367"/>
                    <a:pt x="23702" y="21064"/>
                  </a:cubicBezTo>
                  <a:cubicBezTo>
                    <a:pt x="23711" y="20785"/>
                    <a:pt x="23448" y="20556"/>
                    <a:pt x="23172" y="20506"/>
                  </a:cubicBezTo>
                  <a:cubicBezTo>
                    <a:pt x="23113" y="20495"/>
                    <a:pt x="23053" y="20490"/>
                    <a:pt x="22994" y="20490"/>
                  </a:cubicBezTo>
                  <a:cubicBezTo>
                    <a:pt x="22777" y="20490"/>
                    <a:pt x="22559" y="20553"/>
                    <a:pt x="22350" y="20615"/>
                  </a:cubicBezTo>
                  <a:cubicBezTo>
                    <a:pt x="22624" y="20418"/>
                    <a:pt x="22835" y="20133"/>
                    <a:pt x="22949" y="19816"/>
                  </a:cubicBezTo>
                  <a:cubicBezTo>
                    <a:pt x="22987" y="19951"/>
                    <a:pt x="23037" y="20085"/>
                    <a:pt x="23100" y="20210"/>
                  </a:cubicBezTo>
                  <a:cubicBezTo>
                    <a:pt x="23161" y="20330"/>
                    <a:pt x="23267" y="20458"/>
                    <a:pt x="23389" y="20458"/>
                  </a:cubicBezTo>
                  <a:cubicBezTo>
                    <a:pt x="23407" y="20458"/>
                    <a:pt x="23425" y="20455"/>
                    <a:pt x="23443" y="20450"/>
                  </a:cubicBezTo>
                  <a:cubicBezTo>
                    <a:pt x="23568" y="20411"/>
                    <a:pt x="23604" y="20252"/>
                    <a:pt x="23613" y="20121"/>
                  </a:cubicBezTo>
                  <a:cubicBezTo>
                    <a:pt x="23646" y="19682"/>
                    <a:pt x="23610" y="19237"/>
                    <a:pt x="23508" y="18806"/>
                  </a:cubicBezTo>
                  <a:lnTo>
                    <a:pt x="23508" y="18806"/>
                  </a:lnTo>
                  <a:cubicBezTo>
                    <a:pt x="23697" y="19158"/>
                    <a:pt x="24005" y="19446"/>
                    <a:pt x="24368" y="19610"/>
                  </a:cubicBezTo>
                  <a:cubicBezTo>
                    <a:pt x="24425" y="19636"/>
                    <a:pt x="24490" y="19659"/>
                    <a:pt x="24551" y="19659"/>
                  </a:cubicBezTo>
                  <a:cubicBezTo>
                    <a:pt x="24582" y="19659"/>
                    <a:pt x="24613" y="19653"/>
                    <a:pt x="24641" y="19639"/>
                  </a:cubicBezTo>
                  <a:cubicBezTo>
                    <a:pt x="24793" y="19562"/>
                    <a:pt x="24762" y="19336"/>
                    <a:pt x="24683" y="19185"/>
                  </a:cubicBezTo>
                  <a:cubicBezTo>
                    <a:pt x="24492" y="18801"/>
                    <a:pt x="24150" y="18501"/>
                    <a:pt x="23748" y="18357"/>
                  </a:cubicBezTo>
                  <a:cubicBezTo>
                    <a:pt x="24051" y="18343"/>
                    <a:pt x="24369" y="18324"/>
                    <a:pt x="24627" y="18164"/>
                  </a:cubicBezTo>
                  <a:cubicBezTo>
                    <a:pt x="24885" y="18004"/>
                    <a:pt x="25046" y="17647"/>
                    <a:pt x="24893" y="17387"/>
                  </a:cubicBezTo>
                  <a:cubicBezTo>
                    <a:pt x="24797" y="17223"/>
                    <a:pt x="24609" y="17147"/>
                    <a:pt x="24417" y="17147"/>
                  </a:cubicBezTo>
                  <a:cubicBezTo>
                    <a:pt x="24324" y="17147"/>
                    <a:pt x="24230" y="17165"/>
                    <a:pt x="24146" y="17199"/>
                  </a:cubicBezTo>
                  <a:cubicBezTo>
                    <a:pt x="23988" y="17263"/>
                    <a:pt x="23856" y="17368"/>
                    <a:pt x="23734" y="17489"/>
                  </a:cubicBezTo>
                  <a:cubicBezTo>
                    <a:pt x="23780" y="17368"/>
                    <a:pt x="23825" y="17248"/>
                    <a:pt x="23868" y="17126"/>
                  </a:cubicBezTo>
                  <a:cubicBezTo>
                    <a:pt x="23904" y="17022"/>
                    <a:pt x="23937" y="16920"/>
                    <a:pt x="23970" y="16818"/>
                  </a:cubicBezTo>
                  <a:cubicBezTo>
                    <a:pt x="24160" y="16216"/>
                    <a:pt x="24271" y="15595"/>
                    <a:pt x="24312" y="14961"/>
                  </a:cubicBezTo>
                  <a:cubicBezTo>
                    <a:pt x="24412" y="13434"/>
                    <a:pt x="24110" y="11842"/>
                    <a:pt x="23563" y="10346"/>
                  </a:cubicBezTo>
                  <a:cubicBezTo>
                    <a:pt x="23594" y="10333"/>
                    <a:pt x="23620" y="10314"/>
                    <a:pt x="23640" y="10286"/>
                  </a:cubicBezTo>
                  <a:cubicBezTo>
                    <a:pt x="23718" y="10179"/>
                    <a:pt x="23653" y="10029"/>
                    <a:pt x="23583" y="9918"/>
                  </a:cubicBezTo>
                  <a:cubicBezTo>
                    <a:pt x="23458" y="9717"/>
                    <a:pt x="23314" y="9525"/>
                    <a:pt x="23155" y="9350"/>
                  </a:cubicBezTo>
                  <a:cubicBezTo>
                    <a:pt x="23126" y="9286"/>
                    <a:pt x="23098" y="9223"/>
                    <a:pt x="23069" y="9162"/>
                  </a:cubicBezTo>
                  <a:cubicBezTo>
                    <a:pt x="23049" y="9119"/>
                    <a:pt x="23027" y="9076"/>
                    <a:pt x="23007" y="9033"/>
                  </a:cubicBezTo>
                  <a:lnTo>
                    <a:pt x="23007" y="9033"/>
                  </a:lnTo>
                  <a:cubicBezTo>
                    <a:pt x="23169" y="9078"/>
                    <a:pt x="23338" y="9101"/>
                    <a:pt x="23506" y="9101"/>
                  </a:cubicBezTo>
                  <a:cubicBezTo>
                    <a:pt x="23633" y="9101"/>
                    <a:pt x="23761" y="9088"/>
                    <a:pt x="23885" y="9062"/>
                  </a:cubicBezTo>
                  <a:cubicBezTo>
                    <a:pt x="23979" y="9041"/>
                    <a:pt x="24080" y="9007"/>
                    <a:pt x="24123" y="8922"/>
                  </a:cubicBezTo>
                  <a:cubicBezTo>
                    <a:pt x="24201" y="8771"/>
                    <a:pt x="24041" y="8608"/>
                    <a:pt x="23890" y="8533"/>
                  </a:cubicBezTo>
                  <a:cubicBezTo>
                    <a:pt x="23654" y="8417"/>
                    <a:pt x="23392" y="8358"/>
                    <a:pt x="23130" y="8358"/>
                  </a:cubicBezTo>
                  <a:cubicBezTo>
                    <a:pt x="22983" y="8358"/>
                    <a:pt x="22837" y="8376"/>
                    <a:pt x="22694" y="8414"/>
                  </a:cubicBezTo>
                  <a:cubicBezTo>
                    <a:pt x="22690" y="8408"/>
                    <a:pt x="22687" y="8401"/>
                    <a:pt x="22684" y="8395"/>
                  </a:cubicBezTo>
                  <a:cubicBezTo>
                    <a:pt x="22907" y="8213"/>
                    <a:pt x="23134" y="8018"/>
                    <a:pt x="23239" y="7748"/>
                  </a:cubicBezTo>
                  <a:cubicBezTo>
                    <a:pt x="23351" y="7466"/>
                    <a:pt x="23270" y="7084"/>
                    <a:pt x="22991" y="6963"/>
                  </a:cubicBezTo>
                  <a:cubicBezTo>
                    <a:pt x="22935" y="6940"/>
                    <a:pt x="22877" y="6929"/>
                    <a:pt x="22818" y="6929"/>
                  </a:cubicBezTo>
                  <a:cubicBezTo>
                    <a:pt x="22607" y="6929"/>
                    <a:pt x="22393" y="7070"/>
                    <a:pt x="22278" y="7256"/>
                  </a:cubicBezTo>
                  <a:cubicBezTo>
                    <a:pt x="22229" y="7334"/>
                    <a:pt x="22195" y="7417"/>
                    <a:pt x="22169" y="7503"/>
                  </a:cubicBezTo>
                  <a:cubicBezTo>
                    <a:pt x="22069" y="7344"/>
                    <a:pt x="21967" y="7187"/>
                    <a:pt x="21862" y="7034"/>
                  </a:cubicBezTo>
                  <a:cubicBezTo>
                    <a:pt x="21885" y="7033"/>
                    <a:pt x="21907" y="7025"/>
                    <a:pt x="21927" y="7017"/>
                  </a:cubicBezTo>
                  <a:cubicBezTo>
                    <a:pt x="22078" y="6940"/>
                    <a:pt x="22048" y="6714"/>
                    <a:pt x="21969" y="6563"/>
                  </a:cubicBezTo>
                  <a:cubicBezTo>
                    <a:pt x="21773" y="6184"/>
                    <a:pt x="21431" y="5883"/>
                    <a:pt x="21031" y="5738"/>
                  </a:cubicBezTo>
                  <a:cubicBezTo>
                    <a:pt x="21334" y="5724"/>
                    <a:pt x="21652" y="5706"/>
                    <a:pt x="21910" y="5545"/>
                  </a:cubicBezTo>
                  <a:cubicBezTo>
                    <a:pt x="22166" y="5385"/>
                    <a:pt x="22329" y="5029"/>
                    <a:pt x="22176" y="4767"/>
                  </a:cubicBezTo>
                  <a:cubicBezTo>
                    <a:pt x="22094" y="4629"/>
                    <a:pt x="21947" y="4554"/>
                    <a:pt x="21787" y="4534"/>
                  </a:cubicBezTo>
                  <a:cubicBezTo>
                    <a:pt x="21766" y="4469"/>
                    <a:pt x="21734" y="4407"/>
                    <a:pt x="21696" y="4354"/>
                  </a:cubicBezTo>
                  <a:cubicBezTo>
                    <a:pt x="21537" y="4125"/>
                    <a:pt x="21280" y="3985"/>
                    <a:pt x="21033" y="3853"/>
                  </a:cubicBezTo>
                  <a:lnTo>
                    <a:pt x="21033" y="3853"/>
                  </a:lnTo>
                  <a:cubicBezTo>
                    <a:pt x="21116" y="3866"/>
                    <a:pt x="21201" y="3872"/>
                    <a:pt x="21286" y="3872"/>
                  </a:cubicBezTo>
                  <a:cubicBezTo>
                    <a:pt x="21614" y="3872"/>
                    <a:pt x="21941" y="3776"/>
                    <a:pt x="22215" y="3597"/>
                  </a:cubicBezTo>
                  <a:cubicBezTo>
                    <a:pt x="22425" y="3456"/>
                    <a:pt x="22619" y="3218"/>
                    <a:pt x="22555" y="2973"/>
                  </a:cubicBezTo>
                  <a:cubicBezTo>
                    <a:pt x="22489" y="2717"/>
                    <a:pt x="22193" y="2619"/>
                    <a:pt x="21919" y="2619"/>
                  </a:cubicBezTo>
                  <a:cubicBezTo>
                    <a:pt x="21876" y="2619"/>
                    <a:pt x="21835" y="2622"/>
                    <a:pt x="21794" y="2626"/>
                  </a:cubicBezTo>
                  <a:cubicBezTo>
                    <a:pt x="21387" y="2669"/>
                    <a:pt x="21035" y="2838"/>
                    <a:pt x="20681" y="3028"/>
                  </a:cubicBezTo>
                  <a:cubicBezTo>
                    <a:pt x="20729" y="2482"/>
                    <a:pt x="20822" y="1971"/>
                    <a:pt x="20654" y="1416"/>
                  </a:cubicBezTo>
                  <a:cubicBezTo>
                    <a:pt x="20613" y="1281"/>
                    <a:pt x="20534" y="1127"/>
                    <a:pt x="20393" y="1117"/>
                  </a:cubicBezTo>
                  <a:cubicBezTo>
                    <a:pt x="20389" y="1117"/>
                    <a:pt x="20384" y="1116"/>
                    <a:pt x="20380" y="1116"/>
                  </a:cubicBezTo>
                  <a:cubicBezTo>
                    <a:pt x="20240" y="1116"/>
                    <a:pt x="20144" y="1265"/>
                    <a:pt x="20092" y="1398"/>
                  </a:cubicBezTo>
                  <a:cubicBezTo>
                    <a:pt x="19904" y="1895"/>
                    <a:pt x="19904" y="2460"/>
                    <a:pt x="20085" y="2959"/>
                  </a:cubicBezTo>
                  <a:cubicBezTo>
                    <a:pt x="19940" y="2636"/>
                    <a:pt x="19692" y="2361"/>
                    <a:pt x="19387" y="2181"/>
                  </a:cubicBezTo>
                  <a:cubicBezTo>
                    <a:pt x="19451" y="2039"/>
                    <a:pt x="19472" y="1886"/>
                    <a:pt x="19401" y="1750"/>
                  </a:cubicBezTo>
                  <a:cubicBezTo>
                    <a:pt x="19315" y="1586"/>
                    <a:pt x="19135" y="1525"/>
                    <a:pt x="18943" y="1525"/>
                  </a:cubicBezTo>
                  <a:cubicBezTo>
                    <a:pt x="18820" y="1525"/>
                    <a:pt x="18692" y="1550"/>
                    <a:pt x="18580" y="1589"/>
                  </a:cubicBezTo>
                  <a:cubicBezTo>
                    <a:pt x="18194" y="1726"/>
                    <a:pt x="17892" y="1971"/>
                    <a:pt x="17591" y="2237"/>
                  </a:cubicBezTo>
                  <a:cubicBezTo>
                    <a:pt x="17510" y="1697"/>
                    <a:pt x="17484" y="1177"/>
                    <a:pt x="17193" y="676"/>
                  </a:cubicBezTo>
                  <a:cubicBezTo>
                    <a:pt x="17128" y="563"/>
                    <a:pt x="17027" y="443"/>
                    <a:pt x="16903" y="443"/>
                  </a:cubicBezTo>
                  <a:cubicBezTo>
                    <a:pt x="16892" y="443"/>
                    <a:pt x="16882" y="444"/>
                    <a:pt x="16871" y="446"/>
                  </a:cubicBezTo>
                  <a:cubicBezTo>
                    <a:pt x="16725" y="469"/>
                    <a:pt x="16662" y="642"/>
                    <a:pt x="16643" y="790"/>
                  </a:cubicBezTo>
                  <a:cubicBezTo>
                    <a:pt x="16576" y="1317"/>
                    <a:pt x="16704" y="1866"/>
                    <a:pt x="16996" y="2311"/>
                  </a:cubicBezTo>
                  <a:cubicBezTo>
                    <a:pt x="16744" y="1984"/>
                    <a:pt x="16368" y="1749"/>
                    <a:pt x="15962" y="1671"/>
                  </a:cubicBezTo>
                  <a:cubicBezTo>
                    <a:pt x="15912" y="1662"/>
                    <a:pt x="15858" y="1656"/>
                    <a:pt x="15804" y="1656"/>
                  </a:cubicBezTo>
                  <a:cubicBezTo>
                    <a:pt x="15687" y="1656"/>
                    <a:pt x="15569" y="1682"/>
                    <a:pt x="15488" y="1748"/>
                  </a:cubicBezTo>
                  <a:cubicBezTo>
                    <a:pt x="15297" y="1674"/>
                    <a:pt x="15105" y="1605"/>
                    <a:pt x="14912" y="1545"/>
                  </a:cubicBezTo>
                  <a:cubicBezTo>
                    <a:pt x="14911" y="1473"/>
                    <a:pt x="14891" y="1402"/>
                    <a:pt x="14853" y="1337"/>
                  </a:cubicBezTo>
                  <a:cubicBezTo>
                    <a:pt x="14757" y="1174"/>
                    <a:pt x="14569" y="1098"/>
                    <a:pt x="14377" y="1098"/>
                  </a:cubicBezTo>
                  <a:cubicBezTo>
                    <a:pt x="14284" y="1098"/>
                    <a:pt x="14190" y="1116"/>
                    <a:pt x="14106" y="1150"/>
                  </a:cubicBezTo>
                  <a:cubicBezTo>
                    <a:pt x="14021" y="1185"/>
                    <a:pt x="13943" y="1229"/>
                    <a:pt x="13871" y="1282"/>
                  </a:cubicBezTo>
                  <a:cubicBezTo>
                    <a:pt x="13775" y="1265"/>
                    <a:pt x="13677" y="1249"/>
                    <a:pt x="13579" y="1235"/>
                  </a:cubicBezTo>
                  <a:cubicBezTo>
                    <a:pt x="13605" y="977"/>
                    <a:pt x="13573" y="714"/>
                    <a:pt x="13482" y="473"/>
                  </a:cubicBezTo>
                  <a:cubicBezTo>
                    <a:pt x="13396" y="239"/>
                    <a:pt x="13211" y="1"/>
                    <a:pt x="12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8"/>
            <p:cNvSpPr/>
            <p:nvPr/>
          </p:nvSpPr>
          <p:spPr>
            <a:xfrm flipH="1">
              <a:off x="6623471" y="3613660"/>
              <a:ext cx="1250676" cy="1012502"/>
            </a:xfrm>
            <a:custGeom>
              <a:avLst/>
              <a:gdLst/>
              <a:ahLst/>
              <a:cxnLst/>
              <a:rect l="l" t="t" r="r" b="b"/>
              <a:pathLst>
                <a:path w="23819" h="19283" extrusionOk="0">
                  <a:moveTo>
                    <a:pt x="19894" y="1"/>
                  </a:moveTo>
                  <a:cubicBezTo>
                    <a:pt x="20067" y="404"/>
                    <a:pt x="20225" y="814"/>
                    <a:pt x="20369" y="1229"/>
                  </a:cubicBezTo>
                  <a:cubicBezTo>
                    <a:pt x="21248" y="3765"/>
                    <a:pt x="21524" y="6576"/>
                    <a:pt x="20726" y="9142"/>
                  </a:cubicBezTo>
                  <a:cubicBezTo>
                    <a:pt x="19571" y="12859"/>
                    <a:pt x="16147" y="15683"/>
                    <a:pt x="12328" y="16443"/>
                  </a:cubicBezTo>
                  <a:cubicBezTo>
                    <a:pt x="11569" y="16595"/>
                    <a:pt x="10795" y="16669"/>
                    <a:pt x="10022" y="16669"/>
                  </a:cubicBezTo>
                  <a:cubicBezTo>
                    <a:pt x="7581" y="16669"/>
                    <a:pt x="5139" y="15929"/>
                    <a:pt x="3129" y="14539"/>
                  </a:cubicBezTo>
                  <a:cubicBezTo>
                    <a:pt x="1898" y="13688"/>
                    <a:pt x="836" y="12598"/>
                    <a:pt x="1" y="11355"/>
                  </a:cubicBezTo>
                  <a:lnTo>
                    <a:pt x="1" y="11355"/>
                  </a:lnTo>
                  <a:cubicBezTo>
                    <a:pt x="1720" y="16093"/>
                    <a:pt x="6392" y="19283"/>
                    <a:pt x="11376" y="19283"/>
                  </a:cubicBezTo>
                  <a:cubicBezTo>
                    <a:pt x="13118" y="19283"/>
                    <a:pt x="14899" y="18893"/>
                    <a:pt x="16605" y="18043"/>
                  </a:cubicBezTo>
                  <a:cubicBezTo>
                    <a:pt x="19522" y="16590"/>
                    <a:pt x="21749" y="13874"/>
                    <a:pt x="22732" y="10779"/>
                  </a:cubicBezTo>
                  <a:cubicBezTo>
                    <a:pt x="23818" y="7365"/>
                    <a:pt x="22310" y="3239"/>
                    <a:pt x="20255" y="467"/>
                  </a:cubicBezTo>
                  <a:cubicBezTo>
                    <a:pt x="20140" y="312"/>
                    <a:pt x="20019" y="156"/>
                    <a:pt x="19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8"/>
            <p:cNvSpPr/>
            <p:nvPr/>
          </p:nvSpPr>
          <p:spPr>
            <a:xfrm flipH="1">
              <a:off x="7172550" y="4610965"/>
              <a:ext cx="158783" cy="598480"/>
            </a:xfrm>
            <a:custGeom>
              <a:avLst/>
              <a:gdLst/>
              <a:ahLst/>
              <a:cxnLst/>
              <a:rect l="l" t="t" r="r" b="b"/>
              <a:pathLst>
                <a:path w="3024" h="11398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363" y="67"/>
                    <a:pt x="1181" y="83"/>
                    <a:pt x="996" y="83"/>
                  </a:cubicBezTo>
                  <a:cubicBezTo>
                    <a:pt x="926" y="83"/>
                    <a:pt x="856" y="81"/>
                    <a:pt x="785" y="78"/>
                  </a:cubicBezTo>
                  <a:cubicBezTo>
                    <a:pt x="614" y="75"/>
                    <a:pt x="440" y="68"/>
                    <a:pt x="270" y="45"/>
                  </a:cubicBezTo>
                  <a:cubicBezTo>
                    <a:pt x="244" y="368"/>
                    <a:pt x="219" y="690"/>
                    <a:pt x="202" y="1012"/>
                  </a:cubicBezTo>
                  <a:cubicBezTo>
                    <a:pt x="1" y="4475"/>
                    <a:pt x="299" y="7986"/>
                    <a:pt x="1105" y="11397"/>
                  </a:cubicBezTo>
                  <a:lnTo>
                    <a:pt x="1184" y="11376"/>
                  </a:lnTo>
                  <a:lnTo>
                    <a:pt x="3023" y="10879"/>
                  </a:lnTo>
                  <a:cubicBezTo>
                    <a:pt x="1953" y="7384"/>
                    <a:pt x="1448" y="3694"/>
                    <a:pt x="1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8"/>
            <p:cNvSpPr/>
            <p:nvPr/>
          </p:nvSpPr>
          <p:spPr>
            <a:xfrm flipH="1">
              <a:off x="7172654" y="4610912"/>
              <a:ext cx="148071" cy="597378"/>
            </a:xfrm>
            <a:custGeom>
              <a:avLst/>
              <a:gdLst/>
              <a:ahLst/>
              <a:cxnLst/>
              <a:rect l="l" t="t" r="r" b="b"/>
              <a:pathLst>
                <a:path w="2820" h="11377" extrusionOk="0">
                  <a:moveTo>
                    <a:pt x="1329" y="0"/>
                  </a:moveTo>
                  <a:cubicBezTo>
                    <a:pt x="1161" y="65"/>
                    <a:pt x="981" y="82"/>
                    <a:pt x="798" y="82"/>
                  </a:cubicBezTo>
                  <a:cubicBezTo>
                    <a:pt x="727" y="82"/>
                    <a:pt x="655" y="80"/>
                    <a:pt x="583" y="76"/>
                  </a:cubicBezTo>
                  <a:cubicBezTo>
                    <a:pt x="412" y="75"/>
                    <a:pt x="238" y="68"/>
                    <a:pt x="68" y="45"/>
                  </a:cubicBezTo>
                  <a:cubicBezTo>
                    <a:pt x="42" y="367"/>
                    <a:pt x="17" y="689"/>
                    <a:pt x="0" y="1011"/>
                  </a:cubicBezTo>
                  <a:cubicBezTo>
                    <a:pt x="1119" y="3209"/>
                    <a:pt x="1483" y="5577"/>
                    <a:pt x="1368" y="8138"/>
                  </a:cubicBezTo>
                  <a:cubicBezTo>
                    <a:pt x="1357" y="8426"/>
                    <a:pt x="1207" y="10013"/>
                    <a:pt x="982" y="11377"/>
                  </a:cubicBezTo>
                  <a:lnTo>
                    <a:pt x="2820" y="10880"/>
                  </a:lnTo>
                  <a:cubicBezTo>
                    <a:pt x="1750" y="7385"/>
                    <a:pt x="1246" y="3695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8"/>
            <p:cNvSpPr/>
            <p:nvPr/>
          </p:nvSpPr>
          <p:spPr>
            <a:xfrm flipH="1">
              <a:off x="6824731" y="3532652"/>
              <a:ext cx="2835" cy="4621"/>
            </a:xfrm>
            <a:custGeom>
              <a:avLst/>
              <a:gdLst/>
              <a:ahLst/>
              <a:cxnLst/>
              <a:rect l="l" t="t" r="r" b="b"/>
              <a:pathLst>
                <a:path w="54" h="88" extrusionOk="0">
                  <a:moveTo>
                    <a:pt x="20" y="0"/>
                  </a:moveTo>
                  <a:cubicBezTo>
                    <a:pt x="15" y="29"/>
                    <a:pt x="7" y="58"/>
                    <a:pt x="0" y="88"/>
                  </a:cubicBezTo>
                  <a:cubicBezTo>
                    <a:pt x="17" y="72"/>
                    <a:pt x="35" y="55"/>
                    <a:pt x="53" y="39"/>
                  </a:cubicBezTo>
                  <a:cubicBezTo>
                    <a:pt x="42" y="26"/>
                    <a:pt x="32" y="12"/>
                    <a:pt x="20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8"/>
            <p:cNvSpPr/>
            <p:nvPr/>
          </p:nvSpPr>
          <p:spPr>
            <a:xfrm flipH="1">
              <a:off x="6647432" y="3335326"/>
              <a:ext cx="1248366" cy="1272624"/>
            </a:xfrm>
            <a:custGeom>
              <a:avLst/>
              <a:gdLst/>
              <a:ahLst/>
              <a:cxnLst/>
              <a:rect l="l" t="t" r="r" b="b"/>
              <a:pathLst>
                <a:path w="23775" h="24237" extrusionOk="0">
                  <a:moveTo>
                    <a:pt x="11095" y="1"/>
                  </a:moveTo>
                  <a:cubicBezTo>
                    <a:pt x="11093" y="1"/>
                    <a:pt x="11091" y="1"/>
                    <a:pt x="11089" y="1"/>
                  </a:cubicBezTo>
                  <a:cubicBezTo>
                    <a:pt x="10873" y="4"/>
                    <a:pt x="10751" y="254"/>
                    <a:pt x="10722" y="470"/>
                  </a:cubicBezTo>
                  <a:cubicBezTo>
                    <a:pt x="10683" y="758"/>
                    <a:pt x="10742" y="1031"/>
                    <a:pt x="10814" y="1307"/>
                  </a:cubicBezTo>
                  <a:cubicBezTo>
                    <a:pt x="10469" y="1193"/>
                    <a:pt x="10152" y="1053"/>
                    <a:pt x="9776" y="1053"/>
                  </a:cubicBezTo>
                  <a:cubicBezTo>
                    <a:pt x="9748" y="1053"/>
                    <a:pt x="9720" y="1054"/>
                    <a:pt x="9692" y="1055"/>
                  </a:cubicBezTo>
                  <a:cubicBezTo>
                    <a:pt x="9593" y="1061"/>
                    <a:pt x="9472" y="1090"/>
                    <a:pt x="9442" y="1185"/>
                  </a:cubicBezTo>
                  <a:cubicBezTo>
                    <a:pt x="9410" y="1286"/>
                    <a:pt x="9499" y="1381"/>
                    <a:pt x="9586" y="1441"/>
                  </a:cubicBezTo>
                  <a:cubicBezTo>
                    <a:pt x="9849" y="1622"/>
                    <a:pt x="10170" y="1719"/>
                    <a:pt x="10490" y="1719"/>
                  </a:cubicBezTo>
                  <a:cubicBezTo>
                    <a:pt x="10549" y="1719"/>
                    <a:pt x="10609" y="1716"/>
                    <a:pt x="10668" y="1709"/>
                  </a:cubicBezTo>
                  <a:lnTo>
                    <a:pt x="10668" y="1709"/>
                  </a:lnTo>
                  <a:cubicBezTo>
                    <a:pt x="10378" y="1764"/>
                    <a:pt x="10107" y="1925"/>
                    <a:pt x="9925" y="2161"/>
                  </a:cubicBezTo>
                  <a:cubicBezTo>
                    <a:pt x="9832" y="2281"/>
                    <a:pt x="9766" y="2461"/>
                    <a:pt x="9865" y="2576"/>
                  </a:cubicBezTo>
                  <a:cubicBezTo>
                    <a:pt x="9913" y="2634"/>
                    <a:pt x="9986" y="2655"/>
                    <a:pt x="10063" y="2655"/>
                  </a:cubicBezTo>
                  <a:cubicBezTo>
                    <a:pt x="10118" y="2655"/>
                    <a:pt x="10175" y="2644"/>
                    <a:pt x="10226" y="2629"/>
                  </a:cubicBezTo>
                  <a:cubicBezTo>
                    <a:pt x="10537" y="2537"/>
                    <a:pt x="10814" y="2324"/>
                    <a:pt x="10982" y="2046"/>
                  </a:cubicBezTo>
                  <a:lnTo>
                    <a:pt x="10982" y="2046"/>
                  </a:lnTo>
                  <a:cubicBezTo>
                    <a:pt x="10941" y="2357"/>
                    <a:pt x="10994" y="2679"/>
                    <a:pt x="11131" y="2962"/>
                  </a:cubicBezTo>
                  <a:cubicBezTo>
                    <a:pt x="11171" y="3047"/>
                    <a:pt x="11246" y="3140"/>
                    <a:pt x="11334" y="3140"/>
                  </a:cubicBezTo>
                  <a:cubicBezTo>
                    <a:pt x="11346" y="3140"/>
                    <a:pt x="11359" y="3138"/>
                    <a:pt x="11371" y="3135"/>
                  </a:cubicBezTo>
                  <a:cubicBezTo>
                    <a:pt x="11462" y="3107"/>
                    <a:pt x="11488" y="2996"/>
                    <a:pt x="11498" y="2903"/>
                  </a:cubicBezTo>
                  <a:cubicBezTo>
                    <a:pt x="11524" y="2589"/>
                    <a:pt x="11502" y="2272"/>
                    <a:pt x="11433" y="1967"/>
                  </a:cubicBezTo>
                  <a:lnTo>
                    <a:pt x="11433" y="1967"/>
                  </a:lnTo>
                  <a:cubicBezTo>
                    <a:pt x="11564" y="2219"/>
                    <a:pt x="11780" y="2425"/>
                    <a:pt x="12038" y="2546"/>
                  </a:cubicBezTo>
                  <a:cubicBezTo>
                    <a:pt x="12079" y="2565"/>
                    <a:pt x="12125" y="2582"/>
                    <a:pt x="12170" y="2582"/>
                  </a:cubicBezTo>
                  <a:cubicBezTo>
                    <a:pt x="12191" y="2582"/>
                    <a:pt x="12212" y="2578"/>
                    <a:pt x="12232" y="2569"/>
                  </a:cubicBezTo>
                  <a:cubicBezTo>
                    <a:pt x="12342" y="2517"/>
                    <a:pt x="12320" y="2355"/>
                    <a:pt x="12266" y="2247"/>
                  </a:cubicBezTo>
                  <a:cubicBezTo>
                    <a:pt x="12129" y="1975"/>
                    <a:pt x="11890" y="1758"/>
                    <a:pt x="11606" y="1651"/>
                  </a:cubicBezTo>
                  <a:cubicBezTo>
                    <a:pt x="11822" y="1644"/>
                    <a:pt x="12048" y="1635"/>
                    <a:pt x="12234" y="1522"/>
                  </a:cubicBezTo>
                  <a:cubicBezTo>
                    <a:pt x="12420" y="1408"/>
                    <a:pt x="12538" y="1156"/>
                    <a:pt x="12430" y="969"/>
                  </a:cubicBezTo>
                  <a:cubicBezTo>
                    <a:pt x="12364" y="850"/>
                    <a:pt x="12226" y="795"/>
                    <a:pt x="12087" y="795"/>
                  </a:cubicBezTo>
                  <a:cubicBezTo>
                    <a:pt x="12023" y="795"/>
                    <a:pt x="11959" y="806"/>
                    <a:pt x="11901" y="829"/>
                  </a:cubicBezTo>
                  <a:cubicBezTo>
                    <a:pt x="11715" y="901"/>
                    <a:pt x="11574" y="1054"/>
                    <a:pt x="11443" y="1203"/>
                  </a:cubicBezTo>
                  <a:cubicBezTo>
                    <a:pt x="11556" y="931"/>
                    <a:pt x="11563" y="617"/>
                    <a:pt x="11463" y="341"/>
                  </a:cubicBezTo>
                  <a:cubicBezTo>
                    <a:pt x="11402" y="174"/>
                    <a:pt x="11272" y="1"/>
                    <a:pt x="11095" y="1"/>
                  </a:cubicBezTo>
                  <a:close/>
                  <a:moveTo>
                    <a:pt x="5225" y="4371"/>
                  </a:moveTo>
                  <a:cubicBezTo>
                    <a:pt x="5073" y="4371"/>
                    <a:pt x="4921" y="4475"/>
                    <a:pt x="4841" y="4612"/>
                  </a:cubicBezTo>
                  <a:cubicBezTo>
                    <a:pt x="4740" y="4783"/>
                    <a:pt x="4725" y="4991"/>
                    <a:pt x="4715" y="5189"/>
                  </a:cubicBezTo>
                  <a:cubicBezTo>
                    <a:pt x="4633" y="4907"/>
                    <a:pt x="4445" y="4658"/>
                    <a:pt x="4194" y="4503"/>
                  </a:cubicBezTo>
                  <a:cubicBezTo>
                    <a:pt x="4102" y="4446"/>
                    <a:pt x="3990" y="4403"/>
                    <a:pt x="3884" y="4403"/>
                  </a:cubicBezTo>
                  <a:cubicBezTo>
                    <a:pt x="3813" y="4403"/>
                    <a:pt x="3746" y="4422"/>
                    <a:pt x="3690" y="4468"/>
                  </a:cubicBezTo>
                  <a:cubicBezTo>
                    <a:pt x="3523" y="4605"/>
                    <a:pt x="3582" y="4877"/>
                    <a:pt x="3694" y="5064"/>
                  </a:cubicBezTo>
                  <a:cubicBezTo>
                    <a:pt x="3844" y="5315"/>
                    <a:pt x="4057" y="5490"/>
                    <a:pt x="4286" y="5663"/>
                  </a:cubicBezTo>
                  <a:cubicBezTo>
                    <a:pt x="3920" y="5797"/>
                    <a:pt x="3560" y="5889"/>
                    <a:pt x="3251" y="6164"/>
                  </a:cubicBezTo>
                  <a:cubicBezTo>
                    <a:pt x="3176" y="6231"/>
                    <a:pt x="3100" y="6327"/>
                    <a:pt x="3136" y="6421"/>
                  </a:cubicBezTo>
                  <a:cubicBezTo>
                    <a:pt x="3170" y="6507"/>
                    <a:pt x="3275" y="6533"/>
                    <a:pt x="3370" y="6533"/>
                  </a:cubicBezTo>
                  <a:cubicBezTo>
                    <a:pt x="3383" y="6533"/>
                    <a:pt x="3395" y="6532"/>
                    <a:pt x="3408" y="6532"/>
                  </a:cubicBezTo>
                  <a:cubicBezTo>
                    <a:pt x="3783" y="6505"/>
                    <a:pt x="4148" y="6338"/>
                    <a:pt x="4416" y="6073"/>
                  </a:cubicBezTo>
                  <a:lnTo>
                    <a:pt x="4416" y="6073"/>
                  </a:lnTo>
                  <a:cubicBezTo>
                    <a:pt x="4224" y="6295"/>
                    <a:pt x="4115" y="6588"/>
                    <a:pt x="4119" y="6882"/>
                  </a:cubicBezTo>
                  <a:cubicBezTo>
                    <a:pt x="4121" y="7033"/>
                    <a:pt x="4180" y="7217"/>
                    <a:pt x="4329" y="7246"/>
                  </a:cubicBezTo>
                  <a:cubicBezTo>
                    <a:pt x="4342" y="7248"/>
                    <a:pt x="4354" y="7249"/>
                    <a:pt x="4366" y="7249"/>
                  </a:cubicBezTo>
                  <a:cubicBezTo>
                    <a:pt x="4479" y="7249"/>
                    <a:pt x="4580" y="7156"/>
                    <a:pt x="4646" y="7060"/>
                  </a:cubicBezTo>
                  <a:cubicBezTo>
                    <a:pt x="4833" y="6794"/>
                    <a:pt x="4918" y="6455"/>
                    <a:pt x="4877" y="6133"/>
                  </a:cubicBezTo>
                  <a:lnTo>
                    <a:pt x="4877" y="6133"/>
                  </a:lnTo>
                  <a:cubicBezTo>
                    <a:pt x="5039" y="6403"/>
                    <a:pt x="5280" y="6622"/>
                    <a:pt x="5562" y="6759"/>
                  </a:cubicBezTo>
                  <a:cubicBezTo>
                    <a:pt x="5614" y="6784"/>
                    <a:pt x="5676" y="6804"/>
                    <a:pt x="5733" y="6804"/>
                  </a:cubicBezTo>
                  <a:cubicBezTo>
                    <a:pt x="5784" y="6804"/>
                    <a:pt x="5831" y="6788"/>
                    <a:pt x="5860" y="6745"/>
                  </a:cubicBezTo>
                  <a:cubicBezTo>
                    <a:pt x="5912" y="6670"/>
                    <a:pt x="5864" y="6563"/>
                    <a:pt x="5813" y="6486"/>
                  </a:cubicBezTo>
                  <a:cubicBezTo>
                    <a:pt x="5640" y="6225"/>
                    <a:pt x="5425" y="5989"/>
                    <a:pt x="5180" y="5793"/>
                  </a:cubicBezTo>
                  <a:lnTo>
                    <a:pt x="5180" y="5793"/>
                  </a:lnTo>
                  <a:cubicBezTo>
                    <a:pt x="5348" y="5867"/>
                    <a:pt x="5531" y="5905"/>
                    <a:pt x="5715" y="5905"/>
                  </a:cubicBezTo>
                  <a:cubicBezTo>
                    <a:pt x="5815" y="5905"/>
                    <a:pt x="5916" y="5894"/>
                    <a:pt x="6014" y="5871"/>
                  </a:cubicBezTo>
                  <a:cubicBezTo>
                    <a:pt x="6080" y="5855"/>
                    <a:pt x="6152" y="5829"/>
                    <a:pt x="6181" y="5768"/>
                  </a:cubicBezTo>
                  <a:cubicBezTo>
                    <a:pt x="6236" y="5660"/>
                    <a:pt x="6119" y="5545"/>
                    <a:pt x="6008" y="5495"/>
                  </a:cubicBezTo>
                  <a:cubicBezTo>
                    <a:pt x="5847" y="5420"/>
                    <a:pt x="5669" y="5382"/>
                    <a:pt x="5491" y="5382"/>
                  </a:cubicBezTo>
                  <a:cubicBezTo>
                    <a:pt x="5366" y="5382"/>
                    <a:pt x="5241" y="5401"/>
                    <a:pt x="5121" y="5439"/>
                  </a:cubicBezTo>
                  <a:cubicBezTo>
                    <a:pt x="5286" y="5300"/>
                    <a:pt x="5458" y="5151"/>
                    <a:pt x="5532" y="4948"/>
                  </a:cubicBezTo>
                  <a:cubicBezTo>
                    <a:pt x="5608" y="4743"/>
                    <a:pt x="5545" y="4474"/>
                    <a:pt x="5343" y="4393"/>
                  </a:cubicBezTo>
                  <a:cubicBezTo>
                    <a:pt x="5305" y="4378"/>
                    <a:pt x="5265" y="4371"/>
                    <a:pt x="5225" y="4371"/>
                  </a:cubicBezTo>
                  <a:close/>
                  <a:moveTo>
                    <a:pt x="21803" y="6706"/>
                  </a:moveTo>
                  <a:lnTo>
                    <a:pt x="21803" y="6706"/>
                  </a:lnTo>
                  <a:cubicBezTo>
                    <a:pt x="21796" y="6945"/>
                    <a:pt x="21846" y="7172"/>
                    <a:pt x="21905" y="7403"/>
                  </a:cubicBezTo>
                  <a:cubicBezTo>
                    <a:pt x="21563" y="7287"/>
                    <a:pt x="21248" y="7148"/>
                    <a:pt x="20875" y="7148"/>
                  </a:cubicBezTo>
                  <a:cubicBezTo>
                    <a:pt x="20846" y="7148"/>
                    <a:pt x="20816" y="7149"/>
                    <a:pt x="20786" y="7151"/>
                  </a:cubicBezTo>
                  <a:cubicBezTo>
                    <a:pt x="20684" y="7155"/>
                    <a:pt x="20566" y="7184"/>
                    <a:pt x="20536" y="7280"/>
                  </a:cubicBezTo>
                  <a:cubicBezTo>
                    <a:pt x="20503" y="7378"/>
                    <a:pt x="20593" y="7475"/>
                    <a:pt x="20680" y="7534"/>
                  </a:cubicBezTo>
                  <a:cubicBezTo>
                    <a:pt x="20943" y="7715"/>
                    <a:pt x="21264" y="7812"/>
                    <a:pt x="21584" y="7812"/>
                  </a:cubicBezTo>
                  <a:cubicBezTo>
                    <a:pt x="21643" y="7812"/>
                    <a:pt x="21702" y="7808"/>
                    <a:pt x="21761" y="7802"/>
                  </a:cubicBezTo>
                  <a:lnTo>
                    <a:pt x="21761" y="7802"/>
                  </a:lnTo>
                  <a:cubicBezTo>
                    <a:pt x="21469" y="7856"/>
                    <a:pt x="21198" y="8018"/>
                    <a:pt x="21018" y="8254"/>
                  </a:cubicBezTo>
                  <a:cubicBezTo>
                    <a:pt x="20925" y="8372"/>
                    <a:pt x="20860" y="8555"/>
                    <a:pt x="20956" y="8670"/>
                  </a:cubicBezTo>
                  <a:cubicBezTo>
                    <a:pt x="21006" y="8726"/>
                    <a:pt x="21079" y="8746"/>
                    <a:pt x="21155" y="8746"/>
                  </a:cubicBezTo>
                  <a:cubicBezTo>
                    <a:pt x="21211" y="8746"/>
                    <a:pt x="21268" y="8736"/>
                    <a:pt x="21321" y="8720"/>
                  </a:cubicBezTo>
                  <a:cubicBezTo>
                    <a:pt x="21633" y="8627"/>
                    <a:pt x="21907" y="8417"/>
                    <a:pt x="22077" y="8137"/>
                  </a:cubicBezTo>
                  <a:lnTo>
                    <a:pt x="22077" y="8137"/>
                  </a:lnTo>
                  <a:cubicBezTo>
                    <a:pt x="22035" y="8448"/>
                    <a:pt x="22087" y="8771"/>
                    <a:pt x="22223" y="9053"/>
                  </a:cubicBezTo>
                  <a:cubicBezTo>
                    <a:pt x="22265" y="9139"/>
                    <a:pt x="22341" y="9232"/>
                    <a:pt x="22427" y="9232"/>
                  </a:cubicBezTo>
                  <a:cubicBezTo>
                    <a:pt x="22440" y="9232"/>
                    <a:pt x="22453" y="9230"/>
                    <a:pt x="22465" y="9226"/>
                  </a:cubicBezTo>
                  <a:cubicBezTo>
                    <a:pt x="22555" y="9199"/>
                    <a:pt x="22582" y="9088"/>
                    <a:pt x="22591" y="8994"/>
                  </a:cubicBezTo>
                  <a:cubicBezTo>
                    <a:pt x="22617" y="8687"/>
                    <a:pt x="22596" y="8378"/>
                    <a:pt x="22532" y="8083"/>
                  </a:cubicBezTo>
                  <a:cubicBezTo>
                    <a:pt x="22310" y="7606"/>
                    <a:pt x="22064" y="7145"/>
                    <a:pt x="21803" y="6706"/>
                  </a:cubicBezTo>
                  <a:close/>
                  <a:moveTo>
                    <a:pt x="3246" y="6743"/>
                  </a:moveTo>
                  <a:cubicBezTo>
                    <a:pt x="3084" y="6743"/>
                    <a:pt x="2922" y="6883"/>
                    <a:pt x="2825" y="7028"/>
                  </a:cubicBezTo>
                  <a:cubicBezTo>
                    <a:pt x="2663" y="7270"/>
                    <a:pt x="2596" y="7540"/>
                    <a:pt x="2538" y="7820"/>
                  </a:cubicBezTo>
                  <a:cubicBezTo>
                    <a:pt x="2261" y="7545"/>
                    <a:pt x="2024" y="7260"/>
                    <a:pt x="1644" y="7099"/>
                  </a:cubicBezTo>
                  <a:cubicBezTo>
                    <a:pt x="1594" y="7077"/>
                    <a:pt x="1536" y="7059"/>
                    <a:pt x="1482" y="7059"/>
                  </a:cubicBezTo>
                  <a:cubicBezTo>
                    <a:pt x="1436" y="7059"/>
                    <a:pt x="1394" y="7072"/>
                    <a:pt x="1361" y="7106"/>
                  </a:cubicBezTo>
                  <a:cubicBezTo>
                    <a:pt x="1289" y="7181"/>
                    <a:pt x="1327" y="7308"/>
                    <a:pt x="1379" y="7399"/>
                  </a:cubicBezTo>
                  <a:cubicBezTo>
                    <a:pt x="1564" y="7726"/>
                    <a:pt x="1871" y="7984"/>
                    <a:pt x="2224" y="8112"/>
                  </a:cubicBezTo>
                  <a:lnTo>
                    <a:pt x="2224" y="8112"/>
                  </a:lnTo>
                  <a:cubicBezTo>
                    <a:pt x="2120" y="8083"/>
                    <a:pt x="2012" y="8069"/>
                    <a:pt x="1903" y="8069"/>
                  </a:cubicBezTo>
                  <a:cubicBezTo>
                    <a:pt x="1718" y="8069"/>
                    <a:pt x="1533" y="8110"/>
                    <a:pt x="1367" y="8192"/>
                  </a:cubicBezTo>
                  <a:cubicBezTo>
                    <a:pt x="1230" y="8260"/>
                    <a:pt x="1091" y="8392"/>
                    <a:pt x="1130" y="8540"/>
                  </a:cubicBezTo>
                  <a:cubicBezTo>
                    <a:pt x="1161" y="8666"/>
                    <a:pt x="1304" y="8726"/>
                    <a:pt x="1431" y="8748"/>
                  </a:cubicBezTo>
                  <a:cubicBezTo>
                    <a:pt x="1502" y="8760"/>
                    <a:pt x="1574" y="8766"/>
                    <a:pt x="1647" y="8766"/>
                  </a:cubicBezTo>
                  <a:cubicBezTo>
                    <a:pt x="1900" y="8766"/>
                    <a:pt x="2154" y="8693"/>
                    <a:pt x="2367" y="8556"/>
                  </a:cubicBezTo>
                  <a:lnTo>
                    <a:pt x="2367" y="8556"/>
                  </a:lnTo>
                  <a:cubicBezTo>
                    <a:pt x="2192" y="8817"/>
                    <a:pt x="2097" y="9131"/>
                    <a:pt x="2096" y="9443"/>
                  </a:cubicBezTo>
                  <a:cubicBezTo>
                    <a:pt x="2096" y="9551"/>
                    <a:pt x="2129" y="9688"/>
                    <a:pt x="2236" y="9704"/>
                  </a:cubicBezTo>
                  <a:cubicBezTo>
                    <a:pt x="2243" y="9705"/>
                    <a:pt x="2250" y="9706"/>
                    <a:pt x="2257" y="9706"/>
                  </a:cubicBezTo>
                  <a:cubicBezTo>
                    <a:pt x="2339" y="9706"/>
                    <a:pt x="2405" y="9624"/>
                    <a:pt x="2450" y="9551"/>
                  </a:cubicBezTo>
                  <a:cubicBezTo>
                    <a:pt x="2611" y="9284"/>
                    <a:pt x="2732" y="8988"/>
                    <a:pt x="2804" y="8682"/>
                  </a:cubicBezTo>
                  <a:cubicBezTo>
                    <a:pt x="2812" y="8967"/>
                    <a:pt x="2914" y="9248"/>
                    <a:pt x="3092" y="9469"/>
                  </a:cubicBezTo>
                  <a:cubicBezTo>
                    <a:pt x="3136" y="9521"/>
                    <a:pt x="3190" y="9574"/>
                    <a:pt x="3257" y="9574"/>
                  </a:cubicBezTo>
                  <a:cubicBezTo>
                    <a:pt x="3258" y="9574"/>
                    <a:pt x="3259" y="9574"/>
                    <a:pt x="3260" y="9574"/>
                  </a:cubicBezTo>
                  <a:cubicBezTo>
                    <a:pt x="3378" y="9574"/>
                    <a:pt x="3429" y="9421"/>
                    <a:pt x="3429" y="9301"/>
                  </a:cubicBezTo>
                  <a:cubicBezTo>
                    <a:pt x="3428" y="8998"/>
                    <a:pt x="3305" y="8696"/>
                    <a:pt x="3098" y="8477"/>
                  </a:cubicBezTo>
                  <a:lnTo>
                    <a:pt x="3098" y="8477"/>
                  </a:lnTo>
                  <a:cubicBezTo>
                    <a:pt x="3278" y="8557"/>
                    <a:pt x="3464" y="8640"/>
                    <a:pt x="3658" y="8640"/>
                  </a:cubicBezTo>
                  <a:cubicBezTo>
                    <a:pt x="3678" y="8640"/>
                    <a:pt x="3698" y="8639"/>
                    <a:pt x="3719" y="8637"/>
                  </a:cubicBezTo>
                  <a:cubicBezTo>
                    <a:pt x="3935" y="8617"/>
                    <a:pt x="4151" y="8443"/>
                    <a:pt x="4138" y="8228"/>
                  </a:cubicBezTo>
                  <a:cubicBezTo>
                    <a:pt x="4126" y="8031"/>
                    <a:pt x="3922" y="7887"/>
                    <a:pt x="3725" y="7868"/>
                  </a:cubicBezTo>
                  <a:cubicBezTo>
                    <a:pt x="3707" y="7867"/>
                    <a:pt x="3689" y="7866"/>
                    <a:pt x="3671" y="7866"/>
                  </a:cubicBezTo>
                  <a:cubicBezTo>
                    <a:pt x="3491" y="7866"/>
                    <a:pt x="3316" y="7935"/>
                    <a:pt x="3149" y="8003"/>
                  </a:cubicBezTo>
                  <a:cubicBezTo>
                    <a:pt x="3370" y="7809"/>
                    <a:pt x="3514" y="7530"/>
                    <a:pt x="3546" y="7239"/>
                  </a:cubicBezTo>
                  <a:cubicBezTo>
                    <a:pt x="3566" y="7059"/>
                    <a:pt x="3523" y="6844"/>
                    <a:pt x="3362" y="6769"/>
                  </a:cubicBezTo>
                  <a:cubicBezTo>
                    <a:pt x="3324" y="6751"/>
                    <a:pt x="3285" y="6743"/>
                    <a:pt x="3246" y="6743"/>
                  </a:cubicBezTo>
                  <a:close/>
                  <a:moveTo>
                    <a:pt x="567" y="10304"/>
                  </a:moveTo>
                  <a:cubicBezTo>
                    <a:pt x="415" y="10304"/>
                    <a:pt x="262" y="10408"/>
                    <a:pt x="182" y="10545"/>
                  </a:cubicBezTo>
                  <a:cubicBezTo>
                    <a:pt x="160" y="10584"/>
                    <a:pt x="143" y="10621"/>
                    <a:pt x="130" y="10660"/>
                  </a:cubicBezTo>
                  <a:lnTo>
                    <a:pt x="129" y="10663"/>
                  </a:lnTo>
                  <a:cubicBezTo>
                    <a:pt x="50" y="11186"/>
                    <a:pt x="6" y="11716"/>
                    <a:pt x="2" y="12247"/>
                  </a:cubicBezTo>
                  <a:cubicBezTo>
                    <a:pt x="1" y="12482"/>
                    <a:pt x="6" y="12717"/>
                    <a:pt x="18" y="12947"/>
                  </a:cubicBezTo>
                  <a:cubicBezTo>
                    <a:pt x="183" y="12689"/>
                    <a:pt x="258" y="12372"/>
                    <a:pt x="218" y="12069"/>
                  </a:cubicBezTo>
                  <a:lnTo>
                    <a:pt x="218" y="12069"/>
                  </a:lnTo>
                  <a:cubicBezTo>
                    <a:pt x="378" y="12336"/>
                    <a:pt x="620" y="12558"/>
                    <a:pt x="902" y="12695"/>
                  </a:cubicBezTo>
                  <a:cubicBezTo>
                    <a:pt x="953" y="12719"/>
                    <a:pt x="1016" y="12738"/>
                    <a:pt x="1072" y="12738"/>
                  </a:cubicBezTo>
                  <a:cubicBezTo>
                    <a:pt x="1123" y="12738"/>
                    <a:pt x="1170" y="12722"/>
                    <a:pt x="1199" y="12681"/>
                  </a:cubicBezTo>
                  <a:cubicBezTo>
                    <a:pt x="1253" y="12603"/>
                    <a:pt x="1204" y="12498"/>
                    <a:pt x="1153" y="12420"/>
                  </a:cubicBezTo>
                  <a:cubicBezTo>
                    <a:pt x="980" y="12158"/>
                    <a:pt x="765" y="11922"/>
                    <a:pt x="520" y="11726"/>
                  </a:cubicBezTo>
                  <a:lnTo>
                    <a:pt x="520" y="11726"/>
                  </a:lnTo>
                  <a:cubicBezTo>
                    <a:pt x="686" y="11802"/>
                    <a:pt x="869" y="11839"/>
                    <a:pt x="1052" y="11839"/>
                  </a:cubicBezTo>
                  <a:cubicBezTo>
                    <a:pt x="1154" y="11839"/>
                    <a:pt x="1256" y="11827"/>
                    <a:pt x="1356" y="11804"/>
                  </a:cubicBezTo>
                  <a:cubicBezTo>
                    <a:pt x="1422" y="11788"/>
                    <a:pt x="1494" y="11760"/>
                    <a:pt x="1523" y="11701"/>
                  </a:cubicBezTo>
                  <a:cubicBezTo>
                    <a:pt x="1576" y="11593"/>
                    <a:pt x="1458" y="11480"/>
                    <a:pt x="1353" y="11429"/>
                  </a:cubicBezTo>
                  <a:cubicBezTo>
                    <a:pt x="1190" y="11354"/>
                    <a:pt x="1012" y="11315"/>
                    <a:pt x="833" y="11315"/>
                  </a:cubicBezTo>
                  <a:cubicBezTo>
                    <a:pt x="708" y="11315"/>
                    <a:pt x="583" y="11334"/>
                    <a:pt x="464" y="11373"/>
                  </a:cubicBezTo>
                  <a:cubicBezTo>
                    <a:pt x="628" y="11233"/>
                    <a:pt x="801" y="11084"/>
                    <a:pt x="875" y="10881"/>
                  </a:cubicBezTo>
                  <a:cubicBezTo>
                    <a:pt x="950" y="10678"/>
                    <a:pt x="886" y="10405"/>
                    <a:pt x="685" y="10326"/>
                  </a:cubicBezTo>
                  <a:cubicBezTo>
                    <a:pt x="646" y="10311"/>
                    <a:pt x="607" y="10304"/>
                    <a:pt x="567" y="10304"/>
                  </a:cubicBezTo>
                  <a:close/>
                  <a:moveTo>
                    <a:pt x="22641" y="13438"/>
                  </a:moveTo>
                  <a:cubicBezTo>
                    <a:pt x="22597" y="13438"/>
                    <a:pt x="22555" y="13450"/>
                    <a:pt x="22523" y="13483"/>
                  </a:cubicBezTo>
                  <a:cubicBezTo>
                    <a:pt x="22451" y="13559"/>
                    <a:pt x="22490" y="13684"/>
                    <a:pt x="22540" y="13776"/>
                  </a:cubicBezTo>
                  <a:cubicBezTo>
                    <a:pt x="22730" y="14109"/>
                    <a:pt x="23043" y="14371"/>
                    <a:pt x="23407" y="14497"/>
                  </a:cubicBezTo>
                  <a:cubicBezTo>
                    <a:pt x="23296" y="14464"/>
                    <a:pt x="23180" y="14447"/>
                    <a:pt x="23064" y="14447"/>
                  </a:cubicBezTo>
                  <a:cubicBezTo>
                    <a:pt x="22879" y="14447"/>
                    <a:pt x="22694" y="14489"/>
                    <a:pt x="22529" y="14570"/>
                  </a:cubicBezTo>
                  <a:cubicBezTo>
                    <a:pt x="22391" y="14638"/>
                    <a:pt x="22252" y="14769"/>
                    <a:pt x="22291" y="14916"/>
                  </a:cubicBezTo>
                  <a:cubicBezTo>
                    <a:pt x="22323" y="15042"/>
                    <a:pt x="22465" y="15101"/>
                    <a:pt x="22592" y="15123"/>
                  </a:cubicBezTo>
                  <a:cubicBezTo>
                    <a:pt x="22664" y="15135"/>
                    <a:pt x="22737" y="15141"/>
                    <a:pt x="22810" y="15141"/>
                  </a:cubicBezTo>
                  <a:cubicBezTo>
                    <a:pt x="23063" y="15141"/>
                    <a:pt x="23316" y="15069"/>
                    <a:pt x="23528" y="14933"/>
                  </a:cubicBezTo>
                  <a:lnTo>
                    <a:pt x="23528" y="14933"/>
                  </a:lnTo>
                  <a:cubicBezTo>
                    <a:pt x="23354" y="15194"/>
                    <a:pt x="23259" y="15506"/>
                    <a:pt x="23257" y="15820"/>
                  </a:cubicBezTo>
                  <a:cubicBezTo>
                    <a:pt x="23257" y="15899"/>
                    <a:pt x="23275" y="15994"/>
                    <a:pt x="23329" y="16045"/>
                  </a:cubicBezTo>
                  <a:cubicBezTo>
                    <a:pt x="23365" y="15942"/>
                    <a:pt x="23400" y="15840"/>
                    <a:pt x="23432" y="15736"/>
                  </a:cubicBezTo>
                  <a:cubicBezTo>
                    <a:pt x="23620" y="15137"/>
                    <a:pt x="23733" y="14515"/>
                    <a:pt x="23774" y="13882"/>
                  </a:cubicBezTo>
                  <a:lnTo>
                    <a:pt x="23774" y="13882"/>
                  </a:lnTo>
                  <a:cubicBezTo>
                    <a:pt x="23746" y="13984"/>
                    <a:pt x="23721" y="14088"/>
                    <a:pt x="23698" y="14198"/>
                  </a:cubicBezTo>
                  <a:cubicBezTo>
                    <a:pt x="23422" y="13922"/>
                    <a:pt x="23185" y="13638"/>
                    <a:pt x="22805" y="13478"/>
                  </a:cubicBezTo>
                  <a:cubicBezTo>
                    <a:pt x="22755" y="13456"/>
                    <a:pt x="22696" y="13438"/>
                    <a:pt x="22641" y="13438"/>
                  </a:cubicBezTo>
                  <a:close/>
                  <a:moveTo>
                    <a:pt x="21580" y="14604"/>
                  </a:moveTo>
                  <a:cubicBezTo>
                    <a:pt x="21578" y="14604"/>
                    <a:pt x="21577" y="14604"/>
                    <a:pt x="21575" y="14605"/>
                  </a:cubicBezTo>
                  <a:cubicBezTo>
                    <a:pt x="21359" y="14609"/>
                    <a:pt x="21237" y="14858"/>
                    <a:pt x="21208" y="15074"/>
                  </a:cubicBezTo>
                  <a:cubicBezTo>
                    <a:pt x="21171" y="15362"/>
                    <a:pt x="21228" y="15634"/>
                    <a:pt x="21300" y="15912"/>
                  </a:cubicBezTo>
                  <a:cubicBezTo>
                    <a:pt x="20957" y="15795"/>
                    <a:pt x="20641" y="15656"/>
                    <a:pt x="20263" y="15656"/>
                  </a:cubicBezTo>
                  <a:cubicBezTo>
                    <a:pt x="20236" y="15656"/>
                    <a:pt x="20207" y="15657"/>
                    <a:pt x="20179" y="15659"/>
                  </a:cubicBezTo>
                  <a:cubicBezTo>
                    <a:pt x="20081" y="15664"/>
                    <a:pt x="19960" y="15693"/>
                    <a:pt x="19929" y="15788"/>
                  </a:cubicBezTo>
                  <a:cubicBezTo>
                    <a:pt x="19896" y="15889"/>
                    <a:pt x="19987" y="15986"/>
                    <a:pt x="20073" y="16045"/>
                  </a:cubicBezTo>
                  <a:cubicBezTo>
                    <a:pt x="20337" y="16226"/>
                    <a:pt x="20657" y="16323"/>
                    <a:pt x="20977" y="16323"/>
                  </a:cubicBezTo>
                  <a:cubicBezTo>
                    <a:pt x="21036" y="16323"/>
                    <a:pt x="21096" y="16319"/>
                    <a:pt x="21155" y="16312"/>
                  </a:cubicBezTo>
                  <a:lnTo>
                    <a:pt x="21155" y="16312"/>
                  </a:lnTo>
                  <a:cubicBezTo>
                    <a:pt x="20865" y="16368"/>
                    <a:pt x="20595" y="16530"/>
                    <a:pt x="20413" y="16765"/>
                  </a:cubicBezTo>
                  <a:cubicBezTo>
                    <a:pt x="20320" y="16886"/>
                    <a:pt x="20253" y="17066"/>
                    <a:pt x="20351" y="17181"/>
                  </a:cubicBezTo>
                  <a:cubicBezTo>
                    <a:pt x="20400" y="17238"/>
                    <a:pt x="20473" y="17258"/>
                    <a:pt x="20549" y="17258"/>
                  </a:cubicBezTo>
                  <a:cubicBezTo>
                    <a:pt x="20605" y="17258"/>
                    <a:pt x="20662" y="17248"/>
                    <a:pt x="20714" y="17233"/>
                  </a:cubicBezTo>
                  <a:cubicBezTo>
                    <a:pt x="21025" y="17140"/>
                    <a:pt x="21300" y="16929"/>
                    <a:pt x="21470" y="16649"/>
                  </a:cubicBezTo>
                  <a:lnTo>
                    <a:pt x="21470" y="16649"/>
                  </a:lnTo>
                  <a:cubicBezTo>
                    <a:pt x="21429" y="16960"/>
                    <a:pt x="21480" y="17283"/>
                    <a:pt x="21617" y="17565"/>
                  </a:cubicBezTo>
                  <a:cubicBezTo>
                    <a:pt x="21659" y="17651"/>
                    <a:pt x="21732" y="17744"/>
                    <a:pt x="21820" y="17744"/>
                  </a:cubicBezTo>
                  <a:cubicBezTo>
                    <a:pt x="21833" y="17744"/>
                    <a:pt x="21846" y="17742"/>
                    <a:pt x="21859" y="17738"/>
                  </a:cubicBezTo>
                  <a:cubicBezTo>
                    <a:pt x="21948" y="17711"/>
                    <a:pt x="21976" y="17600"/>
                    <a:pt x="21984" y="17506"/>
                  </a:cubicBezTo>
                  <a:cubicBezTo>
                    <a:pt x="22012" y="17192"/>
                    <a:pt x="21990" y="16875"/>
                    <a:pt x="21920" y="16570"/>
                  </a:cubicBezTo>
                  <a:lnTo>
                    <a:pt x="21920" y="16570"/>
                  </a:lnTo>
                  <a:cubicBezTo>
                    <a:pt x="22051" y="16822"/>
                    <a:pt x="22267" y="17030"/>
                    <a:pt x="22524" y="17149"/>
                  </a:cubicBezTo>
                  <a:cubicBezTo>
                    <a:pt x="22567" y="17169"/>
                    <a:pt x="22614" y="17186"/>
                    <a:pt x="22659" y="17186"/>
                  </a:cubicBezTo>
                  <a:cubicBezTo>
                    <a:pt x="22679" y="17186"/>
                    <a:pt x="22700" y="17183"/>
                    <a:pt x="22719" y="17174"/>
                  </a:cubicBezTo>
                  <a:cubicBezTo>
                    <a:pt x="22828" y="17120"/>
                    <a:pt x="22807" y="16959"/>
                    <a:pt x="22753" y="16851"/>
                  </a:cubicBezTo>
                  <a:cubicBezTo>
                    <a:pt x="22617" y="16579"/>
                    <a:pt x="22378" y="16361"/>
                    <a:pt x="22092" y="16255"/>
                  </a:cubicBezTo>
                  <a:cubicBezTo>
                    <a:pt x="22308" y="16248"/>
                    <a:pt x="22536" y="16239"/>
                    <a:pt x="22720" y="16125"/>
                  </a:cubicBezTo>
                  <a:cubicBezTo>
                    <a:pt x="22906" y="16011"/>
                    <a:pt x="23026" y="15759"/>
                    <a:pt x="22918" y="15572"/>
                  </a:cubicBezTo>
                  <a:cubicBezTo>
                    <a:pt x="22850" y="15454"/>
                    <a:pt x="22714" y="15398"/>
                    <a:pt x="22574" y="15398"/>
                  </a:cubicBezTo>
                  <a:cubicBezTo>
                    <a:pt x="22510" y="15398"/>
                    <a:pt x="22446" y="15410"/>
                    <a:pt x="22388" y="15433"/>
                  </a:cubicBezTo>
                  <a:cubicBezTo>
                    <a:pt x="22202" y="15505"/>
                    <a:pt x="22062" y="15657"/>
                    <a:pt x="21931" y="15807"/>
                  </a:cubicBezTo>
                  <a:cubicBezTo>
                    <a:pt x="22042" y="15535"/>
                    <a:pt x="22049" y="15222"/>
                    <a:pt x="21950" y="14944"/>
                  </a:cubicBezTo>
                  <a:cubicBezTo>
                    <a:pt x="21890" y="14777"/>
                    <a:pt x="21758" y="14604"/>
                    <a:pt x="21580" y="14604"/>
                  </a:cubicBezTo>
                  <a:close/>
                  <a:moveTo>
                    <a:pt x="17975" y="14644"/>
                  </a:moveTo>
                  <a:cubicBezTo>
                    <a:pt x="17970" y="14644"/>
                    <a:pt x="17966" y="14644"/>
                    <a:pt x="17961" y="14645"/>
                  </a:cubicBezTo>
                  <a:cubicBezTo>
                    <a:pt x="17857" y="14653"/>
                    <a:pt x="17804" y="14774"/>
                    <a:pt x="17782" y="14877"/>
                  </a:cubicBezTo>
                  <a:cubicBezTo>
                    <a:pt x="17709" y="15245"/>
                    <a:pt x="17772" y="15639"/>
                    <a:pt x="17955" y="15967"/>
                  </a:cubicBezTo>
                  <a:lnTo>
                    <a:pt x="17955" y="15967"/>
                  </a:lnTo>
                  <a:cubicBezTo>
                    <a:pt x="17793" y="15725"/>
                    <a:pt x="17540" y="15543"/>
                    <a:pt x="17255" y="15469"/>
                  </a:cubicBezTo>
                  <a:cubicBezTo>
                    <a:pt x="17208" y="15456"/>
                    <a:pt x="17156" y="15448"/>
                    <a:pt x="17105" y="15448"/>
                  </a:cubicBezTo>
                  <a:cubicBezTo>
                    <a:pt x="16998" y="15448"/>
                    <a:pt x="16895" y="15482"/>
                    <a:pt x="16849" y="15575"/>
                  </a:cubicBezTo>
                  <a:cubicBezTo>
                    <a:pt x="16792" y="15692"/>
                    <a:pt x="16859" y="15830"/>
                    <a:pt x="16943" y="15929"/>
                  </a:cubicBezTo>
                  <a:cubicBezTo>
                    <a:pt x="17150" y="16181"/>
                    <a:pt x="17453" y="16351"/>
                    <a:pt x="17774" y="16397"/>
                  </a:cubicBezTo>
                  <a:cubicBezTo>
                    <a:pt x="17471" y="16482"/>
                    <a:pt x="17196" y="16657"/>
                    <a:pt x="16989" y="16893"/>
                  </a:cubicBezTo>
                  <a:cubicBezTo>
                    <a:pt x="16917" y="16973"/>
                    <a:pt x="16855" y="17100"/>
                    <a:pt x="16924" y="17182"/>
                  </a:cubicBezTo>
                  <a:cubicBezTo>
                    <a:pt x="16955" y="17218"/>
                    <a:pt x="16999" y="17231"/>
                    <a:pt x="17048" y="17231"/>
                  </a:cubicBezTo>
                  <a:cubicBezTo>
                    <a:pt x="17094" y="17231"/>
                    <a:pt x="17143" y="17219"/>
                    <a:pt x="17188" y="17205"/>
                  </a:cubicBezTo>
                  <a:cubicBezTo>
                    <a:pt x="17486" y="17107"/>
                    <a:pt x="17771" y="16963"/>
                    <a:pt x="18024" y="16779"/>
                  </a:cubicBezTo>
                  <a:lnTo>
                    <a:pt x="18024" y="16779"/>
                  </a:lnTo>
                  <a:cubicBezTo>
                    <a:pt x="17844" y="16999"/>
                    <a:pt x="17741" y="17277"/>
                    <a:pt x="17729" y="17562"/>
                  </a:cubicBezTo>
                  <a:cubicBezTo>
                    <a:pt x="17726" y="17629"/>
                    <a:pt x="17733" y="17705"/>
                    <a:pt x="17784" y="17750"/>
                  </a:cubicBezTo>
                  <a:cubicBezTo>
                    <a:pt x="17809" y="17772"/>
                    <a:pt x="17838" y="17781"/>
                    <a:pt x="17869" y="17781"/>
                  </a:cubicBezTo>
                  <a:cubicBezTo>
                    <a:pt x="17948" y="17781"/>
                    <a:pt x="18038" y="17720"/>
                    <a:pt x="18093" y="17655"/>
                  </a:cubicBezTo>
                  <a:cubicBezTo>
                    <a:pt x="18289" y="17424"/>
                    <a:pt x="18393" y="17116"/>
                    <a:pt x="18381" y="16814"/>
                  </a:cubicBezTo>
                  <a:lnTo>
                    <a:pt x="18381" y="16814"/>
                  </a:lnTo>
                  <a:cubicBezTo>
                    <a:pt x="18472" y="17009"/>
                    <a:pt x="18570" y="17215"/>
                    <a:pt x="18746" y="17341"/>
                  </a:cubicBezTo>
                  <a:cubicBezTo>
                    <a:pt x="18830" y="17401"/>
                    <a:pt x="18938" y="17435"/>
                    <a:pt x="19041" y="17435"/>
                  </a:cubicBezTo>
                  <a:cubicBezTo>
                    <a:pt x="19154" y="17435"/>
                    <a:pt x="19263" y="17395"/>
                    <a:pt x="19332" y="17305"/>
                  </a:cubicBezTo>
                  <a:cubicBezTo>
                    <a:pt x="19450" y="17146"/>
                    <a:pt x="19391" y="16906"/>
                    <a:pt x="19253" y="16763"/>
                  </a:cubicBezTo>
                  <a:cubicBezTo>
                    <a:pt x="19113" y="16621"/>
                    <a:pt x="18917" y="16553"/>
                    <a:pt x="18728" y="16490"/>
                  </a:cubicBezTo>
                  <a:cubicBezTo>
                    <a:pt x="19022" y="16488"/>
                    <a:pt x="19313" y="16370"/>
                    <a:pt x="19529" y="16171"/>
                  </a:cubicBezTo>
                  <a:cubicBezTo>
                    <a:pt x="19663" y="16049"/>
                    <a:pt x="19771" y="15857"/>
                    <a:pt x="19696" y="15693"/>
                  </a:cubicBezTo>
                  <a:cubicBezTo>
                    <a:pt x="19637" y="15559"/>
                    <a:pt x="19488" y="15510"/>
                    <a:pt x="19334" y="15510"/>
                  </a:cubicBezTo>
                  <a:cubicBezTo>
                    <a:pt x="19261" y="15510"/>
                    <a:pt x="19187" y="15521"/>
                    <a:pt x="19120" y="15539"/>
                  </a:cubicBezTo>
                  <a:cubicBezTo>
                    <a:pt x="18839" y="15618"/>
                    <a:pt x="18613" y="15777"/>
                    <a:pt x="18386" y="15951"/>
                  </a:cubicBezTo>
                  <a:cubicBezTo>
                    <a:pt x="18355" y="15562"/>
                    <a:pt x="18363" y="15194"/>
                    <a:pt x="18178" y="14825"/>
                  </a:cubicBezTo>
                  <a:cubicBezTo>
                    <a:pt x="18136" y="14738"/>
                    <a:pt x="18068" y="14644"/>
                    <a:pt x="17975" y="14644"/>
                  </a:cubicBezTo>
                  <a:close/>
                  <a:moveTo>
                    <a:pt x="4160" y="15636"/>
                  </a:moveTo>
                  <a:cubicBezTo>
                    <a:pt x="4005" y="15636"/>
                    <a:pt x="3850" y="15746"/>
                    <a:pt x="3772" y="15886"/>
                  </a:cubicBezTo>
                  <a:cubicBezTo>
                    <a:pt x="3674" y="16060"/>
                    <a:pt x="3666" y="16268"/>
                    <a:pt x="3658" y="16468"/>
                  </a:cubicBezTo>
                  <a:cubicBezTo>
                    <a:pt x="3572" y="16187"/>
                    <a:pt x="3377" y="15941"/>
                    <a:pt x="3124" y="15791"/>
                  </a:cubicBezTo>
                  <a:cubicBezTo>
                    <a:pt x="3033" y="15738"/>
                    <a:pt x="2922" y="15699"/>
                    <a:pt x="2819" y="15699"/>
                  </a:cubicBezTo>
                  <a:cubicBezTo>
                    <a:pt x="2745" y="15699"/>
                    <a:pt x="2674" y="15719"/>
                    <a:pt x="2617" y="15768"/>
                  </a:cubicBezTo>
                  <a:cubicBezTo>
                    <a:pt x="2454" y="15908"/>
                    <a:pt x="2519" y="16180"/>
                    <a:pt x="2634" y="16363"/>
                  </a:cubicBezTo>
                  <a:cubicBezTo>
                    <a:pt x="2789" y="16611"/>
                    <a:pt x="3005" y="16780"/>
                    <a:pt x="3236" y="16950"/>
                  </a:cubicBezTo>
                  <a:cubicBezTo>
                    <a:pt x="2873" y="17090"/>
                    <a:pt x="2516" y="17189"/>
                    <a:pt x="2214" y="17469"/>
                  </a:cubicBezTo>
                  <a:cubicBezTo>
                    <a:pt x="2140" y="17535"/>
                    <a:pt x="2067" y="17634"/>
                    <a:pt x="2104" y="17728"/>
                  </a:cubicBezTo>
                  <a:cubicBezTo>
                    <a:pt x="2138" y="17809"/>
                    <a:pt x="2235" y="17834"/>
                    <a:pt x="2327" y="17834"/>
                  </a:cubicBezTo>
                  <a:cubicBezTo>
                    <a:pt x="2344" y="17834"/>
                    <a:pt x="2362" y="17833"/>
                    <a:pt x="2378" y="17832"/>
                  </a:cubicBezTo>
                  <a:cubicBezTo>
                    <a:pt x="2753" y="17797"/>
                    <a:pt x="3113" y="17625"/>
                    <a:pt x="3376" y="17356"/>
                  </a:cubicBezTo>
                  <a:lnTo>
                    <a:pt x="3376" y="17356"/>
                  </a:lnTo>
                  <a:cubicBezTo>
                    <a:pt x="3188" y="17582"/>
                    <a:pt x="3086" y="17875"/>
                    <a:pt x="3097" y="18169"/>
                  </a:cubicBezTo>
                  <a:cubicBezTo>
                    <a:pt x="3102" y="18321"/>
                    <a:pt x="3164" y="18504"/>
                    <a:pt x="3314" y="18529"/>
                  </a:cubicBezTo>
                  <a:cubicBezTo>
                    <a:pt x="3326" y="18531"/>
                    <a:pt x="3337" y="18532"/>
                    <a:pt x="3348" y="18532"/>
                  </a:cubicBezTo>
                  <a:cubicBezTo>
                    <a:pt x="3462" y="18532"/>
                    <a:pt x="3563" y="18437"/>
                    <a:pt x="3628" y="18339"/>
                  </a:cubicBezTo>
                  <a:cubicBezTo>
                    <a:pt x="3811" y="18068"/>
                    <a:pt x="3887" y="17729"/>
                    <a:pt x="3840" y="17407"/>
                  </a:cubicBezTo>
                  <a:lnTo>
                    <a:pt x="3840" y="17407"/>
                  </a:lnTo>
                  <a:cubicBezTo>
                    <a:pt x="4007" y="17673"/>
                    <a:pt x="4252" y="17888"/>
                    <a:pt x="4538" y="18019"/>
                  </a:cubicBezTo>
                  <a:cubicBezTo>
                    <a:pt x="4589" y="18042"/>
                    <a:pt x="4650" y="18060"/>
                    <a:pt x="4705" y="18060"/>
                  </a:cubicBezTo>
                  <a:cubicBezTo>
                    <a:pt x="4758" y="18060"/>
                    <a:pt x="4806" y="18044"/>
                    <a:pt x="4835" y="18000"/>
                  </a:cubicBezTo>
                  <a:cubicBezTo>
                    <a:pt x="4885" y="17921"/>
                    <a:pt x="4838" y="17817"/>
                    <a:pt x="4783" y="17741"/>
                  </a:cubicBezTo>
                  <a:cubicBezTo>
                    <a:pt x="4604" y="17482"/>
                    <a:pt x="4386" y="17251"/>
                    <a:pt x="4136" y="17060"/>
                  </a:cubicBezTo>
                  <a:lnTo>
                    <a:pt x="4136" y="17060"/>
                  </a:lnTo>
                  <a:cubicBezTo>
                    <a:pt x="4297" y="17129"/>
                    <a:pt x="4471" y="17163"/>
                    <a:pt x="4645" y="17163"/>
                  </a:cubicBezTo>
                  <a:cubicBezTo>
                    <a:pt x="4755" y="17163"/>
                    <a:pt x="4865" y="17150"/>
                    <a:pt x="4972" y="17122"/>
                  </a:cubicBezTo>
                  <a:cubicBezTo>
                    <a:pt x="5036" y="17103"/>
                    <a:pt x="5107" y="17076"/>
                    <a:pt x="5136" y="17015"/>
                  </a:cubicBezTo>
                  <a:cubicBezTo>
                    <a:pt x="5186" y="16906"/>
                    <a:pt x="5065" y="16793"/>
                    <a:pt x="4956" y="16744"/>
                  </a:cubicBezTo>
                  <a:cubicBezTo>
                    <a:pt x="4801" y="16676"/>
                    <a:pt x="4632" y="16641"/>
                    <a:pt x="4463" y="16641"/>
                  </a:cubicBezTo>
                  <a:cubicBezTo>
                    <a:pt x="4329" y="16641"/>
                    <a:pt x="4195" y="16663"/>
                    <a:pt x="4069" y="16707"/>
                  </a:cubicBezTo>
                  <a:cubicBezTo>
                    <a:pt x="4230" y="16563"/>
                    <a:pt x="4400" y="16412"/>
                    <a:pt x="4470" y="16207"/>
                  </a:cubicBezTo>
                  <a:cubicBezTo>
                    <a:pt x="4542" y="16001"/>
                    <a:pt x="4472" y="15732"/>
                    <a:pt x="4270" y="15656"/>
                  </a:cubicBezTo>
                  <a:cubicBezTo>
                    <a:pt x="4234" y="15642"/>
                    <a:pt x="4197" y="15636"/>
                    <a:pt x="4160" y="15636"/>
                  </a:cubicBezTo>
                  <a:close/>
                  <a:moveTo>
                    <a:pt x="5799" y="17087"/>
                  </a:moveTo>
                  <a:cubicBezTo>
                    <a:pt x="5797" y="17087"/>
                    <a:pt x="5795" y="17087"/>
                    <a:pt x="5792" y="17087"/>
                  </a:cubicBezTo>
                  <a:cubicBezTo>
                    <a:pt x="5576" y="17090"/>
                    <a:pt x="5454" y="17341"/>
                    <a:pt x="5425" y="17557"/>
                  </a:cubicBezTo>
                  <a:cubicBezTo>
                    <a:pt x="5388" y="17845"/>
                    <a:pt x="5445" y="18117"/>
                    <a:pt x="5517" y="18393"/>
                  </a:cubicBezTo>
                  <a:cubicBezTo>
                    <a:pt x="5174" y="18278"/>
                    <a:pt x="4857" y="18139"/>
                    <a:pt x="4483" y="18139"/>
                  </a:cubicBezTo>
                  <a:cubicBezTo>
                    <a:pt x="4455" y="18139"/>
                    <a:pt x="4427" y="18140"/>
                    <a:pt x="4398" y="18141"/>
                  </a:cubicBezTo>
                  <a:cubicBezTo>
                    <a:pt x="4299" y="18147"/>
                    <a:pt x="4178" y="18176"/>
                    <a:pt x="4148" y="18271"/>
                  </a:cubicBezTo>
                  <a:cubicBezTo>
                    <a:pt x="4115" y="18372"/>
                    <a:pt x="4206" y="18467"/>
                    <a:pt x="4292" y="18527"/>
                  </a:cubicBezTo>
                  <a:cubicBezTo>
                    <a:pt x="4556" y="18708"/>
                    <a:pt x="4876" y="18805"/>
                    <a:pt x="5196" y="18805"/>
                  </a:cubicBezTo>
                  <a:cubicBezTo>
                    <a:pt x="5255" y="18805"/>
                    <a:pt x="5315" y="18802"/>
                    <a:pt x="5374" y="18795"/>
                  </a:cubicBezTo>
                  <a:lnTo>
                    <a:pt x="5374" y="18795"/>
                  </a:lnTo>
                  <a:cubicBezTo>
                    <a:pt x="5083" y="18850"/>
                    <a:pt x="4813" y="19011"/>
                    <a:pt x="4632" y="19247"/>
                  </a:cubicBezTo>
                  <a:cubicBezTo>
                    <a:pt x="4538" y="19367"/>
                    <a:pt x="4472" y="19547"/>
                    <a:pt x="4571" y="19662"/>
                  </a:cubicBezTo>
                  <a:cubicBezTo>
                    <a:pt x="4619" y="19720"/>
                    <a:pt x="4692" y="19741"/>
                    <a:pt x="4769" y="19741"/>
                  </a:cubicBezTo>
                  <a:cubicBezTo>
                    <a:pt x="4824" y="19741"/>
                    <a:pt x="4881" y="19730"/>
                    <a:pt x="4933" y="19715"/>
                  </a:cubicBezTo>
                  <a:cubicBezTo>
                    <a:pt x="5244" y="19623"/>
                    <a:pt x="5519" y="19410"/>
                    <a:pt x="5689" y="19132"/>
                  </a:cubicBezTo>
                  <a:lnTo>
                    <a:pt x="5689" y="19132"/>
                  </a:lnTo>
                  <a:cubicBezTo>
                    <a:pt x="5647" y="19443"/>
                    <a:pt x="5699" y="19766"/>
                    <a:pt x="5836" y="20048"/>
                  </a:cubicBezTo>
                  <a:cubicBezTo>
                    <a:pt x="5877" y="20133"/>
                    <a:pt x="5951" y="20226"/>
                    <a:pt x="6040" y="20226"/>
                  </a:cubicBezTo>
                  <a:cubicBezTo>
                    <a:pt x="6052" y="20226"/>
                    <a:pt x="6065" y="20225"/>
                    <a:pt x="6078" y="20221"/>
                  </a:cubicBezTo>
                  <a:cubicBezTo>
                    <a:pt x="6165" y="20193"/>
                    <a:pt x="6193" y="20082"/>
                    <a:pt x="6201" y="19989"/>
                  </a:cubicBezTo>
                  <a:cubicBezTo>
                    <a:pt x="6229" y="19675"/>
                    <a:pt x="6207" y="19358"/>
                    <a:pt x="6137" y="19053"/>
                  </a:cubicBezTo>
                  <a:lnTo>
                    <a:pt x="6137" y="19053"/>
                  </a:lnTo>
                  <a:cubicBezTo>
                    <a:pt x="6268" y="19305"/>
                    <a:pt x="6484" y="19511"/>
                    <a:pt x="6741" y="19632"/>
                  </a:cubicBezTo>
                  <a:cubicBezTo>
                    <a:pt x="6783" y="19651"/>
                    <a:pt x="6830" y="19668"/>
                    <a:pt x="6874" y="19668"/>
                  </a:cubicBezTo>
                  <a:cubicBezTo>
                    <a:pt x="6895" y="19668"/>
                    <a:pt x="6916" y="19664"/>
                    <a:pt x="6936" y="19655"/>
                  </a:cubicBezTo>
                  <a:cubicBezTo>
                    <a:pt x="7045" y="19603"/>
                    <a:pt x="7024" y="19442"/>
                    <a:pt x="6970" y="19334"/>
                  </a:cubicBezTo>
                  <a:cubicBezTo>
                    <a:pt x="6834" y="19061"/>
                    <a:pt x="6593" y="18844"/>
                    <a:pt x="6309" y="18737"/>
                  </a:cubicBezTo>
                  <a:cubicBezTo>
                    <a:pt x="6525" y="18730"/>
                    <a:pt x="6753" y="18722"/>
                    <a:pt x="6937" y="18608"/>
                  </a:cubicBezTo>
                  <a:cubicBezTo>
                    <a:pt x="7123" y="18494"/>
                    <a:pt x="7241" y="18242"/>
                    <a:pt x="7133" y="18055"/>
                  </a:cubicBezTo>
                  <a:cubicBezTo>
                    <a:pt x="7067" y="17936"/>
                    <a:pt x="6930" y="17881"/>
                    <a:pt x="6791" y="17881"/>
                  </a:cubicBezTo>
                  <a:cubicBezTo>
                    <a:pt x="6727" y="17881"/>
                    <a:pt x="6663" y="17893"/>
                    <a:pt x="6605" y="17915"/>
                  </a:cubicBezTo>
                  <a:cubicBezTo>
                    <a:pt x="6419" y="17987"/>
                    <a:pt x="6279" y="18140"/>
                    <a:pt x="6147" y="18290"/>
                  </a:cubicBezTo>
                  <a:cubicBezTo>
                    <a:pt x="6259" y="18017"/>
                    <a:pt x="6266" y="17704"/>
                    <a:pt x="6167" y="17427"/>
                  </a:cubicBezTo>
                  <a:cubicBezTo>
                    <a:pt x="6107" y="17261"/>
                    <a:pt x="5976" y="17087"/>
                    <a:pt x="5799" y="17087"/>
                  </a:cubicBezTo>
                  <a:close/>
                  <a:moveTo>
                    <a:pt x="19526" y="17897"/>
                  </a:moveTo>
                  <a:cubicBezTo>
                    <a:pt x="19363" y="17897"/>
                    <a:pt x="19202" y="18036"/>
                    <a:pt x="19104" y="18182"/>
                  </a:cubicBezTo>
                  <a:cubicBezTo>
                    <a:pt x="18944" y="18425"/>
                    <a:pt x="18875" y="18693"/>
                    <a:pt x="18818" y="18974"/>
                  </a:cubicBezTo>
                  <a:cubicBezTo>
                    <a:pt x="18541" y="18700"/>
                    <a:pt x="18305" y="18415"/>
                    <a:pt x="17923" y="18252"/>
                  </a:cubicBezTo>
                  <a:cubicBezTo>
                    <a:pt x="17874" y="18231"/>
                    <a:pt x="17816" y="18214"/>
                    <a:pt x="17762" y="18214"/>
                  </a:cubicBezTo>
                  <a:cubicBezTo>
                    <a:pt x="17716" y="18214"/>
                    <a:pt x="17674" y="18226"/>
                    <a:pt x="17641" y="18259"/>
                  </a:cubicBezTo>
                  <a:cubicBezTo>
                    <a:pt x="17569" y="18336"/>
                    <a:pt x="17607" y="18461"/>
                    <a:pt x="17659" y="18552"/>
                  </a:cubicBezTo>
                  <a:cubicBezTo>
                    <a:pt x="17847" y="18882"/>
                    <a:pt x="18156" y="19140"/>
                    <a:pt x="18513" y="19268"/>
                  </a:cubicBezTo>
                  <a:lnTo>
                    <a:pt x="18513" y="19268"/>
                  </a:lnTo>
                  <a:cubicBezTo>
                    <a:pt x="18406" y="19238"/>
                    <a:pt x="18294" y="19223"/>
                    <a:pt x="18182" y="19223"/>
                  </a:cubicBezTo>
                  <a:cubicBezTo>
                    <a:pt x="17998" y="19223"/>
                    <a:pt x="17813" y="19264"/>
                    <a:pt x="17647" y="19347"/>
                  </a:cubicBezTo>
                  <a:cubicBezTo>
                    <a:pt x="17510" y="19414"/>
                    <a:pt x="17371" y="19545"/>
                    <a:pt x="17409" y="19694"/>
                  </a:cubicBezTo>
                  <a:cubicBezTo>
                    <a:pt x="17441" y="19819"/>
                    <a:pt x="17584" y="19879"/>
                    <a:pt x="17712" y="19901"/>
                  </a:cubicBezTo>
                  <a:cubicBezTo>
                    <a:pt x="17783" y="19913"/>
                    <a:pt x="17856" y="19919"/>
                    <a:pt x="17928" y="19919"/>
                  </a:cubicBezTo>
                  <a:cubicBezTo>
                    <a:pt x="18182" y="19919"/>
                    <a:pt x="18435" y="19847"/>
                    <a:pt x="18648" y="19709"/>
                  </a:cubicBezTo>
                  <a:lnTo>
                    <a:pt x="18648" y="19709"/>
                  </a:lnTo>
                  <a:cubicBezTo>
                    <a:pt x="18472" y="19970"/>
                    <a:pt x="18377" y="20284"/>
                    <a:pt x="18376" y="20597"/>
                  </a:cubicBezTo>
                  <a:cubicBezTo>
                    <a:pt x="18374" y="20705"/>
                    <a:pt x="18410" y="20840"/>
                    <a:pt x="18515" y="20859"/>
                  </a:cubicBezTo>
                  <a:cubicBezTo>
                    <a:pt x="18523" y="20860"/>
                    <a:pt x="18530" y="20861"/>
                    <a:pt x="18537" y="20861"/>
                  </a:cubicBezTo>
                  <a:cubicBezTo>
                    <a:pt x="18619" y="20861"/>
                    <a:pt x="18685" y="20780"/>
                    <a:pt x="18730" y="20705"/>
                  </a:cubicBezTo>
                  <a:cubicBezTo>
                    <a:pt x="18893" y="20435"/>
                    <a:pt x="19012" y="20142"/>
                    <a:pt x="19084" y="19836"/>
                  </a:cubicBezTo>
                  <a:cubicBezTo>
                    <a:pt x="19091" y="20120"/>
                    <a:pt x="19195" y="20401"/>
                    <a:pt x="19372" y="20622"/>
                  </a:cubicBezTo>
                  <a:cubicBezTo>
                    <a:pt x="19414" y="20674"/>
                    <a:pt x="19469" y="20729"/>
                    <a:pt x="19536" y="20729"/>
                  </a:cubicBezTo>
                  <a:cubicBezTo>
                    <a:pt x="19537" y="20729"/>
                    <a:pt x="19537" y="20729"/>
                    <a:pt x="19538" y="20729"/>
                  </a:cubicBezTo>
                  <a:cubicBezTo>
                    <a:pt x="19658" y="20729"/>
                    <a:pt x="19711" y="20574"/>
                    <a:pt x="19709" y="20455"/>
                  </a:cubicBezTo>
                  <a:cubicBezTo>
                    <a:pt x="19706" y="20153"/>
                    <a:pt x="19585" y="19852"/>
                    <a:pt x="19378" y="19630"/>
                  </a:cubicBezTo>
                  <a:lnTo>
                    <a:pt x="19378" y="19630"/>
                  </a:lnTo>
                  <a:cubicBezTo>
                    <a:pt x="19557" y="19712"/>
                    <a:pt x="19743" y="19793"/>
                    <a:pt x="19936" y="19793"/>
                  </a:cubicBezTo>
                  <a:cubicBezTo>
                    <a:pt x="19957" y="19793"/>
                    <a:pt x="19978" y="19792"/>
                    <a:pt x="19999" y="19790"/>
                  </a:cubicBezTo>
                  <a:cubicBezTo>
                    <a:pt x="20215" y="19771"/>
                    <a:pt x="20433" y="19599"/>
                    <a:pt x="20419" y="19383"/>
                  </a:cubicBezTo>
                  <a:cubicBezTo>
                    <a:pt x="20406" y="19182"/>
                    <a:pt x="20203" y="19038"/>
                    <a:pt x="20004" y="19023"/>
                  </a:cubicBezTo>
                  <a:cubicBezTo>
                    <a:pt x="19984" y="19021"/>
                    <a:pt x="19964" y="19020"/>
                    <a:pt x="19944" y="19020"/>
                  </a:cubicBezTo>
                  <a:cubicBezTo>
                    <a:pt x="19767" y="19020"/>
                    <a:pt x="19594" y="19089"/>
                    <a:pt x="19428" y="19157"/>
                  </a:cubicBezTo>
                  <a:cubicBezTo>
                    <a:pt x="19650" y="18962"/>
                    <a:pt x="19794" y="18684"/>
                    <a:pt x="19826" y="18392"/>
                  </a:cubicBezTo>
                  <a:cubicBezTo>
                    <a:pt x="19846" y="18213"/>
                    <a:pt x="19804" y="17997"/>
                    <a:pt x="19641" y="17922"/>
                  </a:cubicBezTo>
                  <a:cubicBezTo>
                    <a:pt x="19603" y="17905"/>
                    <a:pt x="19565" y="17897"/>
                    <a:pt x="19526" y="17897"/>
                  </a:cubicBezTo>
                  <a:close/>
                  <a:moveTo>
                    <a:pt x="10573" y="19785"/>
                  </a:moveTo>
                  <a:cubicBezTo>
                    <a:pt x="10418" y="19785"/>
                    <a:pt x="10264" y="19894"/>
                    <a:pt x="10185" y="20035"/>
                  </a:cubicBezTo>
                  <a:cubicBezTo>
                    <a:pt x="10088" y="20211"/>
                    <a:pt x="10080" y="20417"/>
                    <a:pt x="10071" y="20617"/>
                  </a:cubicBezTo>
                  <a:cubicBezTo>
                    <a:pt x="9986" y="20336"/>
                    <a:pt x="9790" y="20090"/>
                    <a:pt x="9537" y="19940"/>
                  </a:cubicBezTo>
                  <a:cubicBezTo>
                    <a:pt x="9446" y="19886"/>
                    <a:pt x="9337" y="19848"/>
                    <a:pt x="9234" y="19848"/>
                  </a:cubicBezTo>
                  <a:cubicBezTo>
                    <a:pt x="9159" y="19848"/>
                    <a:pt x="9089" y="19868"/>
                    <a:pt x="9031" y="19917"/>
                  </a:cubicBezTo>
                  <a:cubicBezTo>
                    <a:pt x="8867" y="20057"/>
                    <a:pt x="8932" y="20329"/>
                    <a:pt x="9047" y="20513"/>
                  </a:cubicBezTo>
                  <a:cubicBezTo>
                    <a:pt x="9203" y="20759"/>
                    <a:pt x="9419" y="20931"/>
                    <a:pt x="9650" y="21099"/>
                  </a:cubicBezTo>
                  <a:cubicBezTo>
                    <a:pt x="9289" y="21240"/>
                    <a:pt x="8930" y="21338"/>
                    <a:pt x="8626" y="21618"/>
                  </a:cubicBezTo>
                  <a:cubicBezTo>
                    <a:pt x="8552" y="21684"/>
                    <a:pt x="8478" y="21783"/>
                    <a:pt x="8516" y="21877"/>
                  </a:cubicBezTo>
                  <a:cubicBezTo>
                    <a:pt x="8550" y="21960"/>
                    <a:pt x="8649" y="21984"/>
                    <a:pt x="8741" y="21984"/>
                  </a:cubicBezTo>
                  <a:cubicBezTo>
                    <a:pt x="8758" y="21984"/>
                    <a:pt x="8774" y="21983"/>
                    <a:pt x="8789" y="21982"/>
                  </a:cubicBezTo>
                  <a:cubicBezTo>
                    <a:pt x="9167" y="21946"/>
                    <a:pt x="9527" y="21773"/>
                    <a:pt x="9790" y="21501"/>
                  </a:cubicBezTo>
                  <a:lnTo>
                    <a:pt x="9790" y="21501"/>
                  </a:lnTo>
                  <a:cubicBezTo>
                    <a:pt x="9602" y="21728"/>
                    <a:pt x="9499" y="22023"/>
                    <a:pt x="9508" y="22317"/>
                  </a:cubicBezTo>
                  <a:cubicBezTo>
                    <a:pt x="9514" y="22472"/>
                    <a:pt x="9577" y="22653"/>
                    <a:pt x="9725" y="22677"/>
                  </a:cubicBezTo>
                  <a:cubicBezTo>
                    <a:pt x="9737" y="22679"/>
                    <a:pt x="9748" y="22680"/>
                    <a:pt x="9760" y="22680"/>
                  </a:cubicBezTo>
                  <a:cubicBezTo>
                    <a:pt x="9874" y="22680"/>
                    <a:pt x="9974" y="22586"/>
                    <a:pt x="10039" y="22487"/>
                  </a:cubicBezTo>
                  <a:cubicBezTo>
                    <a:pt x="10224" y="22217"/>
                    <a:pt x="10298" y="21878"/>
                    <a:pt x="10251" y="21557"/>
                  </a:cubicBezTo>
                  <a:lnTo>
                    <a:pt x="10251" y="21557"/>
                  </a:lnTo>
                  <a:cubicBezTo>
                    <a:pt x="10419" y="21823"/>
                    <a:pt x="10664" y="22037"/>
                    <a:pt x="10949" y="22169"/>
                  </a:cubicBezTo>
                  <a:cubicBezTo>
                    <a:pt x="11000" y="22192"/>
                    <a:pt x="11060" y="22209"/>
                    <a:pt x="11116" y="22209"/>
                  </a:cubicBezTo>
                  <a:cubicBezTo>
                    <a:pt x="11169" y="22209"/>
                    <a:pt x="11218" y="22193"/>
                    <a:pt x="11247" y="22149"/>
                  </a:cubicBezTo>
                  <a:cubicBezTo>
                    <a:pt x="11298" y="22070"/>
                    <a:pt x="11249" y="21967"/>
                    <a:pt x="11194" y="21890"/>
                  </a:cubicBezTo>
                  <a:cubicBezTo>
                    <a:pt x="11017" y="21631"/>
                    <a:pt x="10797" y="21400"/>
                    <a:pt x="10549" y="21209"/>
                  </a:cubicBezTo>
                  <a:lnTo>
                    <a:pt x="10549" y="21209"/>
                  </a:lnTo>
                  <a:cubicBezTo>
                    <a:pt x="10709" y="21277"/>
                    <a:pt x="10883" y="21312"/>
                    <a:pt x="11057" y="21312"/>
                  </a:cubicBezTo>
                  <a:cubicBezTo>
                    <a:pt x="11167" y="21312"/>
                    <a:pt x="11277" y="21298"/>
                    <a:pt x="11384" y="21271"/>
                  </a:cubicBezTo>
                  <a:cubicBezTo>
                    <a:pt x="11450" y="21252"/>
                    <a:pt x="11521" y="21226"/>
                    <a:pt x="11550" y="21164"/>
                  </a:cubicBezTo>
                  <a:cubicBezTo>
                    <a:pt x="11600" y="21054"/>
                    <a:pt x="11479" y="20942"/>
                    <a:pt x="11370" y="20895"/>
                  </a:cubicBezTo>
                  <a:cubicBezTo>
                    <a:pt x="11214" y="20826"/>
                    <a:pt x="11044" y="20791"/>
                    <a:pt x="10874" y="20791"/>
                  </a:cubicBezTo>
                  <a:cubicBezTo>
                    <a:pt x="10740" y="20791"/>
                    <a:pt x="10607" y="20813"/>
                    <a:pt x="10481" y="20856"/>
                  </a:cubicBezTo>
                  <a:cubicBezTo>
                    <a:pt x="10644" y="20712"/>
                    <a:pt x="10812" y="20561"/>
                    <a:pt x="10883" y="20356"/>
                  </a:cubicBezTo>
                  <a:cubicBezTo>
                    <a:pt x="10955" y="20150"/>
                    <a:pt x="10886" y="19881"/>
                    <a:pt x="10683" y="19805"/>
                  </a:cubicBezTo>
                  <a:cubicBezTo>
                    <a:pt x="10647" y="19791"/>
                    <a:pt x="10610" y="19785"/>
                    <a:pt x="10573" y="19785"/>
                  </a:cubicBezTo>
                  <a:close/>
                  <a:moveTo>
                    <a:pt x="10723" y="22673"/>
                  </a:moveTo>
                  <a:cubicBezTo>
                    <a:pt x="10720" y="22673"/>
                    <a:pt x="10718" y="22673"/>
                    <a:pt x="10716" y="22673"/>
                  </a:cubicBezTo>
                  <a:cubicBezTo>
                    <a:pt x="10499" y="22677"/>
                    <a:pt x="10376" y="22927"/>
                    <a:pt x="10347" y="23143"/>
                  </a:cubicBezTo>
                  <a:cubicBezTo>
                    <a:pt x="10310" y="23431"/>
                    <a:pt x="10368" y="23703"/>
                    <a:pt x="10440" y="23979"/>
                  </a:cubicBezTo>
                  <a:cubicBezTo>
                    <a:pt x="10092" y="23865"/>
                    <a:pt x="9775" y="23725"/>
                    <a:pt x="9399" y="23725"/>
                  </a:cubicBezTo>
                  <a:cubicBezTo>
                    <a:pt x="9372" y="23725"/>
                    <a:pt x="9346" y="23726"/>
                    <a:pt x="9319" y="23727"/>
                  </a:cubicBezTo>
                  <a:cubicBezTo>
                    <a:pt x="9220" y="23733"/>
                    <a:pt x="9103" y="23760"/>
                    <a:pt x="9071" y="23854"/>
                  </a:cubicBezTo>
                  <a:cubicBezTo>
                    <a:pt x="9947" y="24081"/>
                    <a:pt x="10853" y="24214"/>
                    <a:pt x="11772" y="24237"/>
                  </a:cubicBezTo>
                  <a:cubicBezTo>
                    <a:pt x="11803" y="24223"/>
                    <a:pt x="11833" y="24208"/>
                    <a:pt x="11862" y="24189"/>
                  </a:cubicBezTo>
                  <a:cubicBezTo>
                    <a:pt x="12048" y="24077"/>
                    <a:pt x="12168" y="23825"/>
                    <a:pt x="12055" y="23639"/>
                  </a:cubicBezTo>
                  <a:cubicBezTo>
                    <a:pt x="11989" y="23520"/>
                    <a:pt x="11851" y="23464"/>
                    <a:pt x="11711" y="23464"/>
                  </a:cubicBezTo>
                  <a:cubicBezTo>
                    <a:pt x="11648" y="23464"/>
                    <a:pt x="11584" y="23476"/>
                    <a:pt x="11527" y="23498"/>
                  </a:cubicBezTo>
                  <a:cubicBezTo>
                    <a:pt x="11341" y="23570"/>
                    <a:pt x="11200" y="23726"/>
                    <a:pt x="11069" y="23874"/>
                  </a:cubicBezTo>
                  <a:cubicBezTo>
                    <a:pt x="11183" y="23603"/>
                    <a:pt x="11190" y="23289"/>
                    <a:pt x="11089" y="23013"/>
                  </a:cubicBezTo>
                  <a:cubicBezTo>
                    <a:pt x="11031" y="22845"/>
                    <a:pt x="10899" y="22673"/>
                    <a:pt x="10723" y="22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8"/>
            <p:cNvSpPr/>
            <p:nvPr/>
          </p:nvSpPr>
          <p:spPr>
            <a:xfrm flipH="1">
              <a:off x="6614020" y="3288160"/>
              <a:ext cx="1333270" cy="1949551"/>
            </a:xfrm>
            <a:custGeom>
              <a:avLst/>
              <a:gdLst/>
              <a:ahLst/>
              <a:cxnLst/>
              <a:rect l="l" t="t" r="r" b="b"/>
              <a:pathLst>
                <a:path w="25392" h="37129" extrusionOk="0">
                  <a:moveTo>
                    <a:pt x="12464" y="1476"/>
                  </a:moveTo>
                  <a:cubicBezTo>
                    <a:pt x="12478" y="1573"/>
                    <a:pt x="12498" y="1666"/>
                    <a:pt x="12520" y="1759"/>
                  </a:cubicBezTo>
                  <a:cubicBezTo>
                    <a:pt x="12248" y="1668"/>
                    <a:pt x="11970" y="1576"/>
                    <a:pt x="11669" y="1531"/>
                  </a:cubicBezTo>
                  <a:cubicBezTo>
                    <a:pt x="11934" y="1504"/>
                    <a:pt x="12197" y="1486"/>
                    <a:pt x="12464" y="1476"/>
                  </a:cubicBezTo>
                  <a:close/>
                  <a:moveTo>
                    <a:pt x="18869" y="3140"/>
                  </a:moveTo>
                  <a:cubicBezTo>
                    <a:pt x="18876" y="3147"/>
                    <a:pt x="18882" y="3157"/>
                    <a:pt x="18886" y="3163"/>
                  </a:cubicBezTo>
                  <a:cubicBezTo>
                    <a:pt x="18876" y="3158"/>
                    <a:pt x="18863" y="3152"/>
                    <a:pt x="18853" y="3147"/>
                  </a:cubicBezTo>
                  <a:cubicBezTo>
                    <a:pt x="18858" y="3145"/>
                    <a:pt x="18863" y="3142"/>
                    <a:pt x="18869" y="3140"/>
                  </a:cubicBezTo>
                  <a:close/>
                  <a:moveTo>
                    <a:pt x="19330" y="3569"/>
                  </a:moveTo>
                  <a:lnTo>
                    <a:pt x="19330" y="3569"/>
                  </a:lnTo>
                  <a:cubicBezTo>
                    <a:pt x="19351" y="3583"/>
                    <a:pt x="19375" y="3597"/>
                    <a:pt x="19396" y="3612"/>
                  </a:cubicBezTo>
                  <a:cubicBezTo>
                    <a:pt x="19383" y="3615"/>
                    <a:pt x="19372" y="3619"/>
                    <a:pt x="19359" y="3625"/>
                  </a:cubicBezTo>
                  <a:cubicBezTo>
                    <a:pt x="19350" y="3605"/>
                    <a:pt x="19340" y="3586"/>
                    <a:pt x="19330" y="3569"/>
                  </a:cubicBezTo>
                  <a:close/>
                  <a:moveTo>
                    <a:pt x="20544" y="1439"/>
                  </a:moveTo>
                  <a:cubicBezTo>
                    <a:pt x="20576" y="1440"/>
                    <a:pt x="20627" y="1499"/>
                    <a:pt x="20665" y="1626"/>
                  </a:cubicBezTo>
                  <a:cubicBezTo>
                    <a:pt x="20796" y="2060"/>
                    <a:pt x="20756" y="2471"/>
                    <a:pt x="20709" y="2909"/>
                  </a:cubicBezTo>
                  <a:cubicBezTo>
                    <a:pt x="20701" y="2997"/>
                    <a:pt x="20692" y="3086"/>
                    <a:pt x="20685" y="3176"/>
                  </a:cubicBezTo>
                  <a:cubicBezTo>
                    <a:pt x="20679" y="3233"/>
                    <a:pt x="20707" y="3289"/>
                    <a:pt x="20756" y="3322"/>
                  </a:cubicBezTo>
                  <a:cubicBezTo>
                    <a:pt x="20781" y="3339"/>
                    <a:pt x="20810" y="3348"/>
                    <a:pt x="20840" y="3348"/>
                  </a:cubicBezTo>
                  <a:cubicBezTo>
                    <a:pt x="20866" y="3348"/>
                    <a:pt x="20892" y="3341"/>
                    <a:pt x="20917" y="3328"/>
                  </a:cubicBezTo>
                  <a:cubicBezTo>
                    <a:pt x="21252" y="3151"/>
                    <a:pt x="21585" y="2987"/>
                    <a:pt x="21972" y="2945"/>
                  </a:cubicBezTo>
                  <a:cubicBezTo>
                    <a:pt x="22004" y="2942"/>
                    <a:pt x="22038" y="2940"/>
                    <a:pt x="22074" y="2940"/>
                  </a:cubicBezTo>
                  <a:cubicBezTo>
                    <a:pt x="22274" y="2940"/>
                    <a:pt x="22518" y="2997"/>
                    <a:pt x="22564" y="3174"/>
                  </a:cubicBezTo>
                  <a:cubicBezTo>
                    <a:pt x="22606" y="3333"/>
                    <a:pt x="22456" y="3514"/>
                    <a:pt x="22289" y="3623"/>
                  </a:cubicBezTo>
                  <a:cubicBezTo>
                    <a:pt x="22041" y="3787"/>
                    <a:pt x="21743" y="3876"/>
                    <a:pt x="21445" y="3876"/>
                  </a:cubicBezTo>
                  <a:cubicBezTo>
                    <a:pt x="21369" y="3876"/>
                    <a:pt x="21293" y="3870"/>
                    <a:pt x="21218" y="3858"/>
                  </a:cubicBezTo>
                  <a:cubicBezTo>
                    <a:pt x="21209" y="3857"/>
                    <a:pt x="21201" y="3856"/>
                    <a:pt x="21193" y="3856"/>
                  </a:cubicBezTo>
                  <a:cubicBezTo>
                    <a:pt x="21146" y="3856"/>
                    <a:pt x="21103" y="3877"/>
                    <a:pt x="21074" y="3910"/>
                  </a:cubicBezTo>
                  <a:cubicBezTo>
                    <a:pt x="20957" y="3662"/>
                    <a:pt x="20744" y="3433"/>
                    <a:pt x="20440" y="3433"/>
                  </a:cubicBezTo>
                  <a:cubicBezTo>
                    <a:pt x="20437" y="3433"/>
                    <a:pt x="20434" y="3433"/>
                    <a:pt x="20432" y="3433"/>
                  </a:cubicBezTo>
                  <a:cubicBezTo>
                    <a:pt x="20275" y="3439"/>
                    <a:pt x="20144" y="3505"/>
                    <a:pt x="20043" y="3609"/>
                  </a:cubicBezTo>
                  <a:cubicBezTo>
                    <a:pt x="20025" y="3564"/>
                    <a:pt x="19989" y="3528"/>
                    <a:pt x="19942" y="3514"/>
                  </a:cubicBezTo>
                  <a:cubicBezTo>
                    <a:pt x="19638" y="3417"/>
                    <a:pt x="19362" y="3232"/>
                    <a:pt x="19156" y="2987"/>
                  </a:cubicBezTo>
                  <a:cubicBezTo>
                    <a:pt x="19278" y="2908"/>
                    <a:pt x="19390" y="2814"/>
                    <a:pt x="19490" y="2708"/>
                  </a:cubicBezTo>
                  <a:cubicBezTo>
                    <a:pt x="19530" y="2667"/>
                    <a:pt x="19567" y="2620"/>
                    <a:pt x="19602" y="2571"/>
                  </a:cubicBezTo>
                  <a:cubicBezTo>
                    <a:pt x="19814" y="2728"/>
                    <a:pt x="19988" y="2941"/>
                    <a:pt x="20099" y="3180"/>
                  </a:cubicBezTo>
                  <a:cubicBezTo>
                    <a:pt x="20115" y="3226"/>
                    <a:pt x="20135" y="3272"/>
                    <a:pt x="20154" y="3318"/>
                  </a:cubicBezTo>
                  <a:cubicBezTo>
                    <a:pt x="20180" y="3377"/>
                    <a:pt x="20238" y="3413"/>
                    <a:pt x="20300" y="3413"/>
                  </a:cubicBezTo>
                  <a:cubicBezTo>
                    <a:pt x="20319" y="3413"/>
                    <a:pt x="20339" y="3409"/>
                    <a:pt x="20358" y="3402"/>
                  </a:cubicBezTo>
                  <a:cubicBezTo>
                    <a:pt x="20437" y="3370"/>
                    <a:pt x="20476" y="3281"/>
                    <a:pt x="20449" y="3201"/>
                  </a:cubicBezTo>
                  <a:cubicBezTo>
                    <a:pt x="20433" y="3152"/>
                    <a:pt x="20413" y="3106"/>
                    <a:pt x="20394" y="3060"/>
                  </a:cubicBezTo>
                  <a:cubicBezTo>
                    <a:pt x="20226" y="2598"/>
                    <a:pt x="20227" y="2080"/>
                    <a:pt x="20404" y="1619"/>
                  </a:cubicBezTo>
                  <a:cubicBezTo>
                    <a:pt x="20449" y="1499"/>
                    <a:pt x="20502" y="1439"/>
                    <a:pt x="20544" y="1439"/>
                  </a:cubicBezTo>
                  <a:close/>
                  <a:moveTo>
                    <a:pt x="19425" y="4074"/>
                  </a:moveTo>
                  <a:cubicBezTo>
                    <a:pt x="19424" y="4097"/>
                    <a:pt x="19417" y="4120"/>
                    <a:pt x="19410" y="4143"/>
                  </a:cubicBezTo>
                  <a:lnTo>
                    <a:pt x="19410" y="4143"/>
                  </a:lnTo>
                  <a:cubicBezTo>
                    <a:pt x="19416" y="4120"/>
                    <a:pt x="19421" y="4097"/>
                    <a:pt x="19425" y="4074"/>
                  </a:cubicBezTo>
                  <a:close/>
                  <a:moveTo>
                    <a:pt x="16398" y="3559"/>
                  </a:moveTo>
                  <a:lnTo>
                    <a:pt x="16398" y="3559"/>
                  </a:lnTo>
                  <a:cubicBezTo>
                    <a:pt x="16379" y="3593"/>
                    <a:pt x="16362" y="3631"/>
                    <a:pt x="16348" y="3671"/>
                  </a:cubicBezTo>
                  <a:cubicBezTo>
                    <a:pt x="16297" y="3806"/>
                    <a:pt x="16257" y="3945"/>
                    <a:pt x="16232" y="4084"/>
                  </a:cubicBezTo>
                  <a:cubicBezTo>
                    <a:pt x="16199" y="4099"/>
                    <a:pt x="16168" y="4112"/>
                    <a:pt x="16133" y="4126"/>
                  </a:cubicBezTo>
                  <a:cubicBezTo>
                    <a:pt x="16061" y="4155"/>
                    <a:pt x="16010" y="4165"/>
                    <a:pt x="15976" y="4165"/>
                  </a:cubicBezTo>
                  <a:cubicBezTo>
                    <a:pt x="15954" y="4165"/>
                    <a:pt x="15940" y="4161"/>
                    <a:pt x="15934" y="4155"/>
                  </a:cubicBezTo>
                  <a:cubicBezTo>
                    <a:pt x="15917" y="4135"/>
                    <a:pt x="15937" y="4045"/>
                    <a:pt x="16011" y="3949"/>
                  </a:cubicBezTo>
                  <a:cubicBezTo>
                    <a:pt x="16120" y="3802"/>
                    <a:pt x="16251" y="3671"/>
                    <a:pt x="16398" y="3559"/>
                  </a:cubicBezTo>
                  <a:close/>
                  <a:moveTo>
                    <a:pt x="19891" y="3828"/>
                  </a:moveTo>
                  <a:cubicBezTo>
                    <a:pt x="19828" y="3953"/>
                    <a:pt x="19786" y="4097"/>
                    <a:pt x="19771" y="4240"/>
                  </a:cubicBezTo>
                  <a:cubicBezTo>
                    <a:pt x="19765" y="4277"/>
                    <a:pt x="19763" y="4317"/>
                    <a:pt x="19760" y="4355"/>
                  </a:cubicBezTo>
                  <a:cubicBezTo>
                    <a:pt x="19652" y="4256"/>
                    <a:pt x="19540" y="4159"/>
                    <a:pt x="19429" y="4061"/>
                  </a:cubicBezTo>
                  <a:cubicBezTo>
                    <a:pt x="19434" y="4018"/>
                    <a:pt x="19438" y="3975"/>
                    <a:pt x="19436" y="3934"/>
                  </a:cubicBezTo>
                  <a:cubicBezTo>
                    <a:pt x="19583" y="3881"/>
                    <a:pt x="19736" y="3845"/>
                    <a:pt x="19891" y="3828"/>
                  </a:cubicBezTo>
                  <a:close/>
                  <a:moveTo>
                    <a:pt x="13125" y="320"/>
                  </a:moveTo>
                  <a:cubicBezTo>
                    <a:pt x="13292" y="320"/>
                    <a:pt x="13427" y="504"/>
                    <a:pt x="13496" y="689"/>
                  </a:cubicBezTo>
                  <a:cubicBezTo>
                    <a:pt x="13627" y="1037"/>
                    <a:pt x="13621" y="1437"/>
                    <a:pt x="13483" y="1784"/>
                  </a:cubicBezTo>
                  <a:cubicBezTo>
                    <a:pt x="13454" y="1856"/>
                    <a:pt x="13482" y="1940"/>
                    <a:pt x="13548" y="1979"/>
                  </a:cubicBezTo>
                  <a:cubicBezTo>
                    <a:pt x="13574" y="1995"/>
                    <a:pt x="13602" y="2002"/>
                    <a:pt x="13631" y="2002"/>
                  </a:cubicBezTo>
                  <a:cubicBezTo>
                    <a:pt x="13675" y="2002"/>
                    <a:pt x="13719" y="1983"/>
                    <a:pt x="13751" y="1947"/>
                  </a:cubicBezTo>
                  <a:cubicBezTo>
                    <a:pt x="13914" y="1760"/>
                    <a:pt x="14097" y="1547"/>
                    <a:pt x="14327" y="1455"/>
                  </a:cubicBezTo>
                  <a:cubicBezTo>
                    <a:pt x="14392" y="1429"/>
                    <a:pt x="14467" y="1415"/>
                    <a:pt x="14540" y="1415"/>
                  </a:cubicBezTo>
                  <a:cubicBezTo>
                    <a:pt x="14678" y="1415"/>
                    <a:pt x="14812" y="1464"/>
                    <a:pt x="14877" y="1576"/>
                  </a:cubicBezTo>
                  <a:cubicBezTo>
                    <a:pt x="14984" y="1756"/>
                    <a:pt x="14853" y="2022"/>
                    <a:pt x="14666" y="2139"/>
                  </a:cubicBezTo>
                  <a:cubicBezTo>
                    <a:pt x="14437" y="2283"/>
                    <a:pt x="14133" y="2296"/>
                    <a:pt x="13865" y="2309"/>
                  </a:cubicBezTo>
                  <a:cubicBezTo>
                    <a:pt x="13789" y="2312"/>
                    <a:pt x="13725" y="2368"/>
                    <a:pt x="13715" y="2443"/>
                  </a:cubicBezTo>
                  <a:cubicBezTo>
                    <a:pt x="13705" y="2519"/>
                    <a:pt x="13747" y="2591"/>
                    <a:pt x="13817" y="2617"/>
                  </a:cubicBezTo>
                  <a:cubicBezTo>
                    <a:pt x="14182" y="2748"/>
                    <a:pt x="14491" y="3021"/>
                    <a:pt x="14667" y="3363"/>
                  </a:cubicBezTo>
                  <a:cubicBezTo>
                    <a:pt x="14707" y="3441"/>
                    <a:pt x="14725" y="3534"/>
                    <a:pt x="14709" y="3583"/>
                  </a:cubicBezTo>
                  <a:cubicBezTo>
                    <a:pt x="14706" y="3595"/>
                    <a:pt x="14700" y="3599"/>
                    <a:pt x="14696" y="3600"/>
                  </a:cubicBezTo>
                  <a:cubicBezTo>
                    <a:pt x="14693" y="3602"/>
                    <a:pt x="14687" y="3604"/>
                    <a:pt x="14677" y="3604"/>
                  </a:cubicBezTo>
                  <a:cubicBezTo>
                    <a:pt x="14657" y="3604"/>
                    <a:pt x="14622" y="3597"/>
                    <a:pt x="14559" y="3569"/>
                  </a:cubicBezTo>
                  <a:cubicBezTo>
                    <a:pt x="14226" y="3417"/>
                    <a:pt x="13947" y="3157"/>
                    <a:pt x="13774" y="2834"/>
                  </a:cubicBezTo>
                  <a:cubicBezTo>
                    <a:pt x="13746" y="2781"/>
                    <a:pt x="13690" y="2750"/>
                    <a:pt x="13632" y="2750"/>
                  </a:cubicBezTo>
                  <a:cubicBezTo>
                    <a:pt x="13614" y="2750"/>
                    <a:pt x="13596" y="2753"/>
                    <a:pt x="13578" y="2759"/>
                  </a:cubicBezTo>
                  <a:cubicBezTo>
                    <a:pt x="13505" y="2788"/>
                    <a:pt x="13462" y="2867"/>
                    <a:pt x="13480" y="2945"/>
                  </a:cubicBezTo>
                  <a:cubicBezTo>
                    <a:pt x="13580" y="3360"/>
                    <a:pt x="13616" y="3785"/>
                    <a:pt x="13584" y="4209"/>
                  </a:cubicBezTo>
                  <a:cubicBezTo>
                    <a:pt x="13574" y="4336"/>
                    <a:pt x="13542" y="4392"/>
                    <a:pt x="13522" y="4398"/>
                  </a:cubicBezTo>
                  <a:cubicBezTo>
                    <a:pt x="13520" y="4399"/>
                    <a:pt x="13519" y="4399"/>
                    <a:pt x="13516" y="4399"/>
                  </a:cubicBezTo>
                  <a:cubicBezTo>
                    <a:pt x="13489" y="4399"/>
                    <a:pt x="13422" y="4340"/>
                    <a:pt x="13371" y="4240"/>
                  </a:cubicBezTo>
                  <a:cubicBezTo>
                    <a:pt x="13189" y="3874"/>
                    <a:pt x="13116" y="3449"/>
                    <a:pt x="13164" y="3044"/>
                  </a:cubicBezTo>
                  <a:cubicBezTo>
                    <a:pt x="13174" y="2971"/>
                    <a:pt x="13128" y="2899"/>
                    <a:pt x="13058" y="2875"/>
                  </a:cubicBezTo>
                  <a:cubicBezTo>
                    <a:pt x="13041" y="2870"/>
                    <a:pt x="13024" y="2866"/>
                    <a:pt x="13008" y="2866"/>
                  </a:cubicBezTo>
                  <a:cubicBezTo>
                    <a:pt x="12952" y="2866"/>
                    <a:pt x="12900" y="2895"/>
                    <a:pt x="12871" y="2944"/>
                  </a:cubicBezTo>
                  <a:cubicBezTo>
                    <a:pt x="12658" y="3304"/>
                    <a:pt x="12307" y="3580"/>
                    <a:pt x="11909" y="3703"/>
                  </a:cubicBezTo>
                  <a:cubicBezTo>
                    <a:pt x="11848" y="3722"/>
                    <a:pt x="11779" y="3735"/>
                    <a:pt x="11717" y="3735"/>
                  </a:cubicBezTo>
                  <a:cubicBezTo>
                    <a:pt x="11654" y="3735"/>
                    <a:pt x="11598" y="3721"/>
                    <a:pt x="11565" y="3684"/>
                  </a:cubicBezTo>
                  <a:cubicBezTo>
                    <a:pt x="11493" y="3600"/>
                    <a:pt x="11555" y="3428"/>
                    <a:pt x="11651" y="3298"/>
                  </a:cubicBezTo>
                  <a:cubicBezTo>
                    <a:pt x="11875" y="3001"/>
                    <a:pt x="12216" y="2791"/>
                    <a:pt x="12579" y="2715"/>
                  </a:cubicBezTo>
                  <a:cubicBezTo>
                    <a:pt x="12628" y="2710"/>
                    <a:pt x="12677" y="2700"/>
                    <a:pt x="12727" y="2692"/>
                  </a:cubicBezTo>
                  <a:cubicBezTo>
                    <a:pt x="12811" y="2676"/>
                    <a:pt x="12867" y="2597"/>
                    <a:pt x="12854" y="2512"/>
                  </a:cubicBezTo>
                  <a:cubicBezTo>
                    <a:pt x="12843" y="2433"/>
                    <a:pt x="12776" y="2378"/>
                    <a:pt x="12699" y="2378"/>
                  </a:cubicBezTo>
                  <a:cubicBezTo>
                    <a:pt x="12693" y="2378"/>
                    <a:pt x="12686" y="2378"/>
                    <a:pt x="12680" y="2379"/>
                  </a:cubicBezTo>
                  <a:cubicBezTo>
                    <a:pt x="12629" y="2384"/>
                    <a:pt x="12579" y="2391"/>
                    <a:pt x="12530" y="2402"/>
                  </a:cubicBezTo>
                  <a:cubicBezTo>
                    <a:pt x="12447" y="2412"/>
                    <a:pt x="12365" y="2417"/>
                    <a:pt x="12282" y="2417"/>
                  </a:cubicBezTo>
                  <a:cubicBezTo>
                    <a:pt x="11873" y="2417"/>
                    <a:pt x="11468" y="2297"/>
                    <a:pt x="11129" y="2070"/>
                  </a:cubicBezTo>
                  <a:cubicBezTo>
                    <a:pt x="11008" y="2006"/>
                    <a:pt x="10962" y="1933"/>
                    <a:pt x="10972" y="1900"/>
                  </a:cubicBezTo>
                  <a:cubicBezTo>
                    <a:pt x="10980" y="1869"/>
                    <a:pt x="11051" y="1833"/>
                    <a:pt x="11181" y="1825"/>
                  </a:cubicBezTo>
                  <a:cubicBezTo>
                    <a:pt x="11226" y="1822"/>
                    <a:pt x="11271" y="1820"/>
                    <a:pt x="11315" y="1820"/>
                  </a:cubicBezTo>
                  <a:cubicBezTo>
                    <a:pt x="11712" y="1820"/>
                    <a:pt x="12066" y="1941"/>
                    <a:pt x="12441" y="2067"/>
                  </a:cubicBezTo>
                  <a:cubicBezTo>
                    <a:pt x="12526" y="2096"/>
                    <a:pt x="12611" y="2124"/>
                    <a:pt x="12697" y="2152"/>
                  </a:cubicBezTo>
                  <a:cubicBezTo>
                    <a:pt x="12713" y="2157"/>
                    <a:pt x="12729" y="2160"/>
                    <a:pt x="12744" y="2160"/>
                  </a:cubicBezTo>
                  <a:cubicBezTo>
                    <a:pt x="12785" y="2160"/>
                    <a:pt x="12824" y="2143"/>
                    <a:pt x="12854" y="2116"/>
                  </a:cubicBezTo>
                  <a:cubicBezTo>
                    <a:pt x="12896" y="2077"/>
                    <a:pt x="12914" y="2015"/>
                    <a:pt x="12899" y="1959"/>
                  </a:cubicBezTo>
                  <a:cubicBezTo>
                    <a:pt x="12799" y="1591"/>
                    <a:pt x="12714" y="1231"/>
                    <a:pt x="12762" y="846"/>
                  </a:cubicBezTo>
                  <a:cubicBezTo>
                    <a:pt x="12786" y="638"/>
                    <a:pt x="12901" y="327"/>
                    <a:pt x="13117" y="320"/>
                  </a:cubicBezTo>
                  <a:cubicBezTo>
                    <a:pt x="13120" y="320"/>
                    <a:pt x="13123" y="320"/>
                    <a:pt x="13125" y="320"/>
                  </a:cubicBezTo>
                  <a:close/>
                  <a:moveTo>
                    <a:pt x="16193" y="4441"/>
                  </a:moveTo>
                  <a:lnTo>
                    <a:pt x="16193" y="4441"/>
                  </a:lnTo>
                  <a:cubicBezTo>
                    <a:pt x="16192" y="4500"/>
                    <a:pt x="16192" y="4561"/>
                    <a:pt x="16193" y="4618"/>
                  </a:cubicBezTo>
                  <a:cubicBezTo>
                    <a:pt x="16140" y="4570"/>
                    <a:pt x="16084" y="4522"/>
                    <a:pt x="16026" y="4479"/>
                  </a:cubicBezTo>
                  <a:cubicBezTo>
                    <a:pt x="16077" y="4474"/>
                    <a:pt x="16132" y="4463"/>
                    <a:pt x="16193" y="4441"/>
                  </a:cubicBezTo>
                  <a:close/>
                  <a:moveTo>
                    <a:pt x="21169" y="4182"/>
                  </a:moveTo>
                  <a:lnTo>
                    <a:pt x="21169" y="4182"/>
                  </a:lnTo>
                  <a:cubicBezTo>
                    <a:pt x="21353" y="4279"/>
                    <a:pt x="21549" y="4391"/>
                    <a:pt x="21680" y="4549"/>
                  </a:cubicBezTo>
                  <a:cubicBezTo>
                    <a:pt x="21628" y="4561"/>
                    <a:pt x="21576" y="4574"/>
                    <a:pt x="21527" y="4594"/>
                  </a:cubicBezTo>
                  <a:cubicBezTo>
                    <a:pt x="21417" y="4639"/>
                    <a:pt x="21316" y="4702"/>
                    <a:pt x="21224" y="4774"/>
                  </a:cubicBezTo>
                  <a:cubicBezTo>
                    <a:pt x="21239" y="4575"/>
                    <a:pt x="21219" y="4375"/>
                    <a:pt x="21169" y="4182"/>
                  </a:cubicBezTo>
                  <a:close/>
                  <a:moveTo>
                    <a:pt x="17060" y="763"/>
                  </a:moveTo>
                  <a:cubicBezTo>
                    <a:pt x="17092" y="763"/>
                    <a:pt x="17153" y="809"/>
                    <a:pt x="17217" y="916"/>
                  </a:cubicBezTo>
                  <a:cubicBezTo>
                    <a:pt x="17445" y="1309"/>
                    <a:pt x="17501" y="1720"/>
                    <a:pt x="17559" y="2155"/>
                  </a:cubicBezTo>
                  <a:cubicBezTo>
                    <a:pt x="17572" y="2244"/>
                    <a:pt x="17582" y="2332"/>
                    <a:pt x="17595" y="2420"/>
                  </a:cubicBezTo>
                  <a:cubicBezTo>
                    <a:pt x="17603" y="2477"/>
                    <a:pt x="17644" y="2526"/>
                    <a:pt x="17697" y="2546"/>
                  </a:cubicBezTo>
                  <a:cubicBezTo>
                    <a:pt x="17715" y="2553"/>
                    <a:pt x="17733" y="2556"/>
                    <a:pt x="17751" y="2556"/>
                  </a:cubicBezTo>
                  <a:cubicBezTo>
                    <a:pt x="17789" y="2556"/>
                    <a:pt x="17826" y="2542"/>
                    <a:pt x="17857" y="2515"/>
                  </a:cubicBezTo>
                  <a:cubicBezTo>
                    <a:pt x="18142" y="2263"/>
                    <a:pt x="18428" y="2028"/>
                    <a:pt x="18796" y="1898"/>
                  </a:cubicBezTo>
                  <a:cubicBezTo>
                    <a:pt x="18884" y="1867"/>
                    <a:pt x="18999" y="1842"/>
                    <a:pt x="19108" y="1842"/>
                  </a:cubicBezTo>
                  <a:cubicBezTo>
                    <a:pt x="19243" y="1842"/>
                    <a:pt x="19368" y="1879"/>
                    <a:pt x="19423" y="1985"/>
                  </a:cubicBezTo>
                  <a:cubicBezTo>
                    <a:pt x="19501" y="2129"/>
                    <a:pt x="19396" y="2340"/>
                    <a:pt x="19259" y="2486"/>
                  </a:cubicBezTo>
                  <a:cubicBezTo>
                    <a:pt x="19004" y="2758"/>
                    <a:pt x="18644" y="2931"/>
                    <a:pt x="18271" y="2960"/>
                  </a:cubicBezTo>
                  <a:cubicBezTo>
                    <a:pt x="18194" y="2965"/>
                    <a:pt x="18133" y="3026"/>
                    <a:pt x="18126" y="3104"/>
                  </a:cubicBezTo>
                  <a:cubicBezTo>
                    <a:pt x="18119" y="3181"/>
                    <a:pt x="18169" y="3252"/>
                    <a:pt x="18244" y="3271"/>
                  </a:cubicBezTo>
                  <a:cubicBezTo>
                    <a:pt x="18483" y="3334"/>
                    <a:pt x="18754" y="3405"/>
                    <a:pt x="18940" y="3570"/>
                  </a:cubicBezTo>
                  <a:cubicBezTo>
                    <a:pt x="19088" y="3703"/>
                    <a:pt x="19183" y="3952"/>
                    <a:pt x="19074" y="4117"/>
                  </a:cubicBezTo>
                  <a:cubicBezTo>
                    <a:pt x="19010" y="4213"/>
                    <a:pt x="18892" y="4256"/>
                    <a:pt x="18768" y="4256"/>
                  </a:cubicBezTo>
                  <a:cubicBezTo>
                    <a:pt x="18666" y="4256"/>
                    <a:pt x="18559" y="4227"/>
                    <a:pt x="18474" y="4175"/>
                  </a:cubicBezTo>
                  <a:cubicBezTo>
                    <a:pt x="18244" y="4032"/>
                    <a:pt x="18099" y="3766"/>
                    <a:pt x="17968" y="3530"/>
                  </a:cubicBezTo>
                  <a:cubicBezTo>
                    <a:pt x="17939" y="3478"/>
                    <a:pt x="17884" y="3448"/>
                    <a:pt x="17826" y="3448"/>
                  </a:cubicBezTo>
                  <a:cubicBezTo>
                    <a:pt x="17810" y="3448"/>
                    <a:pt x="17794" y="3450"/>
                    <a:pt x="17779" y="3455"/>
                  </a:cubicBezTo>
                  <a:cubicBezTo>
                    <a:pt x="17707" y="3478"/>
                    <a:pt x="17661" y="3549"/>
                    <a:pt x="17669" y="3623"/>
                  </a:cubicBezTo>
                  <a:cubicBezTo>
                    <a:pt x="17713" y="4008"/>
                    <a:pt x="17605" y="4407"/>
                    <a:pt x="17377" y="4718"/>
                  </a:cubicBezTo>
                  <a:cubicBezTo>
                    <a:pt x="17353" y="4751"/>
                    <a:pt x="17324" y="4780"/>
                    <a:pt x="17294" y="4803"/>
                  </a:cubicBezTo>
                  <a:cubicBezTo>
                    <a:pt x="17315" y="4542"/>
                    <a:pt x="17321" y="4274"/>
                    <a:pt x="17278" y="3998"/>
                  </a:cubicBezTo>
                  <a:cubicBezTo>
                    <a:pt x="17324" y="3887"/>
                    <a:pt x="17384" y="3782"/>
                    <a:pt x="17452" y="3684"/>
                  </a:cubicBezTo>
                  <a:cubicBezTo>
                    <a:pt x="17500" y="3619"/>
                    <a:pt x="17489" y="3528"/>
                    <a:pt x="17430" y="3475"/>
                  </a:cubicBezTo>
                  <a:cubicBezTo>
                    <a:pt x="17400" y="3446"/>
                    <a:pt x="17363" y="3433"/>
                    <a:pt x="17322" y="3433"/>
                  </a:cubicBezTo>
                  <a:cubicBezTo>
                    <a:pt x="17286" y="3433"/>
                    <a:pt x="17250" y="3446"/>
                    <a:pt x="17220" y="3469"/>
                  </a:cubicBezTo>
                  <a:cubicBezTo>
                    <a:pt x="17194" y="3491"/>
                    <a:pt x="17167" y="3513"/>
                    <a:pt x="17141" y="3533"/>
                  </a:cubicBezTo>
                  <a:cubicBezTo>
                    <a:pt x="17049" y="3357"/>
                    <a:pt x="16928" y="3302"/>
                    <a:pt x="16841" y="3288"/>
                  </a:cubicBezTo>
                  <a:cubicBezTo>
                    <a:pt x="16890" y="3266"/>
                    <a:pt x="16939" y="3246"/>
                    <a:pt x="16990" y="3227"/>
                  </a:cubicBezTo>
                  <a:cubicBezTo>
                    <a:pt x="17060" y="3203"/>
                    <a:pt x="17105" y="3131"/>
                    <a:pt x="17093" y="3057"/>
                  </a:cubicBezTo>
                  <a:cubicBezTo>
                    <a:pt x="17083" y="2983"/>
                    <a:pt x="17023" y="2925"/>
                    <a:pt x="16948" y="2921"/>
                  </a:cubicBezTo>
                  <a:cubicBezTo>
                    <a:pt x="16532" y="2889"/>
                    <a:pt x="16127" y="2697"/>
                    <a:pt x="15841" y="2395"/>
                  </a:cubicBezTo>
                  <a:cubicBezTo>
                    <a:pt x="15753" y="2304"/>
                    <a:pt x="15671" y="2172"/>
                    <a:pt x="15708" y="2083"/>
                  </a:cubicBezTo>
                  <a:cubicBezTo>
                    <a:pt x="15739" y="2009"/>
                    <a:pt x="15844" y="1978"/>
                    <a:pt x="15960" y="1978"/>
                  </a:cubicBezTo>
                  <a:cubicBezTo>
                    <a:pt x="16003" y="1978"/>
                    <a:pt x="16048" y="1982"/>
                    <a:pt x="16091" y="1990"/>
                  </a:cubicBezTo>
                  <a:cubicBezTo>
                    <a:pt x="16457" y="2058"/>
                    <a:pt x="16797" y="2268"/>
                    <a:pt x="17026" y="2562"/>
                  </a:cubicBezTo>
                  <a:cubicBezTo>
                    <a:pt x="17053" y="2604"/>
                    <a:pt x="17082" y="2643"/>
                    <a:pt x="17112" y="2683"/>
                  </a:cubicBezTo>
                  <a:cubicBezTo>
                    <a:pt x="17143" y="2724"/>
                    <a:pt x="17190" y="2745"/>
                    <a:pt x="17238" y="2745"/>
                  </a:cubicBezTo>
                  <a:cubicBezTo>
                    <a:pt x="17269" y="2745"/>
                    <a:pt x="17301" y="2736"/>
                    <a:pt x="17330" y="2716"/>
                  </a:cubicBezTo>
                  <a:cubicBezTo>
                    <a:pt x="17400" y="2669"/>
                    <a:pt x="17417" y="2572"/>
                    <a:pt x="17373" y="2500"/>
                  </a:cubicBezTo>
                  <a:cubicBezTo>
                    <a:pt x="17345" y="2458"/>
                    <a:pt x="17317" y="2417"/>
                    <a:pt x="17285" y="2376"/>
                  </a:cubicBezTo>
                  <a:cubicBezTo>
                    <a:pt x="17014" y="1964"/>
                    <a:pt x="16898" y="1460"/>
                    <a:pt x="16962" y="971"/>
                  </a:cubicBezTo>
                  <a:cubicBezTo>
                    <a:pt x="16978" y="843"/>
                    <a:pt x="17023" y="769"/>
                    <a:pt x="17057" y="763"/>
                  </a:cubicBezTo>
                  <a:cubicBezTo>
                    <a:pt x="17058" y="763"/>
                    <a:pt x="17059" y="763"/>
                    <a:pt x="17060" y="763"/>
                  </a:cubicBezTo>
                  <a:close/>
                  <a:moveTo>
                    <a:pt x="17965" y="4133"/>
                  </a:moveTo>
                  <a:cubicBezTo>
                    <a:pt x="18058" y="4254"/>
                    <a:pt x="18171" y="4366"/>
                    <a:pt x="18306" y="4450"/>
                  </a:cubicBezTo>
                  <a:cubicBezTo>
                    <a:pt x="18440" y="4533"/>
                    <a:pt x="18605" y="4579"/>
                    <a:pt x="18767" y="4579"/>
                  </a:cubicBezTo>
                  <a:cubicBezTo>
                    <a:pt x="18965" y="4579"/>
                    <a:pt x="19159" y="4510"/>
                    <a:pt x="19290" y="4359"/>
                  </a:cubicBezTo>
                  <a:cubicBezTo>
                    <a:pt x="19455" y="4503"/>
                    <a:pt x="19618" y="4650"/>
                    <a:pt x="19775" y="4800"/>
                  </a:cubicBezTo>
                  <a:cubicBezTo>
                    <a:pt x="19791" y="4932"/>
                    <a:pt x="19815" y="5062"/>
                    <a:pt x="19844" y="5190"/>
                  </a:cubicBezTo>
                  <a:cubicBezTo>
                    <a:pt x="19542" y="5088"/>
                    <a:pt x="19232" y="4987"/>
                    <a:pt x="18894" y="4950"/>
                  </a:cubicBezTo>
                  <a:cubicBezTo>
                    <a:pt x="18739" y="4838"/>
                    <a:pt x="18528" y="4788"/>
                    <a:pt x="18317" y="4788"/>
                  </a:cubicBezTo>
                  <a:cubicBezTo>
                    <a:pt x="18271" y="4788"/>
                    <a:pt x="18224" y="4791"/>
                    <a:pt x="18178" y="4796"/>
                  </a:cubicBezTo>
                  <a:cubicBezTo>
                    <a:pt x="17978" y="4817"/>
                    <a:pt x="17792" y="4866"/>
                    <a:pt x="17616" y="4931"/>
                  </a:cubicBezTo>
                  <a:cubicBezTo>
                    <a:pt x="17622" y="4924"/>
                    <a:pt x="17626" y="4918"/>
                    <a:pt x="17631" y="4914"/>
                  </a:cubicBezTo>
                  <a:cubicBezTo>
                    <a:pt x="17799" y="4685"/>
                    <a:pt x="17913" y="4414"/>
                    <a:pt x="17965" y="4133"/>
                  </a:cubicBezTo>
                  <a:close/>
                  <a:moveTo>
                    <a:pt x="21211" y="6934"/>
                  </a:moveTo>
                  <a:lnTo>
                    <a:pt x="21211" y="6934"/>
                  </a:lnTo>
                  <a:cubicBezTo>
                    <a:pt x="21215" y="6938"/>
                    <a:pt x="21218" y="6941"/>
                    <a:pt x="21224" y="6946"/>
                  </a:cubicBezTo>
                  <a:cubicBezTo>
                    <a:pt x="21219" y="6946"/>
                    <a:pt x="21216" y="6944"/>
                    <a:pt x="21212" y="6944"/>
                  </a:cubicBezTo>
                  <a:cubicBezTo>
                    <a:pt x="21211" y="6940"/>
                    <a:pt x="21211" y="6938"/>
                    <a:pt x="21211" y="6934"/>
                  </a:cubicBezTo>
                  <a:close/>
                  <a:moveTo>
                    <a:pt x="20453" y="3752"/>
                  </a:moveTo>
                  <a:cubicBezTo>
                    <a:pt x="20613" y="3752"/>
                    <a:pt x="20756" y="3936"/>
                    <a:pt x="20823" y="4122"/>
                  </a:cubicBezTo>
                  <a:cubicBezTo>
                    <a:pt x="20956" y="4470"/>
                    <a:pt x="20950" y="4870"/>
                    <a:pt x="20812" y="5218"/>
                  </a:cubicBezTo>
                  <a:cubicBezTo>
                    <a:pt x="20783" y="5290"/>
                    <a:pt x="20809" y="5372"/>
                    <a:pt x="20875" y="5412"/>
                  </a:cubicBezTo>
                  <a:cubicBezTo>
                    <a:pt x="20902" y="5427"/>
                    <a:pt x="20931" y="5435"/>
                    <a:pt x="20960" y="5435"/>
                  </a:cubicBezTo>
                  <a:cubicBezTo>
                    <a:pt x="21004" y="5435"/>
                    <a:pt x="21048" y="5417"/>
                    <a:pt x="21080" y="5382"/>
                  </a:cubicBezTo>
                  <a:cubicBezTo>
                    <a:pt x="21241" y="5194"/>
                    <a:pt x="21425" y="4981"/>
                    <a:pt x="21656" y="4889"/>
                  </a:cubicBezTo>
                  <a:cubicBezTo>
                    <a:pt x="21719" y="4862"/>
                    <a:pt x="21792" y="4848"/>
                    <a:pt x="21865" y="4848"/>
                  </a:cubicBezTo>
                  <a:cubicBezTo>
                    <a:pt x="21999" y="4848"/>
                    <a:pt x="22133" y="4897"/>
                    <a:pt x="22198" y="5009"/>
                  </a:cubicBezTo>
                  <a:cubicBezTo>
                    <a:pt x="22305" y="5189"/>
                    <a:pt x="22174" y="5455"/>
                    <a:pt x="21987" y="5572"/>
                  </a:cubicBezTo>
                  <a:cubicBezTo>
                    <a:pt x="21758" y="5716"/>
                    <a:pt x="21454" y="5729"/>
                    <a:pt x="21186" y="5742"/>
                  </a:cubicBezTo>
                  <a:cubicBezTo>
                    <a:pt x="21110" y="5745"/>
                    <a:pt x="21046" y="5801"/>
                    <a:pt x="21036" y="5876"/>
                  </a:cubicBezTo>
                  <a:cubicBezTo>
                    <a:pt x="21025" y="5952"/>
                    <a:pt x="21068" y="6024"/>
                    <a:pt x="21139" y="6048"/>
                  </a:cubicBezTo>
                  <a:cubicBezTo>
                    <a:pt x="21503" y="6181"/>
                    <a:pt x="21813" y="6455"/>
                    <a:pt x="21988" y="6796"/>
                  </a:cubicBezTo>
                  <a:cubicBezTo>
                    <a:pt x="22029" y="6874"/>
                    <a:pt x="22046" y="6967"/>
                    <a:pt x="22030" y="7016"/>
                  </a:cubicBezTo>
                  <a:cubicBezTo>
                    <a:pt x="22026" y="7028"/>
                    <a:pt x="22021" y="7032"/>
                    <a:pt x="22017" y="7033"/>
                  </a:cubicBezTo>
                  <a:cubicBezTo>
                    <a:pt x="22014" y="7035"/>
                    <a:pt x="22009" y="7037"/>
                    <a:pt x="21997" y="7037"/>
                  </a:cubicBezTo>
                  <a:cubicBezTo>
                    <a:pt x="21978" y="7037"/>
                    <a:pt x="21942" y="7031"/>
                    <a:pt x="21879" y="7003"/>
                  </a:cubicBezTo>
                  <a:cubicBezTo>
                    <a:pt x="21546" y="6852"/>
                    <a:pt x="21267" y="6591"/>
                    <a:pt x="21094" y="6269"/>
                  </a:cubicBezTo>
                  <a:cubicBezTo>
                    <a:pt x="21066" y="6215"/>
                    <a:pt x="21010" y="6184"/>
                    <a:pt x="20953" y="6184"/>
                  </a:cubicBezTo>
                  <a:cubicBezTo>
                    <a:pt x="20934" y="6184"/>
                    <a:pt x="20916" y="6187"/>
                    <a:pt x="20898" y="6194"/>
                  </a:cubicBezTo>
                  <a:cubicBezTo>
                    <a:pt x="20823" y="6224"/>
                    <a:pt x="20780" y="6302"/>
                    <a:pt x="20800" y="6380"/>
                  </a:cubicBezTo>
                  <a:cubicBezTo>
                    <a:pt x="20843" y="6564"/>
                    <a:pt x="20876" y="6747"/>
                    <a:pt x="20894" y="6934"/>
                  </a:cubicBezTo>
                  <a:cubicBezTo>
                    <a:pt x="20917" y="6927"/>
                    <a:pt x="20943" y="6923"/>
                    <a:pt x="20969" y="6923"/>
                  </a:cubicBezTo>
                  <a:cubicBezTo>
                    <a:pt x="20982" y="6923"/>
                    <a:pt x="20996" y="6924"/>
                    <a:pt x="21009" y="6927"/>
                  </a:cubicBezTo>
                  <a:lnTo>
                    <a:pt x="21036" y="6933"/>
                  </a:lnTo>
                  <a:cubicBezTo>
                    <a:pt x="20928" y="6941"/>
                    <a:pt x="20823" y="6976"/>
                    <a:pt x="20730" y="7049"/>
                  </a:cubicBezTo>
                  <a:cubicBezTo>
                    <a:pt x="20640" y="7120"/>
                    <a:pt x="20581" y="7211"/>
                    <a:pt x="20548" y="7308"/>
                  </a:cubicBezTo>
                  <a:cubicBezTo>
                    <a:pt x="20473" y="7041"/>
                    <a:pt x="20449" y="6757"/>
                    <a:pt x="20482" y="6480"/>
                  </a:cubicBezTo>
                  <a:cubicBezTo>
                    <a:pt x="20491" y="6407"/>
                    <a:pt x="20446" y="6335"/>
                    <a:pt x="20375" y="6312"/>
                  </a:cubicBezTo>
                  <a:cubicBezTo>
                    <a:pt x="20360" y="6306"/>
                    <a:pt x="20341" y="6303"/>
                    <a:pt x="20325" y="6303"/>
                  </a:cubicBezTo>
                  <a:cubicBezTo>
                    <a:pt x="20269" y="6303"/>
                    <a:pt x="20217" y="6332"/>
                    <a:pt x="20188" y="6383"/>
                  </a:cubicBezTo>
                  <a:cubicBezTo>
                    <a:pt x="19976" y="6743"/>
                    <a:pt x="19625" y="7019"/>
                    <a:pt x="19228" y="7141"/>
                  </a:cubicBezTo>
                  <a:cubicBezTo>
                    <a:pt x="19166" y="7160"/>
                    <a:pt x="19097" y="7173"/>
                    <a:pt x="19035" y="7173"/>
                  </a:cubicBezTo>
                  <a:cubicBezTo>
                    <a:pt x="18971" y="7173"/>
                    <a:pt x="18916" y="7159"/>
                    <a:pt x="18883" y="7121"/>
                  </a:cubicBezTo>
                  <a:cubicBezTo>
                    <a:pt x="18811" y="7039"/>
                    <a:pt x="18872" y="6866"/>
                    <a:pt x="18970" y="6737"/>
                  </a:cubicBezTo>
                  <a:cubicBezTo>
                    <a:pt x="19193" y="6440"/>
                    <a:pt x="19533" y="6228"/>
                    <a:pt x="19897" y="6154"/>
                  </a:cubicBezTo>
                  <a:cubicBezTo>
                    <a:pt x="19945" y="6146"/>
                    <a:pt x="19995" y="6139"/>
                    <a:pt x="20044" y="6131"/>
                  </a:cubicBezTo>
                  <a:cubicBezTo>
                    <a:pt x="20129" y="6113"/>
                    <a:pt x="20185" y="6034"/>
                    <a:pt x="20172" y="5951"/>
                  </a:cubicBezTo>
                  <a:cubicBezTo>
                    <a:pt x="20160" y="5872"/>
                    <a:pt x="20093" y="5815"/>
                    <a:pt x="20017" y="5815"/>
                  </a:cubicBezTo>
                  <a:cubicBezTo>
                    <a:pt x="20010" y="5815"/>
                    <a:pt x="20004" y="5816"/>
                    <a:pt x="19998" y="5817"/>
                  </a:cubicBezTo>
                  <a:cubicBezTo>
                    <a:pt x="19948" y="5822"/>
                    <a:pt x="19897" y="5830"/>
                    <a:pt x="19848" y="5840"/>
                  </a:cubicBezTo>
                  <a:cubicBezTo>
                    <a:pt x="19765" y="5850"/>
                    <a:pt x="19681" y="5855"/>
                    <a:pt x="19597" y="5855"/>
                  </a:cubicBezTo>
                  <a:cubicBezTo>
                    <a:pt x="19398" y="5855"/>
                    <a:pt x="19199" y="5826"/>
                    <a:pt x="19007" y="5771"/>
                  </a:cubicBezTo>
                  <a:cubicBezTo>
                    <a:pt x="19101" y="5635"/>
                    <a:pt x="19156" y="5477"/>
                    <a:pt x="19127" y="5307"/>
                  </a:cubicBezTo>
                  <a:lnTo>
                    <a:pt x="19127" y="5307"/>
                  </a:lnTo>
                  <a:cubicBezTo>
                    <a:pt x="19343" y="5354"/>
                    <a:pt x="19555" y="5426"/>
                    <a:pt x="19772" y="5500"/>
                  </a:cubicBezTo>
                  <a:cubicBezTo>
                    <a:pt x="19857" y="5529"/>
                    <a:pt x="19942" y="5557"/>
                    <a:pt x="20027" y="5585"/>
                  </a:cubicBezTo>
                  <a:cubicBezTo>
                    <a:pt x="20042" y="5590"/>
                    <a:pt x="20058" y="5592"/>
                    <a:pt x="20074" y="5592"/>
                  </a:cubicBezTo>
                  <a:cubicBezTo>
                    <a:pt x="20114" y="5592"/>
                    <a:pt x="20154" y="5577"/>
                    <a:pt x="20185" y="5549"/>
                  </a:cubicBezTo>
                  <a:cubicBezTo>
                    <a:pt x="20226" y="5508"/>
                    <a:pt x="20244" y="5448"/>
                    <a:pt x="20228" y="5392"/>
                  </a:cubicBezTo>
                  <a:cubicBezTo>
                    <a:pt x="20129" y="5025"/>
                    <a:pt x="20044" y="4663"/>
                    <a:pt x="20092" y="4277"/>
                  </a:cubicBezTo>
                  <a:cubicBezTo>
                    <a:pt x="20116" y="4071"/>
                    <a:pt x="20231" y="3759"/>
                    <a:pt x="20447" y="3752"/>
                  </a:cubicBezTo>
                  <a:close/>
                  <a:moveTo>
                    <a:pt x="16784" y="3605"/>
                  </a:moveTo>
                  <a:cubicBezTo>
                    <a:pt x="16814" y="3606"/>
                    <a:pt x="16867" y="3665"/>
                    <a:pt x="16905" y="3792"/>
                  </a:cubicBezTo>
                  <a:cubicBezTo>
                    <a:pt x="17036" y="4225"/>
                    <a:pt x="16994" y="4637"/>
                    <a:pt x="16951" y="5075"/>
                  </a:cubicBezTo>
                  <a:cubicBezTo>
                    <a:pt x="16942" y="5163"/>
                    <a:pt x="16934" y="5254"/>
                    <a:pt x="16926" y="5343"/>
                  </a:cubicBezTo>
                  <a:cubicBezTo>
                    <a:pt x="16921" y="5400"/>
                    <a:pt x="16948" y="5457"/>
                    <a:pt x="16997" y="5488"/>
                  </a:cubicBezTo>
                  <a:cubicBezTo>
                    <a:pt x="17022" y="5506"/>
                    <a:pt x="17052" y="5515"/>
                    <a:pt x="17082" y="5515"/>
                  </a:cubicBezTo>
                  <a:cubicBezTo>
                    <a:pt x="17108" y="5515"/>
                    <a:pt x="17134" y="5508"/>
                    <a:pt x="17158" y="5495"/>
                  </a:cubicBezTo>
                  <a:cubicBezTo>
                    <a:pt x="17494" y="5318"/>
                    <a:pt x="17826" y="5154"/>
                    <a:pt x="18214" y="5112"/>
                  </a:cubicBezTo>
                  <a:cubicBezTo>
                    <a:pt x="18245" y="5109"/>
                    <a:pt x="18280" y="5107"/>
                    <a:pt x="18316" y="5107"/>
                  </a:cubicBezTo>
                  <a:cubicBezTo>
                    <a:pt x="18516" y="5107"/>
                    <a:pt x="18758" y="5164"/>
                    <a:pt x="18806" y="5341"/>
                  </a:cubicBezTo>
                  <a:cubicBezTo>
                    <a:pt x="18847" y="5500"/>
                    <a:pt x="18698" y="5681"/>
                    <a:pt x="18531" y="5791"/>
                  </a:cubicBezTo>
                  <a:cubicBezTo>
                    <a:pt x="18282" y="5955"/>
                    <a:pt x="17984" y="6043"/>
                    <a:pt x="17686" y="6043"/>
                  </a:cubicBezTo>
                  <a:cubicBezTo>
                    <a:pt x="17610" y="6043"/>
                    <a:pt x="17534" y="6037"/>
                    <a:pt x="17459" y="6025"/>
                  </a:cubicBezTo>
                  <a:cubicBezTo>
                    <a:pt x="17450" y="6024"/>
                    <a:pt x="17441" y="6023"/>
                    <a:pt x="17432" y="6023"/>
                  </a:cubicBezTo>
                  <a:cubicBezTo>
                    <a:pt x="17365" y="6023"/>
                    <a:pt x="17305" y="6066"/>
                    <a:pt x="17285" y="6132"/>
                  </a:cubicBezTo>
                  <a:cubicBezTo>
                    <a:pt x="17258" y="6204"/>
                    <a:pt x="17291" y="6285"/>
                    <a:pt x="17358" y="6321"/>
                  </a:cubicBezTo>
                  <a:cubicBezTo>
                    <a:pt x="17576" y="6436"/>
                    <a:pt x="17825" y="6570"/>
                    <a:pt x="17968" y="6771"/>
                  </a:cubicBezTo>
                  <a:cubicBezTo>
                    <a:pt x="18083" y="6937"/>
                    <a:pt x="18116" y="7198"/>
                    <a:pt x="17972" y="7334"/>
                  </a:cubicBezTo>
                  <a:cubicBezTo>
                    <a:pt x="17914" y="7389"/>
                    <a:pt x="17837" y="7413"/>
                    <a:pt x="17754" y="7413"/>
                  </a:cubicBezTo>
                  <a:cubicBezTo>
                    <a:pt x="17620" y="7413"/>
                    <a:pt x="17473" y="7350"/>
                    <a:pt x="17377" y="7254"/>
                  </a:cubicBezTo>
                  <a:cubicBezTo>
                    <a:pt x="17186" y="7062"/>
                    <a:pt x="17105" y="6768"/>
                    <a:pt x="17032" y="6509"/>
                  </a:cubicBezTo>
                  <a:cubicBezTo>
                    <a:pt x="17012" y="6440"/>
                    <a:pt x="16948" y="6394"/>
                    <a:pt x="16876" y="6394"/>
                  </a:cubicBezTo>
                  <a:cubicBezTo>
                    <a:pt x="16872" y="6394"/>
                    <a:pt x="16869" y="6394"/>
                    <a:pt x="16866" y="6394"/>
                  </a:cubicBezTo>
                  <a:cubicBezTo>
                    <a:pt x="16790" y="6400"/>
                    <a:pt x="16729" y="6457"/>
                    <a:pt x="16719" y="6534"/>
                  </a:cubicBezTo>
                  <a:cubicBezTo>
                    <a:pt x="16673" y="6917"/>
                    <a:pt x="16477" y="7280"/>
                    <a:pt x="16182" y="7530"/>
                  </a:cubicBezTo>
                  <a:cubicBezTo>
                    <a:pt x="16117" y="7584"/>
                    <a:pt x="16035" y="7621"/>
                    <a:pt x="15982" y="7621"/>
                  </a:cubicBezTo>
                  <a:cubicBezTo>
                    <a:pt x="15980" y="7621"/>
                    <a:pt x="15978" y="7621"/>
                    <a:pt x="15976" y="7621"/>
                  </a:cubicBezTo>
                  <a:cubicBezTo>
                    <a:pt x="15962" y="7618"/>
                    <a:pt x="15957" y="7615"/>
                    <a:pt x="15956" y="7611"/>
                  </a:cubicBezTo>
                  <a:cubicBezTo>
                    <a:pt x="15952" y="7604"/>
                    <a:pt x="15934" y="7575"/>
                    <a:pt x="15956" y="7471"/>
                  </a:cubicBezTo>
                  <a:cubicBezTo>
                    <a:pt x="16028" y="7113"/>
                    <a:pt x="16219" y="6781"/>
                    <a:pt x="16494" y="6541"/>
                  </a:cubicBezTo>
                  <a:cubicBezTo>
                    <a:pt x="16553" y="6488"/>
                    <a:pt x="16566" y="6398"/>
                    <a:pt x="16522" y="6334"/>
                  </a:cubicBezTo>
                  <a:cubicBezTo>
                    <a:pt x="16492" y="6289"/>
                    <a:pt x="16441" y="6263"/>
                    <a:pt x="16391" y="6263"/>
                  </a:cubicBezTo>
                  <a:cubicBezTo>
                    <a:pt x="16366" y="6263"/>
                    <a:pt x="16342" y="6269"/>
                    <a:pt x="16320" y="6279"/>
                  </a:cubicBezTo>
                  <a:cubicBezTo>
                    <a:pt x="15939" y="6470"/>
                    <a:pt x="15531" y="6599"/>
                    <a:pt x="15111" y="6663"/>
                  </a:cubicBezTo>
                  <a:cubicBezTo>
                    <a:pt x="15073" y="6669"/>
                    <a:pt x="15042" y="6671"/>
                    <a:pt x="15016" y="6671"/>
                  </a:cubicBezTo>
                  <a:cubicBezTo>
                    <a:pt x="14953" y="6671"/>
                    <a:pt x="14920" y="6658"/>
                    <a:pt x="14912" y="6645"/>
                  </a:cubicBezTo>
                  <a:cubicBezTo>
                    <a:pt x="14897" y="6622"/>
                    <a:pt x="14939" y="6538"/>
                    <a:pt x="15033" y="6462"/>
                  </a:cubicBezTo>
                  <a:cubicBezTo>
                    <a:pt x="15348" y="6203"/>
                    <a:pt x="15746" y="6034"/>
                    <a:pt x="16150" y="5991"/>
                  </a:cubicBezTo>
                  <a:cubicBezTo>
                    <a:pt x="16227" y="5984"/>
                    <a:pt x="16284" y="5925"/>
                    <a:pt x="16291" y="5850"/>
                  </a:cubicBezTo>
                  <a:cubicBezTo>
                    <a:pt x="16299" y="5773"/>
                    <a:pt x="16254" y="5706"/>
                    <a:pt x="16182" y="5681"/>
                  </a:cubicBezTo>
                  <a:cubicBezTo>
                    <a:pt x="15783" y="5556"/>
                    <a:pt x="15435" y="5277"/>
                    <a:pt x="15226" y="4915"/>
                  </a:cubicBezTo>
                  <a:cubicBezTo>
                    <a:pt x="15161" y="4801"/>
                    <a:pt x="15111" y="4654"/>
                    <a:pt x="15168" y="4575"/>
                  </a:cubicBezTo>
                  <a:cubicBezTo>
                    <a:pt x="15199" y="4533"/>
                    <a:pt x="15255" y="4515"/>
                    <a:pt x="15322" y="4515"/>
                  </a:cubicBezTo>
                  <a:cubicBezTo>
                    <a:pt x="15397" y="4515"/>
                    <a:pt x="15484" y="4537"/>
                    <a:pt x="15563" y="4572"/>
                  </a:cubicBezTo>
                  <a:cubicBezTo>
                    <a:pt x="15901" y="4724"/>
                    <a:pt x="16183" y="5007"/>
                    <a:pt x="16337" y="5346"/>
                  </a:cubicBezTo>
                  <a:cubicBezTo>
                    <a:pt x="16356" y="5392"/>
                    <a:pt x="16373" y="5436"/>
                    <a:pt x="16394" y="5484"/>
                  </a:cubicBezTo>
                  <a:cubicBezTo>
                    <a:pt x="16420" y="5542"/>
                    <a:pt x="16477" y="5578"/>
                    <a:pt x="16537" y="5578"/>
                  </a:cubicBezTo>
                  <a:cubicBezTo>
                    <a:pt x="16557" y="5578"/>
                    <a:pt x="16577" y="5574"/>
                    <a:pt x="16597" y="5566"/>
                  </a:cubicBezTo>
                  <a:cubicBezTo>
                    <a:pt x="16676" y="5536"/>
                    <a:pt x="16716" y="5446"/>
                    <a:pt x="16689" y="5366"/>
                  </a:cubicBezTo>
                  <a:cubicBezTo>
                    <a:pt x="16673" y="5320"/>
                    <a:pt x="16653" y="5271"/>
                    <a:pt x="16633" y="5226"/>
                  </a:cubicBezTo>
                  <a:cubicBezTo>
                    <a:pt x="16466" y="4764"/>
                    <a:pt x="16467" y="4245"/>
                    <a:pt x="16644" y="3785"/>
                  </a:cubicBezTo>
                  <a:cubicBezTo>
                    <a:pt x="16689" y="3665"/>
                    <a:pt x="16746" y="3608"/>
                    <a:pt x="16784" y="3605"/>
                  </a:cubicBezTo>
                  <a:close/>
                  <a:moveTo>
                    <a:pt x="3863" y="5520"/>
                  </a:moveTo>
                  <a:cubicBezTo>
                    <a:pt x="3904" y="5520"/>
                    <a:pt x="3944" y="5530"/>
                    <a:pt x="3980" y="5552"/>
                  </a:cubicBezTo>
                  <a:cubicBezTo>
                    <a:pt x="4120" y="5635"/>
                    <a:pt x="4142" y="5871"/>
                    <a:pt x="4101" y="6066"/>
                  </a:cubicBezTo>
                  <a:cubicBezTo>
                    <a:pt x="4024" y="6430"/>
                    <a:pt x="3806" y="6766"/>
                    <a:pt x="3504" y="6984"/>
                  </a:cubicBezTo>
                  <a:cubicBezTo>
                    <a:pt x="3440" y="7031"/>
                    <a:pt x="3419" y="7114"/>
                    <a:pt x="3453" y="7185"/>
                  </a:cubicBezTo>
                  <a:cubicBezTo>
                    <a:pt x="3481" y="7241"/>
                    <a:pt x="3536" y="7275"/>
                    <a:pt x="3596" y="7275"/>
                  </a:cubicBezTo>
                  <a:cubicBezTo>
                    <a:pt x="3610" y="7275"/>
                    <a:pt x="3626" y="7272"/>
                    <a:pt x="3640" y="7268"/>
                  </a:cubicBezTo>
                  <a:cubicBezTo>
                    <a:pt x="3831" y="7212"/>
                    <a:pt x="4040" y="7149"/>
                    <a:pt x="4241" y="7149"/>
                  </a:cubicBezTo>
                  <a:cubicBezTo>
                    <a:pt x="4291" y="7149"/>
                    <a:pt x="4341" y="7153"/>
                    <a:pt x="4389" y="7162"/>
                  </a:cubicBezTo>
                  <a:cubicBezTo>
                    <a:pt x="4587" y="7198"/>
                    <a:pt x="4795" y="7359"/>
                    <a:pt x="4788" y="7559"/>
                  </a:cubicBezTo>
                  <a:cubicBezTo>
                    <a:pt x="4781" y="7766"/>
                    <a:pt x="4532" y="7920"/>
                    <a:pt x="4310" y="7920"/>
                  </a:cubicBezTo>
                  <a:lnTo>
                    <a:pt x="4306" y="7920"/>
                  </a:lnTo>
                  <a:cubicBezTo>
                    <a:pt x="4036" y="7919"/>
                    <a:pt x="3772" y="7768"/>
                    <a:pt x="3537" y="7635"/>
                  </a:cubicBezTo>
                  <a:cubicBezTo>
                    <a:pt x="3512" y="7621"/>
                    <a:pt x="3485" y="7614"/>
                    <a:pt x="3458" y="7614"/>
                  </a:cubicBezTo>
                  <a:cubicBezTo>
                    <a:pt x="3414" y="7614"/>
                    <a:pt x="3370" y="7633"/>
                    <a:pt x="3340" y="7668"/>
                  </a:cubicBezTo>
                  <a:cubicBezTo>
                    <a:pt x="3291" y="7726"/>
                    <a:pt x="3288" y="7811"/>
                    <a:pt x="3334" y="7870"/>
                  </a:cubicBezTo>
                  <a:cubicBezTo>
                    <a:pt x="3570" y="8177"/>
                    <a:pt x="3685" y="8573"/>
                    <a:pt x="3651" y="8957"/>
                  </a:cubicBezTo>
                  <a:cubicBezTo>
                    <a:pt x="3643" y="9044"/>
                    <a:pt x="3607" y="9134"/>
                    <a:pt x="3568" y="9166"/>
                  </a:cubicBezTo>
                  <a:cubicBezTo>
                    <a:pt x="3561" y="9173"/>
                    <a:pt x="3557" y="9175"/>
                    <a:pt x="3553" y="9175"/>
                  </a:cubicBezTo>
                  <a:cubicBezTo>
                    <a:pt x="3551" y="9175"/>
                    <a:pt x="3550" y="9174"/>
                    <a:pt x="3548" y="9173"/>
                  </a:cubicBezTo>
                  <a:cubicBezTo>
                    <a:pt x="3540" y="9173"/>
                    <a:pt x="3507" y="9163"/>
                    <a:pt x="3449" y="9073"/>
                  </a:cubicBezTo>
                  <a:cubicBezTo>
                    <a:pt x="3249" y="8767"/>
                    <a:pt x="3152" y="8399"/>
                    <a:pt x="3180" y="8033"/>
                  </a:cubicBezTo>
                  <a:cubicBezTo>
                    <a:pt x="3184" y="7954"/>
                    <a:pt x="3131" y="7882"/>
                    <a:pt x="3053" y="7866"/>
                  </a:cubicBezTo>
                  <a:cubicBezTo>
                    <a:pt x="3042" y="7863"/>
                    <a:pt x="3031" y="7862"/>
                    <a:pt x="3020" y="7862"/>
                  </a:cubicBezTo>
                  <a:cubicBezTo>
                    <a:pt x="2955" y="7862"/>
                    <a:pt x="2892" y="7905"/>
                    <a:pt x="2871" y="7969"/>
                  </a:cubicBezTo>
                  <a:cubicBezTo>
                    <a:pt x="2735" y="8373"/>
                    <a:pt x="2535" y="8751"/>
                    <a:pt x="2281" y="9091"/>
                  </a:cubicBezTo>
                  <a:cubicBezTo>
                    <a:pt x="2210" y="9184"/>
                    <a:pt x="2156" y="9218"/>
                    <a:pt x="2134" y="9218"/>
                  </a:cubicBezTo>
                  <a:cubicBezTo>
                    <a:pt x="2132" y="9218"/>
                    <a:pt x="2130" y="9217"/>
                    <a:pt x="2128" y="9217"/>
                  </a:cubicBezTo>
                  <a:cubicBezTo>
                    <a:pt x="2102" y="9209"/>
                    <a:pt x="2072" y="9123"/>
                    <a:pt x="2085" y="9001"/>
                  </a:cubicBezTo>
                  <a:cubicBezTo>
                    <a:pt x="2126" y="8594"/>
                    <a:pt x="2293" y="8198"/>
                    <a:pt x="2552" y="7882"/>
                  </a:cubicBezTo>
                  <a:cubicBezTo>
                    <a:pt x="2598" y="7824"/>
                    <a:pt x="2599" y="7739"/>
                    <a:pt x="2552" y="7681"/>
                  </a:cubicBezTo>
                  <a:cubicBezTo>
                    <a:pt x="2520" y="7644"/>
                    <a:pt x="2474" y="7622"/>
                    <a:pt x="2427" y="7622"/>
                  </a:cubicBezTo>
                  <a:cubicBezTo>
                    <a:pt x="2402" y="7622"/>
                    <a:pt x="2378" y="7628"/>
                    <a:pt x="2355" y="7640"/>
                  </a:cubicBezTo>
                  <a:cubicBezTo>
                    <a:pt x="2117" y="7763"/>
                    <a:pt x="1848" y="7826"/>
                    <a:pt x="1580" y="7826"/>
                  </a:cubicBezTo>
                  <a:cubicBezTo>
                    <a:pt x="1430" y="7826"/>
                    <a:pt x="1281" y="7806"/>
                    <a:pt x="1136" y="7766"/>
                  </a:cubicBezTo>
                  <a:cubicBezTo>
                    <a:pt x="1011" y="7732"/>
                    <a:pt x="871" y="7661"/>
                    <a:pt x="857" y="7565"/>
                  </a:cubicBezTo>
                  <a:cubicBezTo>
                    <a:pt x="841" y="7457"/>
                    <a:pt x="985" y="7343"/>
                    <a:pt x="1136" y="7285"/>
                  </a:cubicBezTo>
                  <a:cubicBezTo>
                    <a:pt x="1308" y="7221"/>
                    <a:pt x="1492" y="7189"/>
                    <a:pt x="1677" y="7189"/>
                  </a:cubicBezTo>
                  <a:cubicBezTo>
                    <a:pt x="1867" y="7189"/>
                    <a:pt x="2056" y="7223"/>
                    <a:pt x="2232" y="7290"/>
                  </a:cubicBezTo>
                  <a:cubicBezTo>
                    <a:pt x="2278" y="7311"/>
                    <a:pt x="2323" y="7330"/>
                    <a:pt x="2369" y="7349"/>
                  </a:cubicBezTo>
                  <a:cubicBezTo>
                    <a:pt x="2388" y="7356"/>
                    <a:pt x="2407" y="7359"/>
                    <a:pt x="2427" y="7359"/>
                  </a:cubicBezTo>
                  <a:cubicBezTo>
                    <a:pt x="2488" y="7359"/>
                    <a:pt x="2547" y="7324"/>
                    <a:pt x="2573" y="7264"/>
                  </a:cubicBezTo>
                  <a:cubicBezTo>
                    <a:pt x="2607" y="7186"/>
                    <a:pt x="2573" y="7095"/>
                    <a:pt x="2497" y="7056"/>
                  </a:cubicBezTo>
                  <a:cubicBezTo>
                    <a:pt x="2452" y="7035"/>
                    <a:pt x="2405" y="7013"/>
                    <a:pt x="2359" y="6996"/>
                  </a:cubicBezTo>
                  <a:cubicBezTo>
                    <a:pt x="1914" y="6783"/>
                    <a:pt x="1552" y="6414"/>
                    <a:pt x="1352" y="5962"/>
                  </a:cubicBezTo>
                  <a:cubicBezTo>
                    <a:pt x="1300" y="5845"/>
                    <a:pt x="1300" y="5759"/>
                    <a:pt x="1325" y="5736"/>
                  </a:cubicBezTo>
                  <a:cubicBezTo>
                    <a:pt x="1332" y="5729"/>
                    <a:pt x="1346" y="5726"/>
                    <a:pt x="1364" y="5726"/>
                  </a:cubicBezTo>
                  <a:cubicBezTo>
                    <a:pt x="1403" y="5726"/>
                    <a:pt x="1464" y="5742"/>
                    <a:pt x="1541" y="5785"/>
                  </a:cubicBezTo>
                  <a:cubicBezTo>
                    <a:pt x="1940" y="6001"/>
                    <a:pt x="2200" y="6325"/>
                    <a:pt x="2475" y="6666"/>
                  </a:cubicBezTo>
                  <a:cubicBezTo>
                    <a:pt x="2532" y="6735"/>
                    <a:pt x="2588" y="6804"/>
                    <a:pt x="2644" y="6874"/>
                  </a:cubicBezTo>
                  <a:cubicBezTo>
                    <a:pt x="2676" y="6910"/>
                    <a:pt x="2720" y="6930"/>
                    <a:pt x="2766" y="6930"/>
                  </a:cubicBezTo>
                  <a:cubicBezTo>
                    <a:pt x="2777" y="6930"/>
                    <a:pt x="2787" y="6929"/>
                    <a:pt x="2798" y="6927"/>
                  </a:cubicBezTo>
                  <a:cubicBezTo>
                    <a:pt x="2856" y="6917"/>
                    <a:pt x="2900" y="6875"/>
                    <a:pt x="2918" y="6819"/>
                  </a:cubicBezTo>
                  <a:cubicBezTo>
                    <a:pt x="3031" y="6456"/>
                    <a:pt x="3152" y="6106"/>
                    <a:pt x="3399" y="5807"/>
                  </a:cubicBezTo>
                  <a:cubicBezTo>
                    <a:pt x="3506" y="5676"/>
                    <a:pt x="3696" y="5520"/>
                    <a:pt x="3863" y="5520"/>
                  </a:cubicBezTo>
                  <a:close/>
                  <a:moveTo>
                    <a:pt x="22971" y="7249"/>
                  </a:moveTo>
                  <a:cubicBezTo>
                    <a:pt x="23010" y="7249"/>
                    <a:pt x="23048" y="7257"/>
                    <a:pt x="23084" y="7272"/>
                  </a:cubicBezTo>
                  <a:cubicBezTo>
                    <a:pt x="23277" y="7355"/>
                    <a:pt x="23329" y="7647"/>
                    <a:pt x="23247" y="7853"/>
                  </a:cubicBezTo>
                  <a:cubicBezTo>
                    <a:pt x="23147" y="8103"/>
                    <a:pt x="22910" y="8295"/>
                    <a:pt x="22701" y="8465"/>
                  </a:cubicBezTo>
                  <a:cubicBezTo>
                    <a:pt x="22642" y="8511"/>
                    <a:pt x="22626" y="8594"/>
                    <a:pt x="22659" y="8662"/>
                  </a:cubicBezTo>
                  <a:cubicBezTo>
                    <a:pt x="22688" y="8716"/>
                    <a:pt x="22743" y="8748"/>
                    <a:pt x="22800" y="8748"/>
                  </a:cubicBezTo>
                  <a:cubicBezTo>
                    <a:pt x="22815" y="8748"/>
                    <a:pt x="22830" y="8746"/>
                    <a:pt x="22845" y="8741"/>
                  </a:cubicBezTo>
                  <a:cubicBezTo>
                    <a:pt x="22986" y="8700"/>
                    <a:pt x="23133" y="8679"/>
                    <a:pt x="23281" y="8679"/>
                  </a:cubicBezTo>
                  <a:cubicBezTo>
                    <a:pt x="23520" y="8679"/>
                    <a:pt x="23759" y="8733"/>
                    <a:pt x="23974" y="8839"/>
                  </a:cubicBezTo>
                  <a:cubicBezTo>
                    <a:pt x="24052" y="8877"/>
                    <a:pt x="24121" y="8943"/>
                    <a:pt x="24138" y="8992"/>
                  </a:cubicBezTo>
                  <a:cubicBezTo>
                    <a:pt x="24141" y="9005"/>
                    <a:pt x="24140" y="9011"/>
                    <a:pt x="24138" y="9013"/>
                  </a:cubicBezTo>
                  <a:cubicBezTo>
                    <a:pt x="24134" y="9021"/>
                    <a:pt x="24112" y="9048"/>
                    <a:pt x="24007" y="9070"/>
                  </a:cubicBezTo>
                  <a:cubicBezTo>
                    <a:pt x="23893" y="9095"/>
                    <a:pt x="23776" y="9107"/>
                    <a:pt x="23660" y="9107"/>
                  </a:cubicBezTo>
                  <a:cubicBezTo>
                    <a:pt x="23413" y="9107"/>
                    <a:pt x="23165" y="9052"/>
                    <a:pt x="22940" y="8946"/>
                  </a:cubicBezTo>
                  <a:cubicBezTo>
                    <a:pt x="22918" y="8935"/>
                    <a:pt x="22895" y="8930"/>
                    <a:pt x="22872" y="8930"/>
                  </a:cubicBezTo>
                  <a:cubicBezTo>
                    <a:pt x="22819" y="8930"/>
                    <a:pt x="22768" y="8956"/>
                    <a:pt x="22738" y="9003"/>
                  </a:cubicBezTo>
                  <a:cubicBezTo>
                    <a:pt x="22695" y="9070"/>
                    <a:pt x="22710" y="9159"/>
                    <a:pt x="22772" y="9209"/>
                  </a:cubicBezTo>
                  <a:cubicBezTo>
                    <a:pt x="23097" y="9483"/>
                    <a:pt x="23378" y="9806"/>
                    <a:pt x="23603" y="10167"/>
                  </a:cubicBezTo>
                  <a:cubicBezTo>
                    <a:pt x="23672" y="10275"/>
                    <a:pt x="23679" y="10340"/>
                    <a:pt x="23666" y="10357"/>
                  </a:cubicBezTo>
                  <a:cubicBezTo>
                    <a:pt x="23660" y="10365"/>
                    <a:pt x="23645" y="10369"/>
                    <a:pt x="23623" y="10369"/>
                  </a:cubicBezTo>
                  <a:cubicBezTo>
                    <a:pt x="23583" y="10369"/>
                    <a:pt x="23520" y="10354"/>
                    <a:pt x="23450" y="10318"/>
                  </a:cubicBezTo>
                  <a:cubicBezTo>
                    <a:pt x="23086" y="10134"/>
                    <a:pt x="22774" y="9834"/>
                    <a:pt x="22576" y="9480"/>
                  </a:cubicBezTo>
                  <a:cubicBezTo>
                    <a:pt x="22545" y="9429"/>
                    <a:pt x="22490" y="9398"/>
                    <a:pt x="22433" y="9398"/>
                  </a:cubicBezTo>
                  <a:cubicBezTo>
                    <a:pt x="22418" y="9398"/>
                    <a:pt x="22402" y="9401"/>
                    <a:pt x="22387" y="9405"/>
                  </a:cubicBezTo>
                  <a:cubicBezTo>
                    <a:pt x="22315" y="9430"/>
                    <a:pt x="22270" y="9499"/>
                    <a:pt x="22278" y="9574"/>
                  </a:cubicBezTo>
                  <a:cubicBezTo>
                    <a:pt x="22321" y="9990"/>
                    <a:pt x="22203" y="10419"/>
                    <a:pt x="21954" y="10756"/>
                  </a:cubicBezTo>
                  <a:cubicBezTo>
                    <a:pt x="21884" y="10851"/>
                    <a:pt x="21779" y="10946"/>
                    <a:pt x="21690" y="10946"/>
                  </a:cubicBezTo>
                  <a:cubicBezTo>
                    <a:pt x="21682" y="10946"/>
                    <a:pt x="21674" y="10945"/>
                    <a:pt x="21666" y="10943"/>
                  </a:cubicBezTo>
                  <a:cubicBezTo>
                    <a:pt x="21559" y="10920"/>
                    <a:pt x="21506" y="10743"/>
                    <a:pt x="21507" y="10583"/>
                  </a:cubicBezTo>
                  <a:cubicBezTo>
                    <a:pt x="21512" y="10212"/>
                    <a:pt x="21658" y="9840"/>
                    <a:pt x="21908" y="9562"/>
                  </a:cubicBezTo>
                  <a:cubicBezTo>
                    <a:pt x="21944" y="9528"/>
                    <a:pt x="21978" y="9492"/>
                    <a:pt x="22011" y="9456"/>
                  </a:cubicBezTo>
                  <a:cubicBezTo>
                    <a:pt x="22069" y="9394"/>
                    <a:pt x="22067" y="9296"/>
                    <a:pt x="22008" y="9237"/>
                  </a:cubicBezTo>
                  <a:cubicBezTo>
                    <a:pt x="21978" y="9206"/>
                    <a:pt x="21937" y="9190"/>
                    <a:pt x="21896" y="9190"/>
                  </a:cubicBezTo>
                  <a:cubicBezTo>
                    <a:pt x="21858" y="9190"/>
                    <a:pt x="21819" y="9204"/>
                    <a:pt x="21788" y="9234"/>
                  </a:cubicBezTo>
                  <a:cubicBezTo>
                    <a:pt x="21751" y="9267"/>
                    <a:pt x="21716" y="9303"/>
                    <a:pt x="21681" y="9342"/>
                  </a:cubicBezTo>
                  <a:cubicBezTo>
                    <a:pt x="21324" y="9680"/>
                    <a:pt x="20849" y="9883"/>
                    <a:pt x="20355" y="9905"/>
                  </a:cubicBezTo>
                  <a:cubicBezTo>
                    <a:pt x="20343" y="9906"/>
                    <a:pt x="20331" y="9906"/>
                    <a:pt x="20320" y="9906"/>
                  </a:cubicBezTo>
                  <a:cubicBezTo>
                    <a:pt x="20211" y="9906"/>
                    <a:pt x="20145" y="9876"/>
                    <a:pt x="20133" y="9847"/>
                  </a:cubicBezTo>
                  <a:cubicBezTo>
                    <a:pt x="20123" y="9818"/>
                    <a:pt x="20158" y="9748"/>
                    <a:pt x="20259" y="9663"/>
                  </a:cubicBezTo>
                  <a:cubicBezTo>
                    <a:pt x="20604" y="9371"/>
                    <a:pt x="21000" y="9244"/>
                    <a:pt x="21418" y="9111"/>
                  </a:cubicBezTo>
                  <a:cubicBezTo>
                    <a:pt x="21503" y="9084"/>
                    <a:pt x="21586" y="9057"/>
                    <a:pt x="21673" y="9028"/>
                  </a:cubicBezTo>
                  <a:cubicBezTo>
                    <a:pt x="21729" y="9011"/>
                    <a:pt x="21769" y="8962"/>
                    <a:pt x="21779" y="8905"/>
                  </a:cubicBezTo>
                  <a:cubicBezTo>
                    <a:pt x="21791" y="8848"/>
                    <a:pt x="21766" y="8790"/>
                    <a:pt x="21722" y="8754"/>
                  </a:cubicBezTo>
                  <a:cubicBezTo>
                    <a:pt x="21425" y="8518"/>
                    <a:pt x="21143" y="8278"/>
                    <a:pt x="20950" y="7939"/>
                  </a:cubicBezTo>
                  <a:cubicBezTo>
                    <a:pt x="20848" y="7758"/>
                    <a:pt x="20756" y="7438"/>
                    <a:pt x="20924" y="7306"/>
                  </a:cubicBezTo>
                  <a:cubicBezTo>
                    <a:pt x="20969" y="7270"/>
                    <a:pt x="21026" y="7255"/>
                    <a:pt x="21088" y="7255"/>
                  </a:cubicBezTo>
                  <a:cubicBezTo>
                    <a:pt x="21204" y="7255"/>
                    <a:pt x="21338" y="7308"/>
                    <a:pt x="21447" y="7379"/>
                  </a:cubicBezTo>
                  <a:cubicBezTo>
                    <a:pt x="21759" y="7579"/>
                    <a:pt x="21993" y="7903"/>
                    <a:pt x="22088" y="8265"/>
                  </a:cubicBezTo>
                  <a:cubicBezTo>
                    <a:pt x="22107" y="8338"/>
                    <a:pt x="22171" y="8384"/>
                    <a:pt x="22245" y="8384"/>
                  </a:cubicBezTo>
                  <a:cubicBezTo>
                    <a:pt x="22248" y="8384"/>
                    <a:pt x="22251" y="8384"/>
                    <a:pt x="22255" y="8384"/>
                  </a:cubicBezTo>
                  <a:cubicBezTo>
                    <a:pt x="22332" y="8377"/>
                    <a:pt x="22393" y="8315"/>
                    <a:pt x="22399" y="8237"/>
                  </a:cubicBezTo>
                  <a:cubicBezTo>
                    <a:pt x="22419" y="7991"/>
                    <a:pt x="22440" y="7712"/>
                    <a:pt x="22570" y="7501"/>
                  </a:cubicBezTo>
                  <a:cubicBezTo>
                    <a:pt x="22655" y="7364"/>
                    <a:pt x="22817" y="7249"/>
                    <a:pt x="22971" y="7249"/>
                  </a:cubicBezTo>
                  <a:close/>
                  <a:moveTo>
                    <a:pt x="1730" y="15407"/>
                  </a:moveTo>
                  <a:cubicBezTo>
                    <a:pt x="1760" y="15407"/>
                    <a:pt x="1823" y="15451"/>
                    <a:pt x="1888" y="15563"/>
                  </a:cubicBezTo>
                  <a:cubicBezTo>
                    <a:pt x="2115" y="15955"/>
                    <a:pt x="2172" y="16365"/>
                    <a:pt x="2229" y="16801"/>
                  </a:cubicBezTo>
                  <a:cubicBezTo>
                    <a:pt x="2241" y="16889"/>
                    <a:pt x="2252" y="16977"/>
                    <a:pt x="2267" y="17068"/>
                  </a:cubicBezTo>
                  <a:cubicBezTo>
                    <a:pt x="2275" y="17125"/>
                    <a:pt x="2316" y="17173"/>
                    <a:pt x="2369" y="17193"/>
                  </a:cubicBezTo>
                  <a:cubicBezTo>
                    <a:pt x="2387" y="17200"/>
                    <a:pt x="2405" y="17203"/>
                    <a:pt x="2423" y="17203"/>
                  </a:cubicBezTo>
                  <a:cubicBezTo>
                    <a:pt x="2461" y="17203"/>
                    <a:pt x="2499" y="17189"/>
                    <a:pt x="2529" y="17163"/>
                  </a:cubicBezTo>
                  <a:cubicBezTo>
                    <a:pt x="2814" y="16911"/>
                    <a:pt x="3102" y="16675"/>
                    <a:pt x="3468" y="16545"/>
                  </a:cubicBezTo>
                  <a:cubicBezTo>
                    <a:pt x="3556" y="16513"/>
                    <a:pt x="3670" y="16489"/>
                    <a:pt x="3779" y="16489"/>
                  </a:cubicBezTo>
                  <a:cubicBezTo>
                    <a:pt x="3914" y="16489"/>
                    <a:pt x="4040" y="16526"/>
                    <a:pt x="4096" y="16631"/>
                  </a:cubicBezTo>
                  <a:cubicBezTo>
                    <a:pt x="4173" y="16775"/>
                    <a:pt x="4068" y="16988"/>
                    <a:pt x="3931" y="17134"/>
                  </a:cubicBezTo>
                  <a:cubicBezTo>
                    <a:pt x="3676" y="17406"/>
                    <a:pt x="3316" y="17579"/>
                    <a:pt x="2943" y="17608"/>
                  </a:cubicBezTo>
                  <a:cubicBezTo>
                    <a:pt x="2866" y="17612"/>
                    <a:pt x="2805" y="17674"/>
                    <a:pt x="2798" y="17752"/>
                  </a:cubicBezTo>
                  <a:cubicBezTo>
                    <a:pt x="2791" y="17828"/>
                    <a:pt x="2841" y="17899"/>
                    <a:pt x="2916" y="17919"/>
                  </a:cubicBezTo>
                  <a:cubicBezTo>
                    <a:pt x="3155" y="17982"/>
                    <a:pt x="3427" y="18051"/>
                    <a:pt x="3612" y="18217"/>
                  </a:cubicBezTo>
                  <a:cubicBezTo>
                    <a:pt x="3760" y="18351"/>
                    <a:pt x="3856" y="18598"/>
                    <a:pt x="3746" y="18764"/>
                  </a:cubicBezTo>
                  <a:cubicBezTo>
                    <a:pt x="3683" y="18861"/>
                    <a:pt x="3566" y="18904"/>
                    <a:pt x="3441" y="18904"/>
                  </a:cubicBezTo>
                  <a:cubicBezTo>
                    <a:pt x="3339" y="18904"/>
                    <a:pt x="3232" y="18875"/>
                    <a:pt x="3147" y="18822"/>
                  </a:cubicBezTo>
                  <a:cubicBezTo>
                    <a:pt x="2916" y="18681"/>
                    <a:pt x="2771" y="18414"/>
                    <a:pt x="2640" y="18178"/>
                  </a:cubicBezTo>
                  <a:cubicBezTo>
                    <a:pt x="2611" y="18126"/>
                    <a:pt x="2556" y="18095"/>
                    <a:pt x="2498" y="18095"/>
                  </a:cubicBezTo>
                  <a:cubicBezTo>
                    <a:pt x="2483" y="18095"/>
                    <a:pt x="2468" y="18097"/>
                    <a:pt x="2452" y="18102"/>
                  </a:cubicBezTo>
                  <a:cubicBezTo>
                    <a:pt x="2380" y="18126"/>
                    <a:pt x="2333" y="18195"/>
                    <a:pt x="2342" y="18272"/>
                  </a:cubicBezTo>
                  <a:cubicBezTo>
                    <a:pt x="2385" y="18655"/>
                    <a:pt x="2277" y="19055"/>
                    <a:pt x="2049" y="19366"/>
                  </a:cubicBezTo>
                  <a:cubicBezTo>
                    <a:pt x="1997" y="19437"/>
                    <a:pt x="1921" y="19494"/>
                    <a:pt x="1871" y="19501"/>
                  </a:cubicBezTo>
                  <a:cubicBezTo>
                    <a:pt x="1869" y="19502"/>
                    <a:pt x="1867" y="19502"/>
                    <a:pt x="1865" y="19502"/>
                  </a:cubicBezTo>
                  <a:cubicBezTo>
                    <a:pt x="1855" y="19502"/>
                    <a:pt x="1853" y="19498"/>
                    <a:pt x="1849" y="19497"/>
                  </a:cubicBezTo>
                  <a:cubicBezTo>
                    <a:pt x="1842" y="19491"/>
                    <a:pt x="1820" y="19467"/>
                    <a:pt x="1817" y="19360"/>
                  </a:cubicBezTo>
                  <a:cubicBezTo>
                    <a:pt x="1804" y="18994"/>
                    <a:pt x="1914" y="18630"/>
                    <a:pt x="2127" y="18331"/>
                  </a:cubicBezTo>
                  <a:cubicBezTo>
                    <a:pt x="2173" y="18266"/>
                    <a:pt x="2164" y="18177"/>
                    <a:pt x="2105" y="18122"/>
                  </a:cubicBezTo>
                  <a:cubicBezTo>
                    <a:pt x="2074" y="18093"/>
                    <a:pt x="2036" y="18080"/>
                    <a:pt x="1997" y="18080"/>
                  </a:cubicBezTo>
                  <a:cubicBezTo>
                    <a:pt x="1961" y="18080"/>
                    <a:pt x="1925" y="18093"/>
                    <a:pt x="1897" y="18116"/>
                  </a:cubicBezTo>
                  <a:cubicBezTo>
                    <a:pt x="1567" y="18390"/>
                    <a:pt x="1201" y="18610"/>
                    <a:pt x="805" y="18770"/>
                  </a:cubicBezTo>
                  <a:cubicBezTo>
                    <a:pt x="734" y="18799"/>
                    <a:pt x="683" y="18809"/>
                    <a:pt x="650" y="18809"/>
                  </a:cubicBezTo>
                  <a:cubicBezTo>
                    <a:pt x="627" y="18809"/>
                    <a:pt x="614" y="18804"/>
                    <a:pt x="608" y="18799"/>
                  </a:cubicBezTo>
                  <a:cubicBezTo>
                    <a:pt x="589" y="18778"/>
                    <a:pt x="609" y="18689"/>
                    <a:pt x="683" y="18591"/>
                  </a:cubicBezTo>
                  <a:cubicBezTo>
                    <a:pt x="929" y="18266"/>
                    <a:pt x="1277" y="18014"/>
                    <a:pt x="1662" y="17877"/>
                  </a:cubicBezTo>
                  <a:cubicBezTo>
                    <a:pt x="1732" y="17853"/>
                    <a:pt x="1777" y="17782"/>
                    <a:pt x="1767" y="17706"/>
                  </a:cubicBezTo>
                  <a:cubicBezTo>
                    <a:pt x="1755" y="17632"/>
                    <a:pt x="1696" y="17575"/>
                    <a:pt x="1620" y="17569"/>
                  </a:cubicBezTo>
                  <a:cubicBezTo>
                    <a:pt x="1205" y="17539"/>
                    <a:pt x="799" y="17346"/>
                    <a:pt x="514" y="17043"/>
                  </a:cubicBezTo>
                  <a:cubicBezTo>
                    <a:pt x="423" y="16948"/>
                    <a:pt x="343" y="16817"/>
                    <a:pt x="379" y="16726"/>
                  </a:cubicBezTo>
                  <a:cubicBezTo>
                    <a:pt x="408" y="16653"/>
                    <a:pt x="515" y="16620"/>
                    <a:pt x="632" y="16620"/>
                  </a:cubicBezTo>
                  <a:cubicBezTo>
                    <a:pt x="675" y="16620"/>
                    <a:pt x="719" y="16625"/>
                    <a:pt x="762" y="16633"/>
                  </a:cubicBezTo>
                  <a:cubicBezTo>
                    <a:pt x="1128" y="16702"/>
                    <a:pt x="1467" y="16912"/>
                    <a:pt x="1696" y="17206"/>
                  </a:cubicBezTo>
                  <a:cubicBezTo>
                    <a:pt x="1722" y="17248"/>
                    <a:pt x="1751" y="17287"/>
                    <a:pt x="1783" y="17327"/>
                  </a:cubicBezTo>
                  <a:cubicBezTo>
                    <a:pt x="1814" y="17368"/>
                    <a:pt x="1861" y="17389"/>
                    <a:pt x="1908" y="17389"/>
                  </a:cubicBezTo>
                  <a:cubicBezTo>
                    <a:pt x="1940" y="17389"/>
                    <a:pt x="1972" y="17380"/>
                    <a:pt x="2000" y="17360"/>
                  </a:cubicBezTo>
                  <a:cubicBezTo>
                    <a:pt x="2071" y="17312"/>
                    <a:pt x="2088" y="17216"/>
                    <a:pt x="2043" y="17144"/>
                  </a:cubicBezTo>
                  <a:cubicBezTo>
                    <a:pt x="2016" y="17101"/>
                    <a:pt x="1987" y="17060"/>
                    <a:pt x="1956" y="17020"/>
                  </a:cubicBezTo>
                  <a:cubicBezTo>
                    <a:pt x="1685" y="16608"/>
                    <a:pt x="1568" y="16104"/>
                    <a:pt x="1633" y="15615"/>
                  </a:cubicBezTo>
                  <a:cubicBezTo>
                    <a:pt x="1649" y="15487"/>
                    <a:pt x="1694" y="15413"/>
                    <a:pt x="1728" y="15407"/>
                  </a:cubicBezTo>
                  <a:cubicBezTo>
                    <a:pt x="1729" y="15407"/>
                    <a:pt x="1729" y="15407"/>
                    <a:pt x="1730" y="15407"/>
                  </a:cubicBezTo>
                  <a:close/>
                  <a:moveTo>
                    <a:pt x="2353" y="19481"/>
                  </a:moveTo>
                  <a:lnTo>
                    <a:pt x="2353" y="19481"/>
                  </a:lnTo>
                  <a:cubicBezTo>
                    <a:pt x="2337" y="19519"/>
                    <a:pt x="2317" y="19556"/>
                    <a:pt x="2294" y="19589"/>
                  </a:cubicBezTo>
                  <a:cubicBezTo>
                    <a:pt x="2303" y="19625"/>
                    <a:pt x="2311" y="19661"/>
                    <a:pt x="2321" y="19696"/>
                  </a:cubicBezTo>
                  <a:lnTo>
                    <a:pt x="2239" y="19653"/>
                  </a:lnTo>
                  <a:cubicBezTo>
                    <a:pt x="2211" y="19678"/>
                    <a:pt x="2177" y="19703"/>
                    <a:pt x="2138" y="19719"/>
                  </a:cubicBezTo>
                  <a:cubicBezTo>
                    <a:pt x="2223" y="19657"/>
                    <a:pt x="2281" y="19585"/>
                    <a:pt x="2303" y="19555"/>
                  </a:cubicBezTo>
                  <a:cubicBezTo>
                    <a:pt x="2321" y="19532"/>
                    <a:pt x="2337" y="19506"/>
                    <a:pt x="2353" y="19481"/>
                  </a:cubicBezTo>
                  <a:close/>
                  <a:moveTo>
                    <a:pt x="21608" y="20096"/>
                  </a:moveTo>
                  <a:lnTo>
                    <a:pt x="21608" y="20096"/>
                  </a:lnTo>
                  <a:cubicBezTo>
                    <a:pt x="21612" y="20099"/>
                    <a:pt x="21618" y="20099"/>
                    <a:pt x="21621" y="20099"/>
                  </a:cubicBezTo>
                  <a:cubicBezTo>
                    <a:pt x="21620" y="20102"/>
                    <a:pt x="21620" y="20103"/>
                    <a:pt x="21618" y="20108"/>
                  </a:cubicBezTo>
                  <a:cubicBezTo>
                    <a:pt x="21614" y="20106"/>
                    <a:pt x="21611" y="20102"/>
                    <a:pt x="21608" y="20096"/>
                  </a:cubicBezTo>
                  <a:close/>
                  <a:moveTo>
                    <a:pt x="23174" y="16370"/>
                  </a:moveTo>
                  <a:cubicBezTo>
                    <a:pt x="23335" y="16370"/>
                    <a:pt x="23473" y="16556"/>
                    <a:pt x="23539" y="16739"/>
                  </a:cubicBezTo>
                  <a:cubicBezTo>
                    <a:pt x="23672" y="17089"/>
                    <a:pt x="23666" y="17488"/>
                    <a:pt x="23528" y="17835"/>
                  </a:cubicBezTo>
                  <a:cubicBezTo>
                    <a:pt x="23499" y="17907"/>
                    <a:pt x="23525" y="17991"/>
                    <a:pt x="23592" y="18030"/>
                  </a:cubicBezTo>
                  <a:cubicBezTo>
                    <a:pt x="23618" y="18045"/>
                    <a:pt x="23647" y="18053"/>
                    <a:pt x="23675" y="18053"/>
                  </a:cubicBezTo>
                  <a:cubicBezTo>
                    <a:pt x="23720" y="18053"/>
                    <a:pt x="23764" y="18034"/>
                    <a:pt x="23795" y="17998"/>
                  </a:cubicBezTo>
                  <a:cubicBezTo>
                    <a:pt x="23957" y="17811"/>
                    <a:pt x="24141" y="17601"/>
                    <a:pt x="24372" y="17507"/>
                  </a:cubicBezTo>
                  <a:cubicBezTo>
                    <a:pt x="24436" y="17480"/>
                    <a:pt x="24510" y="17466"/>
                    <a:pt x="24584" y="17466"/>
                  </a:cubicBezTo>
                  <a:cubicBezTo>
                    <a:pt x="24721" y="17466"/>
                    <a:pt x="24856" y="17516"/>
                    <a:pt x="24922" y="17626"/>
                  </a:cubicBezTo>
                  <a:cubicBezTo>
                    <a:pt x="25028" y="17806"/>
                    <a:pt x="24897" y="18073"/>
                    <a:pt x="24710" y="18191"/>
                  </a:cubicBezTo>
                  <a:cubicBezTo>
                    <a:pt x="24481" y="18335"/>
                    <a:pt x="24177" y="18346"/>
                    <a:pt x="23909" y="18359"/>
                  </a:cubicBezTo>
                  <a:cubicBezTo>
                    <a:pt x="23833" y="18364"/>
                    <a:pt x="23770" y="18418"/>
                    <a:pt x="23759" y="18495"/>
                  </a:cubicBezTo>
                  <a:cubicBezTo>
                    <a:pt x="23748" y="18570"/>
                    <a:pt x="23791" y="18642"/>
                    <a:pt x="23862" y="18668"/>
                  </a:cubicBezTo>
                  <a:cubicBezTo>
                    <a:pt x="24226" y="18799"/>
                    <a:pt x="24536" y="19072"/>
                    <a:pt x="24713" y="19415"/>
                  </a:cubicBezTo>
                  <a:cubicBezTo>
                    <a:pt x="24740" y="19496"/>
                    <a:pt x="24759" y="19589"/>
                    <a:pt x="24743" y="19638"/>
                  </a:cubicBezTo>
                  <a:cubicBezTo>
                    <a:pt x="24739" y="19650"/>
                    <a:pt x="24733" y="19654"/>
                    <a:pt x="24730" y="19655"/>
                  </a:cubicBezTo>
                  <a:cubicBezTo>
                    <a:pt x="24727" y="19657"/>
                    <a:pt x="24721" y="19659"/>
                    <a:pt x="24710" y="19659"/>
                  </a:cubicBezTo>
                  <a:cubicBezTo>
                    <a:pt x="24690" y="19659"/>
                    <a:pt x="24655" y="19653"/>
                    <a:pt x="24593" y="19625"/>
                  </a:cubicBezTo>
                  <a:cubicBezTo>
                    <a:pt x="24261" y="19474"/>
                    <a:pt x="23981" y="19213"/>
                    <a:pt x="23808" y="18891"/>
                  </a:cubicBezTo>
                  <a:cubicBezTo>
                    <a:pt x="23780" y="18838"/>
                    <a:pt x="23725" y="18807"/>
                    <a:pt x="23668" y="18807"/>
                  </a:cubicBezTo>
                  <a:cubicBezTo>
                    <a:pt x="23650" y="18807"/>
                    <a:pt x="23631" y="18811"/>
                    <a:pt x="23613" y="18817"/>
                  </a:cubicBezTo>
                  <a:cubicBezTo>
                    <a:pt x="23538" y="18846"/>
                    <a:pt x="23495" y="18925"/>
                    <a:pt x="23515" y="19002"/>
                  </a:cubicBezTo>
                  <a:cubicBezTo>
                    <a:pt x="23614" y="19416"/>
                    <a:pt x="23650" y="19841"/>
                    <a:pt x="23617" y="20266"/>
                  </a:cubicBezTo>
                  <a:cubicBezTo>
                    <a:pt x="23608" y="20394"/>
                    <a:pt x="23577" y="20449"/>
                    <a:pt x="23556" y="20455"/>
                  </a:cubicBezTo>
                  <a:cubicBezTo>
                    <a:pt x="23555" y="20455"/>
                    <a:pt x="23553" y="20456"/>
                    <a:pt x="23551" y="20456"/>
                  </a:cubicBezTo>
                  <a:cubicBezTo>
                    <a:pt x="23521" y="20456"/>
                    <a:pt x="23455" y="20399"/>
                    <a:pt x="23405" y="20296"/>
                  </a:cubicBezTo>
                  <a:cubicBezTo>
                    <a:pt x="23355" y="20194"/>
                    <a:pt x="23312" y="20086"/>
                    <a:pt x="23277" y="19977"/>
                  </a:cubicBezTo>
                  <a:cubicBezTo>
                    <a:pt x="23297" y="19915"/>
                    <a:pt x="23313" y="19854"/>
                    <a:pt x="23327" y="19791"/>
                  </a:cubicBezTo>
                  <a:cubicBezTo>
                    <a:pt x="23391" y="19494"/>
                    <a:pt x="23353" y="19114"/>
                    <a:pt x="23058" y="18938"/>
                  </a:cubicBezTo>
                  <a:cubicBezTo>
                    <a:pt x="22969" y="18885"/>
                    <a:pt x="22874" y="18862"/>
                    <a:pt x="22780" y="18862"/>
                  </a:cubicBezTo>
                  <a:cubicBezTo>
                    <a:pt x="22518" y="18862"/>
                    <a:pt x="22251" y="19040"/>
                    <a:pt x="22067" y="19265"/>
                  </a:cubicBezTo>
                  <a:cubicBezTo>
                    <a:pt x="21931" y="19432"/>
                    <a:pt x="21828" y="19611"/>
                    <a:pt x="21745" y="19794"/>
                  </a:cubicBezTo>
                  <a:cubicBezTo>
                    <a:pt x="21684" y="19794"/>
                    <a:pt x="21628" y="19779"/>
                    <a:pt x="21598" y="19742"/>
                  </a:cubicBezTo>
                  <a:cubicBezTo>
                    <a:pt x="21526" y="19658"/>
                    <a:pt x="21586" y="19487"/>
                    <a:pt x="21684" y="19357"/>
                  </a:cubicBezTo>
                  <a:cubicBezTo>
                    <a:pt x="21908" y="19059"/>
                    <a:pt x="22247" y="18849"/>
                    <a:pt x="22610" y="18774"/>
                  </a:cubicBezTo>
                  <a:cubicBezTo>
                    <a:pt x="22659" y="18767"/>
                    <a:pt x="22710" y="18760"/>
                    <a:pt x="22759" y="18750"/>
                  </a:cubicBezTo>
                  <a:cubicBezTo>
                    <a:pt x="22844" y="18734"/>
                    <a:pt x="22898" y="18655"/>
                    <a:pt x="22887" y="18570"/>
                  </a:cubicBezTo>
                  <a:cubicBezTo>
                    <a:pt x="22875" y="18493"/>
                    <a:pt x="22808" y="18436"/>
                    <a:pt x="22732" y="18436"/>
                  </a:cubicBezTo>
                  <a:cubicBezTo>
                    <a:pt x="22725" y="18436"/>
                    <a:pt x="22718" y="18436"/>
                    <a:pt x="22711" y="18437"/>
                  </a:cubicBezTo>
                  <a:cubicBezTo>
                    <a:pt x="22661" y="18443"/>
                    <a:pt x="22610" y="18450"/>
                    <a:pt x="22563" y="18460"/>
                  </a:cubicBezTo>
                  <a:cubicBezTo>
                    <a:pt x="22480" y="18470"/>
                    <a:pt x="22398" y="18475"/>
                    <a:pt x="22315" y="18475"/>
                  </a:cubicBezTo>
                  <a:cubicBezTo>
                    <a:pt x="21907" y="18475"/>
                    <a:pt x="21501" y="18355"/>
                    <a:pt x="21160" y="18128"/>
                  </a:cubicBezTo>
                  <a:cubicBezTo>
                    <a:pt x="21054" y="18056"/>
                    <a:pt x="21008" y="17984"/>
                    <a:pt x="21016" y="17950"/>
                  </a:cubicBezTo>
                  <a:cubicBezTo>
                    <a:pt x="21025" y="17920"/>
                    <a:pt x="21095" y="17884"/>
                    <a:pt x="21225" y="17876"/>
                  </a:cubicBezTo>
                  <a:cubicBezTo>
                    <a:pt x="21269" y="17873"/>
                    <a:pt x="21313" y="17871"/>
                    <a:pt x="21355" y="17871"/>
                  </a:cubicBezTo>
                  <a:cubicBezTo>
                    <a:pt x="21754" y="17871"/>
                    <a:pt x="22110" y="17992"/>
                    <a:pt x="22486" y="18119"/>
                  </a:cubicBezTo>
                  <a:cubicBezTo>
                    <a:pt x="22571" y="18148"/>
                    <a:pt x="22656" y="18177"/>
                    <a:pt x="22743" y="18202"/>
                  </a:cubicBezTo>
                  <a:cubicBezTo>
                    <a:pt x="22759" y="18208"/>
                    <a:pt x="22775" y="18211"/>
                    <a:pt x="22792" y="18211"/>
                  </a:cubicBezTo>
                  <a:cubicBezTo>
                    <a:pt x="22832" y="18211"/>
                    <a:pt x="22872" y="18195"/>
                    <a:pt x="22901" y="18166"/>
                  </a:cubicBezTo>
                  <a:cubicBezTo>
                    <a:pt x="22942" y="18128"/>
                    <a:pt x="22960" y="18066"/>
                    <a:pt x="22944" y="18011"/>
                  </a:cubicBezTo>
                  <a:cubicBezTo>
                    <a:pt x="22845" y="17644"/>
                    <a:pt x="22760" y="17284"/>
                    <a:pt x="22808" y="16896"/>
                  </a:cubicBezTo>
                  <a:cubicBezTo>
                    <a:pt x="22832" y="16689"/>
                    <a:pt x="22947" y="16378"/>
                    <a:pt x="23163" y="16371"/>
                  </a:cubicBezTo>
                  <a:cubicBezTo>
                    <a:pt x="23167" y="16371"/>
                    <a:pt x="23171" y="16370"/>
                    <a:pt x="23174" y="16370"/>
                  </a:cubicBezTo>
                  <a:close/>
                  <a:moveTo>
                    <a:pt x="23088" y="20380"/>
                  </a:moveTo>
                  <a:cubicBezTo>
                    <a:pt x="23097" y="20399"/>
                    <a:pt x="23107" y="20420"/>
                    <a:pt x="23117" y="20440"/>
                  </a:cubicBezTo>
                  <a:cubicBezTo>
                    <a:pt x="23126" y="20459"/>
                    <a:pt x="23134" y="20475"/>
                    <a:pt x="23143" y="20491"/>
                  </a:cubicBezTo>
                  <a:cubicBezTo>
                    <a:pt x="23097" y="20491"/>
                    <a:pt x="23052" y="20495"/>
                    <a:pt x="23008" y="20498"/>
                  </a:cubicBezTo>
                  <a:cubicBezTo>
                    <a:pt x="23037" y="20459"/>
                    <a:pt x="23062" y="20419"/>
                    <a:pt x="23088" y="20380"/>
                  </a:cubicBezTo>
                  <a:close/>
                  <a:moveTo>
                    <a:pt x="7959" y="21906"/>
                  </a:moveTo>
                  <a:lnTo>
                    <a:pt x="7959" y="21906"/>
                  </a:lnTo>
                  <a:cubicBezTo>
                    <a:pt x="7975" y="21908"/>
                    <a:pt x="7989" y="21911"/>
                    <a:pt x="8004" y="21916"/>
                  </a:cubicBezTo>
                  <a:cubicBezTo>
                    <a:pt x="7989" y="21913"/>
                    <a:pt x="7975" y="21909"/>
                    <a:pt x="7959" y="21906"/>
                  </a:cubicBezTo>
                  <a:close/>
                  <a:moveTo>
                    <a:pt x="3570" y="21939"/>
                  </a:moveTo>
                  <a:cubicBezTo>
                    <a:pt x="3642" y="22036"/>
                    <a:pt x="3725" y="22122"/>
                    <a:pt x="3820" y="22196"/>
                  </a:cubicBezTo>
                  <a:cubicBezTo>
                    <a:pt x="3711" y="22199"/>
                    <a:pt x="3603" y="22210"/>
                    <a:pt x="3495" y="22227"/>
                  </a:cubicBezTo>
                  <a:cubicBezTo>
                    <a:pt x="3527" y="22134"/>
                    <a:pt x="3553" y="22039"/>
                    <a:pt x="3570" y="21939"/>
                  </a:cubicBezTo>
                  <a:close/>
                  <a:moveTo>
                    <a:pt x="8051" y="18899"/>
                  </a:moveTo>
                  <a:cubicBezTo>
                    <a:pt x="8211" y="18899"/>
                    <a:pt x="8354" y="19082"/>
                    <a:pt x="8423" y="19268"/>
                  </a:cubicBezTo>
                  <a:cubicBezTo>
                    <a:pt x="8554" y="19618"/>
                    <a:pt x="8548" y="20017"/>
                    <a:pt x="8410" y="20365"/>
                  </a:cubicBezTo>
                  <a:cubicBezTo>
                    <a:pt x="8381" y="20437"/>
                    <a:pt x="8408" y="20519"/>
                    <a:pt x="8475" y="20560"/>
                  </a:cubicBezTo>
                  <a:cubicBezTo>
                    <a:pt x="8500" y="20575"/>
                    <a:pt x="8528" y="20582"/>
                    <a:pt x="8556" y="20582"/>
                  </a:cubicBezTo>
                  <a:cubicBezTo>
                    <a:pt x="8601" y="20582"/>
                    <a:pt x="8646" y="20563"/>
                    <a:pt x="8678" y="20527"/>
                  </a:cubicBezTo>
                  <a:cubicBezTo>
                    <a:pt x="8841" y="20339"/>
                    <a:pt x="9023" y="20128"/>
                    <a:pt x="9254" y="20036"/>
                  </a:cubicBezTo>
                  <a:cubicBezTo>
                    <a:pt x="9319" y="20009"/>
                    <a:pt x="9393" y="19995"/>
                    <a:pt x="9467" y="19995"/>
                  </a:cubicBezTo>
                  <a:cubicBezTo>
                    <a:pt x="9605" y="19995"/>
                    <a:pt x="9740" y="20045"/>
                    <a:pt x="9805" y="20157"/>
                  </a:cubicBezTo>
                  <a:cubicBezTo>
                    <a:pt x="9912" y="20337"/>
                    <a:pt x="9779" y="20603"/>
                    <a:pt x="9592" y="20720"/>
                  </a:cubicBezTo>
                  <a:cubicBezTo>
                    <a:pt x="9365" y="20864"/>
                    <a:pt x="9059" y="20877"/>
                    <a:pt x="8792" y="20888"/>
                  </a:cubicBezTo>
                  <a:cubicBezTo>
                    <a:pt x="8717" y="20892"/>
                    <a:pt x="8653" y="20949"/>
                    <a:pt x="8642" y="21023"/>
                  </a:cubicBezTo>
                  <a:cubicBezTo>
                    <a:pt x="8632" y="21098"/>
                    <a:pt x="8675" y="21170"/>
                    <a:pt x="8745" y="21196"/>
                  </a:cubicBezTo>
                  <a:cubicBezTo>
                    <a:pt x="9051" y="21309"/>
                    <a:pt x="9319" y="21519"/>
                    <a:pt x="9503" y="21788"/>
                  </a:cubicBezTo>
                  <a:cubicBezTo>
                    <a:pt x="9463" y="21817"/>
                    <a:pt x="9425" y="21850"/>
                    <a:pt x="9386" y="21886"/>
                  </a:cubicBezTo>
                  <a:cubicBezTo>
                    <a:pt x="9340" y="21929"/>
                    <a:pt x="9297" y="21974"/>
                    <a:pt x="9257" y="22023"/>
                  </a:cubicBezTo>
                  <a:cubicBezTo>
                    <a:pt x="9026" y="21870"/>
                    <a:pt x="8833" y="21660"/>
                    <a:pt x="8702" y="21418"/>
                  </a:cubicBezTo>
                  <a:cubicBezTo>
                    <a:pt x="8673" y="21364"/>
                    <a:pt x="8617" y="21334"/>
                    <a:pt x="8559" y="21334"/>
                  </a:cubicBezTo>
                  <a:cubicBezTo>
                    <a:pt x="8541" y="21334"/>
                    <a:pt x="8523" y="21337"/>
                    <a:pt x="8505" y="21343"/>
                  </a:cubicBezTo>
                  <a:cubicBezTo>
                    <a:pt x="8432" y="21372"/>
                    <a:pt x="8388" y="21451"/>
                    <a:pt x="8408" y="21529"/>
                  </a:cubicBezTo>
                  <a:cubicBezTo>
                    <a:pt x="8468" y="21774"/>
                    <a:pt x="8504" y="22023"/>
                    <a:pt x="8517" y="22272"/>
                  </a:cubicBezTo>
                  <a:cubicBezTo>
                    <a:pt x="8433" y="22188"/>
                    <a:pt x="8344" y="22111"/>
                    <a:pt x="8250" y="22039"/>
                  </a:cubicBezTo>
                  <a:cubicBezTo>
                    <a:pt x="8192" y="21996"/>
                    <a:pt x="8135" y="21961"/>
                    <a:pt x="8077" y="21938"/>
                  </a:cubicBezTo>
                  <a:cubicBezTo>
                    <a:pt x="8073" y="21836"/>
                    <a:pt x="8079" y="21731"/>
                    <a:pt x="8090" y="21630"/>
                  </a:cubicBezTo>
                  <a:cubicBezTo>
                    <a:pt x="8099" y="21556"/>
                    <a:pt x="8054" y="21484"/>
                    <a:pt x="7984" y="21461"/>
                  </a:cubicBezTo>
                  <a:cubicBezTo>
                    <a:pt x="7968" y="21456"/>
                    <a:pt x="7949" y="21451"/>
                    <a:pt x="7933" y="21451"/>
                  </a:cubicBezTo>
                  <a:cubicBezTo>
                    <a:pt x="7877" y="21451"/>
                    <a:pt x="7825" y="21480"/>
                    <a:pt x="7796" y="21529"/>
                  </a:cubicBezTo>
                  <a:cubicBezTo>
                    <a:pt x="7583" y="21889"/>
                    <a:pt x="7233" y="22167"/>
                    <a:pt x="6835" y="22289"/>
                  </a:cubicBezTo>
                  <a:cubicBezTo>
                    <a:pt x="6774" y="22308"/>
                    <a:pt x="6706" y="22321"/>
                    <a:pt x="6645" y="22321"/>
                  </a:cubicBezTo>
                  <a:cubicBezTo>
                    <a:pt x="6581" y="22321"/>
                    <a:pt x="6525" y="22307"/>
                    <a:pt x="6492" y="22269"/>
                  </a:cubicBezTo>
                  <a:cubicBezTo>
                    <a:pt x="6420" y="22186"/>
                    <a:pt x="6480" y="22013"/>
                    <a:pt x="6578" y="21883"/>
                  </a:cubicBezTo>
                  <a:cubicBezTo>
                    <a:pt x="6801" y="21587"/>
                    <a:pt x="7141" y="21376"/>
                    <a:pt x="7504" y="21300"/>
                  </a:cubicBezTo>
                  <a:cubicBezTo>
                    <a:pt x="7553" y="21296"/>
                    <a:pt x="7604" y="21286"/>
                    <a:pt x="7652" y="21277"/>
                  </a:cubicBezTo>
                  <a:cubicBezTo>
                    <a:pt x="7737" y="21261"/>
                    <a:pt x="7792" y="21182"/>
                    <a:pt x="7781" y="21097"/>
                  </a:cubicBezTo>
                  <a:cubicBezTo>
                    <a:pt x="7769" y="21018"/>
                    <a:pt x="7701" y="20963"/>
                    <a:pt x="7624" y="20963"/>
                  </a:cubicBezTo>
                  <a:cubicBezTo>
                    <a:pt x="7618" y="20963"/>
                    <a:pt x="7611" y="20964"/>
                    <a:pt x="7605" y="20964"/>
                  </a:cubicBezTo>
                  <a:cubicBezTo>
                    <a:pt x="7555" y="20970"/>
                    <a:pt x="7504" y="20976"/>
                    <a:pt x="7457" y="20987"/>
                  </a:cubicBezTo>
                  <a:cubicBezTo>
                    <a:pt x="7373" y="20998"/>
                    <a:pt x="7289" y="21003"/>
                    <a:pt x="7205" y="21003"/>
                  </a:cubicBezTo>
                  <a:cubicBezTo>
                    <a:pt x="7072" y="21003"/>
                    <a:pt x="6939" y="20990"/>
                    <a:pt x="6809" y="20964"/>
                  </a:cubicBezTo>
                  <a:cubicBezTo>
                    <a:pt x="6796" y="20777"/>
                    <a:pt x="6703" y="20684"/>
                    <a:pt x="6639" y="20640"/>
                  </a:cubicBezTo>
                  <a:cubicBezTo>
                    <a:pt x="6579" y="20600"/>
                    <a:pt x="6512" y="20581"/>
                    <a:pt x="6440" y="20581"/>
                  </a:cubicBezTo>
                  <a:cubicBezTo>
                    <a:pt x="6339" y="20581"/>
                    <a:pt x="6230" y="20620"/>
                    <a:pt x="6120" y="20697"/>
                  </a:cubicBezTo>
                  <a:cubicBezTo>
                    <a:pt x="6099" y="20682"/>
                    <a:pt x="6076" y="20669"/>
                    <a:pt x="6054" y="20653"/>
                  </a:cubicBezTo>
                  <a:cubicBezTo>
                    <a:pt x="5947" y="20581"/>
                    <a:pt x="5901" y="20509"/>
                    <a:pt x="5910" y="20476"/>
                  </a:cubicBezTo>
                  <a:cubicBezTo>
                    <a:pt x="5919" y="20446"/>
                    <a:pt x="5989" y="20410"/>
                    <a:pt x="6119" y="20401"/>
                  </a:cubicBezTo>
                  <a:cubicBezTo>
                    <a:pt x="6164" y="20398"/>
                    <a:pt x="6209" y="20397"/>
                    <a:pt x="6253" y="20397"/>
                  </a:cubicBezTo>
                  <a:cubicBezTo>
                    <a:pt x="6650" y="20397"/>
                    <a:pt x="7006" y="20518"/>
                    <a:pt x="7380" y="20643"/>
                  </a:cubicBezTo>
                  <a:cubicBezTo>
                    <a:pt x="7465" y="20672"/>
                    <a:pt x="7550" y="20701"/>
                    <a:pt x="7634" y="20728"/>
                  </a:cubicBezTo>
                  <a:cubicBezTo>
                    <a:pt x="7650" y="20734"/>
                    <a:pt x="7667" y="20736"/>
                    <a:pt x="7683" y="20736"/>
                  </a:cubicBezTo>
                  <a:cubicBezTo>
                    <a:pt x="7723" y="20736"/>
                    <a:pt x="7762" y="20721"/>
                    <a:pt x="7792" y="20692"/>
                  </a:cubicBezTo>
                  <a:cubicBezTo>
                    <a:pt x="7827" y="20656"/>
                    <a:pt x="7844" y="20596"/>
                    <a:pt x="7827" y="20540"/>
                  </a:cubicBezTo>
                  <a:cubicBezTo>
                    <a:pt x="7729" y="20172"/>
                    <a:pt x="7644" y="19811"/>
                    <a:pt x="7690" y="19425"/>
                  </a:cubicBezTo>
                  <a:cubicBezTo>
                    <a:pt x="7716" y="19218"/>
                    <a:pt x="7831" y="18907"/>
                    <a:pt x="8047" y="18899"/>
                  </a:cubicBezTo>
                  <a:cubicBezTo>
                    <a:pt x="8048" y="18899"/>
                    <a:pt x="8050" y="18899"/>
                    <a:pt x="8051" y="18899"/>
                  </a:cubicBezTo>
                  <a:close/>
                  <a:moveTo>
                    <a:pt x="6185" y="22392"/>
                  </a:moveTo>
                  <a:cubicBezTo>
                    <a:pt x="6192" y="22406"/>
                    <a:pt x="6202" y="22422"/>
                    <a:pt x="6212" y="22436"/>
                  </a:cubicBezTo>
                  <a:cubicBezTo>
                    <a:pt x="6195" y="22435"/>
                    <a:pt x="6175" y="22435"/>
                    <a:pt x="6156" y="22433"/>
                  </a:cubicBezTo>
                  <a:cubicBezTo>
                    <a:pt x="6166" y="22419"/>
                    <a:pt x="6176" y="22405"/>
                    <a:pt x="6185" y="22392"/>
                  </a:cubicBezTo>
                  <a:close/>
                  <a:moveTo>
                    <a:pt x="2640" y="18776"/>
                  </a:moveTo>
                  <a:cubicBezTo>
                    <a:pt x="2733" y="18897"/>
                    <a:pt x="2844" y="19007"/>
                    <a:pt x="2979" y="19092"/>
                  </a:cubicBezTo>
                  <a:cubicBezTo>
                    <a:pt x="2984" y="19094"/>
                    <a:pt x="2985" y="19095"/>
                    <a:pt x="2988" y="19098"/>
                  </a:cubicBezTo>
                  <a:cubicBezTo>
                    <a:pt x="3083" y="19376"/>
                    <a:pt x="3122" y="19664"/>
                    <a:pt x="3161" y="19965"/>
                  </a:cubicBezTo>
                  <a:cubicBezTo>
                    <a:pt x="3174" y="20053"/>
                    <a:pt x="3184" y="20142"/>
                    <a:pt x="3200" y="20231"/>
                  </a:cubicBezTo>
                  <a:cubicBezTo>
                    <a:pt x="3208" y="20289"/>
                    <a:pt x="3247" y="20338"/>
                    <a:pt x="3302" y="20358"/>
                  </a:cubicBezTo>
                  <a:cubicBezTo>
                    <a:pt x="3319" y="20364"/>
                    <a:pt x="3337" y="20367"/>
                    <a:pt x="3355" y="20367"/>
                  </a:cubicBezTo>
                  <a:cubicBezTo>
                    <a:pt x="3393" y="20367"/>
                    <a:pt x="3432" y="20354"/>
                    <a:pt x="3462" y="20327"/>
                  </a:cubicBezTo>
                  <a:cubicBezTo>
                    <a:pt x="3746" y="20075"/>
                    <a:pt x="4032" y="19840"/>
                    <a:pt x="4399" y="19710"/>
                  </a:cubicBezTo>
                  <a:cubicBezTo>
                    <a:pt x="4489" y="19679"/>
                    <a:pt x="4604" y="19654"/>
                    <a:pt x="4713" y="19654"/>
                  </a:cubicBezTo>
                  <a:cubicBezTo>
                    <a:pt x="4848" y="19654"/>
                    <a:pt x="4973" y="19691"/>
                    <a:pt x="5029" y="19797"/>
                  </a:cubicBezTo>
                  <a:cubicBezTo>
                    <a:pt x="5105" y="19941"/>
                    <a:pt x="5001" y="20152"/>
                    <a:pt x="4865" y="20298"/>
                  </a:cubicBezTo>
                  <a:cubicBezTo>
                    <a:pt x="4608" y="20570"/>
                    <a:pt x="4248" y="20743"/>
                    <a:pt x="3877" y="20771"/>
                  </a:cubicBezTo>
                  <a:cubicBezTo>
                    <a:pt x="3799" y="20777"/>
                    <a:pt x="3737" y="20838"/>
                    <a:pt x="3730" y="20915"/>
                  </a:cubicBezTo>
                  <a:cubicBezTo>
                    <a:pt x="3723" y="20993"/>
                    <a:pt x="3773" y="21064"/>
                    <a:pt x="3849" y="21083"/>
                  </a:cubicBezTo>
                  <a:cubicBezTo>
                    <a:pt x="3944" y="21108"/>
                    <a:pt x="4047" y="21136"/>
                    <a:pt x="4146" y="21169"/>
                  </a:cubicBezTo>
                  <a:cubicBezTo>
                    <a:pt x="4142" y="21209"/>
                    <a:pt x="4140" y="21251"/>
                    <a:pt x="4140" y="21294"/>
                  </a:cubicBezTo>
                  <a:cubicBezTo>
                    <a:pt x="4144" y="21558"/>
                    <a:pt x="4204" y="21821"/>
                    <a:pt x="4309" y="22065"/>
                  </a:cubicBezTo>
                  <a:cubicBezTo>
                    <a:pt x="4227" y="22055"/>
                    <a:pt x="4147" y="22029"/>
                    <a:pt x="4081" y="21987"/>
                  </a:cubicBezTo>
                  <a:cubicBezTo>
                    <a:pt x="3851" y="21844"/>
                    <a:pt x="3705" y="21578"/>
                    <a:pt x="3573" y="21342"/>
                  </a:cubicBezTo>
                  <a:cubicBezTo>
                    <a:pt x="3545" y="21290"/>
                    <a:pt x="3490" y="21260"/>
                    <a:pt x="3433" y="21260"/>
                  </a:cubicBezTo>
                  <a:cubicBezTo>
                    <a:pt x="3417" y="21260"/>
                    <a:pt x="3401" y="21262"/>
                    <a:pt x="3386" y="21267"/>
                  </a:cubicBezTo>
                  <a:cubicBezTo>
                    <a:pt x="3312" y="21294"/>
                    <a:pt x="3266" y="21363"/>
                    <a:pt x="3275" y="21440"/>
                  </a:cubicBezTo>
                  <a:cubicBezTo>
                    <a:pt x="3318" y="21823"/>
                    <a:pt x="3210" y="22223"/>
                    <a:pt x="2981" y="22534"/>
                  </a:cubicBezTo>
                  <a:cubicBezTo>
                    <a:pt x="2929" y="22605"/>
                    <a:pt x="2854" y="22662"/>
                    <a:pt x="2804" y="22669"/>
                  </a:cubicBezTo>
                  <a:cubicBezTo>
                    <a:pt x="2802" y="22670"/>
                    <a:pt x="2800" y="22670"/>
                    <a:pt x="2798" y="22670"/>
                  </a:cubicBezTo>
                  <a:cubicBezTo>
                    <a:pt x="2788" y="22670"/>
                    <a:pt x="2785" y="22666"/>
                    <a:pt x="2782" y="22665"/>
                  </a:cubicBezTo>
                  <a:cubicBezTo>
                    <a:pt x="2775" y="22659"/>
                    <a:pt x="2753" y="22635"/>
                    <a:pt x="2749" y="22528"/>
                  </a:cubicBezTo>
                  <a:cubicBezTo>
                    <a:pt x="2736" y="22163"/>
                    <a:pt x="2847" y="21798"/>
                    <a:pt x="3059" y="21499"/>
                  </a:cubicBezTo>
                  <a:cubicBezTo>
                    <a:pt x="3106" y="21434"/>
                    <a:pt x="3096" y="21345"/>
                    <a:pt x="3037" y="21290"/>
                  </a:cubicBezTo>
                  <a:cubicBezTo>
                    <a:pt x="3007" y="21261"/>
                    <a:pt x="2969" y="21248"/>
                    <a:pt x="2929" y="21248"/>
                  </a:cubicBezTo>
                  <a:cubicBezTo>
                    <a:pt x="2893" y="21248"/>
                    <a:pt x="2857" y="21261"/>
                    <a:pt x="2828" y="21284"/>
                  </a:cubicBezTo>
                  <a:cubicBezTo>
                    <a:pt x="2501" y="21558"/>
                    <a:pt x="2136" y="21777"/>
                    <a:pt x="1740" y="21936"/>
                  </a:cubicBezTo>
                  <a:cubicBezTo>
                    <a:pt x="1667" y="21965"/>
                    <a:pt x="1615" y="21975"/>
                    <a:pt x="1582" y="21975"/>
                  </a:cubicBezTo>
                  <a:cubicBezTo>
                    <a:pt x="1560" y="21975"/>
                    <a:pt x="1547" y="21971"/>
                    <a:pt x="1541" y="21965"/>
                  </a:cubicBezTo>
                  <a:cubicBezTo>
                    <a:pt x="1524" y="21945"/>
                    <a:pt x="1544" y="21854"/>
                    <a:pt x="1617" y="21758"/>
                  </a:cubicBezTo>
                  <a:cubicBezTo>
                    <a:pt x="1863" y="21432"/>
                    <a:pt x="2211" y="21179"/>
                    <a:pt x="2596" y="21044"/>
                  </a:cubicBezTo>
                  <a:cubicBezTo>
                    <a:pt x="2667" y="21018"/>
                    <a:pt x="2712" y="20949"/>
                    <a:pt x="2700" y="20872"/>
                  </a:cubicBezTo>
                  <a:cubicBezTo>
                    <a:pt x="2690" y="20799"/>
                    <a:pt x="2631" y="20741"/>
                    <a:pt x="2555" y="20735"/>
                  </a:cubicBezTo>
                  <a:cubicBezTo>
                    <a:pt x="2138" y="20705"/>
                    <a:pt x="1734" y="20512"/>
                    <a:pt x="1447" y="20210"/>
                  </a:cubicBezTo>
                  <a:cubicBezTo>
                    <a:pt x="1358" y="20115"/>
                    <a:pt x="1277" y="19982"/>
                    <a:pt x="1313" y="19893"/>
                  </a:cubicBezTo>
                  <a:cubicBezTo>
                    <a:pt x="1343" y="19819"/>
                    <a:pt x="1450" y="19787"/>
                    <a:pt x="1567" y="19787"/>
                  </a:cubicBezTo>
                  <a:cubicBezTo>
                    <a:pt x="1610" y="19787"/>
                    <a:pt x="1654" y="19791"/>
                    <a:pt x="1696" y="19799"/>
                  </a:cubicBezTo>
                  <a:cubicBezTo>
                    <a:pt x="2061" y="19869"/>
                    <a:pt x="2402" y="20079"/>
                    <a:pt x="2630" y="20373"/>
                  </a:cubicBezTo>
                  <a:cubicBezTo>
                    <a:pt x="2657" y="20413"/>
                    <a:pt x="2686" y="20453"/>
                    <a:pt x="2716" y="20492"/>
                  </a:cubicBezTo>
                  <a:cubicBezTo>
                    <a:pt x="2748" y="20534"/>
                    <a:pt x="2795" y="20556"/>
                    <a:pt x="2843" y="20556"/>
                  </a:cubicBezTo>
                  <a:cubicBezTo>
                    <a:pt x="2875" y="20556"/>
                    <a:pt x="2907" y="20546"/>
                    <a:pt x="2935" y="20527"/>
                  </a:cubicBezTo>
                  <a:cubicBezTo>
                    <a:pt x="3004" y="20478"/>
                    <a:pt x="3023" y="20383"/>
                    <a:pt x="2978" y="20311"/>
                  </a:cubicBezTo>
                  <a:cubicBezTo>
                    <a:pt x="2951" y="20267"/>
                    <a:pt x="2922" y="20226"/>
                    <a:pt x="2889" y="20187"/>
                  </a:cubicBezTo>
                  <a:cubicBezTo>
                    <a:pt x="2679" y="19864"/>
                    <a:pt x="2560" y="19483"/>
                    <a:pt x="2552" y="19098"/>
                  </a:cubicBezTo>
                  <a:cubicBezTo>
                    <a:pt x="2589" y="18993"/>
                    <a:pt x="2619" y="18885"/>
                    <a:pt x="2640" y="18776"/>
                  </a:cubicBezTo>
                  <a:close/>
                  <a:moveTo>
                    <a:pt x="8817" y="22083"/>
                  </a:moveTo>
                  <a:lnTo>
                    <a:pt x="8817" y="22083"/>
                  </a:lnTo>
                  <a:cubicBezTo>
                    <a:pt x="8894" y="22155"/>
                    <a:pt x="8977" y="22220"/>
                    <a:pt x="9065" y="22281"/>
                  </a:cubicBezTo>
                  <a:cubicBezTo>
                    <a:pt x="8980" y="22419"/>
                    <a:pt x="8911" y="22566"/>
                    <a:pt x="8861" y="22718"/>
                  </a:cubicBezTo>
                  <a:cubicBezTo>
                    <a:pt x="8851" y="22703"/>
                    <a:pt x="8841" y="22687"/>
                    <a:pt x="8829" y="22672"/>
                  </a:cubicBezTo>
                  <a:cubicBezTo>
                    <a:pt x="8839" y="22477"/>
                    <a:pt x="8835" y="22281"/>
                    <a:pt x="8817" y="22083"/>
                  </a:cubicBezTo>
                  <a:close/>
                  <a:moveTo>
                    <a:pt x="22776" y="19178"/>
                  </a:moveTo>
                  <a:cubicBezTo>
                    <a:pt x="22817" y="19178"/>
                    <a:pt x="22857" y="19187"/>
                    <a:pt x="22894" y="19209"/>
                  </a:cubicBezTo>
                  <a:cubicBezTo>
                    <a:pt x="23034" y="19293"/>
                    <a:pt x="23055" y="19527"/>
                    <a:pt x="23015" y="19722"/>
                  </a:cubicBezTo>
                  <a:cubicBezTo>
                    <a:pt x="22937" y="20087"/>
                    <a:pt x="22720" y="20422"/>
                    <a:pt x="22417" y="20642"/>
                  </a:cubicBezTo>
                  <a:cubicBezTo>
                    <a:pt x="22354" y="20687"/>
                    <a:pt x="22332" y="20771"/>
                    <a:pt x="22368" y="20842"/>
                  </a:cubicBezTo>
                  <a:cubicBezTo>
                    <a:pt x="22396" y="20898"/>
                    <a:pt x="22450" y="20930"/>
                    <a:pt x="22508" y="20930"/>
                  </a:cubicBezTo>
                  <a:cubicBezTo>
                    <a:pt x="22524" y="20930"/>
                    <a:pt x="22540" y="20928"/>
                    <a:pt x="22556" y="20923"/>
                  </a:cubicBezTo>
                  <a:cubicBezTo>
                    <a:pt x="22746" y="20866"/>
                    <a:pt x="22955" y="20803"/>
                    <a:pt x="23156" y="20803"/>
                  </a:cubicBezTo>
                  <a:cubicBezTo>
                    <a:pt x="23206" y="20803"/>
                    <a:pt x="23256" y="20807"/>
                    <a:pt x="23304" y="20816"/>
                  </a:cubicBezTo>
                  <a:cubicBezTo>
                    <a:pt x="23500" y="20856"/>
                    <a:pt x="23709" y="21021"/>
                    <a:pt x="23702" y="21218"/>
                  </a:cubicBezTo>
                  <a:cubicBezTo>
                    <a:pt x="23695" y="21427"/>
                    <a:pt x="23450" y="21578"/>
                    <a:pt x="23219" y="21579"/>
                  </a:cubicBezTo>
                  <a:cubicBezTo>
                    <a:pt x="22950" y="21578"/>
                    <a:pt x="22685" y="21427"/>
                    <a:pt x="22453" y="21294"/>
                  </a:cubicBezTo>
                  <a:cubicBezTo>
                    <a:pt x="22428" y="21280"/>
                    <a:pt x="22400" y="21272"/>
                    <a:pt x="22373" y="21272"/>
                  </a:cubicBezTo>
                  <a:cubicBezTo>
                    <a:pt x="22328" y="21272"/>
                    <a:pt x="22285" y="21292"/>
                    <a:pt x="22255" y="21327"/>
                  </a:cubicBezTo>
                  <a:cubicBezTo>
                    <a:pt x="22204" y="21385"/>
                    <a:pt x="22203" y="21468"/>
                    <a:pt x="22249" y="21529"/>
                  </a:cubicBezTo>
                  <a:cubicBezTo>
                    <a:pt x="22485" y="21836"/>
                    <a:pt x="22600" y="22232"/>
                    <a:pt x="22566" y="22616"/>
                  </a:cubicBezTo>
                  <a:cubicBezTo>
                    <a:pt x="22558" y="22703"/>
                    <a:pt x="22522" y="22793"/>
                    <a:pt x="22484" y="22825"/>
                  </a:cubicBezTo>
                  <a:cubicBezTo>
                    <a:pt x="22476" y="22832"/>
                    <a:pt x="22472" y="22834"/>
                    <a:pt x="22468" y="22834"/>
                  </a:cubicBezTo>
                  <a:cubicBezTo>
                    <a:pt x="22466" y="22834"/>
                    <a:pt x="22465" y="22833"/>
                    <a:pt x="22463" y="22832"/>
                  </a:cubicBezTo>
                  <a:cubicBezTo>
                    <a:pt x="22455" y="22832"/>
                    <a:pt x="22422" y="22822"/>
                    <a:pt x="22364" y="22731"/>
                  </a:cubicBezTo>
                  <a:cubicBezTo>
                    <a:pt x="22165" y="22426"/>
                    <a:pt x="22067" y="22056"/>
                    <a:pt x="22095" y="21692"/>
                  </a:cubicBezTo>
                  <a:cubicBezTo>
                    <a:pt x="22101" y="21612"/>
                    <a:pt x="22046" y="21540"/>
                    <a:pt x="21968" y="21523"/>
                  </a:cubicBezTo>
                  <a:cubicBezTo>
                    <a:pt x="21958" y="21521"/>
                    <a:pt x="21947" y="21520"/>
                    <a:pt x="21937" y="21520"/>
                  </a:cubicBezTo>
                  <a:cubicBezTo>
                    <a:pt x="21871" y="21520"/>
                    <a:pt x="21809" y="21562"/>
                    <a:pt x="21787" y="21628"/>
                  </a:cubicBezTo>
                  <a:cubicBezTo>
                    <a:pt x="21650" y="22032"/>
                    <a:pt x="21450" y="22409"/>
                    <a:pt x="21196" y="22750"/>
                  </a:cubicBezTo>
                  <a:cubicBezTo>
                    <a:pt x="21127" y="22844"/>
                    <a:pt x="21069" y="22876"/>
                    <a:pt x="21048" y="22876"/>
                  </a:cubicBezTo>
                  <a:cubicBezTo>
                    <a:pt x="21046" y="22876"/>
                    <a:pt x="21045" y="22876"/>
                    <a:pt x="21044" y="22875"/>
                  </a:cubicBezTo>
                  <a:cubicBezTo>
                    <a:pt x="21018" y="22868"/>
                    <a:pt x="20987" y="22782"/>
                    <a:pt x="21000" y="22659"/>
                  </a:cubicBezTo>
                  <a:cubicBezTo>
                    <a:pt x="21042" y="22253"/>
                    <a:pt x="21208" y="21857"/>
                    <a:pt x="21467" y="21540"/>
                  </a:cubicBezTo>
                  <a:cubicBezTo>
                    <a:pt x="21513" y="21483"/>
                    <a:pt x="21514" y="21398"/>
                    <a:pt x="21467" y="21340"/>
                  </a:cubicBezTo>
                  <a:cubicBezTo>
                    <a:pt x="21435" y="21303"/>
                    <a:pt x="21389" y="21281"/>
                    <a:pt x="21342" y="21281"/>
                  </a:cubicBezTo>
                  <a:cubicBezTo>
                    <a:pt x="21317" y="21281"/>
                    <a:pt x="21294" y="21286"/>
                    <a:pt x="21270" y="21299"/>
                  </a:cubicBezTo>
                  <a:cubicBezTo>
                    <a:pt x="21031" y="21421"/>
                    <a:pt x="20762" y="21484"/>
                    <a:pt x="20494" y="21484"/>
                  </a:cubicBezTo>
                  <a:cubicBezTo>
                    <a:pt x="20345" y="21484"/>
                    <a:pt x="20195" y="21464"/>
                    <a:pt x="20051" y="21425"/>
                  </a:cubicBezTo>
                  <a:cubicBezTo>
                    <a:pt x="19926" y="21391"/>
                    <a:pt x="19786" y="21320"/>
                    <a:pt x="19772" y="21224"/>
                  </a:cubicBezTo>
                  <a:cubicBezTo>
                    <a:pt x="19756" y="21116"/>
                    <a:pt x="19900" y="21002"/>
                    <a:pt x="20051" y="20944"/>
                  </a:cubicBezTo>
                  <a:cubicBezTo>
                    <a:pt x="20223" y="20879"/>
                    <a:pt x="20408" y="20847"/>
                    <a:pt x="20592" y="20847"/>
                  </a:cubicBezTo>
                  <a:cubicBezTo>
                    <a:pt x="20781" y="20847"/>
                    <a:pt x="20970" y="20881"/>
                    <a:pt x="21146" y="20947"/>
                  </a:cubicBezTo>
                  <a:cubicBezTo>
                    <a:pt x="21190" y="20969"/>
                    <a:pt x="21237" y="20989"/>
                    <a:pt x="21283" y="21008"/>
                  </a:cubicBezTo>
                  <a:cubicBezTo>
                    <a:pt x="21302" y="21015"/>
                    <a:pt x="21321" y="21019"/>
                    <a:pt x="21341" y="21019"/>
                  </a:cubicBezTo>
                  <a:cubicBezTo>
                    <a:pt x="21402" y="21019"/>
                    <a:pt x="21460" y="20983"/>
                    <a:pt x="21486" y="20923"/>
                  </a:cubicBezTo>
                  <a:cubicBezTo>
                    <a:pt x="21520" y="20845"/>
                    <a:pt x="21486" y="20754"/>
                    <a:pt x="21411" y="20715"/>
                  </a:cubicBezTo>
                  <a:cubicBezTo>
                    <a:pt x="21366" y="20694"/>
                    <a:pt x="21319" y="20672"/>
                    <a:pt x="21273" y="20655"/>
                  </a:cubicBezTo>
                  <a:cubicBezTo>
                    <a:pt x="20828" y="20442"/>
                    <a:pt x="20466" y="20073"/>
                    <a:pt x="20266" y="19621"/>
                  </a:cubicBezTo>
                  <a:cubicBezTo>
                    <a:pt x="20214" y="19504"/>
                    <a:pt x="20214" y="19418"/>
                    <a:pt x="20239" y="19395"/>
                  </a:cubicBezTo>
                  <a:cubicBezTo>
                    <a:pt x="20246" y="19388"/>
                    <a:pt x="20260" y="19384"/>
                    <a:pt x="20278" y="19384"/>
                  </a:cubicBezTo>
                  <a:cubicBezTo>
                    <a:pt x="20317" y="19384"/>
                    <a:pt x="20378" y="19401"/>
                    <a:pt x="20455" y="19442"/>
                  </a:cubicBezTo>
                  <a:cubicBezTo>
                    <a:pt x="20852" y="19658"/>
                    <a:pt x="21114" y="19982"/>
                    <a:pt x="21389" y="20325"/>
                  </a:cubicBezTo>
                  <a:cubicBezTo>
                    <a:pt x="21445" y="20394"/>
                    <a:pt x="21500" y="20463"/>
                    <a:pt x="21558" y="20532"/>
                  </a:cubicBezTo>
                  <a:cubicBezTo>
                    <a:pt x="21589" y="20569"/>
                    <a:pt x="21633" y="20589"/>
                    <a:pt x="21680" y="20589"/>
                  </a:cubicBezTo>
                  <a:cubicBezTo>
                    <a:pt x="21690" y="20589"/>
                    <a:pt x="21701" y="20588"/>
                    <a:pt x="21712" y="20586"/>
                  </a:cubicBezTo>
                  <a:cubicBezTo>
                    <a:pt x="21769" y="20576"/>
                    <a:pt x="21814" y="20534"/>
                    <a:pt x="21831" y="20478"/>
                  </a:cubicBezTo>
                  <a:cubicBezTo>
                    <a:pt x="21945" y="20115"/>
                    <a:pt x="22066" y="19765"/>
                    <a:pt x="22312" y="19462"/>
                  </a:cubicBezTo>
                  <a:cubicBezTo>
                    <a:pt x="22420" y="19333"/>
                    <a:pt x="22609" y="19178"/>
                    <a:pt x="22776" y="19178"/>
                  </a:cubicBezTo>
                  <a:close/>
                  <a:moveTo>
                    <a:pt x="7523" y="22291"/>
                  </a:moveTo>
                  <a:cubicBezTo>
                    <a:pt x="7527" y="22361"/>
                    <a:pt x="7546" y="22442"/>
                    <a:pt x="7585" y="22537"/>
                  </a:cubicBezTo>
                  <a:cubicBezTo>
                    <a:pt x="7678" y="22766"/>
                    <a:pt x="7789" y="22986"/>
                    <a:pt x="7919" y="23192"/>
                  </a:cubicBezTo>
                  <a:cubicBezTo>
                    <a:pt x="7831" y="23168"/>
                    <a:pt x="7740" y="23148"/>
                    <a:pt x="7651" y="23133"/>
                  </a:cubicBezTo>
                  <a:cubicBezTo>
                    <a:pt x="7559" y="22911"/>
                    <a:pt x="7334" y="22731"/>
                    <a:pt x="7091" y="22628"/>
                  </a:cubicBezTo>
                  <a:cubicBezTo>
                    <a:pt x="7049" y="22609"/>
                    <a:pt x="7010" y="22595"/>
                    <a:pt x="6968" y="22579"/>
                  </a:cubicBezTo>
                  <a:cubicBezTo>
                    <a:pt x="7167" y="22513"/>
                    <a:pt x="7354" y="22415"/>
                    <a:pt x="7523" y="22291"/>
                  </a:cubicBezTo>
                  <a:close/>
                  <a:moveTo>
                    <a:pt x="7863" y="24248"/>
                  </a:moveTo>
                  <a:lnTo>
                    <a:pt x="7863" y="24248"/>
                  </a:lnTo>
                  <a:cubicBezTo>
                    <a:pt x="7868" y="24249"/>
                    <a:pt x="7874" y="24249"/>
                    <a:pt x="7880" y="24251"/>
                  </a:cubicBezTo>
                  <a:lnTo>
                    <a:pt x="7876" y="24255"/>
                  </a:lnTo>
                  <a:cubicBezTo>
                    <a:pt x="7873" y="24251"/>
                    <a:pt x="7868" y="24249"/>
                    <a:pt x="7863" y="24248"/>
                  </a:cubicBezTo>
                  <a:close/>
                  <a:moveTo>
                    <a:pt x="6433" y="20902"/>
                  </a:moveTo>
                  <a:cubicBezTo>
                    <a:pt x="6444" y="20902"/>
                    <a:pt x="6453" y="20904"/>
                    <a:pt x="6459" y="20908"/>
                  </a:cubicBezTo>
                  <a:cubicBezTo>
                    <a:pt x="6486" y="20927"/>
                    <a:pt x="6500" y="21002"/>
                    <a:pt x="6472" y="21130"/>
                  </a:cubicBezTo>
                  <a:cubicBezTo>
                    <a:pt x="6375" y="21572"/>
                    <a:pt x="6138" y="21913"/>
                    <a:pt x="5886" y="22273"/>
                  </a:cubicBezTo>
                  <a:cubicBezTo>
                    <a:pt x="5835" y="22345"/>
                    <a:pt x="5782" y="22419"/>
                    <a:pt x="5731" y="22492"/>
                  </a:cubicBezTo>
                  <a:cubicBezTo>
                    <a:pt x="5700" y="22541"/>
                    <a:pt x="5695" y="22602"/>
                    <a:pt x="5723" y="22655"/>
                  </a:cubicBezTo>
                  <a:cubicBezTo>
                    <a:pt x="5750" y="22707"/>
                    <a:pt x="5802" y="22739"/>
                    <a:pt x="5860" y="22741"/>
                  </a:cubicBezTo>
                  <a:cubicBezTo>
                    <a:pt x="6240" y="22749"/>
                    <a:pt x="6610" y="22767"/>
                    <a:pt x="6968" y="22921"/>
                  </a:cubicBezTo>
                  <a:cubicBezTo>
                    <a:pt x="7063" y="22962"/>
                    <a:pt x="7177" y="23031"/>
                    <a:pt x="7261" y="23116"/>
                  </a:cubicBezTo>
                  <a:cubicBezTo>
                    <a:pt x="7146" y="23120"/>
                    <a:pt x="6996" y="23148"/>
                    <a:pt x="6902" y="23274"/>
                  </a:cubicBezTo>
                  <a:cubicBezTo>
                    <a:pt x="6846" y="23348"/>
                    <a:pt x="6823" y="23437"/>
                    <a:pt x="6837" y="23534"/>
                  </a:cubicBezTo>
                  <a:cubicBezTo>
                    <a:pt x="6845" y="23580"/>
                    <a:pt x="6860" y="23627"/>
                    <a:pt x="6882" y="23670"/>
                  </a:cubicBezTo>
                  <a:cubicBezTo>
                    <a:pt x="6857" y="23672"/>
                    <a:pt x="6831" y="23672"/>
                    <a:pt x="6806" y="23672"/>
                  </a:cubicBezTo>
                  <a:cubicBezTo>
                    <a:pt x="6469" y="23672"/>
                    <a:pt x="6129" y="23558"/>
                    <a:pt x="5861" y="23349"/>
                  </a:cubicBezTo>
                  <a:cubicBezTo>
                    <a:pt x="5833" y="23326"/>
                    <a:pt x="5798" y="23315"/>
                    <a:pt x="5764" y="23315"/>
                  </a:cubicBezTo>
                  <a:cubicBezTo>
                    <a:pt x="5725" y="23315"/>
                    <a:pt x="5687" y="23329"/>
                    <a:pt x="5657" y="23356"/>
                  </a:cubicBezTo>
                  <a:cubicBezTo>
                    <a:pt x="5599" y="23408"/>
                    <a:pt x="5587" y="23495"/>
                    <a:pt x="5629" y="23559"/>
                  </a:cubicBezTo>
                  <a:cubicBezTo>
                    <a:pt x="5762" y="23768"/>
                    <a:pt x="5916" y="24004"/>
                    <a:pt x="5939" y="24249"/>
                  </a:cubicBezTo>
                  <a:cubicBezTo>
                    <a:pt x="5959" y="24449"/>
                    <a:pt x="5861" y="24696"/>
                    <a:pt x="5670" y="24745"/>
                  </a:cubicBezTo>
                  <a:cubicBezTo>
                    <a:pt x="5648" y="24750"/>
                    <a:pt x="5626" y="24753"/>
                    <a:pt x="5604" y="24753"/>
                  </a:cubicBezTo>
                  <a:cubicBezTo>
                    <a:pt x="5422" y="24753"/>
                    <a:pt x="5241" y="24572"/>
                    <a:pt x="5189" y="24383"/>
                  </a:cubicBezTo>
                  <a:cubicBezTo>
                    <a:pt x="5114" y="24124"/>
                    <a:pt x="5186" y="23826"/>
                    <a:pt x="5252" y="23565"/>
                  </a:cubicBezTo>
                  <a:cubicBezTo>
                    <a:pt x="5269" y="23492"/>
                    <a:pt x="5233" y="23415"/>
                    <a:pt x="5165" y="23384"/>
                  </a:cubicBezTo>
                  <a:cubicBezTo>
                    <a:pt x="5144" y="23372"/>
                    <a:pt x="5119" y="23369"/>
                    <a:pt x="5098" y="23369"/>
                  </a:cubicBezTo>
                  <a:cubicBezTo>
                    <a:pt x="5049" y="23369"/>
                    <a:pt x="5001" y="23392"/>
                    <a:pt x="4970" y="23434"/>
                  </a:cubicBezTo>
                  <a:cubicBezTo>
                    <a:pt x="4742" y="23745"/>
                    <a:pt x="4392" y="23967"/>
                    <a:pt x="4015" y="24040"/>
                  </a:cubicBezTo>
                  <a:cubicBezTo>
                    <a:pt x="3987" y="24046"/>
                    <a:pt x="3957" y="24048"/>
                    <a:pt x="3929" y="24048"/>
                  </a:cubicBezTo>
                  <a:cubicBezTo>
                    <a:pt x="3872" y="24048"/>
                    <a:pt x="3820" y="24038"/>
                    <a:pt x="3792" y="24019"/>
                  </a:cubicBezTo>
                  <a:cubicBezTo>
                    <a:pt x="3780" y="24012"/>
                    <a:pt x="3779" y="24006"/>
                    <a:pt x="3779" y="24002"/>
                  </a:cubicBezTo>
                  <a:cubicBezTo>
                    <a:pt x="3777" y="23991"/>
                    <a:pt x="3779" y="23960"/>
                    <a:pt x="3846" y="23876"/>
                  </a:cubicBezTo>
                  <a:cubicBezTo>
                    <a:pt x="4084" y="23600"/>
                    <a:pt x="4414" y="23405"/>
                    <a:pt x="4771" y="23328"/>
                  </a:cubicBezTo>
                  <a:cubicBezTo>
                    <a:pt x="4847" y="23312"/>
                    <a:pt x="4902" y="23240"/>
                    <a:pt x="4896" y="23161"/>
                  </a:cubicBezTo>
                  <a:cubicBezTo>
                    <a:pt x="4889" y="23081"/>
                    <a:pt x="4826" y="23018"/>
                    <a:pt x="4745" y="23015"/>
                  </a:cubicBezTo>
                  <a:cubicBezTo>
                    <a:pt x="4320" y="22995"/>
                    <a:pt x="3901" y="22909"/>
                    <a:pt x="3504" y="22759"/>
                  </a:cubicBezTo>
                  <a:cubicBezTo>
                    <a:pt x="3383" y="22714"/>
                    <a:pt x="3340" y="22667"/>
                    <a:pt x="3340" y="22645"/>
                  </a:cubicBezTo>
                  <a:cubicBezTo>
                    <a:pt x="3340" y="22619"/>
                    <a:pt x="3414" y="22566"/>
                    <a:pt x="3534" y="22544"/>
                  </a:cubicBezTo>
                  <a:cubicBezTo>
                    <a:pt x="3655" y="22522"/>
                    <a:pt x="3778" y="22512"/>
                    <a:pt x="3902" y="22512"/>
                  </a:cubicBezTo>
                  <a:cubicBezTo>
                    <a:pt x="4189" y="22512"/>
                    <a:pt x="4476" y="22569"/>
                    <a:pt x="4738" y="22681"/>
                  </a:cubicBezTo>
                  <a:cubicBezTo>
                    <a:pt x="4758" y="22690"/>
                    <a:pt x="4780" y="22695"/>
                    <a:pt x="4801" y="22695"/>
                  </a:cubicBezTo>
                  <a:cubicBezTo>
                    <a:pt x="4851" y="22695"/>
                    <a:pt x="4900" y="22670"/>
                    <a:pt x="4931" y="22626"/>
                  </a:cubicBezTo>
                  <a:cubicBezTo>
                    <a:pt x="4974" y="22564"/>
                    <a:pt x="4968" y="22479"/>
                    <a:pt x="4916" y="22426"/>
                  </a:cubicBezTo>
                  <a:cubicBezTo>
                    <a:pt x="4630" y="22122"/>
                    <a:pt x="4463" y="21708"/>
                    <a:pt x="4457" y="21290"/>
                  </a:cubicBezTo>
                  <a:cubicBezTo>
                    <a:pt x="4456" y="21160"/>
                    <a:pt x="4484" y="21005"/>
                    <a:pt x="4572" y="20966"/>
                  </a:cubicBezTo>
                  <a:cubicBezTo>
                    <a:pt x="4589" y="20958"/>
                    <a:pt x="4606" y="20954"/>
                    <a:pt x="4625" y="20954"/>
                  </a:cubicBezTo>
                  <a:cubicBezTo>
                    <a:pt x="4719" y="20954"/>
                    <a:pt x="4837" y="21048"/>
                    <a:pt x="4918" y="21156"/>
                  </a:cubicBezTo>
                  <a:cubicBezTo>
                    <a:pt x="5140" y="21454"/>
                    <a:pt x="5248" y="21839"/>
                    <a:pt x="5219" y="22210"/>
                  </a:cubicBezTo>
                  <a:cubicBezTo>
                    <a:pt x="5212" y="22258"/>
                    <a:pt x="5204" y="22308"/>
                    <a:pt x="5200" y="22357"/>
                  </a:cubicBezTo>
                  <a:cubicBezTo>
                    <a:pt x="5193" y="22442"/>
                    <a:pt x="5253" y="22517"/>
                    <a:pt x="5337" y="22530"/>
                  </a:cubicBezTo>
                  <a:cubicBezTo>
                    <a:pt x="5344" y="22531"/>
                    <a:pt x="5351" y="22531"/>
                    <a:pt x="5358" y="22531"/>
                  </a:cubicBezTo>
                  <a:cubicBezTo>
                    <a:pt x="5435" y="22531"/>
                    <a:pt x="5501" y="22477"/>
                    <a:pt x="5515" y="22400"/>
                  </a:cubicBezTo>
                  <a:cubicBezTo>
                    <a:pt x="5524" y="22350"/>
                    <a:pt x="5530" y="22299"/>
                    <a:pt x="5536" y="22249"/>
                  </a:cubicBezTo>
                  <a:cubicBezTo>
                    <a:pt x="5615" y="21764"/>
                    <a:pt x="5870" y="21313"/>
                    <a:pt x="6248" y="20996"/>
                  </a:cubicBezTo>
                  <a:cubicBezTo>
                    <a:pt x="6324" y="20932"/>
                    <a:pt x="6393" y="20902"/>
                    <a:pt x="6433" y="20902"/>
                  </a:cubicBezTo>
                  <a:close/>
                  <a:moveTo>
                    <a:pt x="10749" y="1661"/>
                  </a:moveTo>
                  <a:lnTo>
                    <a:pt x="10749" y="1661"/>
                  </a:lnTo>
                  <a:cubicBezTo>
                    <a:pt x="10704" y="1710"/>
                    <a:pt x="10681" y="1760"/>
                    <a:pt x="10669" y="1797"/>
                  </a:cubicBezTo>
                  <a:cubicBezTo>
                    <a:pt x="10612" y="1985"/>
                    <a:pt x="10711" y="2179"/>
                    <a:pt x="10939" y="2332"/>
                  </a:cubicBezTo>
                  <a:cubicBezTo>
                    <a:pt x="11208" y="2512"/>
                    <a:pt x="11512" y="2633"/>
                    <a:pt x="11829" y="2692"/>
                  </a:cubicBezTo>
                  <a:cubicBezTo>
                    <a:pt x="11662" y="2805"/>
                    <a:pt x="11510" y="2945"/>
                    <a:pt x="11389" y="3106"/>
                  </a:cubicBezTo>
                  <a:cubicBezTo>
                    <a:pt x="11227" y="3320"/>
                    <a:pt x="11111" y="3655"/>
                    <a:pt x="11317" y="3891"/>
                  </a:cubicBezTo>
                  <a:cubicBezTo>
                    <a:pt x="11408" y="3996"/>
                    <a:pt x="11545" y="4051"/>
                    <a:pt x="11709" y="4051"/>
                  </a:cubicBezTo>
                  <a:cubicBezTo>
                    <a:pt x="11797" y="4051"/>
                    <a:pt x="11892" y="4035"/>
                    <a:pt x="11993" y="4004"/>
                  </a:cubicBezTo>
                  <a:cubicBezTo>
                    <a:pt x="12310" y="3907"/>
                    <a:pt x="12599" y="3729"/>
                    <a:pt x="12832" y="3492"/>
                  </a:cubicBezTo>
                  <a:cubicBezTo>
                    <a:pt x="12858" y="3799"/>
                    <a:pt x="12943" y="4103"/>
                    <a:pt x="13080" y="4377"/>
                  </a:cubicBezTo>
                  <a:cubicBezTo>
                    <a:pt x="13187" y="4591"/>
                    <a:pt x="13345" y="4714"/>
                    <a:pt x="13508" y="4714"/>
                  </a:cubicBezTo>
                  <a:cubicBezTo>
                    <a:pt x="13542" y="4714"/>
                    <a:pt x="13578" y="4708"/>
                    <a:pt x="13613" y="4698"/>
                  </a:cubicBezTo>
                  <a:cubicBezTo>
                    <a:pt x="13728" y="4662"/>
                    <a:pt x="13869" y="4549"/>
                    <a:pt x="13895" y="4230"/>
                  </a:cubicBezTo>
                  <a:cubicBezTo>
                    <a:pt x="13914" y="3985"/>
                    <a:pt x="13911" y="3737"/>
                    <a:pt x="13889" y="3495"/>
                  </a:cubicBezTo>
                  <a:lnTo>
                    <a:pt x="13889" y="3495"/>
                  </a:lnTo>
                  <a:cubicBezTo>
                    <a:pt x="14048" y="3642"/>
                    <a:pt x="14228" y="3763"/>
                    <a:pt x="14426" y="3852"/>
                  </a:cubicBezTo>
                  <a:cubicBezTo>
                    <a:pt x="14493" y="3883"/>
                    <a:pt x="14582" y="3916"/>
                    <a:pt x="14676" y="3916"/>
                  </a:cubicBezTo>
                  <a:cubicBezTo>
                    <a:pt x="14728" y="3916"/>
                    <a:pt x="14782" y="3906"/>
                    <a:pt x="14835" y="3880"/>
                  </a:cubicBezTo>
                  <a:cubicBezTo>
                    <a:pt x="14919" y="3838"/>
                    <a:pt x="14979" y="3769"/>
                    <a:pt x="15010" y="3677"/>
                  </a:cubicBezTo>
                  <a:cubicBezTo>
                    <a:pt x="15075" y="3481"/>
                    <a:pt x="14979" y="3272"/>
                    <a:pt x="14948" y="3212"/>
                  </a:cubicBezTo>
                  <a:cubicBezTo>
                    <a:pt x="14817" y="2958"/>
                    <a:pt x="14625" y="2736"/>
                    <a:pt x="14398" y="2568"/>
                  </a:cubicBezTo>
                  <a:cubicBezTo>
                    <a:pt x="14547" y="2538"/>
                    <a:pt x="14696" y="2487"/>
                    <a:pt x="14833" y="2402"/>
                  </a:cubicBezTo>
                  <a:cubicBezTo>
                    <a:pt x="15010" y="2293"/>
                    <a:pt x="15149" y="2107"/>
                    <a:pt x="15206" y="1904"/>
                  </a:cubicBezTo>
                  <a:cubicBezTo>
                    <a:pt x="15275" y="1927"/>
                    <a:pt x="15341" y="1950"/>
                    <a:pt x="15409" y="1976"/>
                  </a:cubicBezTo>
                  <a:cubicBezTo>
                    <a:pt x="15341" y="2168"/>
                    <a:pt x="15414" y="2398"/>
                    <a:pt x="15615" y="2610"/>
                  </a:cubicBezTo>
                  <a:cubicBezTo>
                    <a:pt x="15841" y="2850"/>
                    <a:pt x="16132" y="3030"/>
                    <a:pt x="16444" y="3137"/>
                  </a:cubicBezTo>
                  <a:cubicBezTo>
                    <a:pt x="16182" y="3295"/>
                    <a:pt x="15946" y="3504"/>
                    <a:pt x="15761" y="3749"/>
                  </a:cubicBezTo>
                  <a:cubicBezTo>
                    <a:pt x="15625" y="3927"/>
                    <a:pt x="15583" y="4109"/>
                    <a:pt x="15638" y="4253"/>
                  </a:cubicBezTo>
                  <a:cubicBezTo>
                    <a:pt x="15539" y="4216"/>
                    <a:pt x="15429" y="4192"/>
                    <a:pt x="15322" y="4192"/>
                  </a:cubicBezTo>
                  <a:cubicBezTo>
                    <a:pt x="15165" y="4192"/>
                    <a:pt x="15014" y="4243"/>
                    <a:pt x="14913" y="4382"/>
                  </a:cubicBezTo>
                  <a:cubicBezTo>
                    <a:pt x="14788" y="4557"/>
                    <a:pt x="14804" y="4806"/>
                    <a:pt x="14954" y="5066"/>
                  </a:cubicBezTo>
                  <a:cubicBezTo>
                    <a:pt x="15119" y="5353"/>
                    <a:pt x="15358" y="5595"/>
                    <a:pt x="15639" y="5771"/>
                  </a:cubicBezTo>
                  <a:cubicBezTo>
                    <a:pt x="15345" y="5864"/>
                    <a:pt x="15070" y="6012"/>
                    <a:pt x="14833" y="6207"/>
                  </a:cubicBezTo>
                  <a:cubicBezTo>
                    <a:pt x="14608" y="6393"/>
                    <a:pt x="14534" y="6617"/>
                    <a:pt x="14640" y="6797"/>
                  </a:cubicBezTo>
                  <a:cubicBezTo>
                    <a:pt x="14691" y="6885"/>
                    <a:pt x="14799" y="6979"/>
                    <a:pt x="15018" y="6979"/>
                  </a:cubicBezTo>
                  <a:cubicBezTo>
                    <a:pt x="15061" y="6979"/>
                    <a:pt x="15109" y="6975"/>
                    <a:pt x="15161" y="6967"/>
                  </a:cubicBezTo>
                  <a:cubicBezTo>
                    <a:pt x="15403" y="6930"/>
                    <a:pt x="15643" y="6874"/>
                    <a:pt x="15875" y="6796"/>
                  </a:cubicBezTo>
                  <a:lnTo>
                    <a:pt x="15875" y="6796"/>
                  </a:lnTo>
                  <a:cubicBezTo>
                    <a:pt x="15767" y="6983"/>
                    <a:pt x="15689" y="7186"/>
                    <a:pt x="15646" y="7399"/>
                  </a:cubicBezTo>
                  <a:cubicBezTo>
                    <a:pt x="15623" y="7510"/>
                    <a:pt x="15607" y="7674"/>
                    <a:pt x="15711" y="7804"/>
                  </a:cubicBezTo>
                  <a:cubicBezTo>
                    <a:pt x="15770" y="7876"/>
                    <a:pt x="15852" y="7919"/>
                    <a:pt x="15949" y="7928"/>
                  </a:cubicBezTo>
                  <a:cubicBezTo>
                    <a:pt x="15962" y="7931"/>
                    <a:pt x="15975" y="7931"/>
                    <a:pt x="15985" y="7931"/>
                  </a:cubicBezTo>
                  <a:cubicBezTo>
                    <a:pt x="16136" y="7931"/>
                    <a:pt x="16291" y="7847"/>
                    <a:pt x="16388" y="7765"/>
                  </a:cubicBezTo>
                  <a:cubicBezTo>
                    <a:pt x="16605" y="7581"/>
                    <a:pt x="16780" y="7344"/>
                    <a:pt x="16892" y="7084"/>
                  </a:cubicBezTo>
                  <a:cubicBezTo>
                    <a:pt x="16955" y="7222"/>
                    <a:pt x="17037" y="7357"/>
                    <a:pt x="17151" y="7471"/>
                  </a:cubicBezTo>
                  <a:cubicBezTo>
                    <a:pt x="17306" y="7627"/>
                    <a:pt x="17535" y="7725"/>
                    <a:pt x="17756" y="7725"/>
                  </a:cubicBezTo>
                  <a:cubicBezTo>
                    <a:pt x="17914" y="7725"/>
                    <a:pt x="18069" y="7675"/>
                    <a:pt x="18191" y="7559"/>
                  </a:cubicBezTo>
                  <a:cubicBezTo>
                    <a:pt x="18460" y="7304"/>
                    <a:pt x="18421" y="6862"/>
                    <a:pt x="18227" y="6584"/>
                  </a:cubicBezTo>
                  <a:cubicBezTo>
                    <a:pt x="18158" y="6485"/>
                    <a:pt x="18073" y="6401"/>
                    <a:pt x="17983" y="6328"/>
                  </a:cubicBezTo>
                  <a:cubicBezTo>
                    <a:pt x="18238" y="6286"/>
                    <a:pt x="18487" y="6191"/>
                    <a:pt x="18703" y="6048"/>
                  </a:cubicBezTo>
                  <a:cubicBezTo>
                    <a:pt x="18719" y="6038"/>
                    <a:pt x="18735" y="6027"/>
                    <a:pt x="18752" y="6015"/>
                  </a:cubicBezTo>
                  <a:cubicBezTo>
                    <a:pt x="18882" y="6063"/>
                    <a:pt x="19014" y="6099"/>
                    <a:pt x="19150" y="6126"/>
                  </a:cubicBezTo>
                  <a:cubicBezTo>
                    <a:pt x="18983" y="6240"/>
                    <a:pt x="18833" y="6380"/>
                    <a:pt x="18711" y="6541"/>
                  </a:cubicBezTo>
                  <a:cubicBezTo>
                    <a:pt x="18548" y="6754"/>
                    <a:pt x="18431" y="7090"/>
                    <a:pt x="18639" y="7326"/>
                  </a:cubicBezTo>
                  <a:cubicBezTo>
                    <a:pt x="18730" y="7430"/>
                    <a:pt x="18867" y="7485"/>
                    <a:pt x="19032" y="7485"/>
                  </a:cubicBezTo>
                  <a:cubicBezTo>
                    <a:pt x="19119" y="7485"/>
                    <a:pt x="19214" y="7470"/>
                    <a:pt x="19314" y="7438"/>
                  </a:cubicBezTo>
                  <a:cubicBezTo>
                    <a:pt x="19629" y="7342"/>
                    <a:pt x="19920" y="7163"/>
                    <a:pt x="20154" y="6927"/>
                  </a:cubicBezTo>
                  <a:cubicBezTo>
                    <a:pt x="20180" y="7234"/>
                    <a:pt x="20263" y="7537"/>
                    <a:pt x="20401" y="7811"/>
                  </a:cubicBezTo>
                  <a:cubicBezTo>
                    <a:pt x="20462" y="7935"/>
                    <a:pt x="20541" y="8027"/>
                    <a:pt x="20627" y="8083"/>
                  </a:cubicBezTo>
                  <a:cubicBezTo>
                    <a:pt x="20504" y="7887"/>
                    <a:pt x="20457" y="7632"/>
                    <a:pt x="20511" y="7406"/>
                  </a:cubicBezTo>
                  <a:cubicBezTo>
                    <a:pt x="20518" y="7376"/>
                    <a:pt x="20527" y="7347"/>
                    <a:pt x="20538" y="7319"/>
                  </a:cubicBezTo>
                  <a:lnTo>
                    <a:pt x="20538" y="7319"/>
                  </a:lnTo>
                  <a:cubicBezTo>
                    <a:pt x="20466" y="7556"/>
                    <a:pt x="20535" y="7846"/>
                    <a:pt x="20669" y="8083"/>
                  </a:cubicBezTo>
                  <a:cubicBezTo>
                    <a:pt x="20835" y="8377"/>
                    <a:pt x="21059" y="8605"/>
                    <a:pt x="21294" y="8805"/>
                  </a:cubicBezTo>
                  <a:cubicBezTo>
                    <a:pt x="20871" y="8940"/>
                    <a:pt x="20437" y="9083"/>
                    <a:pt x="20050" y="9410"/>
                  </a:cubicBezTo>
                  <a:cubicBezTo>
                    <a:pt x="19778" y="9640"/>
                    <a:pt x="19796" y="9842"/>
                    <a:pt x="19832" y="9942"/>
                  </a:cubicBezTo>
                  <a:cubicBezTo>
                    <a:pt x="19894" y="10118"/>
                    <a:pt x="20071" y="10214"/>
                    <a:pt x="20328" y="10214"/>
                  </a:cubicBezTo>
                  <a:cubicBezTo>
                    <a:pt x="20341" y="10214"/>
                    <a:pt x="20354" y="10214"/>
                    <a:pt x="20367" y="10213"/>
                  </a:cubicBezTo>
                  <a:cubicBezTo>
                    <a:pt x="20689" y="10199"/>
                    <a:pt x="21006" y="10115"/>
                    <a:pt x="21296" y="9975"/>
                  </a:cubicBezTo>
                  <a:lnTo>
                    <a:pt x="21296" y="9975"/>
                  </a:lnTo>
                  <a:cubicBezTo>
                    <a:pt x="21226" y="10166"/>
                    <a:pt x="21190" y="10367"/>
                    <a:pt x="21188" y="10569"/>
                  </a:cubicBezTo>
                  <a:cubicBezTo>
                    <a:pt x="21183" y="10837"/>
                    <a:pt x="21290" y="11175"/>
                    <a:pt x="21597" y="11244"/>
                  </a:cubicBezTo>
                  <a:cubicBezTo>
                    <a:pt x="21627" y="11251"/>
                    <a:pt x="21657" y="11254"/>
                    <a:pt x="21690" y="11254"/>
                  </a:cubicBezTo>
                  <a:cubicBezTo>
                    <a:pt x="21872" y="11254"/>
                    <a:pt x="22054" y="11143"/>
                    <a:pt x="22209" y="10936"/>
                  </a:cubicBezTo>
                  <a:cubicBezTo>
                    <a:pt x="22404" y="10670"/>
                    <a:pt x="22533" y="10354"/>
                    <a:pt x="22580" y="10027"/>
                  </a:cubicBezTo>
                  <a:cubicBezTo>
                    <a:pt x="22785" y="10259"/>
                    <a:pt x="23031" y="10452"/>
                    <a:pt x="23303" y="10592"/>
                  </a:cubicBezTo>
                  <a:cubicBezTo>
                    <a:pt x="23411" y="10648"/>
                    <a:pt x="23515" y="10675"/>
                    <a:pt x="23610" y="10677"/>
                  </a:cubicBezTo>
                  <a:cubicBezTo>
                    <a:pt x="24059" y="11931"/>
                    <a:pt x="24413" y="13485"/>
                    <a:pt x="24305" y="15106"/>
                  </a:cubicBezTo>
                  <a:cubicBezTo>
                    <a:pt x="24263" y="15740"/>
                    <a:pt x="24151" y="16352"/>
                    <a:pt x="23970" y="16925"/>
                  </a:cubicBezTo>
                  <a:cubicBezTo>
                    <a:pt x="23955" y="16968"/>
                    <a:pt x="23941" y="17012"/>
                    <a:pt x="23927" y="17056"/>
                  </a:cubicBezTo>
                  <a:cubicBezTo>
                    <a:pt x="23911" y="16909"/>
                    <a:pt x="23876" y="16762"/>
                    <a:pt x="23824" y="16623"/>
                  </a:cubicBezTo>
                  <a:cubicBezTo>
                    <a:pt x="23719" y="16342"/>
                    <a:pt x="23485" y="16048"/>
                    <a:pt x="23157" y="16048"/>
                  </a:cubicBezTo>
                  <a:cubicBezTo>
                    <a:pt x="23151" y="16048"/>
                    <a:pt x="23146" y="16048"/>
                    <a:pt x="23140" y="16048"/>
                  </a:cubicBezTo>
                  <a:cubicBezTo>
                    <a:pt x="22747" y="16061"/>
                    <a:pt x="22527" y="16460"/>
                    <a:pt x="22478" y="16853"/>
                  </a:cubicBezTo>
                  <a:cubicBezTo>
                    <a:pt x="22438" y="17187"/>
                    <a:pt x="22484" y="17504"/>
                    <a:pt x="22551" y="17804"/>
                  </a:cubicBezTo>
                  <a:cubicBezTo>
                    <a:pt x="22174" y="17675"/>
                    <a:pt x="21781" y="17547"/>
                    <a:pt x="21338" y="17547"/>
                  </a:cubicBezTo>
                  <a:cubicBezTo>
                    <a:pt x="21290" y="17547"/>
                    <a:pt x="21240" y="17548"/>
                    <a:pt x="21190" y="17552"/>
                  </a:cubicBezTo>
                  <a:cubicBezTo>
                    <a:pt x="20836" y="17575"/>
                    <a:pt x="20730" y="17749"/>
                    <a:pt x="20699" y="17850"/>
                  </a:cubicBezTo>
                  <a:cubicBezTo>
                    <a:pt x="20642" y="18037"/>
                    <a:pt x="20741" y="18231"/>
                    <a:pt x="20970" y="18385"/>
                  </a:cubicBezTo>
                  <a:cubicBezTo>
                    <a:pt x="21238" y="18565"/>
                    <a:pt x="21542" y="18685"/>
                    <a:pt x="21859" y="18745"/>
                  </a:cubicBezTo>
                  <a:cubicBezTo>
                    <a:pt x="21692" y="18858"/>
                    <a:pt x="21542" y="18999"/>
                    <a:pt x="21419" y="19159"/>
                  </a:cubicBezTo>
                  <a:cubicBezTo>
                    <a:pt x="21316" y="19297"/>
                    <a:pt x="21231" y="19487"/>
                    <a:pt x="21238" y="19664"/>
                  </a:cubicBezTo>
                  <a:cubicBezTo>
                    <a:pt x="21056" y="19474"/>
                    <a:pt x="20852" y="19297"/>
                    <a:pt x="20596" y="19159"/>
                  </a:cubicBezTo>
                  <a:cubicBezTo>
                    <a:pt x="20463" y="19087"/>
                    <a:pt x="20354" y="19062"/>
                    <a:pt x="20267" y="19062"/>
                  </a:cubicBezTo>
                  <a:cubicBezTo>
                    <a:pt x="20148" y="19062"/>
                    <a:pt x="20068" y="19109"/>
                    <a:pt x="20021" y="19149"/>
                  </a:cubicBezTo>
                  <a:cubicBezTo>
                    <a:pt x="19873" y="19274"/>
                    <a:pt x="19851" y="19491"/>
                    <a:pt x="19963" y="19743"/>
                  </a:cubicBezTo>
                  <a:cubicBezTo>
                    <a:pt x="20095" y="20039"/>
                    <a:pt x="20286" y="20305"/>
                    <a:pt x="20521" y="20524"/>
                  </a:cubicBezTo>
                  <a:cubicBezTo>
                    <a:pt x="20318" y="20528"/>
                    <a:pt x="20116" y="20568"/>
                    <a:pt x="19929" y="20639"/>
                  </a:cubicBezTo>
                  <a:cubicBezTo>
                    <a:pt x="19677" y="20734"/>
                    <a:pt x="19399" y="20953"/>
                    <a:pt x="19448" y="21263"/>
                  </a:cubicBezTo>
                  <a:cubicBezTo>
                    <a:pt x="19481" y="21476"/>
                    <a:pt x="19665" y="21641"/>
                    <a:pt x="19958" y="21722"/>
                  </a:cubicBezTo>
                  <a:cubicBezTo>
                    <a:pt x="20128" y="21769"/>
                    <a:pt x="20306" y="21792"/>
                    <a:pt x="20483" y="21792"/>
                  </a:cubicBezTo>
                  <a:cubicBezTo>
                    <a:pt x="20637" y="21792"/>
                    <a:pt x="20791" y="21775"/>
                    <a:pt x="20940" y="21741"/>
                  </a:cubicBezTo>
                  <a:lnTo>
                    <a:pt x="20940" y="21741"/>
                  </a:lnTo>
                  <a:cubicBezTo>
                    <a:pt x="20895" y="21844"/>
                    <a:pt x="20855" y="21944"/>
                    <a:pt x="20816" y="22043"/>
                  </a:cubicBezTo>
                  <a:cubicBezTo>
                    <a:pt x="19959" y="22874"/>
                    <a:pt x="18986" y="23572"/>
                    <a:pt x="17927" y="24099"/>
                  </a:cubicBezTo>
                  <a:cubicBezTo>
                    <a:pt x="16299" y="24912"/>
                    <a:pt x="14571" y="25323"/>
                    <a:pt x="12782" y="25323"/>
                  </a:cubicBezTo>
                  <a:cubicBezTo>
                    <a:pt x="12679" y="25323"/>
                    <a:pt x="12575" y="25322"/>
                    <a:pt x="12471" y="25319"/>
                  </a:cubicBezTo>
                  <a:cubicBezTo>
                    <a:pt x="11798" y="25300"/>
                    <a:pt x="11122" y="25226"/>
                    <a:pt x="10455" y="25090"/>
                  </a:cubicBezTo>
                  <a:cubicBezTo>
                    <a:pt x="10445" y="25046"/>
                    <a:pt x="10430" y="25002"/>
                    <a:pt x="10416" y="24959"/>
                  </a:cubicBezTo>
                  <a:cubicBezTo>
                    <a:pt x="10302" y="24642"/>
                    <a:pt x="10119" y="24379"/>
                    <a:pt x="9922" y="24141"/>
                  </a:cubicBezTo>
                  <a:cubicBezTo>
                    <a:pt x="10361" y="24081"/>
                    <a:pt x="10815" y="24013"/>
                    <a:pt x="11251" y="23757"/>
                  </a:cubicBezTo>
                  <a:cubicBezTo>
                    <a:pt x="11556" y="23577"/>
                    <a:pt x="11574" y="23372"/>
                    <a:pt x="11555" y="23269"/>
                  </a:cubicBezTo>
                  <a:cubicBezTo>
                    <a:pt x="11523" y="23076"/>
                    <a:pt x="11346" y="22946"/>
                    <a:pt x="11073" y="22911"/>
                  </a:cubicBezTo>
                  <a:cubicBezTo>
                    <a:pt x="10978" y="22900"/>
                    <a:pt x="10882" y="22894"/>
                    <a:pt x="10786" y="22894"/>
                  </a:cubicBezTo>
                  <a:cubicBezTo>
                    <a:pt x="10559" y="22894"/>
                    <a:pt x="10333" y="22926"/>
                    <a:pt x="10116" y="22988"/>
                  </a:cubicBezTo>
                  <a:cubicBezTo>
                    <a:pt x="10216" y="22811"/>
                    <a:pt x="10286" y="22619"/>
                    <a:pt x="10324" y="22420"/>
                  </a:cubicBezTo>
                  <a:cubicBezTo>
                    <a:pt x="10373" y="22155"/>
                    <a:pt x="10325" y="21805"/>
                    <a:pt x="10036" y="21686"/>
                  </a:cubicBezTo>
                  <a:cubicBezTo>
                    <a:pt x="9985" y="21665"/>
                    <a:pt x="9929" y="21655"/>
                    <a:pt x="9872" y="21655"/>
                  </a:cubicBezTo>
                  <a:cubicBezTo>
                    <a:pt x="9846" y="21655"/>
                    <a:pt x="9819" y="21657"/>
                    <a:pt x="9792" y="21661"/>
                  </a:cubicBezTo>
                  <a:cubicBezTo>
                    <a:pt x="9669" y="21467"/>
                    <a:pt x="9509" y="21294"/>
                    <a:pt x="9323" y="21155"/>
                  </a:cubicBezTo>
                  <a:cubicBezTo>
                    <a:pt x="9473" y="21124"/>
                    <a:pt x="9622" y="21074"/>
                    <a:pt x="9759" y="20989"/>
                  </a:cubicBezTo>
                  <a:cubicBezTo>
                    <a:pt x="10078" y="20790"/>
                    <a:pt x="10281" y="20344"/>
                    <a:pt x="10078" y="19995"/>
                  </a:cubicBezTo>
                  <a:cubicBezTo>
                    <a:pt x="9949" y="19777"/>
                    <a:pt x="9704" y="19679"/>
                    <a:pt x="9461" y="19679"/>
                  </a:cubicBezTo>
                  <a:cubicBezTo>
                    <a:pt x="9348" y="19679"/>
                    <a:pt x="9235" y="19700"/>
                    <a:pt x="9134" y="19740"/>
                  </a:cubicBezTo>
                  <a:cubicBezTo>
                    <a:pt x="9022" y="19785"/>
                    <a:pt x="8921" y="19848"/>
                    <a:pt x="8830" y="19920"/>
                  </a:cubicBezTo>
                  <a:cubicBezTo>
                    <a:pt x="8846" y="19661"/>
                    <a:pt x="8810" y="19398"/>
                    <a:pt x="8718" y="19156"/>
                  </a:cubicBezTo>
                  <a:cubicBezTo>
                    <a:pt x="8613" y="18874"/>
                    <a:pt x="8382" y="18581"/>
                    <a:pt x="8046" y="18581"/>
                  </a:cubicBezTo>
                  <a:cubicBezTo>
                    <a:pt x="8042" y="18581"/>
                    <a:pt x="8038" y="18581"/>
                    <a:pt x="8034" y="18581"/>
                  </a:cubicBezTo>
                  <a:cubicBezTo>
                    <a:pt x="7642" y="18591"/>
                    <a:pt x="7421" y="18993"/>
                    <a:pt x="7372" y="19386"/>
                  </a:cubicBezTo>
                  <a:cubicBezTo>
                    <a:pt x="7333" y="19720"/>
                    <a:pt x="7377" y="20037"/>
                    <a:pt x="7445" y="20337"/>
                  </a:cubicBezTo>
                  <a:cubicBezTo>
                    <a:pt x="7068" y="20208"/>
                    <a:pt x="6678" y="20080"/>
                    <a:pt x="6233" y="20080"/>
                  </a:cubicBezTo>
                  <a:cubicBezTo>
                    <a:pt x="6184" y="20080"/>
                    <a:pt x="6135" y="20081"/>
                    <a:pt x="6084" y="20085"/>
                  </a:cubicBezTo>
                  <a:cubicBezTo>
                    <a:pt x="5730" y="20108"/>
                    <a:pt x="5626" y="20282"/>
                    <a:pt x="5593" y="20383"/>
                  </a:cubicBezTo>
                  <a:cubicBezTo>
                    <a:pt x="5536" y="20568"/>
                    <a:pt x="5634" y="20761"/>
                    <a:pt x="5860" y="20914"/>
                  </a:cubicBezTo>
                  <a:cubicBezTo>
                    <a:pt x="5693" y="21087"/>
                    <a:pt x="5550" y="21287"/>
                    <a:pt x="5442" y="21500"/>
                  </a:cubicBezTo>
                  <a:cubicBezTo>
                    <a:pt x="5379" y="21309"/>
                    <a:pt x="5288" y="21124"/>
                    <a:pt x="5167" y="20963"/>
                  </a:cubicBezTo>
                  <a:cubicBezTo>
                    <a:pt x="5093" y="20864"/>
                    <a:pt x="4994" y="20769"/>
                    <a:pt x="4879" y="20705"/>
                  </a:cubicBezTo>
                  <a:cubicBezTo>
                    <a:pt x="4954" y="20648"/>
                    <a:pt x="5024" y="20583"/>
                    <a:pt x="5091" y="20512"/>
                  </a:cubicBezTo>
                  <a:cubicBezTo>
                    <a:pt x="5299" y="20291"/>
                    <a:pt x="5464" y="19948"/>
                    <a:pt x="5304" y="19645"/>
                  </a:cubicBezTo>
                  <a:cubicBezTo>
                    <a:pt x="5185" y="19423"/>
                    <a:pt x="4953" y="19335"/>
                    <a:pt x="4703" y="19335"/>
                  </a:cubicBezTo>
                  <a:cubicBezTo>
                    <a:pt x="4565" y="19335"/>
                    <a:pt x="4421" y="19362"/>
                    <a:pt x="4289" y="19408"/>
                  </a:cubicBezTo>
                  <a:cubicBezTo>
                    <a:pt x="3970" y="19519"/>
                    <a:pt x="3707" y="19700"/>
                    <a:pt x="3469" y="19894"/>
                  </a:cubicBezTo>
                  <a:cubicBezTo>
                    <a:pt x="3439" y="19670"/>
                    <a:pt x="3409" y="19441"/>
                    <a:pt x="3351" y="19213"/>
                  </a:cubicBezTo>
                  <a:lnTo>
                    <a:pt x="3351" y="19213"/>
                  </a:lnTo>
                  <a:cubicBezTo>
                    <a:pt x="3379" y="19216"/>
                    <a:pt x="3408" y="19218"/>
                    <a:pt x="3437" y="19218"/>
                  </a:cubicBezTo>
                  <a:cubicBezTo>
                    <a:pt x="3660" y="19218"/>
                    <a:pt x="3880" y="19131"/>
                    <a:pt x="4008" y="18934"/>
                  </a:cubicBezTo>
                  <a:cubicBezTo>
                    <a:pt x="4211" y="18623"/>
                    <a:pt x="4072" y="18202"/>
                    <a:pt x="3819" y="17976"/>
                  </a:cubicBezTo>
                  <a:cubicBezTo>
                    <a:pt x="3728" y="17896"/>
                    <a:pt x="3628" y="17834"/>
                    <a:pt x="3524" y="17783"/>
                  </a:cubicBezTo>
                  <a:cubicBezTo>
                    <a:pt x="3763" y="17684"/>
                    <a:pt x="3982" y="17536"/>
                    <a:pt x="4160" y="17346"/>
                  </a:cubicBezTo>
                  <a:cubicBezTo>
                    <a:pt x="4369" y="17125"/>
                    <a:pt x="4533" y="16781"/>
                    <a:pt x="4373" y="16479"/>
                  </a:cubicBezTo>
                  <a:cubicBezTo>
                    <a:pt x="4255" y="16256"/>
                    <a:pt x="4022" y="16168"/>
                    <a:pt x="3772" y="16168"/>
                  </a:cubicBezTo>
                  <a:cubicBezTo>
                    <a:pt x="3634" y="16168"/>
                    <a:pt x="3491" y="16195"/>
                    <a:pt x="3358" y="16241"/>
                  </a:cubicBezTo>
                  <a:cubicBezTo>
                    <a:pt x="3039" y="16352"/>
                    <a:pt x="2776" y="16535"/>
                    <a:pt x="2539" y="16729"/>
                  </a:cubicBezTo>
                  <a:cubicBezTo>
                    <a:pt x="2480" y="16290"/>
                    <a:pt x="2416" y="15836"/>
                    <a:pt x="2160" y="15397"/>
                  </a:cubicBezTo>
                  <a:cubicBezTo>
                    <a:pt x="2012" y="15139"/>
                    <a:pt x="1846" y="15084"/>
                    <a:pt x="1734" y="15084"/>
                  </a:cubicBezTo>
                  <a:cubicBezTo>
                    <a:pt x="1712" y="15084"/>
                    <a:pt x="1692" y="15086"/>
                    <a:pt x="1675" y="15089"/>
                  </a:cubicBezTo>
                  <a:cubicBezTo>
                    <a:pt x="1482" y="15119"/>
                    <a:pt x="1351" y="15294"/>
                    <a:pt x="1315" y="15567"/>
                  </a:cubicBezTo>
                  <a:cubicBezTo>
                    <a:pt x="1273" y="15888"/>
                    <a:pt x="1299" y="16214"/>
                    <a:pt x="1385" y="16523"/>
                  </a:cubicBezTo>
                  <a:cubicBezTo>
                    <a:pt x="1321" y="16487"/>
                    <a:pt x="1253" y="16456"/>
                    <a:pt x="1187" y="16427"/>
                  </a:cubicBezTo>
                  <a:lnTo>
                    <a:pt x="1187" y="16427"/>
                  </a:lnTo>
                  <a:cubicBezTo>
                    <a:pt x="1195" y="16428"/>
                    <a:pt x="1202" y="16430"/>
                    <a:pt x="1213" y="16434"/>
                  </a:cubicBezTo>
                  <a:cubicBezTo>
                    <a:pt x="1025" y="15697"/>
                    <a:pt x="910" y="14941"/>
                    <a:pt x="870" y="14175"/>
                  </a:cubicBezTo>
                  <a:cubicBezTo>
                    <a:pt x="857" y="13953"/>
                    <a:pt x="853" y="13721"/>
                    <a:pt x="854" y="13483"/>
                  </a:cubicBezTo>
                  <a:cubicBezTo>
                    <a:pt x="857" y="12975"/>
                    <a:pt x="897" y="12461"/>
                    <a:pt x="975" y="11948"/>
                  </a:cubicBezTo>
                  <a:lnTo>
                    <a:pt x="979" y="11920"/>
                  </a:lnTo>
                  <a:cubicBezTo>
                    <a:pt x="1123" y="10973"/>
                    <a:pt x="1390" y="10040"/>
                    <a:pt x="1768" y="9137"/>
                  </a:cubicBezTo>
                  <a:cubicBezTo>
                    <a:pt x="1790" y="9336"/>
                    <a:pt x="1889" y="9476"/>
                    <a:pt x="2048" y="9518"/>
                  </a:cubicBezTo>
                  <a:cubicBezTo>
                    <a:pt x="2072" y="9525"/>
                    <a:pt x="2101" y="9529"/>
                    <a:pt x="2134" y="9529"/>
                  </a:cubicBezTo>
                  <a:cubicBezTo>
                    <a:pt x="2245" y="9529"/>
                    <a:pt x="2388" y="9473"/>
                    <a:pt x="2537" y="9273"/>
                  </a:cubicBezTo>
                  <a:cubicBezTo>
                    <a:pt x="2684" y="9075"/>
                    <a:pt x="2814" y="8867"/>
                    <a:pt x="2926" y="8648"/>
                  </a:cubicBezTo>
                  <a:cubicBezTo>
                    <a:pt x="2979" y="8857"/>
                    <a:pt x="3067" y="9057"/>
                    <a:pt x="3187" y="9237"/>
                  </a:cubicBezTo>
                  <a:cubicBezTo>
                    <a:pt x="3250" y="9332"/>
                    <a:pt x="3352" y="9460"/>
                    <a:pt x="3518" y="9479"/>
                  </a:cubicBezTo>
                  <a:cubicBezTo>
                    <a:pt x="3531" y="9480"/>
                    <a:pt x="3543" y="9481"/>
                    <a:pt x="3556" y="9481"/>
                  </a:cubicBezTo>
                  <a:cubicBezTo>
                    <a:pt x="3635" y="9481"/>
                    <a:pt x="3709" y="9453"/>
                    <a:pt x="3773" y="9401"/>
                  </a:cubicBezTo>
                  <a:cubicBezTo>
                    <a:pt x="3901" y="9296"/>
                    <a:pt x="3959" y="9113"/>
                    <a:pt x="3972" y="8976"/>
                  </a:cubicBezTo>
                  <a:cubicBezTo>
                    <a:pt x="3996" y="8691"/>
                    <a:pt x="3953" y="8403"/>
                    <a:pt x="3852" y="8137"/>
                  </a:cubicBezTo>
                  <a:lnTo>
                    <a:pt x="3852" y="8137"/>
                  </a:lnTo>
                  <a:cubicBezTo>
                    <a:pt x="3995" y="8191"/>
                    <a:pt x="4147" y="8229"/>
                    <a:pt x="4309" y="8230"/>
                  </a:cubicBezTo>
                  <a:cubicBezTo>
                    <a:pt x="4685" y="8226"/>
                    <a:pt x="5095" y="7964"/>
                    <a:pt x="5109" y="7563"/>
                  </a:cubicBezTo>
                  <a:cubicBezTo>
                    <a:pt x="5122" y="7190"/>
                    <a:pt x="4784" y="6904"/>
                    <a:pt x="4450" y="6843"/>
                  </a:cubicBezTo>
                  <a:cubicBezTo>
                    <a:pt x="4380" y="6831"/>
                    <a:pt x="4309" y="6825"/>
                    <a:pt x="4239" y="6825"/>
                  </a:cubicBezTo>
                  <a:cubicBezTo>
                    <a:pt x="4191" y="6825"/>
                    <a:pt x="4144" y="6828"/>
                    <a:pt x="4097" y="6832"/>
                  </a:cubicBezTo>
                  <a:cubicBezTo>
                    <a:pt x="4250" y="6622"/>
                    <a:pt x="4361" y="6380"/>
                    <a:pt x="4414" y="6126"/>
                  </a:cubicBezTo>
                  <a:cubicBezTo>
                    <a:pt x="4470" y="5866"/>
                    <a:pt x="4447" y="5540"/>
                    <a:pt x="4240" y="5346"/>
                  </a:cubicBezTo>
                  <a:cubicBezTo>
                    <a:pt x="6032" y="3430"/>
                    <a:pt x="8331" y="2132"/>
                    <a:pt x="10749" y="1661"/>
                  </a:cubicBezTo>
                  <a:close/>
                  <a:moveTo>
                    <a:pt x="9871" y="21973"/>
                  </a:moveTo>
                  <a:cubicBezTo>
                    <a:pt x="9888" y="21973"/>
                    <a:pt x="9904" y="21975"/>
                    <a:pt x="9919" y="21981"/>
                  </a:cubicBezTo>
                  <a:cubicBezTo>
                    <a:pt x="10020" y="22023"/>
                    <a:pt x="10043" y="22204"/>
                    <a:pt x="10014" y="22363"/>
                  </a:cubicBezTo>
                  <a:cubicBezTo>
                    <a:pt x="9948" y="22729"/>
                    <a:pt x="9739" y="23068"/>
                    <a:pt x="9447" y="23300"/>
                  </a:cubicBezTo>
                  <a:cubicBezTo>
                    <a:pt x="9405" y="23328"/>
                    <a:pt x="9366" y="23356"/>
                    <a:pt x="9326" y="23387"/>
                  </a:cubicBezTo>
                  <a:cubicBezTo>
                    <a:pt x="9258" y="23440"/>
                    <a:pt x="9244" y="23535"/>
                    <a:pt x="9294" y="23606"/>
                  </a:cubicBezTo>
                  <a:cubicBezTo>
                    <a:pt x="9325" y="23649"/>
                    <a:pt x="9373" y="23672"/>
                    <a:pt x="9423" y="23672"/>
                  </a:cubicBezTo>
                  <a:cubicBezTo>
                    <a:pt x="9453" y="23672"/>
                    <a:pt x="9483" y="23664"/>
                    <a:pt x="9510" y="23646"/>
                  </a:cubicBezTo>
                  <a:cubicBezTo>
                    <a:pt x="9553" y="23620"/>
                    <a:pt x="9592" y="23588"/>
                    <a:pt x="9634" y="23558"/>
                  </a:cubicBezTo>
                  <a:cubicBezTo>
                    <a:pt x="9975" y="23332"/>
                    <a:pt x="10379" y="23211"/>
                    <a:pt x="10787" y="23211"/>
                  </a:cubicBezTo>
                  <a:cubicBezTo>
                    <a:pt x="10871" y="23211"/>
                    <a:pt x="10954" y="23216"/>
                    <a:pt x="11038" y="23227"/>
                  </a:cubicBezTo>
                  <a:cubicBezTo>
                    <a:pt x="11166" y="23243"/>
                    <a:pt x="11240" y="23286"/>
                    <a:pt x="11245" y="23320"/>
                  </a:cubicBezTo>
                  <a:cubicBezTo>
                    <a:pt x="11251" y="23351"/>
                    <a:pt x="11205" y="23414"/>
                    <a:pt x="11093" y="23480"/>
                  </a:cubicBezTo>
                  <a:cubicBezTo>
                    <a:pt x="10701" y="23711"/>
                    <a:pt x="10291" y="23768"/>
                    <a:pt x="9856" y="23829"/>
                  </a:cubicBezTo>
                  <a:cubicBezTo>
                    <a:pt x="9768" y="23840"/>
                    <a:pt x="9679" y="23853"/>
                    <a:pt x="9589" y="23866"/>
                  </a:cubicBezTo>
                  <a:cubicBezTo>
                    <a:pt x="9532" y="23875"/>
                    <a:pt x="9483" y="23915"/>
                    <a:pt x="9465" y="23968"/>
                  </a:cubicBezTo>
                  <a:cubicBezTo>
                    <a:pt x="9445" y="24023"/>
                    <a:pt x="9458" y="24084"/>
                    <a:pt x="9496" y="24127"/>
                  </a:cubicBezTo>
                  <a:cubicBezTo>
                    <a:pt x="9749" y="24412"/>
                    <a:pt x="9987" y="24696"/>
                    <a:pt x="10118" y="25061"/>
                  </a:cubicBezTo>
                  <a:cubicBezTo>
                    <a:pt x="10187" y="25263"/>
                    <a:pt x="10223" y="25593"/>
                    <a:pt x="10034" y="25695"/>
                  </a:cubicBezTo>
                  <a:cubicBezTo>
                    <a:pt x="10000" y="25714"/>
                    <a:pt x="9962" y="25722"/>
                    <a:pt x="9922" y="25722"/>
                  </a:cubicBezTo>
                  <a:cubicBezTo>
                    <a:pt x="9793" y="25722"/>
                    <a:pt x="9643" y="25637"/>
                    <a:pt x="9532" y="25535"/>
                  </a:cubicBezTo>
                  <a:cubicBezTo>
                    <a:pt x="9258" y="25280"/>
                    <a:pt x="9084" y="24920"/>
                    <a:pt x="9051" y="24549"/>
                  </a:cubicBezTo>
                  <a:cubicBezTo>
                    <a:pt x="9044" y="24471"/>
                    <a:pt x="8983" y="24409"/>
                    <a:pt x="8905" y="24405"/>
                  </a:cubicBezTo>
                  <a:lnTo>
                    <a:pt x="8892" y="24405"/>
                  </a:lnTo>
                  <a:cubicBezTo>
                    <a:pt x="8820" y="24405"/>
                    <a:pt x="8758" y="24452"/>
                    <a:pt x="8740" y="24523"/>
                  </a:cubicBezTo>
                  <a:cubicBezTo>
                    <a:pt x="8678" y="24762"/>
                    <a:pt x="8610" y="25034"/>
                    <a:pt x="8446" y="25220"/>
                  </a:cubicBezTo>
                  <a:cubicBezTo>
                    <a:pt x="8353" y="25326"/>
                    <a:pt x="8204" y="25404"/>
                    <a:pt x="8065" y="25404"/>
                  </a:cubicBezTo>
                  <a:cubicBezTo>
                    <a:pt x="8006" y="25404"/>
                    <a:pt x="7949" y="25390"/>
                    <a:pt x="7899" y="25358"/>
                  </a:cubicBezTo>
                  <a:cubicBezTo>
                    <a:pt x="7724" y="25244"/>
                    <a:pt x="7723" y="24948"/>
                    <a:pt x="7838" y="24759"/>
                  </a:cubicBezTo>
                  <a:cubicBezTo>
                    <a:pt x="7978" y="24529"/>
                    <a:pt x="8244" y="24379"/>
                    <a:pt x="8479" y="24248"/>
                  </a:cubicBezTo>
                  <a:cubicBezTo>
                    <a:pt x="8545" y="24210"/>
                    <a:pt x="8576" y="24133"/>
                    <a:pt x="8553" y="24061"/>
                  </a:cubicBezTo>
                  <a:cubicBezTo>
                    <a:pt x="8532" y="23996"/>
                    <a:pt x="8473" y="23951"/>
                    <a:pt x="8406" y="23951"/>
                  </a:cubicBezTo>
                  <a:cubicBezTo>
                    <a:pt x="8399" y="23951"/>
                    <a:pt x="8392" y="23951"/>
                    <a:pt x="8384" y="23953"/>
                  </a:cubicBezTo>
                  <a:cubicBezTo>
                    <a:pt x="8325" y="23959"/>
                    <a:pt x="8267" y="23963"/>
                    <a:pt x="8208" y="23963"/>
                  </a:cubicBezTo>
                  <a:cubicBezTo>
                    <a:pt x="7880" y="23963"/>
                    <a:pt x="7553" y="23859"/>
                    <a:pt x="7287" y="23665"/>
                  </a:cubicBezTo>
                  <a:cubicBezTo>
                    <a:pt x="7218" y="23614"/>
                    <a:pt x="7160" y="23536"/>
                    <a:pt x="7150" y="23486"/>
                  </a:cubicBezTo>
                  <a:cubicBezTo>
                    <a:pt x="7148" y="23472"/>
                    <a:pt x="7153" y="23469"/>
                    <a:pt x="7154" y="23464"/>
                  </a:cubicBezTo>
                  <a:cubicBezTo>
                    <a:pt x="7160" y="23457"/>
                    <a:pt x="7184" y="23436"/>
                    <a:pt x="7291" y="23430"/>
                  </a:cubicBezTo>
                  <a:cubicBezTo>
                    <a:pt x="7313" y="23429"/>
                    <a:pt x="7334" y="23429"/>
                    <a:pt x="7356" y="23429"/>
                  </a:cubicBezTo>
                  <a:cubicBezTo>
                    <a:pt x="7701" y="23429"/>
                    <a:pt x="8039" y="23536"/>
                    <a:pt x="8322" y="23735"/>
                  </a:cubicBezTo>
                  <a:cubicBezTo>
                    <a:pt x="8349" y="23754"/>
                    <a:pt x="8381" y="23764"/>
                    <a:pt x="8412" y="23764"/>
                  </a:cubicBezTo>
                  <a:cubicBezTo>
                    <a:pt x="8456" y="23764"/>
                    <a:pt x="8499" y="23746"/>
                    <a:pt x="8531" y="23711"/>
                  </a:cubicBezTo>
                  <a:cubicBezTo>
                    <a:pt x="8584" y="23652"/>
                    <a:pt x="8587" y="23562"/>
                    <a:pt x="8534" y="23502"/>
                  </a:cubicBezTo>
                  <a:cubicBezTo>
                    <a:pt x="8259" y="23176"/>
                    <a:pt x="8037" y="22813"/>
                    <a:pt x="7876" y="22419"/>
                  </a:cubicBezTo>
                  <a:cubicBezTo>
                    <a:pt x="7827" y="22299"/>
                    <a:pt x="7831" y="22237"/>
                    <a:pt x="7847" y="22223"/>
                  </a:cubicBezTo>
                  <a:cubicBezTo>
                    <a:pt x="7852" y="22218"/>
                    <a:pt x="7861" y="22216"/>
                    <a:pt x="7873" y="22216"/>
                  </a:cubicBezTo>
                  <a:cubicBezTo>
                    <a:pt x="7911" y="22216"/>
                    <a:pt x="7980" y="22241"/>
                    <a:pt x="8054" y="22296"/>
                  </a:cubicBezTo>
                  <a:cubicBezTo>
                    <a:pt x="8380" y="22541"/>
                    <a:pt x="8635" y="22887"/>
                    <a:pt x="8774" y="23271"/>
                  </a:cubicBezTo>
                  <a:cubicBezTo>
                    <a:pt x="8796" y="23335"/>
                    <a:pt x="8857" y="23377"/>
                    <a:pt x="8923" y="23377"/>
                  </a:cubicBezTo>
                  <a:cubicBezTo>
                    <a:pt x="8930" y="23377"/>
                    <a:pt x="8937" y="23376"/>
                    <a:pt x="8944" y="23375"/>
                  </a:cubicBezTo>
                  <a:cubicBezTo>
                    <a:pt x="9019" y="23364"/>
                    <a:pt x="9077" y="23303"/>
                    <a:pt x="9081" y="23228"/>
                  </a:cubicBezTo>
                  <a:cubicBezTo>
                    <a:pt x="9110" y="22813"/>
                    <a:pt x="9300" y="22407"/>
                    <a:pt x="9602" y="22118"/>
                  </a:cubicBezTo>
                  <a:cubicBezTo>
                    <a:pt x="9681" y="22043"/>
                    <a:pt x="9785" y="21973"/>
                    <a:pt x="9871" y="21973"/>
                  </a:cubicBezTo>
                  <a:close/>
                  <a:moveTo>
                    <a:pt x="11873" y="25607"/>
                  </a:moveTo>
                  <a:cubicBezTo>
                    <a:pt x="12071" y="25622"/>
                    <a:pt x="12266" y="25632"/>
                    <a:pt x="12464" y="25637"/>
                  </a:cubicBezTo>
                  <a:cubicBezTo>
                    <a:pt x="12570" y="25640"/>
                    <a:pt x="12674" y="25640"/>
                    <a:pt x="12779" y="25640"/>
                  </a:cubicBezTo>
                  <a:lnTo>
                    <a:pt x="12818" y="25640"/>
                  </a:lnTo>
                  <a:cubicBezTo>
                    <a:pt x="12750" y="29250"/>
                    <a:pt x="13241" y="32889"/>
                    <a:pt x="14270" y="36304"/>
                  </a:cubicBezTo>
                  <a:lnTo>
                    <a:pt x="12670" y="36736"/>
                  </a:lnTo>
                  <a:cubicBezTo>
                    <a:pt x="11899" y="33405"/>
                    <a:pt x="11608" y="29981"/>
                    <a:pt x="11807" y="26558"/>
                  </a:cubicBezTo>
                  <a:cubicBezTo>
                    <a:pt x="11824" y="26241"/>
                    <a:pt x="11846" y="25924"/>
                    <a:pt x="11873" y="25607"/>
                  </a:cubicBezTo>
                  <a:close/>
                  <a:moveTo>
                    <a:pt x="13109" y="0"/>
                  </a:moveTo>
                  <a:cubicBezTo>
                    <a:pt x="13107" y="0"/>
                    <a:pt x="13104" y="0"/>
                    <a:pt x="13102" y="0"/>
                  </a:cubicBezTo>
                  <a:cubicBezTo>
                    <a:pt x="12708" y="13"/>
                    <a:pt x="12487" y="414"/>
                    <a:pt x="12439" y="805"/>
                  </a:cubicBezTo>
                  <a:cubicBezTo>
                    <a:pt x="12425" y="926"/>
                    <a:pt x="12420" y="1043"/>
                    <a:pt x="12426" y="1158"/>
                  </a:cubicBezTo>
                  <a:cubicBezTo>
                    <a:pt x="9293" y="1256"/>
                    <a:pt x="6205" y="2746"/>
                    <a:pt x="3931" y="5209"/>
                  </a:cubicBezTo>
                  <a:cubicBezTo>
                    <a:pt x="3906" y="5205"/>
                    <a:pt x="3881" y="5204"/>
                    <a:pt x="3856" y="5204"/>
                  </a:cubicBezTo>
                  <a:cubicBezTo>
                    <a:pt x="3596" y="5204"/>
                    <a:pt x="3330" y="5382"/>
                    <a:pt x="3147" y="5605"/>
                  </a:cubicBezTo>
                  <a:cubicBezTo>
                    <a:pt x="2935" y="5866"/>
                    <a:pt x="2802" y="6156"/>
                    <a:pt x="2700" y="6447"/>
                  </a:cubicBezTo>
                  <a:cubicBezTo>
                    <a:pt x="2421" y="6102"/>
                    <a:pt x="2131" y="5749"/>
                    <a:pt x="1686" y="5506"/>
                  </a:cubicBezTo>
                  <a:cubicBezTo>
                    <a:pt x="1554" y="5434"/>
                    <a:pt x="1445" y="5408"/>
                    <a:pt x="1358" y="5408"/>
                  </a:cubicBezTo>
                  <a:cubicBezTo>
                    <a:pt x="1238" y="5408"/>
                    <a:pt x="1159" y="5455"/>
                    <a:pt x="1113" y="5494"/>
                  </a:cubicBezTo>
                  <a:cubicBezTo>
                    <a:pt x="965" y="5621"/>
                    <a:pt x="943" y="5838"/>
                    <a:pt x="1056" y="6090"/>
                  </a:cubicBezTo>
                  <a:cubicBezTo>
                    <a:pt x="1187" y="6385"/>
                    <a:pt x="1377" y="6652"/>
                    <a:pt x="1611" y="6869"/>
                  </a:cubicBezTo>
                  <a:cubicBezTo>
                    <a:pt x="1408" y="6875"/>
                    <a:pt x="1207" y="6915"/>
                    <a:pt x="1020" y="6984"/>
                  </a:cubicBezTo>
                  <a:cubicBezTo>
                    <a:pt x="768" y="7078"/>
                    <a:pt x="490" y="7300"/>
                    <a:pt x="539" y="7609"/>
                  </a:cubicBezTo>
                  <a:cubicBezTo>
                    <a:pt x="570" y="7823"/>
                    <a:pt x="756" y="7990"/>
                    <a:pt x="1048" y="8069"/>
                  </a:cubicBezTo>
                  <a:cubicBezTo>
                    <a:pt x="1220" y="8116"/>
                    <a:pt x="1397" y="8139"/>
                    <a:pt x="1574" y="8139"/>
                  </a:cubicBezTo>
                  <a:cubicBezTo>
                    <a:pt x="1681" y="8139"/>
                    <a:pt x="1788" y="8130"/>
                    <a:pt x="1894" y="8113"/>
                  </a:cubicBezTo>
                  <a:lnTo>
                    <a:pt x="1894" y="8113"/>
                  </a:lnTo>
                  <a:cubicBezTo>
                    <a:pt x="1282" y="9302"/>
                    <a:pt x="863" y="10566"/>
                    <a:pt x="667" y="11849"/>
                  </a:cubicBezTo>
                  <a:lnTo>
                    <a:pt x="661" y="11878"/>
                  </a:lnTo>
                  <a:cubicBezTo>
                    <a:pt x="580" y="12412"/>
                    <a:pt x="537" y="12953"/>
                    <a:pt x="533" y="13485"/>
                  </a:cubicBezTo>
                  <a:cubicBezTo>
                    <a:pt x="531" y="13728"/>
                    <a:pt x="537" y="13967"/>
                    <a:pt x="549" y="14195"/>
                  </a:cubicBezTo>
                  <a:cubicBezTo>
                    <a:pt x="588" y="14916"/>
                    <a:pt x="690" y="15631"/>
                    <a:pt x="855" y="16326"/>
                  </a:cubicBezTo>
                  <a:cubicBezTo>
                    <a:pt x="842" y="16322"/>
                    <a:pt x="829" y="16320"/>
                    <a:pt x="818" y="16316"/>
                  </a:cubicBezTo>
                  <a:cubicBezTo>
                    <a:pt x="759" y="16305"/>
                    <a:pt x="695" y="16298"/>
                    <a:pt x="631" y="16298"/>
                  </a:cubicBezTo>
                  <a:cubicBezTo>
                    <a:pt x="408" y="16298"/>
                    <a:pt x="175" y="16376"/>
                    <a:pt x="81" y="16601"/>
                  </a:cubicBezTo>
                  <a:cubicBezTo>
                    <a:pt x="0" y="16798"/>
                    <a:pt x="71" y="17039"/>
                    <a:pt x="278" y="17258"/>
                  </a:cubicBezTo>
                  <a:cubicBezTo>
                    <a:pt x="504" y="17500"/>
                    <a:pt x="793" y="17680"/>
                    <a:pt x="1107" y="17785"/>
                  </a:cubicBezTo>
                  <a:cubicBezTo>
                    <a:pt x="844" y="17943"/>
                    <a:pt x="609" y="18152"/>
                    <a:pt x="423" y="18397"/>
                  </a:cubicBezTo>
                  <a:cubicBezTo>
                    <a:pt x="246" y="18630"/>
                    <a:pt x="228" y="18868"/>
                    <a:pt x="373" y="19016"/>
                  </a:cubicBezTo>
                  <a:cubicBezTo>
                    <a:pt x="427" y="19071"/>
                    <a:pt x="512" y="19123"/>
                    <a:pt x="642" y="19123"/>
                  </a:cubicBezTo>
                  <a:cubicBezTo>
                    <a:pt x="717" y="19123"/>
                    <a:pt x="808" y="19106"/>
                    <a:pt x="916" y="19062"/>
                  </a:cubicBezTo>
                  <a:cubicBezTo>
                    <a:pt x="1145" y="18970"/>
                    <a:pt x="1365" y="18858"/>
                    <a:pt x="1574" y="18731"/>
                  </a:cubicBezTo>
                  <a:lnTo>
                    <a:pt x="1574" y="18731"/>
                  </a:lnTo>
                  <a:cubicBezTo>
                    <a:pt x="1512" y="18937"/>
                    <a:pt x="1483" y="19153"/>
                    <a:pt x="1490" y="19369"/>
                  </a:cubicBezTo>
                  <a:cubicBezTo>
                    <a:pt x="1492" y="19401"/>
                    <a:pt x="1495" y="19432"/>
                    <a:pt x="1499" y="19468"/>
                  </a:cubicBezTo>
                  <a:cubicBezTo>
                    <a:pt x="1296" y="19481"/>
                    <a:pt x="1099" y="19563"/>
                    <a:pt x="1014" y="19768"/>
                  </a:cubicBezTo>
                  <a:cubicBezTo>
                    <a:pt x="930" y="19965"/>
                    <a:pt x="1002" y="20204"/>
                    <a:pt x="1210" y="20424"/>
                  </a:cubicBezTo>
                  <a:cubicBezTo>
                    <a:pt x="1437" y="20665"/>
                    <a:pt x="1727" y="20845"/>
                    <a:pt x="2039" y="20951"/>
                  </a:cubicBezTo>
                  <a:cubicBezTo>
                    <a:pt x="1777" y="21110"/>
                    <a:pt x="1541" y="21319"/>
                    <a:pt x="1355" y="21564"/>
                  </a:cubicBezTo>
                  <a:cubicBezTo>
                    <a:pt x="1179" y="21795"/>
                    <a:pt x="1161" y="22033"/>
                    <a:pt x="1305" y="22183"/>
                  </a:cubicBezTo>
                  <a:cubicBezTo>
                    <a:pt x="1358" y="22237"/>
                    <a:pt x="1443" y="22289"/>
                    <a:pt x="1574" y="22289"/>
                  </a:cubicBezTo>
                  <a:cubicBezTo>
                    <a:pt x="1650" y="22289"/>
                    <a:pt x="1741" y="22272"/>
                    <a:pt x="1850" y="22227"/>
                  </a:cubicBezTo>
                  <a:cubicBezTo>
                    <a:pt x="2079" y="22137"/>
                    <a:pt x="2298" y="22024"/>
                    <a:pt x="2507" y="21896"/>
                  </a:cubicBezTo>
                  <a:lnTo>
                    <a:pt x="2507" y="21896"/>
                  </a:lnTo>
                  <a:cubicBezTo>
                    <a:pt x="2447" y="22104"/>
                    <a:pt x="2418" y="22320"/>
                    <a:pt x="2425" y="22536"/>
                  </a:cubicBezTo>
                  <a:cubicBezTo>
                    <a:pt x="2428" y="22649"/>
                    <a:pt x="2448" y="22813"/>
                    <a:pt x="2582" y="22914"/>
                  </a:cubicBezTo>
                  <a:cubicBezTo>
                    <a:pt x="2643" y="22960"/>
                    <a:pt x="2713" y="22983"/>
                    <a:pt x="2788" y="22983"/>
                  </a:cubicBezTo>
                  <a:cubicBezTo>
                    <a:pt x="2807" y="22983"/>
                    <a:pt x="2823" y="22982"/>
                    <a:pt x="2841" y="22981"/>
                  </a:cubicBezTo>
                  <a:cubicBezTo>
                    <a:pt x="2932" y="22968"/>
                    <a:pt x="3021" y="22921"/>
                    <a:pt x="3093" y="22861"/>
                  </a:cubicBezTo>
                  <a:cubicBezTo>
                    <a:pt x="3148" y="22930"/>
                    <a:pt x="3239" y="22998"/>
                    <a:pt x="3384" y="23054"/>
                  </a:cubicBezTo>
                  <a:cubicBezTo>
                    <a:pt x="3615" y="23140"/>
                    <a:pt x="3851" y="23207"/>
                    <a:pt x="4091" y="23254"/>
                  </a:cubicBezTo>
                  <a:cubicBezTo>
                    <a:pt x="3907" y="23364"/>
                    <a:pt x="3738" y="23505"/>
                    <a:pt x="3599" y="23667"/>
                  </a:cubicBezTo>
                  <a:cubicBezTo>
                    <a:pt x="3525" y="23754"/>
                    <a:pt x="3429" y="23888"/>
                    <a:pt x="3458" y="24053"/>
                  </a:cubicBezTo>
                  <a:cubicBezTo>
                    <a:pt x="3475" y="24146"/>
                    <a:pt x="3525" y="24222"/>
                    <a:pt x="3604" y="24278"/>
                  </a:cubicBezTo>
                  <a:cubicBezTo>
                    <a:pt x="3704" y="24347"/>
                    <a:pt x="3824" y="24364"/>
                    <a:pt x="3919" y="24364"/>
                  </a:cubicBezTo>
                  <a:cubicBezTo>
                    <a:pt x="3986" y="24364"/>
                    <a:pt x="4040" y="24355"/>
                    <a:pt x="4067" y="24350"/>
                  </a:cubicBezTo>
                  <a:cubicBezTo>
                    <a:pt x="4346" y="24297"/>
                    <a:pt x="4613" y="24174"/>
                    <a:pt x="4839" y="24003"/>
                  </a:cubicBezTo>
                  <a:lnTo>
                    <a:pt x="4839" y="24003"/>
                  </a:lnTo>
                  <a:cubicBezTo>
                    <a:pt x="4826" y="24156"/>
                    <a:pt x="4831" y="24313"/>
                    <a:pt x="4875" y="24467"/>
                  </a:cubicBezTo>
                  <a:cubicBezTo>
                    <a:pt x="4965" y="24783"/>
                    <a:pt x="5261" y="25070"/>
                    <a:pt x="5595" y="25070"/>
                  </a:cubicBezTo>
                  <a:cubicBezTo>
                    <a:pt x="5642" y="25070"/>
                    <a:pt x="5690" y="25064"/>
                    <a:pt x="5739" y="25053"/>
                  </a:cubicBezTo>
                  <a:cubicBezTo>
                    <a:pt x="6100" y="24961"/>
                    <a:pt x="6280" y="24557"/>
                    <a:pt x="6248" y="24219"/>
                  </a:cubicBezTo>
                  <a:cubicBezTo>
                    <a:pt x="6235" y="24098"/>
                    <a:pt x="6204" y="23984"/>
                    <a:pt x="6161" y="23876"/>
                  </a:cubicBezTo>
                  <a:lnTo>
                    <a:pt x="6161" y="23876"/>
                  </a:lnTo>
                  <a:cubicBezTo>
                    <a:pt x="6309" y="23931"/>
                    <a:pt x="6464" y="23967"/>
                    <a:pt x="6623" y="23981"/>
                  </a:cubicBezTo>
                  <a:cubicBezTo>
                    <a:pt x="6947" y="24169"/>
                    <a:pt x="7281" y="24340"/>
                    <a:pt x="7624" y="24498"/>
                  </a:cubicBezTo>
                  <a:cubicBezTo>
                    <a:pt x="7601" y="24529"/>
                    <a:pt x="7579" y="24560"/>
                    <a:pt x="7557" y="24593"/>
                  </a:cubicBezTo>
                  <a:cubicBezTo>
                    <a:pt x="7360" y="24913"/>
                    <a:pt x="7379" y="25406"/>
                    <a:pt x="7717" y="25624"/>
                  </a:cubicBezTo>
                  <a:cubicBezTo>
                    <a:pt x="7820" y="25691"/>
                    <a:pt x="7935" y="25720"/>
                    <a:pt x="8051" y="25720"/>
                  </a:cubicBezTo>
                  <a:cubicBezTo>
                    <a:pt x="8286" y="25720"/>
                    <a:pt x="8524" y="25600"/>
                    <a:pt x="8675" y="25430"/>
                  </a:cubicBezTo>
                  <a:cubicBezTo>
                    <a:pt x="8754" y="25341"/>
                    <a:pt x="8815" y="25237"/>
                    <a:pt x="8865" y="25133"/>
                  </a:cubicBezTo>
                  <a:cubicBezTo>
                    <a:pt x="8966" y="25372"/>
                    <a:pt x="9117" y="25590"/>
                    <a:pt x="9307" y="25767"/>
                  </a:cubicBezTo>
                  <a:cubicBezTo>
                    <a:pt x="9467" y="25914"/>
                    <a:pt x="9689" y="26041"/>
                    <a:pt x="9912" y="26041"/>
                  </a:cubicBezTo>
                  <a:cubicBezTo>
                    <a:pt x="10000" y="26041"/>
                    <a:pt x="10089" y="26020"/>
                    <a:pt x="10175" y="25974"/>
                  </a:cubicBezTo>
                  <a:cubicBezTo>
                    <a:pt x="10383" y="25862"/>
                    <a:pt x="10474" y="25652"/>
                    <a:pt x="10482" y="25421"/>
                  </a:cubicBezTo>
                  <a:cubicBezTo>
                    <a:pt x="10835" y="25489"/>
                    <a:pt x="11191" y="25542"/>
                    <a:pt x="11548" y="25580"/>
                  </a:cubicBezTo>
                  <a:cubicBezTo>
                    <a:pt x="11520" y="25900"/>
                    <a:pt x="11497" y="26221"/>
                    <a:pt x="11479" y="26539"/>
                  </a:cubicBezTo>
                  <a:cubicBezTo>
                    <a:pt x="11276" y="30047"/>
                    <a:pt x="11579" y="33558"/>
                    <a:pt x="12386" y="36971"/>
                  </a:cubicBezTo>
                  <a:lnTo>
                    <a:pt x="12425" y="37129"/>
                  </a:lnTo>
                  <a:lnTo>
                    <a:pt x="14658" y="36526"/>
                  </a:lnTo>
                  <a:lnTo>
                    <a:pt x="14609" y="36369"/>
                  </a:lnTo>
                  <a:cubicBezTo>
                    <a:pt x="13558" y="32937"/>
                    <a:pt x="13054" y="29272"/>
                    <a:pt x="13125" y="25636"/>
                  </a:cubicBezTo>
                  <a:cubicBezTo>
                    <a:pt x="14837" y="25586"/>
                    <a:pt x="16493" y="25165"/>
                    <a:pt x="18057" y="24385"/>
                  </a:cubicBezTo>
                  <a:cubicBezTo>
                    <a:pt x="19002" y="23915"/>
                    <a:pt x="19880" y="23312"/>
                    <a:pt x="20671" y="22600"/>
                  </a:cubicBezTo>
                  <a:lnTo>
                    <a:pt x="20671" y="22600"/>
                  </a:lnTo>
                  <a:cubicBezTo>
                    <a:pt x="20669" y="22609"/>
                    <a:pt x="20669" y="22619"/>
                    <a:pt x="20666" y="22628"/>
                  </a:cubicBezTo>
                  <a:cubicBezTo>
                    <a:pt x="20636" y="22917"/>
                    <a:pt x="20744" y="23130"/>
                    <a:pt x="20946" y="23182"/>
                  </a:cubicBezTo>
                  <a:cubicBezTo>
                    <a:pt x="20972" y="23189"/>
                    <a:pt x="21000" y="23192"/>
                    <a:pt x="21032" y="23192"/>
                  </a:cubicBezTo>
                  <a:cubicBezTo>
                    <a:pt x="21144" y="23192"/>
                    <a:pt x="21285" y="23137"/>
                    <a:pt x="21435" y="22937"/>
                  </a:cubicBezTo>
                  <a:cubicBezTo>
                    <a:pt x="21584" y="22739"/>
                    <a:pt x="21713" y="22530"/>
                    <a:pt x="21824" y="22312"/>
                  </a:cubicBezTo>
                  <a:cubicBezTo>
                    <a:pt x="21879" y="22521"/>
                    <a:pt x="21967" y="22721"/>
                    <a:pt x="22085" y="22901"/>
                  </a:cubicBezTo>
                  <a:cubicBezTo>
                    <a:pt x="22148" y="22996"/>
                    <a:pt x="22249" y="23126"/>
                    <a:pt x="22416" y="23145"/>
                  </a:cubicBezTo>
                  <a:cubicBezTo>
                    <a:pt x="22427" y="23146"/>
                    <a:pt x="22439" y="23146"/>
                    <a:pt x="22450" y="23146"/>
                  </a:cubicBezTo>
                  <a:cubicBezTo>
                    <a:pt x="22530" y="23146"/>
                    <a:pt x="22608" y="23120"/>
                    <a:pt x="22672" y="23067"/>
                  </a:cubicBezTo>
                  <a:cubicBezTo>
                    <a:pt x="22832" y="22936"/>
                    <a:pt x="22862" y="22708"/>
                    <a:pt x="22870" y="22642"/>
                  </a:cubicBezTo>
                  <a:cubicBezTo>
                    <a:pt x="22895" y="22357"/>
                    <a:pt x="22852" y="22069"/>
                    <a:pt x="22751" y="21803"/>
                  </a:cubicBezTo>
                  <a:lnTo>
                    <a:pt x="22751" y="21803"/>
                  </a:lnTo>
                  <a:cubicBezTo>
                    <a:pt x="22894" y="21857"/>
                    <a:pt x="23047" y="21895"/>
                    <a:pt x="23206" y="21896"/>
                  </a:cubicBezTo>
                  <a:cubicBezTo>
                    <a:pt x="23578" y="21896"/>
                    <a:pt x="23994" y="21630"/>
                    <a:pt x="24007" y="21229"/>
                  </a:cubicBezTo>
                  <a:cubicBezTo>
                    <a:pt x="24016" y="21015"/>
                    <a:pt x="23908" y="20829"/>
                    <a:pt x="23748" y="20699"/>
                  </a:cubicBezTo>
                  <a:cubicBezTo>
                    <a:pt x="23830" y="20633"/>
                    <a:pt x="23902" y="20512"/>
                    <a:pt x="23918" y="20293"/>
                  </a:cubicBezTo>
                  <a:cubicBezTo>
                    <a:pt x="23935" y="20049"/>
                    <a:pt x="23934" y="19801"/>
                    <a:pt x="23911" y="19559"/>
                  </a:cubicBezTo>
                  <a:lnTo>
                    <a:pt x="23911" y="19559"/>
                  </a:lnTo>
                  <a:cubicBezTo>
                    <a:pt x="24069" y="19706"/>
                    <a:pt x="24249" y="19827"/>
                    <a:pt x="24446" y="19916"/>
                  </a:cubicBezTo>
                  <a:cubicBezTo>
                    <a:pt x="24514" y="19947"/>
                    <a:pt x="24602" y="19980"/>
                    <a:pt x="24696" y="19980"/>
                  </a:cubicBezTo>
                  <a:cubicBezTo>
                    <a:pt x="24748" y="19980"/>
                    <a:pt x="24802" y="19970"/>
                    <a:pt x="24855" y="19943"/>
                  </a:cubicBezTo>
                  <a:cubicBezTo>
                    <a:pt x="24940" y="19902"/>
                    <a:pt x="24999" y="19833"/>
                    <a:pt x="25030" y="19740"/>
                  </a:cubicBezTo>
                  <a:cubicBezTo>
                    <a:pt x="25083" y="19583"/>
                    <a:pt x="25032" y="19398"/>
                    <a:pt x="24969" y="19275"/>
                  </a:cubicBezTo>
                  <a:cubicBezTo>
                    <a:pt x="24852" y="19019"/>
                    <a:pt x="24661" y="18797"/>
                    <a:pt x="24433" y="18627"/>
                  </a:cubicBezTo>
                  <a:cubicBezTo>
                    <a:pt x="24582" y="18597"/>
                    <a:pt x="24732" y="18547"/>
                    <a:pt x="24868" y="18462"/>
                  </a:cubicBezTo>
                  <a:cubicBezTo>
                    <a:pt x="25187" y="18263"/>
                    <a:pt x="25391" y="17817"/>
                    <a:pt x="25187" y="17468"/>
                  </a:cubicBezTo>
                  <a:cubicBezTo>
                    <a:pt x="25058" y="17250"/>
                    <a:pt x="24813" y="17152"/>
                    <a:pt x="24571" y="17152"/>
                  </a:cubicBezTo>
                  <a:cubicBezTo>
                    <a:pt x="24457" y="17152"/>
                    <a:pt x="24344" y="17174"/>
                    <a:pt x="24243" y="17215"/>
                  </a:cubicBezTo>
                  <a:cubicBezTo>
                    <a:pt x="24233" y="17219"/>
                    <a:pt x="24222" y="17223"/>
                    <a:pt x="24212" y="17229"/>
                  </a:cubicBezTo>
                  <a:cubicBezTo>
                    <a:pt x="24233" y="17163"/>
                    <a:pt x="24256" y="17096"/>
                    <a:pt x="24276" y="17029"/>
                  </a:cubicBezTo>
                  <a:cubicBezTo>
                    <a:pt x="24465" y="16431"/>
                    <a:pt x="24582" y="15795"/>
                    <a:pt x="24625" y="15135"/>
                  </a:cubicBezTo>
                  <a:cubicBezTo>
                    <a:pt x="24737" y="13456"/>
                    <a:pt x="24369" y="11855"/>
                    <a:pt x="23908" y="10563"/>
                  </a:cubicBezTo>
                  <a:cubicBezTo>
                    <a:pt x="23912" y="10556"/>
                    <a:pt x="23919" y="10549"/>
                    <a:pt x="23925" y="10541"/>
                  </a:cubicBezTo>
                  <a:cubicBezTo>
                    <a:pt x="23996" y="10445"/>
                    <a:pt x="24043" y="10271"/>
                    <a:pt x="23875" y="9998"/>
                  </a:cubicBezTo>
                  <a:cubicBezTo>
                    <a:pt x="23744" y="9790"/>
                    <a:pt x="23595" y="9594"/>
                    <a:pt x="23434" y="9410"/>
                  </a:cubicBezTo>
                  <a:lnTo>
                    <a:pt x="23434" y="9410"/>
                  </a:lnTo>
                  <a:cubicBezTo>
                    <a:pt x="23510" y="9419"/>
                    <a:pt x="23586" y="9423"/>
                    <a:pt x="23662" y="9423"/>
                  </a:cubicBezTo>
                  <a:cubicBezTo>
                    <a:pt x="23801" y="9423"/>
                    <a:pt x="23940" y="9408"/>
                    <a:pt x="24076" y="9379"/>
                  </a:cubicBezTo>
                  <a:cubicBezTo>
                    <a:pt x="24189" y="9356"/>
                    <a:pt x="24344" y="9307"/>
                    <a:pt x="24422" y="9157"/>
                  </a:cubicBezTo>
                  <a:cubicBezTo>
                    <a:pt x="24465" y="9075"/>
                    <a:pt x="24472" y="8983"/>
                    <a:pt x="24442" y="8891"/>
                  </a:cubicBezTo>
                  <a:cubicBezTo>
                    <a:pt x="24377" y="8695"/>
                    <a:pt x="24177" y="8583"/>
                    <a:pt x="24117" y="8553"/>
                  </a:cubicBezTo>
                  <a:cubicBezTo>
                    <a:pt x="23860" y="8427"/>
                    <a:pt x="23577" y="8363"/>
                    <a:pt x="23290" y="8360"/>
                  </a:cubicBezTo>
                  <a:cubicBezTo>
                    <a:pt x="23392" y="8247"/>
                    <a:pt x="23483" y="8118"/>
                    <a:pt x="23542" y="7969"/>
                  </a:cubicBezTo>
                  <a:cubicBezTo>
                    <a:pt x="23680" y="7621"/>
                    <a:pt x="23579" y="7140"/>
                    <a:pt x="23209" y="6982"/>
                  </a:cubicBezTo>
                  <a:cubicBezTo>
                    <a:pt x="23132" y="6948"/>
                    <a:pt x="23053" y="6933"/>
                    <a:pt x="22974" y="6933"/>
                  </a:cubicBezTo>
                  <a:cubicBezTo>
                    <a:pt x="22702" y="6933"/>
                    <a:pt x="22438" y="7112"/>
                    <a:pt x="22299" y="7336"/>
                  </a:cubicBezTo>
                  <a:cubicBezTo>
                    <a:pt x="22237" y="7438"/>
                    <a:pt x="22194" y="7549"/>
                    <a:pt x="22162" y="7661"/>
                  </a:cubicBezTo>
                  <a:cubicBezTo>
                    <a:pt x="22090" y="7550"/>
                    <a:pt x="22007" y="7445"/>
                    <a:pt x="21913" y="7350"/>
                  </a:cubicBezTo>
                  <a:lnTo>
                    <a:pt x="21913" y="7350"/>
                  </a:lnTo>
                  <a:cubicBezTo>
                    <a:pt x="21940" y="7355"/>
                    <a:pt x="21968" y="7358"/>
                    <a:pt x="21997" y="7358"/>
                  </a:cubicBezTo>
                  <a:cubicBezTo>
                    <a:pt x="22048" y="7358"/>
                    <a:pt x="22102" y="7348"/>
                    <a:pt x="22155" y="7321"/>
                  </a:cubicBezTo>
                  <a:cubicBezTo>
                    <a:pt x="22240" y="7280"/>
                    <a:pt x="22299" y="7211"/>
                    <a:pt x="22331" y="7118"/>
                  </a:cubicBezTo>
                  <a:cubicBezTo>
                    <a:pt x="22396" y="6923"/>
                    <a:pt x="22299" y="6714"/>
                    <a:pt x="22269" y="6653"/>
                  </a:cubicBezTo>
                  <a:cubicBezTo>
                    <a:pt x="22138" y="6400"/>
                    <a:pt x="21946" y="6178"/>
                    <a:pt x="21719" y="6010"/>
                  </a:cubicBezTo>
                  <a:cubicBezTo>
                    <a:pt x="21867" y="5979"/>
                    <a:pt x="22017" y="5929"/>
                    <a:pt x="22154" y="5844"/>
                  </a:cubicBezTo>
                  <a:cubicBezTo>
                    <a:pt x="22472" y="5644"/>
                    <a:pt x="22677" y="5197"/>
                    <a:pt x="22472" y="4850"/>
                  </a:cubicBezTo>
                  <a:cubicBezTo>
                    <a:pt x="22381" y="4693"/>
                    <a:pt x="22230" y="4600"/>
                    <a:pt x="22062" y="4558"/>
                  </a:cubicBezTo>
                  <a:cubicBezTo>
                    <a:pt x="22040" y="4512"/>
                    <a:pt x="22016" y="4467"/>
                    <a:pt x="21987" y="4426"/>
                  </a:cubicBezTo>
                  <a:cubicBezTo>
                    <a:pt x="21918" y="4326"/>
                    <a:pt x="21834" y="4244"/>
                    <a:pt x="21743" y="4169"/>
                  </a:cubicBezTo>
                  <a:cubicBezTo>
                    <a:pt x="22000" y="4129"/>
                    <a:pt x="22247" y="4032"/>
                    <a:pt x="22463" y="3891"/>
                  </a:cubicBezTo>
                  <a:cubicBezTo>
                    <a:pt x="22717" y="3723"/>
                    <a:pt x="22957" y="3426"/>
                    <a:pt x="22871" y="3095"/>
                  </a:cubicBezTo>
                  <a:cubicBezTo>
                    <a:pt x="22784" y="2761"/>
                    <a:pt x="22433" y="2624"/>
                    <a:pt x="22082" y="2624"/>
                  </a:cubicBezTo>
                  <a:cubicBezTo>
                    <a:pt x="22034" y="2624"/>
                    <a:pt x="21985" y="2626"/>
                    <a:pt x="21938" y="2631"/>
                  </a:cubicBezTo>
                  <a:cubicBezTo>
                    <a:pt x="21604" y="2667"/>
                    <a:pt x="21304" y="2782"/>
                    <a:pt x="21028" y="2916"/>
                  </a:cubicBezTo>
                  <a:cubicBezTo>
                    <a:pt x="21072" y="2476"/>
                    <a:pt x="21114" y="2019"/>
                    <a:pt x="20966" y="1534"/>
                  </a:cubicBezTo>
                  <a:cubicBezTo>
                    <a:pt x="20864" y="1194"/>
                    <a:pt x="20671" y="1131"/>
                    <a:pt x="20564" y="1122"/>
                  </a:cubicBezTo>
                  <a:cubicBezTo>
                    <a:pt x="20554" y="1121"/>
                    <a:pt x="20545" y="1121"/>
                    <a:pt x="20535" y="1121"/>
                  </a:cubicBezTo>
                  <a:cubicBezTo>
                    <a:pt x="20356" y="1121"/>
                    <a:pt x="20198" y="1262"/>
                    <a:pt x="20103" y="1505"/>
                  </a:cubicBezTo>
                  <a:cubicBezTo>
                    <a:pt x="19988" y="1807"/>
                    <a:pt x="19938" y="2132"/>
                    <a:pt x="19952" y="2453"/>
                  </a:cubicBezTo>
                  <a:cubicBezTo>
                    <a:pt x="19886" y="2391"/>
                    <a:pt x="19814" y="2333"/>
                    <a:pt x="19740" y="2281"/>
                  </a:cubicBezTo>
                  <a:cubicBezTo>
                    <a:pt x="19779" y="2137"/>
                    <a:pt x="19778" y="1985"/>
                    <a:pt x="19700" y="1841"/>
                  </a:cubicBezTo>
                  <a:cubicBezTo>
                    <a:pt x="19582" y="1618"/>
                    <a:pt x="19350" y="1530"/>
                    <a:pt x="19100" y="1530"/>
                  </a:cubicBezTo>
                  <a:cubicBezTo>
                    <a:pt x="18961" y="1530"/>
                    <a:pt x="18818" y="1557"/>
                    <a:pt x="18685" y="1603"/>
                  </a:cubicBezTo>
                  <a:cubicBezTo>
                    <a:pt x="18366" y="1714"/>
                    <a:pt x="18104" y="1897"/>
                    <a:pt x="17867" y="2091"/>
                  </a:cubicBezTo>
                  <a:cubicBezTo>
                    <a:pt x="17806" y="1652"/>
                    <a:pt x="17744" y="1198"/>
                    <a:pt x="17488" y="759"/>
                  </a:cubicBezTo>
                  <a:cubicBezTo>
                    <a:pt x="17338" y="501"/>
                    <a:pt x="17173" y="446"/>
                    <a:pt x="17061" y="446"/>
                  </a:cubicBezTo>
                  <a:cubicBezTo>
                    <a:pt x="17039" y="446"/>
                    <a:pt x="17020" y="448"/>
                    <a:pt x="17003" y="451"/>
                  </a:cubicBezTo>
                  <a:cubicBezTo>
                    <a:pt x="16810" y="481"/>
                    <a:pt x="16679" y="655"/>
                    <a:pt x="16643" y="929"/>
                  </a:cubicBezTo>
                  <a:cubicBezTo>
                    <a:pt x="16601" y="1250"/>
                    <a:pt x="16625" y="1576"/>
                    <a:pt x="16712" y="1885"/>
                  </a:cubicBezTo>
                  <a:cubicBezTo>
                    <a:pt x="16536" y="1784"/>
                    <a:pt x="16343" y="1712"/>
                    <a:pt x="16146" y="1675"/>
                  </a:cubicBezTo>
                  <a:cubicBezTo>
                    <a:pt x="16086" y="1664"/>
                    <a:pt x="16022" y="1658"/>
                    <a:pt x="15957" y="1658"/>
                  </a:cubicBezTo>
                  <a:cubicBezTo>
                    <a:pt x="15841" y="1658"/>
                    <a:pt x="15724" y="1678"/>
                    <a:pt x="15625" y="1728"/>
                  </a:cubicBezTo>
                  <a:cubicBezTo>
                    <a:pt x="15495" y="1681"/>
                    <a:pt x="15364" y="1633"/>
                    <a:pt x="15233" y="1589"/>
                  </a:cubicBezTo>
                  <a:lnTo>
                    <a:pt x="15233" y="1589"/>
                  </a:lnTo>
                  <a:cubicBezTo>
                    <a:pt x="15263" y="1659"/>
                    <a:pt x="15267" y="1740"/>
                    <a:pt x="15234" y="1807"/>
                  </a:cubicBezTo>
                  <a:cubicBezTo>
                    <a:pt x="15227" y="1822"/>
                    <a:pt x="15220" y="1835"/>
                    <a:pt x="15213" y="1848"/>
                  </a:cubicBezTo>
                  <a:cubicBezTo>
                    <a:pt x="15242" y="1702"/>
                    <a:pt x="15223" y="1551"/>
                    <a:pt x="15145" y="1414"/>
                  </a:cubicBezTo>
                  <a:cubicBezTo>
                    <a:pt x="15016" y="1196"/>
                    <a:pt x="14770" y="1098"/>
                    <a:pt x="14528" y="1098"/>
                  </a:cubicBezTo>
                  <a:cubicBezTo>
                    <a:pt x="14415" y="1098"/>
                    <a:pt x="14302" y="1119"/>
                    <a:pt x="14202" y="1159"/>
                  </a:cubicBezTo>
                  <a:cubicBezTo>
                    <a:pt x="14090" y="1206"/>
                    <a:pt x="13989" y="1267"/>
                    <a:pt x="13897" y="1339"/>
                  </a:cubicBezTo>
                  <a:cubicBezTo>
                    <a:pt x="13914" y="1080"/>
                    <a:pt x="13878" y="818"/>
                    <a:pt x="13786" y="575"/>
                  </a:cubicBezTo>
                  <a:cubicBezTo>
                    <a:pt x="13680" y="293"/>
                    <a:pt x="13446" y="0"/>
                    <a:pt x="13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8"/>
            <p:cNvSpPr/>
            <p:nvPr/>
          </p:nvSpPr>
          <p:spPr>
            <a:xfrm flipH="1">
              <a:off x="6928552" y="3789838"/>
              <a:ext cx="671728" cy="286271"/>
            </a:xfrm>
            <a:custGeom>
              <a:avLst/>
              <a:gdLst/>
              <a:ahLst/>
              <a:cxnLst/>
              <a:rect l="l" t="t" r="r" b="b"/>
              <a:pathLst>
                <a:path w="12793" h="5452" extrusionOk="0">
                  <a:moveTo>
                    <a:pt x="1369" y="0"/>
                  </a:moveTo>
                  <a:cubicBezTo>
                    <a:pt x="1066" y="0"/>
                    <a:pt x="750" y="154"/>
                    <a:pt x="510" y="424"/>
                  </a:cubicBezTo>
                  <a:cubicBezTo>
                    <a:pt x="293" y="672"/>
                    <a:pt x="156" y="979"/>
                    <a:pt x="36" y="1250"/>
                  </a:cubicBezTo>
                  <a:cubicBezTo>
                    <a:pt x="0" y="1330"/>
                    <a:pt x="36" y="1424"/>
                    <a:pt x="118" y="1460"/>
                  </a:cubicBezTo>
                  <a:cubicBezTo>
                    <a:pt x="139" y="1469"/>
                    <a:pt x="161" y="1474"/>
                    <a:pt x="182" y="1474"/>
                  </a:cubicBezTo>
                  <a:cubicBezTo>
                    <a:pt x="243" y="1474"/>
                    <a:pt x="301" y="1438"/>
                    <a:pt x="327" y="1378"/>
                  </a:cubicBezTo>
                  <a:cubicBezTo>
                    <a:pt x="442" y="1116"/>
                    <a:pt x="562" y="845"/>
                    <a:pt x="748" y="635"/>
                  </a:cubicBezTo>
                  <a:cubicBezTo>
                    <a:pt x="927" y="434"/>
                    <a:pt x="1153" y="318"/>
                    <a:pt x="1365" y="318"/>
                  </a:cubicBezTo>
                  <a:cubicBezTo>
                    <a:pt x="1380" y="318"/>
                    <a:pt x="1394" y="318"/>
                    <a:pt x="1409" y="319"/>
                  </a:cubicBezTo>
                  <a:cubicBezTo>
                    <a:pt x="1839" y="354"/>
                    <a:pt x="2091" y="842"/>
                    <a:pt x="2157" y="992"/>
                  </a:cubicBezTo>
                  <a:cubicBezTo>
                    <a:pt x="2293" y="1289"/>
                    <a:pt x="2467" y="1686"/>
                    <a:pt x="2634" y="2109"/>
                  </a:cubicBezTo>
                  <a:cubicBezTo>
                    <a:pt x="2660" y="2173"/>
                    <a:pt x="2719" y="2210"/>
                    <a:pt x="2782" y="2210"/>
                  </a:cubicBezTo>
                  <a:cubicBezTo>
                    <a:pt x="2803" y="2210"/>
                    <a:pt x="2821" y="2206"/>
                    <a:pt x="2842" y="2199"/>
                  </a:cubicBezTo>
                  <a:cubicBezTo>
                    <a:pt x="2924" y="2168"/>
                    <a:pt x="2964" y="2075"/>
                    <a:pt x="2931" y="1994"/>
                  </a:cubicBezTo>
                  <a:cubicBezTo>
                    <a:pt x="2762" y="1564"/>
                    <a:pt x="2584" y="1162"/>
                    <a:pt x="2448" y="862"/>
                  </a:cubicBezTo>
                  <a:cubicBezTo>
                    <a:pt x="2222" y="355"/>
                    <a:pt x="1844" y="36"/>
                    <a:pt x="1436" y="3"/>
                  </a:cubicBezTo>
                  <a:cubicBezTo>
                    <a:pt x="1414" y="1"/>
                    <a:pt x="1392" y="0"/>
                    <a:pt x="1369" y="0"/>
                  </a:cubicBezTo>
                  <a:close/>
                  <a:moveTo>
                    <a:pt x="11425" y="0"/>
                  </a:moveTo>
                  <a:cubicBezTo>
                    <a:pt x="11403" y="0"/>
                    <a:pt x="11380" y="1"/>
                    <a:pt x="11358" y="3"/>
                  </a:cubicBezTo>
                  <a:cubicBezTo>
                    <a:pt x="10949" y="36"/>
                    <a:pt x="10570" y="355"/>
                    <a:pt x="10344" y="862"/>
                  </a:cubicBezTo>
                  <a:cubicBezTo>
                    <a:pt x="10209" y="1162"/>
                    <a:pt x="10030" y="1564"/>
                    <a:pt x="9862" y="1994"/>
                  </a:cubicBezTo>
                  <a:cubicBezTo>
                    <a:pt x="9830" y="2075"/>
                    <a:pt x="9869" y="2168"/>
                    <a:pt x="9953" y="2199"/>
                  </a:cubicBezTo>
                  <a:cubicBezTo>
                    <a:pt x="9971" y="2206"/>
                    <a:pt x="9991" y="2210"/>
                    <a:pt x="10010" y="2210"/>
                  </a:cubicBezTo>
                  <a:cubicBezTo>
                    <a:pt x="10075" y="2210"/>
                    <a:pt x="10134" y="2170"/>
                    <a:pt x="10158" y="2109"/>
                  </a:cubicBezTo>
                  <a:cubicBezTo>
                    <a:pt x="10327" y="1686"/>
                    <a:pt x="10501" y="1289"/>
                    <a:pt x="10637" y="992"/>
                  </a:cubicBezTo>
                  <a:cubicBezTo>
                    <a:pt x="10703" y="842"/>
                    <a:pt x="10955" y="354"/>
                    <a:pt x="11384" y="319"/>
                  </a:cubicBezTo>
                  <a:cubicBezTo>
                    <a:pt x="11398" y="318"/>
                    <a:pt x="11413" y="318"/>
                    <a:pt x="11428" y="318"/>
                  </a:cubicBezTo>
                  <a:cubicBezTo>
                    <a:pt x="11640" y="318"/>
                    <a:pt x="11867" y="434"/>
                    <a:pt x="12045" y="635"/>
                  </a:cubicBezTo>
                  <a:cubicBezTo>
                    <a:pt x="12231" y="844"/>
                    <a:pt x="12352" y="1116"/>
                    <a:pt x="12467" y="1378"/>
                  </a:cubicBezTo>
                  <a:cubicBezTo>
                    <a:pt x="12493" y="1438"/>
                    <a:pt x="12551" y="1474"/>
                    <a:pt x="12612" y="1474"/>
                  </a:cubicBezTo>
                  <a:cubicBezTo>
                    <a:pt x="12633" y="1474"/>
                    <a:pt x="12655" y="1469"/>
                    <a:pt x="12676" y="1460"/>
                  </a:cubicBezTo>
                  <a:cubicBezTo>
                    <a:pt x="12756" y="1424"/>
                    <a:pt x="12792" y="1330"/>
                    <a:pt x="12756" y="1250"/>
                  </a:cubicBezTo>
                  <a:cubicBezTo>
                    <a:pt x="12638" y="979"/>
                    <a:pt x="12500" y="671"/>
                    <a:pt x="12283" y="424"/>
                  </a:cubicBezTo>
                  <a:cubicBezTo>
                    <a:pt x="12044" y="154"/>
                    <a:pt x="11729" y="0"/>
                    <a:pt x="11425" y="0"/>
                  </a:cubicBezTo>
                  <a:close/>
                  <a:moveTo>
                    <a:pt x="4406" y="4354"/>
                  </a:moveTo>
                  <a:cubicBezTo>
                    <a:pt x="4366" y="4354"/>
                    <a:pt x="4327" y="4368"/>
                    <a:pt x="4296" y="4398"/>
                  </a:cubicBezTo>
                  <a:cubicBezTo>
                    <a:pt x="4233" y="4458"/>
                    <a:pt x="4231" y="4559"/>
                    <a:pt x="4290" y="4622"/>
                  </a:cubicBezTo>
                  <a:cubicBezTo>
                    <a:pt x="4770" y="5122"/>
                    <a:pt x="5441" y="5423"/>
                    <a:pt x="6132" y="5450"/>
                  </a:cubicBezTo>
                  <a:cubicBezTo>
                    <a:pt x="6165" y="5452"/>
                    <a:pt x="6197" y="5452"/>
                    <a:pt x="6231" y="5452"/>
                  </a:cubicBezTo>
                  <a:cubicBezTo>
                    <a:pt x="6890" y="5452"/>
                    <a:pt x="7540" y="5205"/>
                    <a:pt x="8031" y="4765"/>
                  </a:cubicBezTo>
                  <a:cubicBezTo>
                    <a:pt x="8096" y="4704"/>
                    <a:pt x="8102" y="4606"/>
                    <a:pt x="8044" y="4539"/>
                  </a:cubicBezTo>
                  <a:cubicBezTo>
                    <a:pt x="8014" y="4504"/>
                    <a:pt x="7971" y="4487"/>
                    <a:pt x="7927" y="4487"/>
                  </a:cubicBezTo>
                  <a:cubicBezTo>
                    <a:pt x="7889" y="4487"/>
                    <a:pt x="7850" y="4500"/>
                    <a:pt x="7818" y="4527"/>
                  </a:cubicBezTo>
                  <a:cubicBezTo>
                    <a:pt x="7386" y="4914"/>
                    <a:pt x="6810" y="5134"/>
                    <a:pt x="6231" y="5134"/>
                  </a:cubicBezTo>
                  <a:cubicBezTo>
                    <a:pt x="6203" y="5134"/>
                    <a:pt x="6174" y="5133"/>
                    <a:pt x="6145" y="5132"/>
                  </a:cubicBezTo>
                  <a:cubicBezTo>
                    <a:pt x="5534" y="5108"/>
                    <a:pt x="4943" y="4841"/>
                    <a:pt x="4521" y="4402"/>
                  </a:cubicBezTo>
                  <a:cubicBezTo>
                    <a:pt x="4489" y="4370"/>
                    <a:pt x="4448" y="4354"/>
                    <a:pt x="4406" y="4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8"/>
            <p:cNvSpPr/>
            <p:nvPr/>
          </p:nvSpPr>
          <p:spPr>
            <a:xfrm flipH="1">
              <a:off x="6811147" y="3905882"/>
              <a:ext cx="872255" cy="165241"/>
            </a:xfrm>
            <a:custGeom>
              <a:avLst/>
              <a:gdLst/>
              <a:ahLst/>
              <a:cxnLst/>
              <a:rect l="l" t="t" r="r" b="b"/>
              <a:pathLst>
                <a:path w="16612" h="3147" extrusionOk="0">
                  <a:moveTo>
                    <a:pt x="14618" y="1"/>
                  </a:moveTo>
                  <a:cubicBezTo>
                    <a:pt x="14344" y="1"/>
                    <a:pt x="14054" y="28"/>
                    <a:pt x="13758" y="87"/>
                  </a:cubicBezTo>
                  <a:cubicBezTo>
                    <a:pt x="12402" y="354"/>
                    <a:pt x="11422" y="1159"/>
                    <a:pt x="11564" y="1885"/>
                  </a:cubicBezTo>
                  <a:cubicBezTo>
                    <a:pt x="11675" y="2451"/>
                    <a:pt x="12440" y="2802"/>
                    <a:pt x="13414" y="2802"/>
                  </a:cubicBezTo>
                  <a:cubicBezTo>
                    <a:pt x="13688" y="2802"/>
                    <a:pt x="13978" y="2774"/>
                    <a:pt x="14274" y="2716"/>
                  </a:cubicBezTo>
                  <a:cubicBezTo>
                    <a:pt x="15630" y="2450"/>
                    <a:pt x="16612" y="1645"/>
                    <a:pt x="16469" y="917"/>
                  </a:cubicBezTo>
                  <a:cubicBezTo>
                    <a:pt x="16358" y="352"/>
                    <a:pt x="15592" y="1"/>
                    <a:pt x="14618" y="1"/>
                  </a:cubicBezTo>
                  <a:close/>
                  <a:moveTo>
                    <a:pt x="1992" y="345"/>
                  </a:moveTo>
                  <a:cubicBezTo>
                    <a:pt x="1018" y="345"/>
                    <a:pt x="253" y="695"/>
                    <a:pt x="142" y="1262"/>
                  </a:cubicBezTo>
                  <a:cubicBezTo>
                    <a:pt x="1" y="1989"/>
                    <a:pt x="981" y="2794"/>
                    <a:pt x="2336" y="3060"/>
                  </a:cubicBezTo>
                  <a:cubicBezTo>
                    <a:pt x="2633" y="3119"/>
                    <a:pt x="2923" y="3146"/>
                    <a:pt x="3196" y="3146"/>
                  </a:cubicBezTo>
                  <a:cubicBezTo>
                    <a:pt x="4171" y="3146"/>
                    <a:pt x="4937" y="2795"/>
                    <a:pt x="5048" y="2228"/>
                  </a:cubicBezTo>
                  <a:cubicBezTo>
                    <a:pt x="5192" y="1501"/>
                    <a:pt x="4209" y="697"/>
                    <a:pt x="2853" y="431"/>
                  </a:cubicBezTo>
                  <a:cubicBezTo>
                    <a:pt x="2556" y="372"/>
                    <a:pt x="2266" y="345"/>
                    <a:pt x="1992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5" name="Google Shape;385;p8"/>
          <p:cNvGrpSpPr/>
          <p:nvPr/>
        </p:nvGrpSpPr>
        <p:grpSpPr>
          <a:xfrm>
            <a:off x="6550773" y="3418544"/>
            <a:ext cx="2210200" cy="2113408"/>
            <a:chOff x="3407894" y="2752102"/>
            <a:chExt cx="1733490" cy="1690320"/>
          </a:xfrm>
        </p:grpSpPr>
        <p:sp>
          <p:nvSpPr>
            <p:cNvPr id="386" name="Google Shape;386;p8"/>
            <p:cNvSpPr/>
            <p:nvPr/>
          </p:nvSpPr>
          <p:spPr>
            <a:xfrm>
              <a:off x="3418415" y="3119707"/>
              <a:ext cx="1712071" cy="675771"/>
            </a:xfrm>
            <a:custGeom>
              <a:avLst/>
              <a:gdLst/>
              <a:ahLst/>
              <a:cxnLst/>
              <a:rect l="l" t="t" r="r" b="b"/>
              <a:pathLst>
                <a:path w="36290" h="14324" extrusionOk="0">
                  <a:moveTo>
                    <a:pt x="10561" y="0"/>
                  </a:moveTo>
                  <a:cubicBezTo>
                    <a:pt x="8880" y="0"/>
                    <a:pt x="4984" y="2631"/>
                    <a:pt x="4403" y="3053"/>
                  </a:cubicBezTo>
                  <a:cubicBezTo>
                    <a:pt x="4179" y="3216"/>
                    <a:pt x="3963" y="3381"/>
                    <a:pt x="3749" y="3554"/>
                  </a:cubicBezTo>
                  <a:cubicBezTo>
                    <a:pt x="2374" y="4664"/>
                    <a:pt x="1181" y="6019"/>
                    <a:pt x="460" y="7625"/>
                  </a:cubicBezTo>
                  <a:cubicBezTo>
                    <a:pt x="177" y="8253"/>
                    <a:pt x="0" y="9072"/>
                    <a:pt x="480" y="9566"/>
                  </a:cubicBezTo>
                  <a:cubicBezTo>
                    <a:pt x="687" y="9778"/>
                    <a:pt x="974" y="9871"/>
                    <a:pt x="1270" y="9871"/>
                  </a:cubicBezTo>
                  <a:cubicBezTo>
                    <a:pt x="1543" y="9871"/>
                    <a:pt x="1824" y="9792"/>
                    <a:pt x="2058" y="9653"/>
                  </a:cubicBezTo>
                  <a:cubicBezTo>
                    <a:pt x="2496" y="9393"/>
                    <a:pt x="2807" y="8976"/>
                    <a:pt x="3095" y="8551"/>
                  </a:cubicBezTo>
                  <a:cubicBezTo>
                    <a:pt x="3128" y="8502"/>
                    <a:pt x="3161" y="8452"/>
                    <a:pt x="3196" y="8401"/>
                  </a:cubicBezTo>
                  <a:lnTo>
                    <a:pt x="3196" y="8401"/>
                  </a:lnTo>
                  <a:cubicBezTo>
                    <a:pt x="3180" y="8446"/>
                    <a:pt x="3160" y="8489"/>
                    <a:pt x="3143" y="8535"/>
                  </a:cubicBezTo>
                  <a:cubicBezTo>
                    <a:pt x="2878" y="9183"/>
                    <a:pt x="2628" y="9861"/>
                    <a:pt x="2705" y="10554"/>
                  </a:cubicBezTo>
                  <a:cubicBezTo>
                    <a:pt x="2784" y="11278"/>
                    <a:pt x="3352" y="12002"/>
                    <a:pt x="4075" y="12002"/>
                  </a:cubicBezTo>
                  <a:cubicBezTo>
                    <a:pt x="4091" y="12002"/>
                    <a:pt x="4107" y="12002"/>
                    <a:pt x="4123" y="12001"/>
                  </a:cubicBezTo>
                  <a:cubicBezTo>
                    <a:pt x="4853" y="11970"/>
                    <a:pt x="5347" y="11265"/>
                    <a:pt x="5723" y="10639"/>
                  </a:cubicBezTo>
                  <a:cubicBezTo>
                    <a:pt x="5815" y="10484"/>
                    <a:pt x="5907" y="10329"/>
                    <a:pt x="6001" y="10174"/>
                  </a:cubicBezTo>
                  <a:cubicBezTo>
                    <a:pt x="6030" y="10128"/>
                    <a:pt x="6056" y="10080"/>
                    <a:pt x="6085" y="10034"/>
                  </a:cubicBezTo>
                  <a:lnTo>
                    <a:pt x="6085" y="10034"/>
                  </a:lnTo>
                  <a:cubicBezTo>
                    <a:pt x="5889" y="10547"/>
                    <a:pt x="5732" y="11080"/>
                    <a:pt x="5763" y="11625"/>
                  </a:cubicBezTo>
                  <a:cubicBezTo>
                    <a:pt x="5799" y="12250"/>
                    <a:pt x="6139" y="12894"/>
                    <a:pt x="6723" y="13116"/>
                  </a:cubicBezTo>
                  <a:cubicBezTo>
                    <a:pt x="6873" y="13173"/>
                    <a:pt x="7026" y="13199"/>
                    <a:pt x="7179" y="13199"/>
                  </a:cubicBezTo>
                  <a:cubicBezTo>
                    <a:pt x="7824" y="13199"/>
                    <a:pt x="8466" y="12741"/>
                    <a:pt x="8898" y="12222"/>
                  </a:cubicBezTo>
                  <a:cubicBezTo>
                    <a:pt x="9421" y="11595"/>
                    <a:pt x="9891" y="11036"/>
                    <a:pt x="10098" y="10217"/>
                  </a:cubicBezTo>
                  <a:lnTo>
                    <a:pt x="10098" y="10217"/>
                  </a:lnTo>
                  <a:cubicBezTo>
                    <a:pt x="10098" y="10966"/>
                    <a:pt x="10094" y="11856"/>
                    <a:pt x="10193" y="12596"/>
                  </a:cubicBezTo>
                  <a:cubicBezTo>
                    <a:pt x="10292" y="13352"/>
                    <a:pt x="10828" y="14110"/>
                    <a:pt x="11586" y="14199"/>
                  </a:cubicBezTo>
                  <a:cubicBezTo>
                    <a:pt x="11637" y="14205"/>
                    <a:pt x="11689" y="14208"/>
                    <a:pt x="11740" y="14208"/>
                  </a:cubicBezTo>
                  <a:cubicBezTo>
                    <a:pt x="12123" y="14208"/>
                    <a:pt x="12492" y="14039"/>
                    <a:pt x="12788" y="13781"/>
                  </a:cubicBezTo>
                  <a:cubicBezTo>
                    <a:pt x="12870" y="13840"/>
                    <a:pt x="12958" y="13894"/>
                    <a:pt x="13057" y="13938"/>
                  </a:cubicBezTo>
                  <a:cubicBezTo>
                    <a:pt x="13256" y="14029"/>
                    <a:pt x="13471" y="14071"/>
                    <a:pt x="13686" y="14071"/>
                  </a:cubicBezTo>
                  <a:cubicBezTo>
                    <a:pt x="14310" y="14071"/>
                    <a:pt x="14943" y="13718"/>
                    <a:pt x="15225" y="13159"/>
                  </a:cubicBezTo>
                  <a:cubicBezTo>
                    <a:pt x="15248" y="13112"/>
                    <a:pt x="15269" y="13066"/>
                    <a:pt x="15287" y="13017"/>
                  </a:cubicBezTo>
                  <a:lnTo>
                    <a:pt x="15287" y="13017"/>
                  </a:lnTo>
                  <a:cubicBezTo>
                    <a:pt x="15284" y="13051"/>
                    <a:pt x="15284" y="13087"/>
                    <a:pt x="15284" y="13120"/>
                  </a:cubicBezTo>
                  <a:cubicBezTo>
                    <a:pt x="15293" y="13774"/>
                    <a:pt x="15959" y="14317"/>
                    <a:pt x="16625" y="14317"/>
                  </a:cubicBezTo>
                  <a:cubicBezTo>
                    <a:pt x="16652" y="14317"/>
                    <a:pt x="16678" y="14316"/>
                    <a:pt x="16705" y="14314"/>
                  </a:cubicBezTo>
                  <a:cubicBezTo>
                    <a:pt x="17432" y="14267"/>
                    <a:pt x="18049" y="13703"/>
                    <a:pt x="18354" y="13044"/>
                  </a:cubicBezTo>
                  <a:cubicBezTo>
                    <a:pt x="18391" y="12959"/>
                    <a:pt x="18427" y="12874"/>
                    <a:pt x="18459" y="12788"/>
                  </a:cubicBezTo>
                  <a:cubicBezTo>
                    <a:pt x="18492" y="12881"/>
                    <a:pt x="18532" y="12975"/>
                    <a:pt x="18576" y="13067"/>
                  </a:cubicBezTo>
                  <a:cubicBezTo>
                    <a:pt x="18887" y="13724"/>
                    <a:pt x="19509" y="14279"/>
                    <a:pt x="20236" y="14321"/>
                  </a:cubicBezTo>
                  <a:cubicBezTo>
                    <a:pt x="20259" y="14323"/>
                    <a:pt x="20281" y="14323"/>
                    <a:pt x="20304" y="14323"/>
                  </a:cubicBezTo>
                  <a:cubicBezTo>
                    <a:pt x="20974" y="14323"/>
                    <a:pt x="21643" y="13772"/>
                    <a:pt x="21647" y="13114"/>
                  </a:cubicBezTo>
                  <a:cubicBezTo>
                    <a:pt x="21647" y="13080"/>
                    <a:pt x="21644" y="13044"/>
                    <a:pt x="21641" y="13009"/>
                  </a:cubicBezTo>
                  <a:lnTo>
                    <a:pt x="21641" y="13009"/>
                  </a:lnTo>
                  <a:cubicBezTo>
                    <a:pt x="21662" y="13058"/>
                    <a:pt x="21683" y="13104"/>
                    <a:pt x="21706" y="13150"/>
                  </a:cubicBezTo>
                  <a:cubicBezTo>
                    <a:pt x="21989" y="13702"/>
                    <a:pt x="22617" y="14048"/>
                    <a:pt x="23236" y="14048"/>
                  </a:cubicBezTo>
                  <a:cubicBezTo>
                    <a:pt x="23411" y="14048"/>
                    <a:pt x="23586" y="14020"/>
                    <a:pt x="23753" y="13961"/>
                  </a:cubicBezTo>
                  <a:cubicBezTo>
                    <a:pt x="23998" y="14112"/>
                    <a:pt x="24273" y="14203"/>
                    <a:pt x="24555" y="14203"/>
                  </a:cubicBezTo>
                  <a:cubicBezTo>
                    <a:pt x="24605" y="14203"/>
                    <a:pt x="24655" y="14200"/>
                    <a:pt x="24704" y="14195"/>
                  </a:cubicBezTo>
                  <a:cubicBezTo>
                    <a:pt x="25461" y="14104"/>
                    <a:pt x="25999" y="13348"/>
                    <a:pt x="26098" y="12590"/>
                  </a:cubicBezTo>
                  <a:cubicBezTo>
                    <a:pt x="26133" y="12320"/>
                    <a:pt x="26126" y="12050"/>
                    <a:pt x="26091" y="11782"/>
                  </a:cubicBezTo>
                  <a:cubicBezTo>
                    <a:pt x="26029" y="11297"/>
                    <a:pt x="25878" y="10819"/>
                    <a:pt x="25730" y="10351"/>
                  </a:cubicBezTo>
                  <a:lnTo>
                    <a:pt x="25730" y="10351"/>
                  </a:lnTo>
                  <a:cubicBezTo>
                    <a:pt x="26317" y="10710"/>
                    <a:pt x="26698" y="11301"/>
                    <a:pt x="27114" y="11859"/>
                  </a:cubicBezTo>
                  <a:cubicBezTo>
                    <a:pt x="27203" y="11981"/>
                    <a:pt x="27297" y="12101"/>
                    <a:pt x="27393" y="12216"/>
                  </a:cubicBezTo>
                  <a:cubicBezTo>
                    <a:pt x="27827" y="12735"/>
                    <a:pt x="28469" y="13193"/>
                    <a:pt x="29113" y="13193"/>
                  </a:cubicBezTo>
                  <a:cubicBezTo>
                    <a:pt x="29266" y="13193"/>
                    <a:pt x="29419" y="13167"/>
                    <a:pt x="29569" y="13110"/>
                  </a:cubicBezTo>
                  <a:cubicBezTo>
                    <a:pt x="30154" y="12888"/>
                    <a:pt x="30492" y="12245"/>
                    <a:pt x="30528" y="11620"/>
                  </a:cubicBezTo>
                  <a:cubicBezTo>
                    <a:pt x="30561" y="11075"/>
                    <a:pt x="30401" y="10541"/>
                    <a:pt x="30205" y="10028"/>
                  </a:cubicBezTo>
                  <a:lnTo>
                    <a:pt x="30205" y="10028"/>
                  </a:lnTo>
                  <a:cubicBezTo>
                    <a:pt x="30234" y="10076"/>
                    <a:pt x="30262" y="10122"/>
                    <a:pt x="30290" y="10170"/>
                  </a:cubicBezTo>
                  <a:cubicBezTo>
                    <a:pt x="30383" y="10324"/>
                    <a:pt x="30473" y="10479"/>
                    <a:pt x="30568" y="10633"/>
                  </a:cubicBezTo>
                  <a:cubicBezTo>
                    <a:pt x="30944" y="11261"/>
                    <a:pt x="31437" y="11964"/>
                    <a:pt x="32168" y="11996"/>
                  </a:cubicBezTo>
                  <a:cubicBezTo>
                    <a:pt x="32184" y="11996"/>
                    <a:pt x="32200" y="11997"/>
                    <a:pt x="32216" y="11997"/>
                  </a:cubicBezTo>
                  <a:cubicBezTo>
                    <a:pt x="32937" y="11997"/>
                    <a:pt x="33506" y="11272"/>
                    <a:pt x="33587" y="10548"/>
                  </a:cubicBezTo>
                  <a:cubicBezTo>
                    <a:pt x="33665" y="9856"/>
                    <a:pt x="33414" y="9177"/>
                    <a:pt x="33149" y="8529"/>
                  </a:cubicBezTo>
                  <a:cubicBezTo>
                    <a:pt x="33132" y="8485"/>
                    <a:pt x="33112" y="8442"/>
                    <a:pt x="33093" y="8395"/>
                  </a:cubicBezTo>
                  <a:lnTo>
                    <a:pt x="33093" y="8395"/>
                  </a:lnTo>
                  <a:cubicBezTo>
                    <a:pt x="33127" y="8444"/>
                    <a:pt x="33162" y="8495"/>
                    <a:pt x="33194" y="8545"/>
                  </a:cubicBezTo>
                  <a:cubicBezTo>
                    <a:pt x="33482" y="8970"/>
                    <a:pt x="33794" y="9388"/>
                    <a:pt x="34230" y="9647"/>
                  </a:cubicBezTo>
                  <a:cubicBezTo>
                    <a:pt x="34466" y="9786"/>
                    <a:pt x="34747" y="9865"/>
                    <a:pt x="35021" y="9865"/>
                  </a:cubicBezTo>
                  <a:cubicBezTo>
                    <a:pt x="35317" y="9865"/>
                    <a:pt x="35603" y="9772"/>
                    <a:pt x="35810" y="9560"/>
                  </a:cubicBezTo>
                  <a:cubicBezTo>
                    <a:pt x="36290" y="9068"/>
                    <a:pt x="36114" y="8249"/>
                    <a:pt x="35827" y="7625"/>
                  </a:cubicBezTo>
                  <a:cubicBezTo>
                    <a:pt x="35106" y="6019"/>
                    <a:pt x="33914" y="4664"/>
                    <a:pt x="32538" y="3554"/>
                  </a:cubicBezTo>
                  <a:cubicBezTo>
                    <a:pt x="32325" y="3381"/>
                    <a:pt x="32106" y="3216"/>
                    <a:pt x="31886" y="3053"/>
                  </a:cubicBezTo>
                  <a:cubicBezTo>
                    <a:pt x="31303" y="2631"/>
                    <a:pt x="27407" y="1"/>
                    <a:pt x="25726" y="1"/>
                  </a:cubicBezTo>
                  <a:cubicBezTo>
                    <a:pt x="25188" y="1"/>
                    <a:pt x="24877" y="270"/>
                    <a:pt x="24974" y="966"/>
                  </a:cubicBezTo>
                  <a:cubicBezTo>
                    <a:pt x="25031" y="1382"/>
                    <a:pt x="25250" y="1755"/>
                    <a:pt x="25466" y="2115"/>
                  </a:cubicBezTo>
                  <a:cubicBezTo>
                    <a:pt x="25682" y="2478"/>
                    <a:pt x="25900" y="2843"/>
                    <a:pt x="26119" y="3206"/>
                  </a:cubicBezTo>
                  <a:cubicBezTo>
                    <a:pt x="25421" y="2346"/>
                    <a:pt x="24122" y="813"/>
                    <a:pt x="23204" y="813"/>
                  </a:cubicBezTo>
                  <a:cubicBezTo>
                    <a:pt x="22738" y="813"/>
                    <a:pt x="22371" y="1207"/>
                    <a:pt x="22230" y="2284"/>
                  </a:cubicBezTo>
                  <a:cubicBezTo>
                    <a:pt x="22166" y="2785"/>
                    <a:pt x="22112" y="3289"/>
                    <a:pt x="22074" y="3793"/>
                  </a:cubicBezTo>
                  <a:cubicBezTo>
                    <a:pt x="21879" y="3440"/>
                    <a:pt x="21685" y="3089"/>
                    <a:pt x="21489" y="2740"/>
                  </a:cubicBezTo>
                  <a:cubicBezTo>
                    <a:pt x="21464" y="2699"/>
                    <a:pt x="21440" y="2655"/>
                    <a:pt x="21414" y="2614"/>
                  </a:cubicBezTo>
                  <a:cubicBezTo>
                    <a:pt x="21065" y="2042"/>
                    <a:pt x="20484" y="1414"/>
                    <a:pt x="19930" y="1414"/>
                  </a:cubicBezTo>
                  <a:cubicBezTo>
                    <a:pt x="19619" y="1414"/>
                    <a:pt x="19317" y="1612"/>
                    <a:pt x="19070" y="2128"/>
                  </a:cubicBezTo>
                  <a:cubicBezTo>
                    <a:pt x="18566" y="3177"/>
                    <a:pt x="18532" y="4718"/>
                    <a:pt x="18433" y="5947"/>
                  </a:cubicBezTo>
                  <a:cubicBezTo>
                    <a:pt x="18321" y="4716"/>
                    <a:pt x="18278" y="3161"/>
                    <a:pt x="17761" y="2110"/>
                  </a:cubicBezTo>
                  <a:cubicBezTo>
                    <a:pt x="17509" y="1600"/>
                    <a:pt x="17208" y="1404"/>
                    <a:pt x="16899" y="1404"/>
                  </a:cubicBezTo>
                  <a:cubicBezTo>
                    <a:pt x="16343" y="1404"/>
                    <a:pt x="15764" y="2040"/>
                    <a:pt x="15419" y="2618"/>
                  </a:cubicBezTo>
                  <a:cubicBezTo>
                    <a:pt x="15393" y="2658"/>
                    <a:pt x="15369" y="2701"/>
                    <a:pt x="15344" y="2743"/>
                  </a:cubicBezTo>
                  <a:cubicBezTo>
                    <a:pt x="15003" y="3368"/>
                    <a:pt x="14663" y="3995"/>
                    <a:pt x="14333" y="4630"/>
                  </a:cubicBezTo>
                  <a:cubicBezTo>
                    <a:pt x="14313" y="4667"/>
                    <a:pt x="14293" y="4707"/>
                    <a:pt x="14274" y="4745"/>
                  </a:cubicBezTo>
                  <a:cubicBezTo>
                    <a:pt x="14235" y="3923"/>
                    <a:pt x="14163" y="3102"/>
                    <a:pt x="14058" y="2284"/>
                  </a:cubicBezTo>
                  <a:cubicBezTo>
                    <a:pt x="13918" y="1207"/>
                    <a:pt x="13550" y="813"/>
                    <a:pt x="13085" y="813"/>
                  </a:cubicBezTo>
                  <a:cubicBezTo>
                    <a:pt x="12167" y="813"/>
                    <a:pt x="10867" y="2346"/>
                    <a:pt x="10170" y="3206"/>
                  </a:cubicBezTo>
                  <a:cubicBezTo>
                    <a:pt x="10386" y="2843"/>
                    <a:pt x="10603" y="2478"/>
                    <a:pt x="10821" y="2115"/>
                  </a:cubicBezTo>
                  <a:cubicBezTo>
                    <a:pt x="11037" y="1755"/>
                    <a:pt x="11257" y="1382"/>
                    <a:pt x="11315" y="966"/>
                  </a:cubicBezTo>
                  <a:cubicBezTo>
                    <a:pt x="11411" y="270"/>
                    <a:pt x="11099" y="0"/>
                    <a:pt x="10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697625" y="3398477"/>
              <a:ext cx="213620" cy="343641"/>
            </a:xfrm>
            <a:custGeom>
              <a:avLst/>
              <a:gdLst/>
              <a:ahLst/>
              <a:cxnLst/>
              <a:rect l="l" t="t" r="r" b="b"/>
              <a:pathLst>
                <a:path w="4528" h="7284" extrusionOk="0">
                  <a:moveTo>
                    <a:pt x="985" y="1"/>
                  </a:moveTo>
                  <a:lnTo>
                    <a:pt x="985" y="1"/>
                  </a:lnTo>
                  <a:cubicBezTo>
                    <a:pt x="344" y="1550"/>
                    <a:pt x="4528" y="3444"/>
                    <a:pt x="2006" y="5542"/>
                  </a:cubicBezTo>
                  <a:cubicBezTo>
                    <a:pt x="1616" y="5867"/>
                    <a:pt x="1110" y="6026"/>
                    <a:pt x="603" y="6026"/>
                  </a:cubicBezTo>
                  <a:cubicBezTo>
                    <a:pt x="400" y="6026"/>
                    <a:pt x="196" y="6000"/>
                    <a:pt x="0" y="5950"/>
                  </a:cubicBezTo>
                  <a:lnTo>
                    <a:pt x="0" y="5950"/>
                  </a:lnTo>
                  <a:cubicBezTo>
                    <a:pt x="91" y="6071"/>
                    <a:pt x="184" y="6192"/>
                    <a:pt x="280" y="6307"/>
                  </a:cubicBezTo>
                  <a:cubicBezTo>
                    <a:pt x="712" y="6826"/>
                    <a:pt x="1354" y="7284"/>
                    <a:pt x="1999" y="7284"/>
                  </a:cubicBezTo>
                  <a:cubicBezTo>
                    <a:pt x="2152" y="7284"/>
                    <a:pt x="2305" y="7258"/>
                    <a:pt x="2455" y="7201"/>
                  </a:cubicBezTo>
                  <a:cubicBezTo>
                    <a:pt x="3039" y="6979"/>
                    <a:pt x="3379" y="6336"/>
                    <a:pt x="3415" y="5711"/>
                  </a:cubicBezTo>
                  <a:cubicBezTo>
                    <a:pt x="3451" y="5089"/>
                    <a:pt x="3239" y="4479"/>
                    <a:pt x="3007" y="3901"/>
                  </a:cubicBezTo>
                  <a:cubicBezTo>
                    <a:pt x="2460" y="2540"/>
                    <a:pt x="1776" y="1236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186460" y="3769856"/>
              <a:ext cx="142618" cy="662985"/>
            </a:xfrm>
            <a:custGeom>
              <a:avLst/>
              <a:gdLst/>
              <a:ahLst/>
              <a:cxnLst/>
              <a:rect l="l" t="t" r="r" b="b"/>
              <a:pathLst>
                <a:path w="3023" h="14053" extrusionOk="0">
                  <a:moveTo>
                    <a:pt x="1695" y="0"/>
                  </a:moveTo>
                  <a:cubicBezTo>
                    <a:pt x="1682" y="12"/>
                    <a:pt x="1668" y="22"/>
                    <a:pt x="1655" y="32"/>
                  </a:cubicBezTo>
                  <a:cubicBezTo>
                    <a:pt x="1568" y="94"/>
                    <a:pt x="1475" y="147"/>
                    <a:pt x="1391" y="213"/>
                  </a:cubicBezTo>
                  <a:cubicBezTo>
                    <a:pt x="1175" y="431"/>
                    <a:pt x="988" y="661"/>
                    <a:pt x="686" y="771"/>
                  </a:cubicBezTo>
                  <a:cubicBezTo>
                    <a:pt x="618" y="797"/>
                    <a:pt x="549" y="807"/>
                    <a:pt x="481" y="810"/>
                  </a:cubicBezTo>
                  <a:cubicBezTo>
                    <a:pt x="350" y="1756"/>
                    <a:pt x="258" y="2710"/>
                    <a:pt x="202" y="3668"/>
                  </a:cubicBezTo>
                  <a:cubicBezTo>
                    <a:pt x="0" y="7131"/>
                    <a:pt x="300" y="10641"/>
                    <a:pt x="1106" y="14052"/>
                  </a:cubicBezTo>
                  <a:lnTo>
                    <a:pt x="1185" y="14031"/>
                  </a:lnTo>
                  <a:lnTo>
                    <a:pt x="3023" y="13534"/>
                  </a:lnTo>
                  <a:cubicBezTo>
                    <a:pt x="1718" y="9278"/>
                    <a:pt x="1252" y="4729"/>
                    <a:pt x="1671" y="236"/>
                  </a:cubicBezTo>
                  <a:cubicBezTo>
                    <a:pt x="1678" y="157"/>
                    <a:pt x="1685" y="79"/>
                    <a:pt x="1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4195896" y="3777782"/>
              <a:ext cx="133135" cy="654116"/>
            </a:xfrm>
            <a:custGeom>
              <a:avLst/>
              <a:gdLst/>
              <a:ahLst/>
              <a:cxnLst/>
              <a:rect l="l" t="t" r="r" b="b"/>
              <a:pathLst>
                <a:path w="2822" h="13865" extrusionOk="0">
                  <a:moveTo>
                    <a:pt x="1347" y="1"/>
                  </a:moveTo>
                  <a:cubicBezTo>
                    <a:pt x="1097" y="282"/>
                    <a:pt x="757" y="488"/>
                    <a:pt x="386" y="488"/>
                  </a:cubicBezTo>
                  <a:cubicBezTo>
                    <a:pt x="358" y="488"/>
                    <a:pt x="330" y="487"/>
                    <a:pt x="301" y="485"/>
                  </a:cubicBezTo>
                  <a:cubicBezTo>
                    <a:pt x="159" y="1484"/>
                    <a:pt x="58" y="2489"/>
                    <a:pt x="0" y="3500"/>
                  </a:cubicBezTo>
                  <a:cubicBezTo>
                    <a:pt x="1121" y="5698"/>
                    <a:pt x="1484" y="8066"/>
                    <a:pt x="1368" y="10625"/>
                  </a:cubicBezTo>
                  <a:cubicBezTo>
                    <a:pt x="1358" y="10912"/>
                    <a:pt x="1209" y="12500"/>
                    <a:pt x="984" y="13864"/>
                  </a:cubicBezTo>
                  <a:lnTo>
                    <a:pt x="2821" y="13367"/>
                  </a:lnTo>
                  <a:cubicBezTo>
                    <a:pt x="1517" y="9110"/>
                    <a:pt x="1052" y="4561"/>
                    <a:pt x="1471" y="68"/>
                  </a:cubicBezTo>
                  <a:cubicBezTo>
                    <a:pt x="1430" y="45"/>
                    <a:pt x="1390" y="22"/>
                    <a:pt x="1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4136169" y="3228544"/>
              <a:ext cx="66284" cy="430117"/>
            </a:xfrm>
            <a:custGeom>
              <a:avLst/>
              <a:gdLst/>
              <a:ahLst/>
              <a:cxnLst/>
              <a:rect l="l" t="t" r="r" b="b"/>
              <a:pathLst>
                <a:path w="1405" h="9117" extrusionOk="0">
                  <a:moveTo>
                    <a:pt x="1404" y="1"/>
                  </a:moveTo>
                  <a:cubicBezTo>
                    <a:pt x="936" y="3039"/>
                    <a:pt x="468" y="6077"/>
                    <a:pt x="1" y="911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372244" y="3228922"/>
              <a:ext cx="70247" cy="429504"/>
            </a:xfrm>
            <a:custGeom>
              <a:avLst/>
              <a:gdLst/>
              <a:ahLst/>
              <a:cxnLst/>
              <a:rect l="l" t="t" r="r" b="b"/>
              <a:pathLst>
                <a:path w="1489" h="9104" extrusionOk="0">
                  <a:moveTo>
                    <a:pt x="1" y="1"/>
                  </a:moveTo>
                  <a:cubicBezTo>
                    <a:pt x="248" y="1518"/>
                    <a:pt x="496" y="3035"/>
                    <a:pt x="745" y="4552"/>
                  </a:cubicBezTo>
                  <a:lnTo>
                    <a:pt x="745" y="4552"/>
                  </a:lnTo>
                  <a:lnTo>
                    <a:pt x="1" y="1"/>
                  </a:lnTo>
                  <a:close/>
                  <a:moveTo>
                    <a:pt x="745" y="4552"/>
                  </a:moveTo>
                  <a:lnTo>
                    <a:pt x="1488" y="9103"/>
                  </a:lnTo>
                  <a:cubicBezTo>
                    <a:pt x="1241" y="7586"/>
                    <a:pt x="993" y="6069"/>
                    <a:pt x="745" y="4552"/>
                  </a:cubicBez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18887" y="3287091"/>
              <a:ext cx="176821" cy="298067"/>
            </a:xfrm>
            <a:custGeom>
              <a:avLst/>
              <a:gdLst/>
              <a:ahLst/>
              <a:cxnLst/>
              <a:rect l="l" t="t" r="r" b="b"/>
              <a:pathLst>
                <a:path w="3748" h="6318" extrusionOk="0">
                  <a:moveTo>
                    <a:pt x="3747" y="0"/>
                  </a:moveTo>
                  <a:cubicBezTo>
                    <a:pt x="2372" y="1111"/>
                    <a:pt x="1181" y="2467"/>
                    <a:pt x="458" y="4071"/>
                  </a:cubicBezTo>
                  <a:cubicBezTo>
                    <a:pt x="176" y="4701"/>
                    <a:pt x="0" y="5520"/>
                    <a:pt x="479" y="6012"/>
                  </a:cubicBezTo>
                  <a:cubicBezTo>
                    <a:pt x="685" y="6224"/>
                    <a:pt x="971" y="6317"/>
                    <a:pt x="1267" y="6317"/>
                  </a:cubicBezTo>
                  <a:cubicBezTo>
                    <a:pt x="1540" y="6317"/>
                    <a:pt x="1822" y="6238"/>
                    <a:pt x="2057" y="6099"/>
                  </a:cubicBezTo>
                  <a:cubicBezTo>
                    <a:pt x="2495" y="5840"/>
                    <a:pt x="2806" y="5422"/>
                    <a:pt x="3094" y="4997"/>
                  </a:cubicBezTo>
                  <a:lnTo>
                    <a:pt x="3094" y="4997"/>
                  </a:lnTo>
                  <a:cubicBezTo>
                    <a:pt x="3002" y="5026"/>
                    <a:pt x="2903" y="5039"/>
                    <a:pt x="2801" y="5039"/>
                  </a:cubicBezTo>
                  <a:cubicBezTo>
                    <a:pt x="2411" y="5039"/>
                    <a:pt x="1982" y="4837"/>
                    <a:pt x="1816" y="4473"/>
                  </a:cubicBezTo>
                  <a:cubicBezTo>
                    <a:pt x="1501" y="3786"/>
                    <a:pt x="1822" y="2983"/>
                    <a:pt x="2185" y="2319"/>
                  </a:cubicBezTo>
                  <a:cubicBezTo>
                    <a:pt x="2640" y="1485"/>
                    <a:pt x="3164" y="717"/>
                    <a:pt x="3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542538" y="3520430"/>
              <a:ext cx="159130" cy="165263"/>
            </a:xfrm>
            <a:custGeom>
              <a:avLst/>
              <a:gdLst/>
              <a:ahLst/>
              <a:cxnLst/>
              <a:rect l="l" t="t" r="r" b="b"/>
              <a:pathLst>
                <a:path w="3373" h="3503" extrusionOk="0">
                  <a:moveTo>
                    <a:pt x="592" y="1"/>
                  </a:moveTo>
                  <a:lnTo>
                    <a:pt x="592" y="1"/>
                  </a:lnTo>
                  <a:cubicBezTo>
                    <a:pt x="569" y="15"/>
                    <a:pt x="542" y="24"/>
                    <a:pt x="514" y="35"/>
                  </a:cubicBezTo>
                  <a:cubicBezTo>
                    <a:pt x="249" y="683"/>
                    <a:pt x="0" y="1362"/>
                    <a:pt x="77" y="2054"/>
                  </a:cubicBezTo>
                  <a:cubicBezTo>
                    <a:pt x="157" y="2778"/>
                    <a:pt x="727" y="3503"/>
                    <a:pt x="1447" y="3503"/>
                  </a:cubicBezTo>
                  <a:cubicBezTo>
                    <a:pt x="1463" y="3503"/>
                    <a:pt x="1479" y="3502"/>
                    <a:pt x="1495" y="3502"/>
                  </a:cubicBezTo>
                  <a:cubicBezTo>
                    <a:pt x="2227" y="3470"/>
                    <a:pt x="2719" y="2767"/>
                    <a:pt x="3096" y="2139"/>
                  </a:cubicBezTo>
                  <a:cubicBezTo>
                    <a:pt x="3190" y="1985"/>
                    <a:pt x="3281" y="1830"/>
                    <a:pt x="3373" y="1676"/>
                  </a:cubicBezTo>
                  <a:lnTo>
                    <a:pt x="3373" y="1676"/>
                  </a:lnTo>
                  <a:cubicBezTo>
                    <a:pt x="2987" y="1901"/>
                    <a:pt x="2545" y="2038"/>
                    <a:pt x="2112" y="2038"/>
                  </a:cubicBezTo>
                  <a:cubicBezTo>
                    <a:pt x="1818" y="2038"/>
                    <a:pt x="1529" y="1975"/>
                    <a:pt x="1265" y="1834"/>
                  </a:cubicBezTo>
                  <a:cubicBezTo>
                    <a:pt x="634" y="1496"/>
                    <a:pt x="332" y="624"/>
                    <a:pt x="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637978" y="3398477"/>
              <a:ext cx="213573" cy="343735"/>
            </a:xfrm>
            <a:custGeom>
              <a:avLst/>
              <a:gdLst/>
              <a:ahLst/>
              <a:cxnLst/>
              <a:rect l="l" t="t" r="r" b="b"/>
              <a:pathLst>
                <a:path w="4527" h="7286" extrusionOk="0">
                  <a:moveTo>
                    <a:pt x="3543" y="1"/>
                  </a:moveTo>
                  <a:lnTo>
                    <a:pt x="3543" y="1"/>
                  </a:lnTo>
                  <a:cubicBezTo>
                    <a:pt x="2753" y="1235"/>
                    <a:pt x="2070" y="2538"/>
                    <a:pt x="1521" y="3899"/>
                  </a:cubicBezTo>
                  <a:cubicBezTo>
                    <a:pt x="1289" y="4479"/>
                    <a:pt x="1076" y="5090"/>
                    <a:pt x="1112" y="5712"/>
                  </a:cubicBezTo>
                  <a:cubicBezTo>
                    <a:pt x="1148" y="6337"/>
                    <a:pt x="1487" y="6981"/>
                    <a:pt x="2071" y="7203"/>
                  </a:cubicBezTo>
                  <a:cubicBezTo>
                    <a:pt x="2222" y="7260"/>
                    <a:pt x="2375" y="7285"/>
                    <a:pt x="2527" y="7285"/>
                  </a:cubicBezTo>
                  <a:cubicBezTo>
                    <a:pt x="3171" y="7285"/>
                    <a:pt x="3814" y="6827"/>
                    <a:pt x="4249" y="6308"/>
                  </a:cubicBezTo>
                  <a:cubicBezTo>
                    <a:pt x="4344" y="6193"/>
                    <a:pt x="4437" y="6075"/>
                    <a:pt x="4527" y="5951"/>
                  </a:cubicBezTo>
                  <a:lnTo>
                    <a:pt x="4527" y="5951"/>
                  </a:lnTo>
                  <a:cubicBezTo>
                    <a:pt x="4330" y="6001"/>
                    <a:pt x="4127" y="6027"/>
                    <a:pt x="3924" y="6027"/>
                  </a:cubicBezTo>
                  <a:cubicBezTo>
                    <a:pt x="3418" y="6027"/>
                    <a:pt x="2913" y="5868"/>
                    <a:pt x="2522" y="5542"/>
                  </a:cubicBezTo>
                  <a:cubicBezTo>
                    <a:pt x="1" y="3443"/>
                    <a:pt x="4183" y="1549"/>
                    <a:pt x="3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897688" y="3337901"/>
              <a:ext cx="239096" cy="452055"/>
            </a:xfrm>
            <a:custGeom>
              <a:avLst/>
              <a:gdLst/>
              <a:ahLst/>
              <a:cxnLst/>
              <a:rect l="l" t="t" r="r" b="b"/>
              <a:pathLst>
                <a:path w="5068" h="958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3477" y="1363"/>
                    <a:pt x="2841" y="2761"/>
                    <a:pt x="2422" y="4238"/>
                  </a:cubicBezTo>
                  <a:cubicBezTo>
                    <a:pt x="2177" y="5102"/>
                    <a:pt x="1733" y="6712"/>
                    <a:pt x="1948" y="7924"/>
                  </a:cubicBezTo>
                  <a:cubicBezTo>
                    <a:pt x="1726" y="8009"/>
                    <a:pt x="1495" y="8060"/>
                    <a:pt x="1263" y="8060"/>
                  </a:cubicBezTo>
                  <a:cubicBezTo>
                    <a:pt x="1168" y="8060"/>
                    <a:pt x="1072" y="8051"/>
                    <a:pt x="976" y="8033"/>
                  </a:cubicBezTo>
                  <a:cubicBezTo>
                    <a:pt x="537" y="7949"/>
                    <a:pt x="148" y="7576"/>
                    <a:pt x="43" y="7160"/>
                  </a:cubicBezTo>
                  <a:cubicBezTo>
                    <a:pt x="8" y="7428"/>
                    <a:pt x="1" y="7699"/>
                    <a:pt x="35" y="7968"/>
                  </a:cubicBezTo>
                  <a:cubicBezTo>
                    <a:pt x="135" y="8727"/>
                    <a:pt x="673" y="9483"/>
                    <a:pt x="1429" y="9572"/>
                  </a:cubicBezTo>
                  <a:cubicBezTo>
                    <a:pt x="1480" y="9578"/>
                    <a:pt x="1531" y="9581"/>
                    <a:pt x="1582" y="9581"/>
                  </a:cubicBezTo>
                  <a:cubicBezTo>
                    <a:pt x="1965" y="9581"/>
                    <a:pt x="2334" y="9413"/>
                    <a:pt x="2632" y="9155"/>
                  </a:cubicBezTo>
                  <a:cubicBezTo>
                    <a:pt x="2713" y="9214"/>
                    <a:pt x="2802" y="9267"/>
                    <a:pt x="2900" y="9312"/>
                  </a:cubicBezTo>
                  <a:cubicBezTo>
                    <a:pt x="3098" y="9402"/>
                    <a:pt x="3313" y="9445"/>
                    <a:pt x="3528" y="9445"/>
                  </a:cubicBezTo>
                  <a:cubicBezTo>
                    <a:pt x="4152" y="9445"/>
                    <a:pt x="4785" y="9091"/>
                    <a:pt x="5067" y="8531"/>
                  </a:cubicBezTo>
                  <a:lnTo>
                    <a:pt x="5067" y="8531"/>
                  </a:lnTo>
                  <a:cubicBezTo>
                    <a:pt x="4810" y="8683"/>
                    <a:pt x="4509" y="8761"/>
                    <a:pt x="4208" y="8761"/>
                  </a:cubicBezTo>
                  <a:cubicBezTo>
                    <a:pt x="3977" y="8761"/>
                    <a:pt x="3745" y="8715"/>
                    <a:pt x="3533" y="8621"/>
                  </a:cubicBezTo>
                  <a:cubicBezTo>
                    <a:pt x="2383" y="8104"/>
                    <a:pt x="2399" y="6619"/>
                    <a:pt x="2550" y="5563"/>
                  </a:cubicBezTo>
                  <a:cubicBezTo>
                    <a:pt x="2828" y="3615"/>
                    <a:pt x="3484" y="1811"/>
                    <a:pt x="4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126923" y="3617096"/>
              <a:ext cx="326374" cy="178142"/>
            </a:xfrm>
            <a:custGeom>
              <a:avLst/>
              <a:gdLst/>
              <a:ahLst/>
              <a:cxnLst/>
              <a:rect l="l" t="t" r="r" b="b"/>
              <a:pathLst>
                <a:path w="6918" h="3776" extrusionOk="0">
                  <a:moveTo>
                    <a:pt x="401" y="2479"/>
                  </a:moveTo>
                  <a:cubicBezTo>
                    <a:pt x="399" y="2481"/>
                    <a:pt x="396" y="2483"/>
                    <a:pt x="394" y="2485"/>
                  </a:cubicBezTo>
                  <a:lnTo>
                    <a:pt x="394" y="2485"/>
                  </a:lnTo>
                  <a:cubicBezTo>
                    <a:pt x="396" y="2483"/>
                    <a:pt x="399" y="2481"/>
                    <a:pt x="401" y="2479"/>
                  </a:cubicBezTo>
                  <a:close/>
                  <a:moveTo>
                    <a:pt x="3160" y="1"/>
                  </a:moveTo>
                  <a:cubicBezTo>
                    <a:pt x="3162" y="131"/>
                    <a:pt x="3163" y="260"/>
                    <a:pt x="3169" y="390"/>
                  </a:cubicBezTo>
                  <a:cubicBezTo>
                    <a:pt x="3177" y="685"/>
                    <a:pt x="3192" y="982"/>
                    <a:pt x="3226" y="1275"/>
                  </a:cubicBezTo>
                  <a:cubicBezTo>
                    <a:pt x="3065" y="1588"/>
                    <a:pt x="2874" y="1887"/>
                    <a:pt x="2656" y="2164"/>
                  </a:cubicBezTo>
                  <a:cubicBezTo>
                    <a:pt x="2312" y="2603"/>
                    <a:pt x="1867" y="3006"/>
                    <a:pt x="1297" y="3097"/>
                  </a:cubicBezTo>
                  <a:cubicBezTo>
                    <a:pt x="1289" y="3098"/>
                    <a:pt x="1279" y="3099"/>
                    <a:pt x="1268" y="3099"/>
                  </a:cubicBezTo>
                  <a:cubicBezTo>
                    <a:pt x="1024" y="3099"/>
                    <a:pt x="0" y="2814"/>
                    <a:pt x="394" y="2485"/>
                  </a:cubicBezTo>
                  <a:lnTo>
                    <a:pt x="394" y="2485"/>
                  </a:lnTo>
                  <a:cubicBezTo>
                    <a:pt x="354" y="2517"/>
                    <a:pt x="312" y="2546"/>
                    <a:pt x="271" y="2573"/>
                  </a:cubicBezTo>
                  <a:cubicBezTo>
                    <a:pt x="281" y="3227"/>
                    <a:pt x="947" y="3769"/>
                    <a:pt x="1615" y="3769"/>
                  </a:cubicBezTo>
                  <a:cubicBezTo>
                    <a:pt x="1641" y="3769"/>
                    <a:pt x="1667" y="3768"/>
                    <a:pt x="1693" y="3767"/>
                  </a:cubicBezTo>
                  <a:cubicBezTo>
                    <a:pt x="2420" y="3718"/>
                    <a:pt x="3036" y="3156"/>
                    <a:pt x="3342" y="2495"/>
                  </a:cubicBezTo>
                  <a:cubicBezTo>
                    <a:pt x="3382" y="2410"/>
                    <a:pt x="3415" y="2327"/>
                    <a:pt x="3447" y="2240"/>
                  </a:cubicBezTo>
                  <a:cubicBezTo>
                    <a:pt x="3480" y="2335"/>
                    <a:pt x="3519" y="2429"/>
                    <a:pt x="3563" y="2518"/>
                  </a:cubicBezTo>
                  <a:cubicBezTo>
                    <a:pt x="3874" y="3176"/>
                    <a:pt x="4495" y="3732"/>
                    <a:pt x="5222" y="3774"/>
                  </a:cubicBezTo>
                  <a:cubicBezTo>
                    <a:pt x="5245" y="3775"/>
                    <a:pt x="5267" y="3776"/>
                    <a:pt x="5290" y="3776"/>
                  </a:cubicBezTo>
                  <a:cubicBezTo>
                    <a:pt x="5962" y="3776"/>
                    <a:pt x="6629" y="3223"/>
                    <a:pt x="6634" y="2566"/>
                  </a:cubicBezTo>
                  <a:cubicBezTo>
                    <a:pt x="6589" y="2537"/>
                    <a:pt x="6546" y="2507"/>
                    <a:pt x="6503" y="2474"/>
                  </a:cubicBezTo>
                  <a:lnTo>
                    <a:pt x="6503" y="2474"/>
                  </a:lnTo>
                  <a:cubicBezTo>
                    <a:pt x="6918" y="2807"/>
                    <a:pt x="5872" y="3106"/>
                    <a:pt x="5633" y="3106"/>
                  </a:cubicBezTo>
                  <a:cubicBezTo>
                    <a:pt x="5624" y="3106"/>
                    <a:pt x="5615" y="3105"/>
                    <a:pt x="5608" y="3104"/>
                  </a:cubicBezTo>
                  <a:cubicBezTo>
                    <a:pt x="5038" y="3016"/>
                    <a:pt x="4589" y="2618"/>
                    <a:pt x="4240" y="2183"/>
                  </a:cubicBezTo>
                  <a:cubicBezTo>
                    <a:pt x="3729" y="1543"/>
                    <a:pt x="3362" y="793"/>
                    <a:pt x="3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442491" y="3646204"/>
              <a:ext cx="208949" cy="143655"/>
            </a:xfrm>
            <a:custGeom>
              <a:avLst/>
              <a:gdLst/>
              <a:ahLst/>
              <a:cxnLst/>
              <a:rect l="l" t="t" r="r" b="b"/>
              <a:pathLst>
                <a:path w="4429" h="3045" extrusionOk="0">
                  <a:moveTo>
                    <a:pt x="732" y="0"/>
                  </a:moveTo>
                  <a:lnTo>
                    <a:pt x="732" y="0"/>
                  </a:lnTo>
                  <a:cubicBezTo>
                    <a:pt x="758" y="156"/>
                    <a:pt x="787" y="310"/>
                    <a:pt x="819" y="465"/>
                  </a:cubicBezTo>
                  <a:cubicBezTo>
                    <a:pt x="930" y="1044"/>
                    <a:pt x="1066" y="1633"/>
                    <a:pt x="1380" y="2130"/>
                  </a:cubicBezTo>
                  <a:cubicBezTo>
                    <a:pt x="1210" y="2187"/>
                    <a:pt x="1030" y="2215"/>
                    <a:pt x="850" y="2215"/>
                  </a:cubicBezTo>
                  <a:cubicBezTo>
                    <a:pt x="554" y="2215"/>
                    <a:pt x="257" y="2139"/>
                    <a:pt x="1" y="1992"/>
                  </a:cubicBezTo>
                  <a:lnTo>
                    <a:pt x="1" y="1992"/>
                  </a:lnTo>
                  <a:cubicBezTo>
                    <a:pt x="286" y="2544"/>
                    <a:pt x="914" y="2891"/>
                    <a:pt x="1532" y="2891"/>
                  </a:cubicBezTo>
                  <a:cubicBezTo>
                    <a:pt x="1707" y="2891"/>
                    <a:pt x="1881" y="2863"/>
                    <a:pt x="2047" y="2804"/>
                  </a:cubicBezTo>
                  <a:cubicBezTo>
                    <a:pt x="2292" y="2954"/>
                    <a:pt x="2567" y="3045"/>
                    <a:pt x="2850" y="3045"/>
                  </a:cubicBezTo>
                  <a:cubicBezTo>
                    <a:pt x="2900" y="3045"/>
                    <a:pt x="2950" y="3042"/>
                    <a:pt x="3000" y="3036"/>
                  </a:cubicBezTo>
                  <a:cubicBezTo>
                    <a:pt x="3758" y="2945"/>
                    <a:pt x="4294" y="2188"/>
                    <a:pt x="4393" y="1432"/>
                  </a:cubicBezTo>
                  <a:cubicBezTo>
                    <a:pt x="4429" y="1162"/>
                    <a:pt x="4422" y="892"/>
                    <a:pt x="4386" y="624"/>
                  </a:cubicBezTo>
                  <a:cubicBezTo>
                    <a:pt x="4283" y="1037"/>
                    <a:pt x="3895" y="1410"/>
                    <a:pt x="3455" y="1495"/>
                  </a:cubicBezTo>
                  <a:cubicBezTo>
                    <a:pt x="3360" y="1514"/>
                    <a:pt x="3264" y="1522"/>
                    <a:pt x="3168" y="1522"/>
                  </a:cubicBezTo>
                  <a:cubicBezTo>
                    <a:pt x="2631" y="1522"/>
                    <a:pt x="2104" y="1249"/>
                    <a:pt x="1668" y="918"/>
                  </a:cubicBezTo>
                  <a:cubicBezTo>
                    <a:pt x="1318" y="653"/>
                    <a:pt x="1006" y="343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906322" y="3234489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2162" y="1"/>
                  </a:moveTo>
                  <a:lnTo>
                    <a:pt x="1" y="6508"/>
                  </a:lnTo>
                  <a:lnTo>
                    <a:pt x="302" y="6608"/>
                  </a:lnTo>
                  <a:lnTo>
                    <a:pt x="2462" y="100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128432" y="3226752"/>
              <a:ext cx="80957" cy="432382"/>
            </a:xfrm>
            <a:custGeom>
              <a:avLst/>
              <a:gdLst/>
              <a:ahLst/>
              <a:cxnLst/>
              <a:rect l="l" t="t" r="r" b="b"/>
              <a:pathLst>
                <a:path w="1716" h="9165" extrusionOk="0">
                  <a:moveTo>
                    <a:pt x="1403" y="0"/>
                  </a:moveTo>
                  <a:lnTo>
                    <a:pt x="0" y="9116"/>
                  </a:lnTo>
                  <a:lnTo>
                    <a:pt x="313" y="9165"/>
                  </a:lnTo>
                  <a:lnTo>
                    <a:pt x="1715" y="4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364649" y="3227648"/>
              <a:ext cx="84967" cy="431910"/>
            </a:xfrm>
            <a:custGeom>
              <a:avLst/>
              <a:gdLst/>
              <a:ahLst/>
              <a:cxnLst/>
              <a:rect l="l" t="t" r="r" b="b"/>
              <a:pathLst>
                <a:path w="1801" h="9155" extrusionOk="0">
                  <a:moveTo>
                    <a:pt x="313" y="0"/>
                  </a:moveTo>
                  <a:lnTo>
                    <a:pt x="0" y="52"/>
                  </a:lnTo>
                  <a:lnTo>
                    <a:pt x="1488" y="9155"/>
                  </a:lnTo>
                  <a:lnTo>
                    <a:pt x="1801" y="910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527080" y="3235385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302" y="0"/>
                  </a:moveTo>
                  <a:lnTo>
                    <a:pt x="1" y="101"/>
                  </a:lnTo>
                  <a:lnTo>
                    <a:pt x="2161" y="6607"/>
                  </a:lnTo>
                  <a:lnTo>
                    <a:pt x="2462" y="650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07894" y="3129048"/>
              <a:ext cx="1733490" cy="1313374"/>
            </a:xfrm>
            <a:custGeom>
              <a:avLst/>
              <a:gdLst/>
              <a:ahLst/>
              <a:cxnLst/>
              <a:rect l="l" t="t" r="r" b="b"/>
              <a:pathLst>
                <a:path w="36744" h="27839" extrusionOk="0">
                  <a:moveTo>
                    <a:pt x="23434" y="764"/>
                  </a:moveTo>
                  <a:cubicBezTo>
                    <a:pt x="24337" y="764"/>
                    <a:pt x="25796" y="2571"/>
                    <a:pt x="26365" y="3277"/>
                  </a:cubicBezTo>
                  <a:lnTo>
                    <a:pt x="26434" y="3363"/>
                  </a:lnTo>
                  <a:cubicBezTo>
                    <a:pt x="27070" y="4149"/>
                    <a:pt x="27661" y="4967"/>
                    <a:pt x="28188" y="5793"/>
                  </a:cubicBezTo>
                  <a:cubicBezTo>
                    <a:pt x="28990" y="7048"/>
                    <a:pt x="29665" y="8352"/>
                    <a:pt x="30195" y="9665"/>
                  </a:cubicBezTo>
                  <a:cubicBezTo>
                    <a:pt x="30407" y="10196"/>
                    <a:pt x="30630" y="10808"/>
                    <a:pt x="30594" y="11413"/>
                  </a:cubicBezTo>
                  <a:cubicBezTo>
                    <a:pt x="30564" y="11934"/>
                    <a:pt x="30289" y="12554"/>
                    <a:pt x="29737" y="12762"/>
                  </a:cubicBezTo>
                  <a:cubicBezTo>
                    <a:pt x="29607" y="12812"/>
                    <a:pt x="29474" y="12834"/>
                    <a:pt x="29340" y="12834"/>
                  </a:cubicBezTo>
                  <a:cubicBezTo>
                    <a:pt x="28735" y="12834"/>
                    <a:pt x="28125" y="12375"/>
                    <a:pt x="27740" y="11913"/>
                  </a:cubicBezTo>
                  <a:cubicBezTo>
                    <a:pt x="27646" y="11800"/>
                    <a:pt x="27554" y="11682"/>
                    <a:pt x="27466" y="11564"/>
                  </a:cubicBezTo>
                  <a:lnTo>
                    <a:pt x="27299" y="11337"/>
                  </a:lnTo>
                  <a:cubicBezTo>
                    <a:pt x="26941" y="10847"/>
                    <a:pt x="26572" y="10342"/>
                    <a:pt x="26036" y="10016"/>
                  </a:cubicBezTo>
                  <a:lnTo>
                    <a:pt x="25675" y="9794"/>
                  </a:lnTo>
                  <a:lnTo>
                    <a:pt x="25675" y="9794"/>
                  </a:lnTo>
                  <a:lnTo>
                    <a:pt x="25803" y="10199"/>
                  </a:lnTo>
                  <a:cubicBezTo>
                    <a:pt x="25941" y="10634"/>
                    <a:pt x="26098" y="11125"/>
                    <a:pt x="26159" y="11603"/>
                  </a:cubicBezTo>
                  <a:cubicBezTo>
                    <a:pt x="26195" y="11881"/>
                    <a:pt x="26196" y="12132"/>
                    <a:pt x="26164" y="12371"/>
                  </a:cubicBezTo>
                  <a:cubicBezTo>
                    <a:pt x="26080" y="13019"/>
                    <a:pt x="25610" y="13753"/>
                    <a:pt x="24910" y="13838"/>
                  </a:cubicBezTo>
                  <a:cubicBezTo>
                    <a:pt x="24868" y="13843"/>
                    <a:pt x="24825" y="13846"/>
                    <a:pt x="24781" y="13846"/>
                  </a:cubicBezTo>
                  <a:cubicBezTo>
                    <a:pt x="24313" y="13846"/>
                    <a:pt x="23816" y="13558"/>
                    <a:pt x="23492" y="13079"/>
                  </a:cubicBezTo>
                  <a:cubicBezTo>
                    <a:pt x="23153" y="12585"/>
                    <a:pt x="23017" y="11976"/>
                    <a:pt x="22903" y="11393"/>
                  </a:cubicBezTo>
                  <a:cubicBezTo>
                    <a:pt x="22874" y="11240"/>
                    <a:pt x="22844" y="11085"/>
                    <a:pt x="22818" y="10932"/>
                  </a:cubicBezTo>
                  <a:lnTo>
                    <a:pt x="22818" y="10931"/>
                  </a:lnTo>
                  <a:cubicBezTo>
                    <a:pt x="22298" y="8007"/>
                    <a:pt x="22229" y="5035"/>
                    <a:pt x="22613" y="2097"/>
                  </a:cubicBezTo>
                  <a:cubicBezTo>
                    <a:pt x="22714" y="1321"/>
                    <a:pt x="22937" y="879"/>
                    <a:pt x="23273" y="786"/>
                  </a:cubicBezTo>
                  <a:cubicBezTo>
                    <a:pt x="23323" y="771"/>
                    <a:pt x="23378" y="764"/>
                    <a:pt x="23434" y="764"/>
                  </a:cubicBezTo>
                  <a:close/>
                  <a:moveTo>
                    <a:pt x="18015" y="13831"/>
                  </a:moveTo>
                  <a:lnTo>
                    <a:pt x="18015" y="13831"/>
                  </a:lnTo>
                  <a:cubicBezTo>
                    <a:pt x="17605" y="18246"/>
                    <a:pt x="18058" y="22797"/>
                    <a:pt x="19326" y="27009"/>
                  </a:cubicBezTo>
                  <a:lnTo>
                    <a:pt x="17726" y="27441"/>
                  </a:lnTo>
                  <a:cubicBezTo>
                    <a:pt x="16955" y="24109"/>
                    <a:pt x="16664" y="20686"/>
                    <a:pt x="16863" y="17261"/>
                  </a:cubicBezTo>
                  <a:cubicBezTo>
                    <a:pt x="16921" y="16255"/>
                    <a:pt x="17022" y="15244"/>
                    <a:pt x="17166" y="14243"/>
                  </a:cubicBezTo>
                  <a:cubicBezTo>
                    <a:pt x="17467" y="14181"/>
                    <a:pt x="17759" y="14037"/>
                    <a:pt x="18015" y="13831"/>
                  </a:cubicBezTo>
                  <a:close/>
                  <a:moveTo>
                    <a:pt x="9322" y="1"/>
                  </a:moveTo>
                  <a:cubicBezTo>
                    <a:pt x="8841" y="189"/>
                    <a:pt x="8288" y="451"/>
                    <a:pt x="7658" y="793"/>
                  </a:cubicBezTo>
                  <a:cubicBezTo>
                    <a:pt x="6191" y="1585"/>
                    <a:pt x="4824" y="2521"/>
                    <a:pt x="4538" y="2730"/>
                  </a:cubicBezTo>
                  <a:cubicBezTo>
                    <a:pt x="4315" y="2894"/>
                    <a:pt x="4094" y="3062"/>
                    <a:pt x="3880" y="3235"/>
                  </a:cubicBezTo>
                  <a:cubicBezTo>
                    <a:pt x="2340" y="4478"/>
                    <a:pt x="1218" y="5866"/>
                    <a:pt x="546" y="7367"/>
                  </a:cubicBezTo>
                  <a:cubicBezTo>
                    <a:pt x="308" y="7894"/>
                    <a:pt x="0" y="8867"/>
                    <a:pt x="598" y="9483"/>
                  </a:cubicBezTo>
                  <a:cubicBezTo>
                    <a:pt x="842" y="9733"/>
                    <a:pt x="1167" y="9837"/>
                    <a:pt x="1496" y="9837"/>
                  </a:cubicBezTo>
                  <a:cubicBezTo>
                    <a:pt x="1805" y="9837"/>
                    <a:pt x="2118" y="9745"/>
                    <a:pt x="2370" y="9594"/>
                  </a:cubicBezTo>
                  <a:cubicBezTo>
                    <a:pt x="2575" y="9473"/>
                    <a:pt x="2751" y="9321"/>
                    <a:pt x="2909" y="9155"/>
                  </a:cubicBezTo>
                  <a:lnTo>
                    <a:pt x="2909" y="9155"/>
                  </a:lnTo>
                  <a:cubicBezTo>
                    <a:pt x="2794" y="9553"/>
                    <a:pt x="2730" y="9962"/>
                    <a:pt x="2777" y="10378"/>
                  </a:cubicBezTo>
                  <a:cubicBezTo>
                    <a:pt x="2860" y="11154"/>
                    <a:pt x="3465" y="11967"/>
                    <a:pt x="4303" y="11967"/>
                  </a:cubicBezTo>
                  <a:cubicBezTo>
                    <a:pt x="4322" y="11967"/>
                    <a:pt x="4340" y="11967"/>
                    <a:pt x="4361" y="11966"/>
                  </a:cubicBezTo>
                  <a:cubicBezTo>
                    <a:pt x="5006" y="11937"/>
                    <a:pt x="5480" y="11446"/>
                    <a:pt x="5858" y="10889"/>
                  </a:cubicBezTo>
                  <a:lnTo>
                    <a:pt x="5858" y="10889"/>
                  </a:lnTo>
                  <a:cubicBezTo>
                    <a:pt x="5832" y="11070"/>
                    <a:pt x="5822" y="11255"/>
                    <a:pt x="5832" y="11442"/>
                  </a:cubicBezTo>
                  <a:cubicBezTo>
                    <a:pt x="5868" y="12065"/>
                    <a:pt x="6211" y="12811"/>
                    <a:pt x="6895" y="13071"/>
                  </a:cubicBezTo>
                  <a:cubicBezTo>
                    <a:pt x="7067" y="13136"/>
                    <a:pt x="7241" y="13165"/>
                    <a:pt x="7412" y="13165"/>
                  </a:cubicBezTo>
                  <a:cubicBezTo>
                    <a:pt x="8117" y="13165"/>
                    <a:pt x="8795" y="12671"/>
                    <a:pt x="9247" y="12129"/>
                  </a:cubicBezTo>
                  <a:lnTo>
                    <a:pt x="9264" y="12109"/>
                  </a:lnTo>
                  <a:cubicBezTo>
                    <a:pt x="9600" y="11705"/>
                    <a:pt x="9926" y="11315"/>
                    <a:pt x="10168" y="10859"/>
                  </a:cubicBezTo>
                  <a:cubicBezTo>
                    <a:pt x="10176" y="11391"/>
                    <a:pt x="10197" y="11934"/>
                    <a:pt x="10262" y="12423"/>
                  </a:cubicBezTo>
                  <a:cubicBezTo>
                    <a:pt x="10366" y="13209"/>
                    <a:pt x="10924" y="14058"/>
                    <a:pt x="11794" y="14164"/>
                  </a:cubicBezTo>
                  <a:cubicBezTo>
                    <a:pt x="11850" y="14171"/>
                    <a:pt x="11907" y="14172"/>
                    <a:pt x="11961" y="14172"/>
                  </a:cubicBezTo>
                  <a:cubicBezTo>
                    <a:pt x="12328" y="14172"/>
                    <a:pt x="12703" y="14031"/>
                    <a:pt x="13025" y="13785"/>
                  </a:cubicBezTo>
                  <a:cubicBezTo>
                    <a:pt x="13087" y="13822"/>
                    <a:pt x="13152" y="13857"/>
                    <a:pt x="13220" y="13890"/>
                  </a:cubicBezTo>
                  <a:cubicBezTo>
                    <a:pt x="13439" y="13990"/>
                    <a:pt x="13676" y="14037"/>
                    <a:pt x="13915" y="14037"/>
                  </a:cubicBezTo>
                  <a:cubicBezTo>
                    <a:pt x="14488" y="14037"/>
                    <a:pt x="15068" y="13766"/>
                    <a:pt x="15423" y="13308"/>
                  </a:cubicBezTo>
                  <a:cubicBezTo>
                    <a:pt x="15495" y="13510"/>
                    <a:pt x="15622" y="13697"/>
                    <a:pt x="15796" y="13857"/>
                  </a:cubicBezTo>
                  <a:cubicBezTo>
                    <a:pt x="16084" y="14123"/>
                    <a:pt x="16467" y="14279"/>
                    <a:pt x="16842" y="14282"/>
                  </a:cubicBezTo>
                  <a:cubicBezTo>
                    <a:pt x="16703" y="15267"/>
                    <a:pt x="16604" y="16260"/>
                    <a:pt x="16548" y="17248"/>
                  </a:cubicBezTo>
                  <a:cubicBezTo>
                    <a:pt x="16345" y="20756"/>
                    <a:pt x="16649" y="24267"/>
                    <a:pt x="17455" y="27680"/>
                  </a:cubicBezTo>
                  <a:lnTo>
                    <a:pt x="17494" y="27838"/>
                  </a:lnTo>
                  <a:lnTo>
                    <a:pt x="19727" y="27235"/>
                  </a:lnTo>
                  <a:lnTo>
                    <a:pt x="19678" y="27078"/>
                  </a:lnTo>
                  <a:cubicBezTo>
                    <a:pt x="18384" y="22856"/>
                    <a:pt x="17920" y="18278"/>
                    <a:pt x="18333" y="13841"/>
                  </a:cubicBezTo>
                  <a:cubicBezTo>
                    <a:pt x="18345" y="13724"/>
                    <a:pt x="18358" y="13605"/>
                    <a:pt x="18368" y="13487"/>
                  </a:cubicBezTo>
                  <a:cubicBezTo>
                    <a:pt x="18489" y="13338"/>
                    <a:pt x="18597" y="13174"/>
                    <a:pt x="18686" y="12999"/>
                  </a:cubicBezTo>
                  <a:cubicBezTo>
                    <a:pt x="19061" y="13745"/>
                    <a:pt x="19750" y="14250"/>
                    <a:pt x="20455" y="14289"/>
                  </a:cubicBezTo>
                  <a:cubicBezTo>
                    <a:pt x="20479" y="14290"/>
                    <a:pt x="20505" y="14290"/>
                    <a:pt x="20530" y="14290"/>
                  </a:cubicBezTo>
                  <a:cubicBezTo>
                    <a:pt x="20911" y="14290"/>
                    <a:pt x="21306" y="14130"/>
                    <a:pt x="21600" y="13855"/>
                  </a:cubicBezTo>
                  <a:cubicBezTo>
                    <a:pt x="21772" y="13694"/>
                    <a:pt x="21896" y="13504"/>
                    <a:pt x="21967" y="13302"/>
                  </a:cubicBezTo>
                  <a:cubicBezTo>
                    <a:pt x="22322" y="13753"/>
                    <a:pt x="22898" y="14018"/>
                    <a:pt x="23466" y="14018"/>
                  </a:cubicBezTo>
                  <a:cubicBezTo>
                    <a:pt x="23634" y="14018"/>
                    <a:pt x="23801" y="13994"/>
                    <a:pt x="23961" y="13946"/>
                  </a:cubicBezTo>
                  <a:cubicBezTo>
                    <a:pt x="24222" y="14092"/>
                    <a:pt x="24504" y="14172"/>
                    <a:pt x="24782" y="14172"/>
                  </a:cubicBezTo>
                  <a:cubicBezTo>
                    <a:pt x="24838" y="14172"/>
                    <a:pt x="24893" y="14169"/>
                    <a:pt x="24949" y="14164"/>
                  </a:cubicBezTo>
                  <a:cubicBezTo>
                    <a:pt x="25819" y="14058"/>
                    <a:pt x="26379" y="13209"/>
                    <a:pt x="26481" y="12423"/>
                  </a:cubicBezTo>
                  <a:cubicBezTo>
                    <a:pt x="26517" y="12156"/>
                    <a:pt x="26516" y="11880"/>
                    <a:pt x="26476" y="11573"/>
                  </a:cubicBezTo>
                  <a:cubicBezTo>
                    <a:pt x="26432" y="11239"/>
                    <a:pt x="26347" y="10903"/>
                    <a:pt x="26254" y="10586"/>
                  </a:cubicBezTo>
                  <a:lnTo>
                    <a:pt x="26254" y="10586"/>
                  </a:lnTo>
                  <a:cubicBezTo>
                    <a:pt x="26548" y="10854"/>
                    <a:pt x="26791" y="11188"/>
                    <a:pt x="27043" y="11535"/>
                  </a:cubicBezTo>
                  <a:cubicBezTo>
                    <a:pt x="27099" y="11613"/>
                    <a:pt x="27154" y="11688"/>
                    <a:pt x="27211" y="11766"/>
                  </a:cubicBezTo>
                  <a:cubicBezTo>
                    <a:pt x="27304" y="11890"/>
                    <a:pt x="27399" y="12011"/>
                    <a:pt x="27497" y="12127"/>
                  </a:cubicBezTo>
                  <a:cubicBezTo>
                    <a:pt x="27948" y="12669"/>
                    <a:pt x="28628" y="13164"/>
                    <a:pt x="29333" y="13164"/>
                  </a:cubicBezTo>
                  <a:cubicBezTo>
                    <a:pt x="29505" y="13164"/>
                    <a:pt x="29679" y="13134"/>
                    <a:pt x="29851" y="13069"/>
                  </a:cubicBezTo>
                  <a:cubicBezTo>
                    <a:pt x="30534" y="12810"/>
                    <a:pt x="30875" y="12064"/>
                    <a:pt x="30911" y="11440"/>
                  </a:cubicBezTo>
                  <a:cubicBezTo>
                    <a:pt x="30922" y="11255"/>
                    <a:pt x="30911" y="11069"/>
                    <a:pt x="30886" y="10887"/>
                  </a:cubicBezTo>
                  <a:lnTo>
                    <a:pt x="30886" y="10887"/>
                  </a:lnTo>
                  <a:cubicBezTo>
                    <a:pt x="31264" y="11445"/>
                    <a:pt x="31738" y="11933"/>
                    <a:pt x="32384" y="11963"/>
                  </a:cubicBezTo>
                  <a:cubicBezTo>
                    <a:pt x="32401" y="11963"/>
                    <a:pt x="32420" y="11966"/>
                    <a:pt x="32437" y="11966"/>
                  </a:cubicBezTo>
                  <a:cubicBezTo>
                    <a:pt x="33251" y="11966"/>
                    <a:pt x="33882" y="11155"/>
                    <a:pt x="33968" y="10376"/>
                  </a:cubicBezTo>
                  <a:cubicBezTo>
                    <a:pt x="34013" y="9960"/>
                    <a:pt x="33949" y="9551"/>
                    <a:pt x="33834" y="9154"/>
                  </a:cubicBezTo>
                  <a:lnTo>
                    <a:pt x="33834" y="9154"/>
                  </a:lnTo>
                  <a:cubicBezTo>
                    <a:pt x="33993" y="9319"/>
                    <a:pt x="34170" y="9472"/>
                    <a:pt x="34371" y="9593"/>
                  </a:cubicBezTo>
                  <a:cubicBezTo>
                    <a:pt x="34625" y="9744"/>
                    <a:pt x="34938" y="9836"/>
                    <a:pt x="35247" y="9836"/>
                  </a:cubicBezTo>
                  <a:cubicBezTo>
                    <a:pt x="35576" y="9836"/>
                    <a:pt x="35900" y="9732"/>
                    <a:pt x="36144" y="9482"/>
                  </a:cubicBezTo>
                  <a:cubicBezTo>
                    <a:pt x="36743" y="8858"/>
                    <a:pt x="36436" y="7885"/>
                    <a:pt x="36199" y="7358"/>
                  </a:cubicBezTo>
                  <a:cubicBezTo>
                    <a:pt x="35525" y="5860"/>
                    <a:pt x="34402" y="4471"/>
                    <a:pt x="32865" y="3226"/>
                  </a:cubicBezTo>
                  <a:cubicBezTo>
                    <a:pt x="32651" y="3054"/>
                    <a:pt x="32429" y="2884"/>
                    <a:pt x="32206" y="2721"/>
                  </a:cubicBezTo>
                  <a:cubicBezTo>
                    <a:pt x="31922" y="2514"/>
                    <a:pt x="30555" y="1578"/>
                    <a:pt x="29086" y="784"/>
                  </a:cubicBezTo>
                  <a:cubicBezTo>
                    <a:pt x="28546" y="492"/>
                    <a:pt x="28064" y="258"/>
                    <a:pt x="27633" y="78"/>
                  </a:cubicBezTo>
                  <a:lnTo>
                    <a:pt x="27633" y="78"/>
                  </a:lnTo>
                  <a:cubicBezTo>
                    <a:pt x="27646" y="119"/>
                    <a:pt x="27655" y="161"/>
                    <a:pt x="27659" y="204"/>
                  </a:cubicBezTo>
                  <a:cubicBezTo>
                    <a:pt x="27668" y="280"/>
                    <a:pt x="27664" y="359"/>
                    <a:pt x="27652" y="436"/>
                  </a:cubicBezTo>
                  <a:cubicBezTo>
                    <a:pt x="29233" y="1125"/>
                    <a:pt x="31189" y="2372"/>
                    <a:pt x="32018" y="2976"/>
                  </a:cubicBezTo>
                  <a:cubicBezTo>
                    <a:pt x="32239" y="3136"/>
                    <a:pt x="32455" y="3301"/>
                    <a:pt x="32665" y="3471"/>
                  </a:cubicBezTo>
                  <a:cubicBezTo>
                    <a:pt x="34164" y="4682"/>
                    <a:pt x="35257" y="6033"/>
                    <a:pt x="35908" y="7485"/>
                  </a:cubicBezTo>
                  <a:cubicBezTo>
                    <a:pt x="36072" y="7850"/>
                    <a:pt x="36403" y="8752"/>
                    <a:pt x="35919" y="9249"/>
                  </a:cubicBezTo>
                  <a:cubicBezTo>
                    <a:pt x="35743" y="9431"/>
                    <a:pt x="35498" y="9506"/>
                    <a:pt x="35248" y="9506"/>
                  </a:cubicBezTo>
                  <a:cubicBezTo>
                    <a:pt x="34997" y="9506"/>
                    <a:pt x="34739" y="9430"/>
                    <a:pt x="34536" y="9309"/>
                  </a:cubicBezTo>
                  <a:cubicBezTo>
                    <a:pt x="34114" y="9059"/>
                    <a:pt x="33805" y="8634"/>
                    <a:pt x="33551" y="8255"/>
                  </a:cubicBezTo>
                  <a:cubicBezTo>
                    <a:pt x="33517" y="8205"/>
                    <a:pt x="33484" y="8154"/>
                    <a:pt x="33450" y="8104"/>
                  </a:cubicBezTo>
                  <a:lnTo>
                    <a:pt x="32603" y="6861"/>
                  </a:lnTo>
                  <a:lnTo>
                    <a:pt x="33225" y="8388"/>
                  </a:lnTo>
                  <a:cubicBezTo>
                    <a:pt x="33491" y="9038"/>
                    <a:pt x="33723" y="9676"/>
                    <a:pt x="33651" y="10329"/>
                  </a:cubicBezTo>
                  <a:cubicBezTo>
                    <a:pt x="33581" y="10970"/>
                    <a:pt x="33069" y="11636"/>
                    <a:pt x="32433" y="11636"/>
                  </a:cubicBezTo>
                  <a:cubicBezTo>
                    <a:pt x="32421" y="11636"/>
                    <a:pt x="32409" y="11635"/>
                    <a:pt x="32397" y="11635"/>
                  </a:cubicBezTo>
                  <a:cubicBezTo>
                    <a:pt x="31763" y="11606"/>
                    <a:pt x="31314" y="11001"/>
                    <a:pt x="30925" y="10349"/>
                  </a:cubicBezTo>
                  <a:lnTo>
                    <a:pt x="30705" y="9980"/>
                  </a:lnTo>
                  <a:lnTo>
                    <a:pt x="30705" y="9980"/>
                  </a:lnTo>
                  <a:cubicBezTo>
                    <a:pt x="30760" y="10160"/>
                    <a:pt x="30799" y="10346"/>
                    <a:pt x="30820" y="10535"/>
                  </a:cubicBezTo>
                  <a:cubicBezTo>
                    <a:pt x="30737" y="10185"/>
                    <a:pt x="30611" y="9852"/>
                    <a:pt x="30490" y="9548"/>
                  </a:cubicBezTo>
                  <a:cubicBezTo>
                    <a:pt x="29953" y="8215"/>
                    <a:pt x="29268" y="6894"/>
                    <a:pt x="28456" y="5624"/>
                  </a:cubicBezTo>
                  <a:cubicBezTo>
                    <a:pt x="27923" y="4787"/>
                    <a:pt x="27325" y="3961"/>
                    <a:pt x="26681" y="3164"/>
                  </a:cubicBezTo>
                  <a:lnTo>
                    <a:pt x="26611" y="3078"/>
                  </a:lnTo>
                  <a:cubicBezTo>
                    <a:pt x="25906" y="2202"/>
                    <a:pt x="24490" y="447"/>
                    <a:pt x="23422" y="447"/>
                  </a:cubicBezTo>
                  <a:cubicBezTo>
                    <a:pt x="23341" y="447"/>
                    <a:pt x="23262" y="457"/>
                    <a:pt x="23185" y="479"/>
                  </a:cubicBezTo>
                  <a:cubicBezTo>
                    <a:pt x="22708" y="614"/>
                    <a:pt x="22417" y="1130"/>
                    <a:pt x="22297" y="2056"/>
                  </a:cubicBezTo>
                  <a:cubicBezTo>
                    <a:pt x="21908" y="5026"/>
                    <a:pt x="21978" y="8030"/>
                    <a:pt x="22504" y="10987"/>
                  </a:cubicBezTo>
                  <a:cubicBezTo>
                    <a:pt x="22530" y="11141"/>
                    <a:pt x="22559" y="11298"/>
                    <a:pt x="22590" y="11452"/>
                  </a:cubicBezTo>
                  <a:cubicBezTo>
                    <a:pt x="22708" y="12067"/>
                    <a:pt x="22857" y="12712"/>
                    <a:pt x="23228" y="13258"/>
                  </a:cubicBezTo>
                  <a:cubicBezTo>
                    <a:pt x="23339" y="13418"/>
                    <a:pt x="23463" y="13560"/>
                    <a:pt x="23601" y="13681"/>
                  </a:cubicBezTo>
                  <a:cubicBezTo>
                    <a:pt x="23556" y="13685"/>
                    <a:pt x="23510" y="13688"/>
                    <a:pt x="23464" y="13688"/>
                  </a:cubicBezTo>
                  <a:cubicBezTo>
                    <a:pt x="22906" y="13688"/>
                    <a:pt x="22328" y="13377"/>
                    <a:pt x="22069" y="12876"/>
                  </a:cubicBezTo>
                  <a:cubicBezTo>
                    <a:pt x="22047" y="12837"/>
                    <a:pt x="22030" y="12794"/>
                    <a:pt x="22011" y="12752"/>
                  </a:cubicBezTo>
                  <a:cubicBezTo>
                    <a:pt x="21987" y="12691"/>
                    <a:pt x="21929" y="12652"/>
                    <a:pt x="21866" y="12652"/>
                  </a:cubicBezTo>
                  <a:cubicBezTo>
                    <a:pt x="21853" y="12652"/>
                    <a:pt x="21840" y="12654"/>
                    <a:pt x="21827" y="12657"/>
                  </a:cubicBezTo>
                  <a:cubicBezTo>
                    <a:pt x="21749" y="12676"/>
                    <a:pt x="21699" y="12748"/>
                    <a:pt x="21708" y="12827"/>
                  </a:cubicBezTo>
                  <a:cubicBezTo>
                    <a:pt x="21712" y="12856"/>
                    <a:pt x="21712" y="12885"/>
                    <a:pt x="21712" y="12914"/>
                  </a:cubicBezTo>
                  <a:cubicBezTo>
                    <a:pt x="21709" y="13166"/>
                    <a:pt x="21591" y="13415"/>
                    <a:pt x="21376" y="13616"/>
                  </a:cubicBezTo>
                  <a:cubicBezTo>
                    <a:pt x="21142" y="13837"/>
                    <a:pt x="20830" y="13965"/>
                    <a:pt x="20529" y="13965"/>
                  </a:cubicBezTo>
                  <a:cubicBezTo>
                    <a:pt x="20508" y="13965"/>
                    <a:pt x="20488" y="13965"/>
                    <a:pt x="20468" y="13963"/>
                  </a:cubicBezTo>
                  <a:cubicBezTo>
                    <a:pt x="19861" y="13929"/>
                    <a:pt x="19261" y="13472"/>
                    <a:pt x="18943" y="12798"/>
                  </a:cubicBezTo>
                  <a:cubicBezTo>
                    <a:pt x="18633" y="12147"/>
                    <a:pt x="18587" y="11390"/>
                    <a:pt x="18567" y="10729"/>
                  </a:cubicBezTo>
                  <a:cubicBezTo>
                    <a:pt x="18562" y="10599"/>
                    <a:pt x="18560" y="10471"/>
                    <a:pt x="18558" y="10342"/>
                  </a:cubicBezTo>
                  <a:cubicBezTo>
                    <a:pt x="18539" y="9086"/>
                    <a:pt x="18610" y="7727"/>
                    <a:pt x="18776" y="6186"/>
                  </a:cubicBezTo>
                  <a:cubicBezTo>
                    <a:pt x="18807" y="5876"/>
                    <a:pt x="18833" y="5541"/>
                    <a:pt x="18856" y="5186"/>
                  </a:cubicBezTo>
                  <a:cubicBezTo>
                    <a:pt x="18899" y="4560"/>
                    <a:pt x="18948" y="3883"/>
                    <a:pt x="19059" y="3258"/>
                  </a:cubicBezTo>
                  <a:lnTo>
                    <a:pt x="19059" y="3258"/>
                  </a:lnTo>
                  <a:cubicBezTo>
                    <a:pt x="18994" y="3280"/>
                    <a:pt x="18925" y="3291"/>
                    <a:pt x="18857" y="3291"/>
                  </a:cubicBezTo>
                  <a:cubicBezTo>
                    <a:pt x="18835" y="3291"/>
                    <a:pt x="18812" y="3289"/>
                    <a:pt x="18790" y="3287"/>
                  </a:cubicBezTo>
                  <a:cubicBezTo>
                    <a:pt x="18771" y="3285"/>
                    <a:pt x="18754" y="3283"/>
                    <a:pt x="18734" y="3278"/>
                  </a:cubicBezTo>
                  <a:cubicBezTo>
                    <a:pt x="18699" y="3480"/>
                    <a:pt x="18673" y="3686"/>
                    <a:pt x="18649" y="3890"/>
                  </a:cubicBezTo>
                  <a:cubicBezTo>
                    <a:pt x="18630" y="3723"/>
                    <a:pt x="18606" y="3558"/>
                    <a:pt x="18580" y="3393"/>
                  </a:cubicBezTo>
                  <a:cubicBezTo>
                    <a:pt x="18472" y="3392"/>
                    <a:pt x="18364" y="3385"/>
                    <a:pt x="18256" y="3376"/>
                  </a:cubicBezTo>
                  <a:lnTo>
                    <a:pt x="18256" y="3376"/>
                  </a:lnTo>
                  <a:cubicBezTo>
                    <a:pt x="18354" y="3961"/>
                    <a:pt x="18404" y="4581"/>
                    <a:pt x="18450" y="5162"/>
                  </a:cubicBezTo>
                  <a:cubicBezTo>
                    <a:pt x="18466" y="5361"/>
                    <a:pt x="18480" y="5555"/>
                    <a:pt x="18498" y="5742"/>
                  </a:cubicBezTo>
                  <a:cubicBezTo>
                    <a:pt x="18488" y="5883"/>
                    <a:pt x="18475" y="6020"/>
                    <a:pt x="18460" y="6151"/>
                  </a:cubicBezTo>
                  <a:cubicBezTo>
                    <a:pt x="18295" y="7705"/>
                    <a:pt x="18223" y="9076"/>
                    <a:pt x="18240" y="10346"/>
                  </a:cubicBezTo>
                  <a:cubicBezTo>
                    <a:pt x="18243" y="10476"/>
                    <a:pt x="18244" y="10607"/>
                    <a:pt x="18250" y="10738"/>
                  </a:cubicBezTo>
                  <a:cubicBezTo>
                    <a:pt x="18267" y="11318"/>
                    <a:pt x="18306" y="11973"/>
                    <a:pt x="18515" y="12587"/>
                  </a:cubicBezTo>
                  <a:cubicBezTo>
                    <a:pt x="18489" y="12652"/>
                    <a:pt x="18465" y="12715"/>
                    <a:pt x="18436" y="12777"/>
                  </a:cubicBezTo>
                  <a:cubicBezTo>
                    <a:pt x="18122" y="13454"/>
                    <a:pt x="17528" y="13917"/>
                    <a:pt x="16921" y="13956"/>
                  </a:cubicBezTo>
                  <a:cubicBezTo>
                    <a:pt x="16899" y="13958"/>
                    <a:pt x="16876" y="13958"/>
                    <a:pt x="16854" y="13958"/>
                  </a:cubicBezTo>
                  <a:cubicBezTo>
                    <a:pt x="16553" y="13958"/>
                    <a:pt x="16242" y="13834"/>
                    <a:pt x="16008" y="13618"/>
                  </a:cubicBezTo>
                  <a:cubicBezTo>
                    <a:pt x="15792" y="13418"/>
                    <a:pt x="15672" y="13171"/>
                    <a:pt x="15668" y="12919"/>
                  </a:cubicBezTo>
                  <a:cubicBezTo>
                    <a:pt x="15668" y="12891"/>
                    <a:pt x="15668" y="12862"/>
                    <a:pt x="15672" y="12833"/>
                  </a:cubicBezTo>
                  <a:cubicBezTo>
                    <a:pt x="15681" y="12754"/>
                    <a:pt x="15629" y="12680"/>
                    <a:pt x="15551" y="12662"/>
                  </a:cubicBezTo>
                  <a:cubicBezTo>
                    <a:pt x="15538" y="12659"/>
                    <a:pt x="15527" y="12659"/>
                    <a:pt x="15514" y="12659"/>
                  </a:cubicBezTo>
                  <a:cubicBezTo>
                    <a:pt x="15449" y="12659"/>
                    <a:pt x="15390" y="12698"/>
                    <a:pt x="15366" y="12761"/>
                  </a:cubicBezTo>
                  <a:cubicBezTo>
                    <a:pt x="15350" y="12804"/>
                    <a:pt x="15331" y="12846"/>
                    <a:pt x="15309" y="12888"/>
                  </a:cubicBezTo>
                  <a:cubicBezTo>
                    <a:pt x="15054" y="13395"/>
                    <a:pt x="14471" y="13711"/>
                    <a:pt x="13909" y="13711"/>
                  </a:cubicBezTo>
                  <a:cubicBezTo>
                    <a:pt x="13716" y="13711"/>
                    <a:pt x="13525" y="13674"/>
                    <a:pt x="13351" y="13595"/>
                  </a:cubicBezTo>
                  <a:cubicBezTo>
                    <a:pt x="11780" y="12878"/>
                    <a:pt x="12635" y="9851"/>
                    <a:pt x="12958" y="8709"/>
                  </a:cubicBezTo>
                  <a:cubicBezTo>
                    <a:pt x="13313" y="7447"/>
                    <a:pt x="13852" y="6148"/>
                    <a:pt x="14702" y="4501"/>
                  </a:cubicBezTo>
                  <a:cubicBezTo>
                    <a:pt x="14910" y="4096"/>
                    <a:pt x="15121" y="3702"/>
                    <a:pt x="15342" y="3294"/>
                  </a:cubicBezTo>
                  <a:lnTo>
                    <a:pt x="14981" y="3294"/>
                  </a:lnTo>
                  <a:cubicBezTo>
                    <a:pt x="14788" y="3651"/>
                    <a:pt x="14602" y="4000"/>
                    <a:pt x="14419" y="4357"/>
                  </a:cubicBezTo>
                  <a:cubicBezTo>
                    <a:pt x="13558" y="6026"/>
                    <a:pt x="13012" y="7341"/>
                    <a:pt x="12651" y="8625"/>
                  </a:cubicBezTo>
                  <a:cubicBezTo>
                    <a:pt x="12313" y="9822"/>
                    <a:pt x="11565" y="12466"/>
                    <a:pt x="12760" y="13580"/>
                  </a:cubicBezTo>
                  <a:cubicBezTo>
                    <a:pt x="12512" y="13753"/>
                    <a:pt x="12233" y="13849"/>
                    <a:pt x="11963" y="13849"/>
                  </a:cubicBezTo>
                  <a:cubicBezTo>
                    <a:pt x="11919" y="13849"/>
                    <a:pt x="11874" y="13846"/>
                    <a:pt x="11830" y="13841"/>
                  </a:cubicBezTo>
                  <a:cubicBezTo>
                    <a:pt x="11129" y="13756"/>
                    <a:pt x="10661" y="13022"/>
                    <a:pt x="10576" y="12374"/>
                  </a:cubicBezTo>
                  <a:cubicBezTo>
                    <a:pt x="10482" y="11671"/>
                    <a:pt x="10482" y="10833"/>
                    <a:pt x="10482" y="10095"/>
                  </a:cubicBezTo>
                  <a:lnTo>
                    <a:pt x="10482" y="10018"/>
                  </a:lnTo>
                  <a:cubicBezTo>
                    <a:pt x="10482" y="9937"/>
                    <a:pt x="10423" y="9871"/>
                    <a:pt x="10344" y="9859"/>
                  </a:cubicBezTo>
                  <a:cubicBezTo>
                    <a:pt x="10337" y="9859"/>
                    <a:pt x="10331" y="9858"/>
                    <a:pt x="10324" y="9858"/>
                  </a:cubicBezTo>
                  <a:cubicBezTo>
                    <a:pt x="10252" y="9858"/>
                    <a:pt x="10189" y="9907"/>
                    <a:pt x="10171" y="9979"/>
                  </a:cubicBezTo>
                  <a:cubicBezTo>
                    <a:pt x="9974" y="10754"/>
                    <a:pt x="9532" y="11285"/>
                    <a:pt x="9019" y="11901"/>
                  </a:cubicBezTo>
                  <a:lnTo>
                    <a:pt x="9002" y="11920"/>
                  </a:lnTo>
                  <a:cubicBezTo>
                    <a:pt x="8617" y="12380"/>
                    <a:pt x="8009" y="12840"/>
                    <a:pt x="7404" y="12840"/>
                  </a:cubicBezTo>
                  <a:cubicBezTo>
                    <a:pt x="7270" y="12840"/>
                    <a:pt x="7137" y="12818"/>
                    <a:pt x="7006" y="12768"/>
                  </a:cubicBezTo>
                  <a:cubicBezTo>
                    <a:pt x="6456" y="12559"/>
                    <a:pt x="6179" y="11940"/>
                    <a:pt x="6149" y="11419"/>
                  </a:cubicBezTo>
                  <a:cubicBezTo>
                    <a:pt x="6115" y="10811"/>
                    <a:pt x="6336" y="10199"/>
                    <a:pt x="6547" y="9673"/>
                  </a:cubicBezTo>
                  <a:cubicBezTo>
                    <a:pt x="7077" y="8360"/>
                    <a:pt x="7752" y="7057"/>
                    <a:pt x="8554" y="5803"/>
                  </a:cubicBezTo>
                  <a:cubicBezTo>
                    <a:pt x="9081" y="4976"/>
                    <a:pt x="9672" y="4158"/>
                    <a:pt x="10308" y="3372"/>
                  </a:cubicBezTo>
                  <a:lnTo>
                    <a:pt x="10377" y="3285"/>
                  </a:lnTo>
                  <a:cubicBezTo>
                    <a:pt x="10540" y="3085"/>
                    <a:pt x="10772" y="2796"/>
                    <a:pt x="11045" y="2485"/>
                  </a:cubicBezTo>
                  <a:cubicBezTo>
                    <a:pt x="11015" y="2478"/>
                    <a:pt x="10985" y="2469"/>
                    <a:pt x="10953" y="2456"/>
                  </a:cubicBezTo>
                  <a:cubicBezTo>
                    <a:pt x="10886" y="2429"/>
                    <a:pt x="10819" y="2380"/>
                    <a:pt x="10765" y="2321"/>
                  </a:cubicBezTo>
                  <a:cubicBezTo>
                    <a:pt x="10521" y="2603"/>
                    <a:pt x="10305" y="2872"/>
                    <a:pt x="10131" y="3085"/>
                  </a:cubicBezTo>
                  <a:lnTo>
                    <a:pt x="10060" y="3172"/>
                  </a:lnTo>
                  <a:cubicBezTo>
                    <a:pt x="9417" y="3968"/>
                    <a:pt x="8820" y="4795"/>
                    <a:pt x="8286" y="5631"/>
                  </a:cubicBezTo>
                  <a:cubicBezTo>
                    <a:pt x="7473" y="6901"/>
                    <a:pt x="6789" y="8223"/>
                    <a:pt x="6251" y="9557"/>
                  </a:cubicBezTo>
                  <a:cubicBezTo>
                    <a:pt x="6226" y="9626"/>
                    <a:pt x="6198" y="9694"/>
                    <a:pt x="6171" y="9764"/>
                  </a:cubicBezTo>
                  <a:lnTo>
                    <a:pt x="5817" y="10358"/>
                  </a:lnTo>
                  <a:cubicBezTo>
                    <a:pt x="5426" y="11010"/>
                    <a:pt x="4980" y="11615"/>
                    <a:pt x="4346" y="11643"/>
                  </a:cubicBezTo>
                  <a:cubicBezTo>
                    <a:pt x="4332" y="11644"/>
                    <a:pt x="4318" y="11644"/>
                    <a:pt x="4304" y="11644"/>
                  </a:cubicBezTo>
                  <a:cubicBezTo>
                    <a:pt x="3659" y="11644"/>
                    <a:pt x="3161" y="10977"/>
                    <a:pt x="3091" y="10339"/>
                  </a:cubicBezTo>
                  <a:cubicBezTo>
                    <a:pt x="3019" y="9685"/>
                    <a:pt x="3253" y="9046"/>
                    <a:pt x="3520" y="8395"/>
                  </a:cubicBezTo>
                  <a:lnTo>
                    <a:pt x="4140" y="6870"/>
                  </a:lnTo>
                  <a:lnTo>
                    <a:pt x="3295" y="8114"/>
                  </a:lnTo>
                  <a:cubicBezTo>
                    <a:pt x="3260" y="8164"/>
                    <a:pt x="3226" y="8215"/>
                    <a:pt x="3194" y="8262"/>
                  </a:cubicBezTo>
                  <a:cubicBezTo>
                    <a:pt x="2938" y="8641"/>
                    <a:pt x="2628" y="9067"/>
                    <a:pt x="2208" y="9318"/>
                  </a:cubicBezTo>
                  <a:cubicBezTo>
                    <a:pt x="2004" y="9440"/>
                    <a:pt x="1747" y="9516"/>
                    <a:pt x="1496" y="9516"/>
                  </a:cubicBezTo>
                  <a:cubicBezTo>
                    <a:pt x="1245" y="9516"/>
                    <a:pt x="1001" y="9440"/>
                    <a:pt x="822" y="9259"/>
                  </a:cubicBezTo>
                  <a:cubicBezTo>
                    <a:pt x="339" y="8762"/>
                    <a:pt x="670" y="7859"/>
                    <a:pt x="834" y="7495"/>
                  </a:cubicBezTo>
                  <a:cubicBezTo>
                    <a:pt x="1488" y="6042"/>
                    <a:pt x="2578" y="4691"/>
                    <a:pt x="4080" y="3480"/>
                  </a:cubicBezTo>
                  <a:cubicBezTo>
                    <a:pt x="4289" y="3311"/>
                    <a:pt x="4506" y="3143"/>
                    <a:pt x="4725" y="2984"/>
                  </a:cubicBezTo>
                  <a:cubicBezTo>
                    <a:pt x="5595" y="2354"/>
                    <a:pt x="7702" y="1014"/>
                    <a:pt x="9317" y="349"/>
                  </a:cubicBezTo>
                  <a:cubicBezTo>
                    <a:pt x="9283" y="240"/>
                    <a:pt x="9288" y="110"/>
                    <a:pt x="9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4685784" y="3173677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201" y="1"/>
                  </a:moveTo>
                  <a:lnTo>
                    <a:pt x="1" y="247"/>
                  </a:lnTo>
                  <a:cubicBezTo>
                    <a:pt x="2027" y="1897"/>
                    <a:pt x="3758" y="3856"/>
                    <a:pt x="5142" y="6071"/>
                  </a:cubicBezTo>
                  <a:lnTo>
                    <a:pt x="5412" y="5902"/>
                  </a:lnTo>
                  <a:cubicBezTo>
                    <a:pt x="4008" y="3657"/>
                    <a:pt x="2254" y="167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4080594" y="3284355"/>
              <a:ext cx="18446" cy="61614"/>
            </a:xfrm>
            <a:custGeom>
              <a:avLst/>
              <a:gdLst/>
              <a:ahLst/>
              <a:cxnLst/>
              <a:rect l="l" t="t" r="r" b="b"/>
              <a:pathLst>
                <a:path w="391" h="1306" extrusionOk="0">
                  <a:moveTo>
                    <a:pt x="1" y="1"/>
                  </a:moveTo>
                  <a:cubicBezTo>
                    <a:pt x="38" y="434"/>
                    <a:pt x="68" y="870"/>
                    <a:pt x="87" y="1305"/>
                  </a:cubicBezTo>
                  <a:cubicBezTo>
                    <a:pt x="155" y="1255"/>
                    <a:pt x="232" y="1219"/>
                    <a:pt x="313" y="1207"/>
                  </a:cubicBezTo>
                  <a:cubicBezTo>
                    <a:pt x="342" y="1150"/>
                    <a:pt x="369" y="1089"/>
                    <a:pt x="391" y="1030"/>
                  </a:cubicBezTo>
                  <a:cubicBezTo>
                    <a:pt x="372" y="693"/>
                    <a:pt x="349" y="358"/>
                    <a:pt x="320" y="21"/>
                  </a:cubicBezTo>
                  <a:cubicBezTo>
                    <a:pt x="212" y="19"/>
                    <a:pt x="104" y="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4438103" y="3267654"/>
              <a:ext cx="24155" cy="43545"/>
            </a:xfrm>
            <a:custGeom>
              <a:avLst/>
              <a:gdLst/>
              <a:ahLst/>
              <a:cxnLst/>
              <a:rect l="l" t="t" r="r" b="b"/>
              <a:pathLst>
                <a:path w="512" h="923" extrusionOk="0">
                  <a:moveTo>
                    <a:pt x="285" y="0"/>
                  </a:moveTo>
                  <a:cubicBezTo>
                    <a:pt x="203" y="68"/>
                    <a:pt x="107" y="118"/>
                    <a:pt x="0" y="143"/>
                  </a:cubicBezTo>
                  <a:cubicBezTo>
                    <a:pt x="148" y="409"/>
                    <a:pt x="290" y="666"/>
                    <a:pt x="431" y="922"/>
                  </a:cubicBezTo>
                  <a:lnTo>
                    <a:pt x="431" y="777"/>
                  </a:lnTo>
                  <a:cubicBezTo>
                    <a:pt x="431" y="640"/>
                    <a:pt x="451" y="520"/>
                    <a:pt x="511" y="409"/>
                  </a:cubicBezTo>
                  <a:cubicBezTo>
                    <a:pt x="438" y="274"/>
                    <a:pt x="362" y="139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608067" y="3173677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5214" y="1"/>
                  </a:moveTo>
                  <a:cubicBezTo>
                    <a:pt x="3158" y="1671"/>
                    <a:pt x="1405" y="3657"/>
                    <a:pt x="1" y="5902"/>
                  </a:cubicBezTo>
                  <a:lnTo>
                    <a:pt x="270" y="6071"/>
                  </a:lnTo>
                  <a:cubicBezTo>
                    <a:pt x="1657" y="3856"/>
                    <a:pt x="3387" y="1897"/>
                    <a:pt x="5413" y="248"/>
                  </a:cubicBezTo>
                  <a:lnTo>
                    <a:pt x="5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837915" y="2759603"/>
              <a:ext cx="874671" cy="530700"/>
            </a:xfrm>
            <a:custGeom>
              <a:avLst/>
              <a:gdLst/>
              <a:ahLst/>
              <a:cxnLst/>
              <a:rect l="l" t="t" r="r" b="b"/>
              <a:pathLst>
                <a:path w="18540" h="11249" extrusionOk="0">
                  <a:moveTo>
                    <a:pt x="9128" y="1"/>
                  </a:moveTo>
                  <a:cubicBezTo>
                    <a:pt x="7241" y="1"/>
                    <a:pt x="5310" y="574"/>
                    <a:pt x="3802" y="1667"/>
                  </a:cubicBezTo>
                  <a:cubicBezTo>
                    <a:pt x="1999" y="2973"/>
                    <a:pt x="947" y="5408"/>
                    <a:pt x="332" y="7601"/>
                  </a:cubicBezTo>
                  <a:cubicBezTo>
                    <a:pt x="264" y="7840"/>
                    <a:pt x="202" y="8078"/>
                    <a:pt x="145" y="8310"/>
                  </a:cubicBezTo>
                  <a:cubicBezTo>
                    <a:pt x="68" y="8624"/>
                    <a:pt x="1" y="8956"/>
                    <a:pt x="107" y="9260"/>
                  </a:cubicBezTo>
                  <a:cubicBezTo>
                    <a:pt x="433" y="10193"/>
                    <a:pt x="2973" y="10448"/>
                    <a:pt x="3813" y="10660"/>
                  </a:cubicBezTo>
                  <a:cubicBezTo>
                    <a:pt x="5386" y="11052"/>
                    <a:pt x="7013" y="11248"/>
                    <a:pt x="8635" y="11248"/>
                  </a:cubicBezTo>
                  <a:cubicBezTo>
                    <a:pt x="8687" y="11248"/>
                    <a:pt x="8739" y="11248"/>
                    <a:pt x="8791" y="11247"/>
                  </a:cubicBezTo>
                  <a:cubicBezTo>
                    <a:pt x="12140" y="11224"/>
                    <a:pt x="15493" y="10365"/>
                    <a:pt x="18390" y="8674"/>
                  </a:cubicBezTo>
                  <a:cubicBezTo>
                    <a:pt x="18517" y="8601"/>
                    <a:pt x="18540" y="8401"/>
                    <a:pt x="18494" y="8120"/>
                  </a:cubicBezTo>
                  <a:cubicBezTo>
                    <a:pt x="18426" y="7729"/>
                    <a:pt x="18216" y="7182"/>
                    <a:pt x="17950" y="6595"/>
                  </a:cubicBezTo>
                  <a:cubicBezTo>
                    <a:pt x="17313" y="5196"/>
                    <a:pt x="16335" y="3572"/>
                    <a:pt x="16118" y="3317"/>
                  </a:cubicBezTo>
                  <a:cubicBezTo>
                    <a:pt x="14771" y="1746"/>
                    <a:pt x="12924" y="584"/>
                    <a:pt x="10886" y="174"/>
                  </a:cubicBezTo>
                  <a:cubicBezTo>
                    <a:pt x="10314" y="58"/>
                    <a:pt x="9723" y="1"/>
                    <a:pt x="9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984117" y="3084701"/>
              <a:ext cx="549476" cy="72182"/>
            </a:xfrm>
            <a:custGeom>
              <a:avLst/>
              <a:gdLst/>
              <a:ahLst/>
              <a:cxnLst/>
              <a:rect l="l" t="t" r="r" b="b"/>
              <a:pathLst>
                <a:path w="11647" h="1530" extrusionOk="0">
                  <a:moveTo>
                    <a:pt x="1427" y="0"/>
                  </a:moveTo>
                  <a:cubicBezTo>
                    <a:pt x="665" y="0"/>
                    <a:pt x="65" y="261"/>
                    <a:pt x="34" y="633"/>
                  </a:cubicBezTo>
                  <a:cubicBezTo>
                    <a:pt x="1" y="1049"/>
                    <a:pt x="695" y="1446"/>
                    <a:pt x="1586" y="1518"/>
                  </a:cubicBezTo>
                  <a:cubicBezTo>
                    <a:pt x="1682" y="1526"/>
                    <a:pt x="1776" y="1530"/>
                    <a:pt x="1868" y="1530"/>
                  </a:cubicBezTo>
                  <a:cubicBezTo>
                    <a:pt x="2631" y="1530"/>
                    <a:pt x="3232" y="1268"/>
                    <a:pt x="3262" y="897"/>
                  </a:cubicBezTo>
                  <a:cubicBezTo>
                    <a:pt x="3294" y="481"/>
                    <a:pt x="2600" y="84"/>
                    <a:pt x="1710" y="12"/>
                  </a:cubicBezTo>
                  <a:cubicBezTo>
                    <a:pt x="1614" y="4"/>
                    <a:pt x="1519" y="0"/>
                    <a:pt x="1427" y="0"/>
                  </a:cubicBezTo>
                  <a:close/>
                  <a:moveTo>
                    <a:pt x="10220" y="0"/>
                  </a:moveTo>
                  <a:cubicBezTo>
                    <a:pt x="10128" y="0"/>
                    <a:pt x="10033" y="4"/>
                    <a:pt x="9937" y="12"/>
                  </a:cubicBezTo>
                  <a:cubicBezTo>
                    <a:pt x="9046" y="84"/>
                    <a:pt x="8350" y="481"/>
                    <a:pt x="8385" y="897"/>
                  </a:cubicBezTo>
                  <a:cubicBezTo>
                    <a:pt x="8416" y="1268"/>
                    <a:pt x="9016" y="1530"/>
                    <a:pt x="9779" y="1530"/>
                  </a:cubicBezTo>
                  <a:cubicBezTo>
                    <a:pt x="9871" y="1530"/>
                    <a:pt x="9965" y="1526"/>
                    <a:pt x="10061" y="1518"/>
                  </a:cubicBezTo>
                  <a:cubicBezTo>
                    <a:pt x="10952" y="1446"/>
                    <a:pt x="11646" y="1049"/>
                    <a:pt x="11612" y="633"/>
                  </a:cubicBezTo>
                  <a:cubicBezTo>
                    <a:pt x="11582" y="261"/>
                    <a:pt x="10981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4322000" y="2936234"/>
              <a:ext cx="273016" cy="177435"/>
            </a:xfrm>
            <a:custGeom>
              <a:avLst/>
              <a:gdLst/>
              <a:ahLst/>
              <a:cxnLst/>
              <a:rect l="l" t="t" r="r" b="b"/>
              <a:pathLst>
                <a:path w="5787" h="3761" extrusionOk="0">
                  <a:moveTo>
                    <a:pt x="3703" y="0"/>
                  </a:moveTo>
                  <a:cubicBezTo>
                    <a:pt x="3564" y="0"/>
                    <a:pt x="3425" y="12"/>
                    <a:pt x="3289" y="35"/>
                  </a:cubicBezTo>
                  <a:cubicBezTo>
                    <a:pt x="2098" y="243"/>
                    <a:pt x="1007" y="899"/>
                    <a:pt x="373" y="1946"/>
                  </a:cubicBezTo>
                  <a:cubicBezTo>
                    <a:pt x="158" y="2302"/>
                    <a:pt x="0" y="2751"/>
                    <a:pt x="186" y="3123"/>
                  </a:cubicBezTo>
                  <a:cubicBezTo>
                    <a:pt x="321" y="3389"/>
                    <a:pt x="608" y="3548"/>
                    <a:pt x="893" y="3636"/>
                  </a:cubicBezTo>
                  <a:cubicBezTo>
                    <a:pt x="1193" y="3728"/>
                    <a:pt x="1504" y="3761"/>
                    <a:pt x="1818" y="3761"/>
                  </a:cubicBezTo>
                  <a:cubicBezTo>
                    <a:pt x="2105" y="3761"/>
                    <a:pt x="2394" y="3733"/>
                    <a:pt x="2679" y="3699"/>
                  </a:cubicBezTo>
                  <a:cubicBezTo>
                    <a:pt x="3276" y="3627"/>
                    <a:pt x="3881" y="3522"/>
                    <a:pt x="4417" y="3242"/>
                  </a:cubicBezTo>
                  <a:cubicBezTo>
                    <a:pt x="4951" y="2964"/>
                    <a:pt x="5407" y="2486"/>
                    <a:pt x="5530" y="1896"/>
                  </a:cubicBezTo>
                  <a:cubicBezTo>
                    <a:pt x="5787" y="659"/>
                    <a:pt x="4747" y="0"/>
                    <a:pt x="3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922692" y="2936234"/>
              <a:ext cx="272969" cy="177435"/>
            </a:xfrm>
            <a:custGeom>
              <a:avLst/>
              <a:gdLst/>
              <a:ahLst/>
              <a:cxnLst/>
              <a:rect l="l" t="t" r="r" b="b"/>
              <a:pathLst>
                <a:path w="5786" h="3761" extrusionOk="0">
                  <a:moveTo>
                    <a:pt x="2084" y="0"/>
                  </a:moveTo>
                  <a:cubicBezTo>
                    <a:pt x="1041" y="0"/>
                    <a:pt x="0" y="659"/>
                    <a:pt x="256" y="1896"/>
                  </a:cubicBezTo>
                  <a:cubicBezTo>
                    <a:pt x="378" y="2486"/>
                    <a:pt x="836" y="2964"/>
                    <a:pt x="1370" y="3242"/>
                  </a:cubicBezTo>
                  <a:cubicBezTo>
                    <a:pt x="1905" y="3522"/>
                    <a:pt x="2509" y="3627"/>
                    <a:pt x="3107" y="3699"/>
                  </a:cubicBezTo>
                  <a:cubicBezTo>
                    <a:pt x="3392" y="3733"/>
                    <a:pt x="3682" y="3761"/>
                    <a:pt x="3969" y="3761"/>
                  </a:cubicBezTo>
                  <a:cubicBezTo>
                    <a:pt x="4283" y="3761"/>
                    <a:pt x="4594" y="3728"/>
                    <a:pt x="4893" y="3636"/>
                  </a:cubicBezTo>
                  <a:cubicBezTo>
                    <a:pt x="5179" y="3548"/>
                    <a:pt x="5466" y="3389"/>
                    <a:pt x="5601" y="3123"/>
                  </a:cubicBezTo>
                  <a:cubicBezTo>
                    <a:pt x="5786" y="2751"/>
                    <a:pt x="5627" y="2302"/>
                    <a:pt x="5414" y="1946"/>
                  </a:cubicBezTo>
                  <a:cubicBezTo>
                    <a:pt x="4780" y="899"/>
                    <a:pt x="3687" y="243"/>
                    <a:pt x="2498" y="35"/>
                  </a:cubicBezTo>
                  <a:cubicBezTo>
                    <a:pt x="2362" y="12"/>
                    <a:pt x="2223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30225" y="2752102"/>
              <a:ext cx="892079" cy="545561"/>
            </a:xfrm>
            <a:custGeom>
              <a:avLst/>
              <a:gdLst/>
              <a:ahLst/>
              <a:cxnLst/>
              <a:rect l="l" t="t" r="r" b="b"/>
              <a:pathLst>
                <a:path w="18909" h="11564" extrusionOk="0">
                  <a:moveTo>
                    <a:pt x="8054" y="7694"/>
                  </a:moveTo>
                  <a:lnTo>
                    <a:pt x="7852" y="7937"/>
                  </a:lnTo>
                  <a:cubicBezTo>
                    <a:pt x="8244" y="8261"/>
                    <a:pt x="8756" y="8430"/>
                    <a:pt x="9265" y="8430"/>
                  </a:cubicBezTo>
                  <a:cubicBezTo>
                    <a:pt x="9659" y="8430"/>
                    <a:pt x="10054" y="8329"/>
                    <a:pt x="10392" y="8126"/>
                  </a:cubicBezTo>
                  <a:lnTo>
                    <a:pt x="10228" y="7854"/>
                  </a:lnTo>
                  <a:cubicBezTo>
                    <a:pt x="9939" y="8028"/>
                    <a:pt x="9602" y="8114"/>
                    <a:pt x="9263" y="8114"/>
                  </a:cubicBezTo>
                  <a:cubicBezTo>
                    <a:pt x="8827" y="8114"/>
                    <a:pt x="8390" y="7971"/>
                    <a:pt x="8054" y="7694"/>
                  </a:cubicBezTo>
                  <a:close/>
                  <a:moveTo>
                    <a:pt x="9291" y="318"/>
                  </a:moveTo>
                  <a:cubicBezTo>
                    <a:pt x="9871" y="318"/>
                    <a:pt x="10451" y="374"/>
                    <a:pt x="11016" y="488"/>
                  </a:cubicBezTo>
                  <a:cubicBezTo>
                    <a:pt x="12963" y="880"/>
                    <a:pt x="14787" y="1978"/>
                    <a:pt x="16158" y="3578"/>
                  </a:cubicBezTo>
                  <a:cubicBezTo>
                    <a:pt x="16370" y="3829"/>
                    <a:pt x="17333" y="5433"/>
                    <a:pt x="17967" y="6818"/>
                  </a:cubicBezTo>
                  <a:cubicBezTo>
                    <a:pt x="18259" y="7465"/>
                    <a:pt x="18439" y="7963"/>
                    <a:pt x="18500" y="8303"/>
                  </a:cubicBezTo>
                  <a:cubicBezTo>
                    <a:pt x="18545" y="8575"/>
                    <a:pt x="18506" y="8678"/>
                    <a:pt x="18473" y="8696"/>
                  </a:cubicBezTo>
                  <a:cubicBezTo>
                    <a:pt x="15651" y="10341"/>
                    <a:pt x="12360" y="11225"/>
                    <a:pt x="8952" y="11248"/>
                  </a:cubicBezTo>
                  <a:cubicBezTo>
                    <a:pt x="8906" y="11248"/>
                    <a:pt x="8859" y="11249"/>
                    <a:pt x="8812" y="11249"/>
                  </a:cubicBezTo>
                  <a:cubicBezTo>
                    <a:pt x="7185" y="11249"/>
                    <a:pt x="5574" y="11054"/>
                    <a:pt x="4013" y="10663"/>
                  </a:cubicBezTo>
                  <a:cubicBezTo>
                    <a:pt x="3840" y="10620"/>
                    <a:pt x="3604" y="10577"/>
                    <a:pt x="3330" y="10525"/>
                  </a:cubicBezTo>
                  <a:cubicBezTo>
                    <a:pt x="2328" y="10338"/>
                    <a:pt x="650" y="10027"/>
                    <a:pt x="420" y="9367"/>
                  </a:cubicBezTo>
                  <a:cubicBezTo>
                    <a:pt x="328" y="9102"/>
                    <a:pt x="391" y="8799"/>
                    <a:pt x="462" y="8508"/>
                  </a:cubicBezTo>
                  <a:cubicBezTo>
                    <a:pt x="519" y="8277"/>
                    <a:pt x="580" y="8041"/>
                    <a:pt x="646" y="7802"/>
                  </a:cubicBezTo>
                  <a:cubicBezTo>
                    <a:pt x="1434" y="4991"/>
                    <a:pt x="2580" y="3023"/>
                    <a:pt x="4058" y="1953"/>
                  </a:cubicBezTo>
                  <a:cubicBezTo>
                    <a:pt x="5515" y="897"/>
                    <a:pt x="7414" y="318"/>
                    <a:pt x="9291" y="318"/>
                  </a:cubicBezTo>
                  <a:close/>
                  <a:moveTo>
                    <a:pt x="9292" y="1"/>
                  </a:moveTo>
                  <a:cubicBezTo>
                    <a:pt x="7350" y="1"/>
                    <a:pt x="5383" y="600"/>
                    <a:pt x="3872" y="1696"/>
                  </a:cubicBezTo>
                  <a:cubicBezTo>
                    <a:pt x="2337" y="2809"/>
                    <a:pt x="1149" y="4836"/>
                    <a:pt x="342" y="7716"/>
                  </a:cubicBezTo>
                  <a:cubicBezTo>
                    <a:pt x="275" y="7956"/>
                    <a:pt x="211" y="8195"/>
                    <a:pt x="154" y="8430"/>
                  </a:cubicBezTo>
                  <a:cubicBezTo>
                    <a:pt x="70" y="8765"/>
                    <a:pt x="1" y="9124"/>
                    <a:pt x="119" y="9470"/>
                  </a:cubicBezTo>
                  <a:cubicBezTo>
                    <a:pt x="411" y="10303"/>
                    <a:pt x="2063" y="10612"/>
                    <a:pt x="3271" y="10836"/>
                  </a:cubicBezTo>
                  <a:cubicBezTo>
                    <a:pt x="3539" y="10887"/>
                    <a:pt x="3771" y="10930"/>
                    <a:pt x="3935" y="10970"/>
                  </a:cubicBezTo>
                  <a:cubicBezTo>
                    <a:pt x="5518" y="11363"/>
                    <a:pt x="7154" y="11563"/>
                    <a:pt x="8800" y="11563"/>
                  </a:cubicBezTo>
                  <a:lnTo>
                    <a:pt x="8954" y="11563"/>
                  </a:lnTo>
                  <a:cubicBezTo>
                    <a:pt x="12417" y="11539"/>
                    <a:pt x="15764" y="10640"/>
                    <a:pt x="18632" y="8968"/>
                  </a:cubicBezTo>
                  <a:cubicBezTo>
                    <a:pt x="18909" y="8810"/>
                    <a:pt x="18834" y="8390"/>
                    <a:pt x="18811" y="8251"/>
                  </a:cubicBezTo>
                  <a:cubicBezTo>
                    <a:pt x="18748" y="7886"/>
                    <a:pt x="18560" y="7359"/>
                    <a:pt x="18255" y="6689"/>
                  </a:cubicBezTo>
                  <a:cubicBezTo>
                    <a:pt x="17613" y="5278"/>
                    <a:pt x="16621" y="3635"/>
                    <a:pt x="16399" y="3374"/>
                  </a:cubicBezTo>
                  <a:cubicBezTo>
                    <a:pt x="14982" y="1719"/>
                    <a:pt x="13094" y="583"/>
                    <a:pt x="11079" y="177"/>
                  </a:cubicBezTo>
                  <a:cubicBezTo>
                    <a:pt x="10496" y="59"/>
                    <a:pt x="9895" y="1"/>
                    <a:pt x="9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4313273" y="2928780"/>
              <a:ext cx="284103" cy="192295"/>
            </a:xfrm>
            <a:custGeom>
              <a:avLst/>
              <a:gdLst/>
              <a:ahLst/>
              <a:cxnLst/>
              <a:rect l="l" t="t" r="r" b="b"/>
              <a:pathLst>
                <a:path w="6022" h="4076" extrusionOk="0">
                  <a:moveTo>
                    <a:pt x="3885" y="319"/>
                  </a:moveTo>
                  <a:cubicBezTo>
                    <a:pt x="4420" y="319"/>
                    <a:pt x="4942" y="506"/>
                    <a:pt x="5254" y="830"/>
                  </a:cubicBezTo>
                  <a:cubicBezTo>
                    <a:pt x="5552" y="1137"/>
                    <a:pt x="5656" y="1551"/>
                    <a:pt x="5559" y="2024"/>
                  </a:cubicBezTo>
                  <a:cubicBezTo>
                    <a:pt x="5459" y="2516"/>
                    <a:pt x="5073" y="2978"/>
                    <a:pt x="4527" y="3261"/>
                  </a:cubicBezTo>
                  <a:cubicBezTo>
                    <a:pt x="4209" y="3426"/>
                    <a:pt x="3862" y="3529"/>
                    <a:pt x="3507" y="3598"/>
                  </a:cubicBezTo>
                  <a:cubicBezTo>
                    <a:pt x="3899" y="3313"/>
                    <a:pt x="4157" y="2706"/>
                    <a:pt x="4137" y="2008"/>
                  </a:cubicBezTo>
                  <a:cubicBezTo>
                    <a:pt x="4115" y="1233"/>
                    <a:pt x="3777" y="599"/>
                    <a:pt x="3324" y="386"/>
                  </a:cubicBezTo>
                  <a:cubicBezTo>
                    <a:pt x="3382" y="373"/>
                    <a:pt x="3442" y="362"/>
                    <a:pt x="3502" y="352"/>
                  </a:cubicBezTo>
                  <a:cubicBezTo>
                    <a:pt x="3627" y="330"/>
                    <a:pt x="3756" y="319"/>
                    <a:pt x="3885" y="319"/>
                  </a:cubicBezTo>
                  <a:close/>
                  <a:moveTo>
                    <a:pt x="2158" y="813"/>
                  </a:moveTo>
                  <a:cubicBezTo>
                    <a:pt x="2053" y="965"/>
                    <a:pt x="1965" y="1145"/>
                    <a:pt x="1903" y="1345"/>
                  </a:cubicBezTo>
                  <a:cubicBezTo>
                    <a:pt x="2253" y="1577"/>
                    <a:pt x="2609" y="1808"/>
                    <a:pt x="2967" y="2041"/>
                  </a:cubicBezTo>
                  <a:cubicBezTo>
                    <a:pt x="2672" y="2415"/>
                    <a:pt x="2371" y="2780"/>
                    <a:pt x="2064" y="3137"/>
                  </a:cubicBezTo>
                  <a:cubicBezTo>
                    <a:pt x="2223" y="3416"/>
                    <a:pt x="2445" y="3625"/>
                    <a:pt x="2697" y="3719"/>
                  </a:cubicBezTo>
                  <a:cubicBezTo>
                    <a:pt x="2472" y="3742"/>
                    <a:pt x="2243" y="3759"/>
                    <a:pt x="2016" y="3759"/>
                  </a:cubicBezTo>
                  <a:cubicBezTo>
                    <a:pt x="1712" y="3759"/>
                    <a:pt x="1410" y="3728"/>
                    <a:pt x="1125" y="3641"/>
                  </a:cubicBezTo>
                  <a:cubicBezTo>
                    <a:pt x="912" y="3576"/>
                    <a:pt x="634" y="3446"/>
                    <a:pt x="513" y="3209"/>
                  </a:cubicBezTo>
                  <a:cubicBezTo>
                    <a:pt x="349" y="2883"/>
                    <a:pt x="521" y="2474"/>
                    <a:pt x="693" y="2188"/>
                  </a:cubicBezTo>
                  <a:cubicBezTo>
                    <a:pt x="1040" y="1612"/>
                    <a:pt x="1549" y="1142"/>
                    <a:pt x="2158" y="813"/>
                  </a:cubicBezTo>
                  <a:close/>
                  <a:moveTo>
                    <a:pt x="3892" y="1"/>
                  </a:moveTo>
                  <a:cubicBezTo>
                    <a:pt x="3744" y="1"/>
                    <a:pt x="3594" y="14"/>
                    <a:pt x="3445" y="39"/>
                  </a:cubicBezTo>
                  <a:cubicBezTo>
                    <a:pt x="2151" y="263"/>
                    <a:pt x="1048" y="985"/>
                    <a:pt x="421" y="2024"/>
                  </a:cubicBezTo>
                  <a:cubicBezTo>
                    <a:pt x="207" y="2379"/>
                    <a:pt x="1" y="2898"/>
                    <a:pt x="228" y="3353"/>
                  </a:cubicBezTo>
                  <a:cubicBezTo>
                    <a:pt x="364" y="3621"/>
                    <a:pt x="640" y="3827"/>
                    <a:pt x="1029" y="3945"/>
                  </a:cubicBezTo>
                  <a:cubicBezTo>
                    <a:pt x="1347" y="4043"/>
                    <a:pt x="1674" y="4076"/>
                    <a:pt x="2004" y="4076"/>
                  </a:cubicBezTo>
                  <a:cubicBezTo>
                    <a:pt x="2299" y="4076"/>
                    <a:pt x="2594" y="4050"/>
                    <a:pt x="2881" y="4014"/>
                  </a:cubicBezTo>
                  <a:cubicBezTo>
                    <a:pt x="3480" y="3942"/>
                    <a:pt x="4109" y="3834"/>
                    <a:pt x="4671" y="3542"/>
                  </a:cubicBezTo>
                  <a:cubicBezTo>
                    <a:pt x="5300" y="3215"/>
                    <a:pt x="5748" y="2670"/>
                    <a:pt x="5866" y="2087"/>
                  </a:cubicBezTo>
                  <a:cubicBezTo>
                    <a:pt x="6022" y="1353"/>
                    <a:pt x="5742" y="877"/>
                    <a:pt x="5482" y="610"/>
                  </a:cubicBezTo>
                  <a:cubicBezTo>
                    <a:pt x="5106" y="221"/>
                    <a:pt x="4513" y="1"/>
                    <a:pt x="3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20286" y="2928780"/>
              <a:ext cx="284009" cy="192295"/>
            </a:xfrm>
            <a:custGeom>
              <a:avLst/>
              <a:gdLst/>
              <a:ahLst/>
              <a:cxnLst/>
              <a:rect l="l" t="t" r="r" b="b"/>
              <a:pathLst>
                <a:path w="6020" h="4076" extrusionOk="0">
                  <a:moveTo>
                    <a:pt x="2139" y="319"/>
                  </a:moveTo>
                  <a:cubicBezTo>
                    <a:pt x="2265" y="319"/>
                    <a:pt x="2393" y="330"/>
                    <a:pt x="2522" y="352"/>
                  </a:cubicBezTo>
                  <a:cubicBezTo>
                    <a:pt x="2581" y="362"/>
                    <a:pt x="2638" y="373"/>
                    <a:pt x="2697" y="386"/>
                  </a:cubicBezTo>
                  <a:cubicBezTo>
                    <a:pt x="2245" y="601"/>
                    <a:pt x="1907" y="1233"/>
                    <a:pt x="1885" y="2008"/>
                  </a:cubicBezTo>
                  <a:cubicBezTo>
                    <a:pt x="1866" y="2706"/>
                    <a:pt x="2126" y="3313"/>
                    <a:pt x="2516" y="3598"/>
                  </a:cubicBezTo>
                  <a:cubicBezTo>
                    <a:pt x="2162" y="3527"/>
                    <a:pt x="1813" y="3426"/>
                    <a:pt x="1495" y="3261"/>
                  </a:cubicBezTo>
                  <a:cubicBezTo>
                    <a:pt x="950" y="2977"/>
                    <a:pt x="563" y="2513"/>
                    <a:pt x="462" y="2024"/>
                  </a:cubicBezTo>
                  <a:cubicBezTo>
                    <a:pt x="364" y="1550"/>
                    <a:pt x="471" y="1138"/>
                    <a:pt x="768" y="830"/>
                  </a:cubicBezTo>
                  <a:cubicBezTo>
                    <a:pt x="1082" y="506"/>
                    <a:pt x="1601" y="319"/>
                    <a:pt x="2139" y="319"/>
                  </a:cubicBezTo>
                  <a:close/>
                  <a:moveTo>
                    <a:pt x="3861" y="811"/>
                  </a:moveTo>
                  <a:lnTo>
                    <a:pt x="3861" y="811"/>
                  </a:lnTo>
                  <a:cubicBezTo>
                    <a:pt x="4471" y="1141"/>
                    <a:pt x="4978" y="1612"/>
                    <a:pt x="5325" y="2188"/>
                  </a:cubicBezTo>
                  <a:cubicBezTo>
                    <a:pt x="5501" y="2474"/>
                    <a:pt x="5674" y="2883"/>
                    <a:pt x="5508" y="3209"/>
                  </a:cubicBezTo>
                  <a:cubicBezTo>
                    <a:pt x="5387" y="3448"/>
                    <a:pt x="5108" y="3576"/>
                    <a:pt x="4896" y="3641"/>
                  </a:cubicBezTo>
                  <a:cubicBezTo>
                    <a:pt x="4614" y="3728"/>
                    <a:pt x="4315" y="3759"/>
                    <a:pt x="4012" y="3759"/>
                  </a:cubicBezTo>
                  <a:cubicBezTo>
                    <a:pt x="3782" y="3759"/>
                    <a:pt x="3550" y="3741"/>
                    <a:pt x="3322" y="3716"/>
                  </a:cubicBezTo>
                  <a:cubicBezTo>
                    <a:pt x="3574" y="3622"/>
                    <a:pt x="3796" y="3413"/>
                    <a:pt x="3954" y="3134"/>
                  </a:cubicBezTo>
                  <a:cubicBezTo>
                    <a:pt x="3651" y="2778"/>
                    <a:pt x="3350" y="2413"/>
                    <a:pt x="3053" y="2038"/>
                  </a:cubicBezTo>
                  <a:cubicBezTo>
                    <a:pt x="3410" y="1806"/>
                    <a:pt x="3766" y="1574"/>
                    <a:pt x="4116" y="1344"/>
                  </a:cubicBezTo>
                  <a:cubicBezTo>
                    <a:pt x="4054" y="1144"/>
                    <a:pt x="3967" y="964"/>
                    <a:pt x="3861" y="811"/>
                  </a:cubicBezTo>
                  <a:close/>
                  <a:moveTo>
                    <a:pt x="2128" y="1"/>
                  </a:moveTo>
                  <a:cubicBezTo>
                    <a:pt x="1508" y="1"/>
                    <a:pt x="916" y="221"/>
                    <a:pt x="540" y="610"/>
                  </a:cubicBezTo>
                  <a:cubicBezTo>
                    <a:pt x="278" y="879"/>
                    <a:pt x="0" y="1353"/>
                    <a:pt x="151" y="2087"/>
                  </a:cubicBezTo>
                  <a:cubicBezTo>
                    <a:pt x="271" y="2670"/>
                    <a:pt x="717" y="3213"/>
                    <a:pt x="1346" y="3542"/>
                  </a:cubicBezTo>
                  <a:cubicBezTo>
                    <a:pt x="1908" y="3835"/>
                    <a:pt x="2539" y="3940"/>
                    <a:pt x="3136" y="4012"/>
                  </a:cubicBezTo>
                  <a:cubicBezTo>
                    <a:pt x="3423" y="4047"/>
                    <a:pt x="3718" y="4076"/>
                    <a:pt x="4013" y="4076"/>
                  </a:cubicBezTo>
                  <a:cubicBezTo>
                    <a:pt x="4343" y="4076"/>
                    <a:pt x="4670" y="4041"/>
                    <a:pt x="4987" y="3945"/>
                  </a:cubicBezTo>
                  <a:cubicBezTo>
                    <a:pt x="5376" y="3824"/>
                    <a:pt x="5654" y="3619"/>
                    <a:pt x="5789" y="3353"/>
                  </a:cubicBezTo>
                  <a:cubicBezTo>
                    <a:pt x="6019" y="2896"/>
                    <a:pt x="5811" y="2378"/>
                    <a:pt x="5596" y="2024"/>
                  </a:cubicBezTo>
                  <a:cubicBezTo>
                    <a:pt x="4973" y="985"/>
                    <a:pt x="3871" y="263"/>
                    <a:pt x="2575" y="39"/>
                  </a:cubicBezTo>
                  <a:cubicBezTo>
                    <a:pt x="2426" y="14"/>
                    <a:pt x="2276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 txBox="1"/>
          <p:nvPr>
            <p:ph type="title"/>
          </p:nvPr>
        </p:nvSpPr>
        <p:spPr>
          <a:xfrm>
            <a:off x="713225" y="1033300"/>
            <a:ext cx="63591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  <p:sp>
        <p:nvSpPr>
          <p:cNvPr id="416" name="Google Shape;416;p9"/>
          <p:cNvSpPr txBox="1"/>
          <p:nvPr>
            <p:ph type="subTitle" idx="1"/>
          </p:nvPr>
        </p:nvSpPr>
        <p:spPr>
          <a:xfrm>
            <a:off x="713225" y="3885617"/>
            <a:ext cx="57390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9"/>
          <p:cNvSpPr txBox="1"/>
          <p:nvPr>
            <p:ph type="subTitle" idx="2"/>
          </p:nvPr>
        </p:nvSpPr>
        <p:spPr>
          <a:xfrm>
            <a:off x="713225" y="3488625"/>
            <a:ext cx="57390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8" name="Google Shape;418;p9"/>
          <p:cNvGrpSpPr/>
          <p:nvPr/>
        </p:nvGrpSpPr>
        <p:grpSpPr>
          <a:xfrm rot="560947">
            <a:off x="6621703" y="4162875"/>
            <a:ext cx="410427" cy="791655"/>
            <a:chOff x="5966450" y="2934100"/>
            <a:chExt cx="566954" cy="1109041"/>
          </a:xfrm>
        </p:grpSpPr>
        <p:sp>
          <p:nvSpPr>
            <p:cNvPr id="419" name="Google Shape;419;p9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2" name="Google Shape;422;p9"/>
          <p:cNvGrpSpPr/>
          <p:nvPr/>
        </p:nvGrpSpPr>
        <p:grpSpPr>
          <a:xfrm rot="2043016" flipH="1">
            <a:off x="236813" y="2912441"/>
            <a:ext cx="402696" cy="787730"/>
            <a:chOff x="5966450" y="2934100"/>
            <a:chExt cx="566954" cy="1109041"/>
          </a:xfrm>
        </p:grpSpPr>
        <p:sp>
          <p:nvSpPr>
            <p:cNvPr id="423" name="Google Shape;423;p9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9"/>
          <p:cNvGrpSpPr/>
          <p:nvPr/>
        </p:nvGrpSpPr>
        <p:grpSpPr>
          <a:xfrm flipH="1">
            <a:off x="6712968" y="1402996"/>
            <a:ext cx="2202988" cy="3214721"/>
            <a:chOff x="713226" y="1961600"/>
            <a:chExt cx="1820200" cy="2656135"/>
          </a:xfrm>
        </p:grpSpPr>
        <p:sp>
          <p:nvSpPr>
            <p:cNvPr id="427" name="Google Shape;427;p9"/>
            <p:cNvSpPr/>
            <p:nvPr/>
          </p:nvSpPr>
          <p:spPr>
            <a:xfrm>
              <a:off x="1172543" y="3005490"/>
              <a:ext cx="1293701" cy="824332"/>
            </a:xfrm>
            <a:custGeom>
              <a:avLst/>
              <a:gdLst/>
              <a:ahLst/>
              <a:cxnLst/>
              <a:rect l="l" t="t" r="r" b="b"/>
              <a:pathLst>
                <a:path w="27422" h="17473" extrusionOk="0">
                  <a:moveTo>
                    <a:pt x="15326" y="1"/>
                  </a:moveTo>
                  <a:cubicBezTo>
                    <a:pt x="14298" y="1"/>
                    <a:pt x="13295" y="660"/>
                    <a:pt x="12691" y="1522"/>
                  </a:cubicBezTo>
                  <a:cubicBezTo>
                    <a:pt x="11984" y="2528"/>
                    <a:pt x="11702" y="3764"/>
                    <a:pt x="11437" y="4965"/>
                  </a:cubicBezTo>
                  <a:cubicBezTo>
                    <a:pt x="11323" y="3451"/>
                    <a:pt x="11064" y="1694"/>
                    <a:pt x="9743" y="944"/>
                  </a:cubicBezTo>
                  <a:cubicBezTo>
                    <a:pt x="9142" y="602"/>
                    <a:pt x="8603" y="452"/>
                    <a:pt x="8125" y="452"/>
                  </a:cubicBezTo>
                  <a:cubicBezTo>
                    <a:pt x="5439" y="452"/>
                    <a:pt x="4652" y="5180"/>
                    <a:pt x="5288" y="7227"/>
                  </a:cubicBezTo>
                  <a:cubicBezTo>
                    <a:pt x="4648" y="6302"/>
                    <a:pt x="3917" y="5309"/>
                    <a:pt x="2825" y="5024"/>
                  </a:cubicBezTo>
                  <a:cubicBezTo>
                    <a:pt x="2466" y="4930"/>
                    <a:pt x="2150" y="4887"/>
                    <a:pt x="1874" y="4887"/>
                  </a:cubicBezTo>
                  <a:cubicBezTo>
                    <a:pt x="304" y="4887"/>
                    <a:pt x="1" y="6285"/>
                    <a:pt x="226" y="7868"/>
                  </a:cubicBezTo>
                  <a:cubicBezTo>
                    <a:pt x="443" y="9391"/>
                    <a:pt x="1149" y="11086"/>
                    <a:pt x="1687" y="11870"/>
                  </a:cubicBezTo>
                  <a:cubicBezTo>
                    <a:pt x="2399" y="12904"/>
                    <a:pt x="3218" y="13779"/>
                    <a:pt x="4118" y="14509"/>
                  </a:cubicBezTo>
                  <a:cubicBezTo>
                    <a:pt x="6669" y="16575"/>
                    <a:pt x="9880" y="17473"/>
                    <a:pt x="13177" y="17473"/>
                  </a:cubicBezTo>
                  <a:cubicBezTo>
                    <a:pt x="15994" y="17473"/>
                    <a:pt x="18873" y="16818"/>
                    <a:pt x="21457" y="15676"/>
                  </a:cubicBezTo>
                  <a:cubicBezTo>
                    <a:pt x="23382" y="14822"/>
                    <a:pt x="25713" y="13568"/>
                    <a:pt x="26814" y="11687"/>
                  </a:cubicBezTo>
                  <a:cubicBezTo>
                    <a:pt x="27218" y="11001"/>
                    <a:pt x="27421" y="10065"/>
                    <a:pt x="27349" y="9227"/>
                  </a:cubicBezTo>
                  <a:cubicBezTo>
                    <a:pt x="27254" y="8139"/>
                    <a:pt x="26691" y="7215"/>
                    <a:pt x="25480" y="7215"/>
                  </a:cubicBezTo>
                  <a:cubicBezTo>
                    <a:pt x="25260" y="7215"/>
                    <a:pt x="25019" y="7245"/>
                    <a:pt x="24756" y="7311"/>
                  </a:cubicBezTo>
                  <a:cubicBezTo>
                    <a:pt x="24067" y="7482"/>
                    <a:pt x="23468" y="7959"/>
                    <a:pt x="23136" y="8579"/>
                  </a:cubicBezTo>
                  <a:cubicBezTo>
                    <a:pt x="23510" y="7730"/>
                    <a:pt x="23854" y="6854"/>
                    <a:pt x="23890" y="5930"/>
                  </a:cubicBezTo>
                  <a:cubicBezTo>
                    <a:pt x="23969" y="3918"/>
                    <a:pt x="22609" y="2984"/>
                    <a:pt x="21166" y="2984"/>
                  </a:cubicBezTo>
                  <a:cubicBezTo>
                    <a:pt x="19748" y="2984"/>
                    <a:pt x="18250" y="3887"/>
                    <a:pt x="17963" y="5552"/>
                  </a:cubicBezTo>
                  <a:cubicBezTo>
                    <a:pt x="18146" y="4481"/>
                    <a:pt x="18263" y="3366"/>
                    <a:pt x="17972" y="2319"/>
                  </a:cubicBezTo>
                  <a:cubicBezTo>
                    <a:pt x="17681" y="1272"/>
                    <a:pt x="16906" y="299"/>
                    <a:pt x="15845" y="58"/>
                  </a:cubicBezTo>
                  <a:cubicBezTo>
                    <a:pt x="15672" y="19"/>
                    <a:pt x="15499" y="1"/>
                    <a:pt x="15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033559" y="2852589"/>
              <a:ext cx="955250" cy="1632719"/>
            </a:xfrm>
            <a:custGeom>
              <a:avLst/>
              <a:gdLst/>
              <a:ahLst/>
              <a:cxnLst/>
              <a:rect l="l" t="t" r="r" b="b"/>
              <a:pathLst>
                <a:path w="20248" h="34608" extrusionOk="0">
                  <a:moveTo>
                    <a:pt x="11330" y="19546"/>
                  </a:moveTo>
                  <a:lnTo>
                    <a:pt x="11330" y="19546"/>
                  </a:lnTo>
                  <a:cubicBezTo>
                    <a:pt x="11782" y="21349"/>
                    <a:pt x="11857" y="23142"/>
                    <a:pt x="13925" y="24085"/>
                  </a:cubicBezTo>
                  <a:cubicBezTo>
                    <a:pt x="14563" y="24376"/>
                    <a:pt x="15262" y="24512"/>
                    <a:pt x="15960" y="24512"/>
                  </a:cubicBezTo>
                  <a:cubicBezTo>
                    <a:pt x="16699" y="24512"/>
                    <a:pt x="17435" y="24360"/>
                    <a:pt x="18097" y="24078"/>
                  </a:cubicBezTo>
                  <a:cubicBezTo>
                    <a:pt x="18641" y="23845"/>
                    <a:pt x="19148" y="23523"/>
                    <a:pt x="19506" y="23079"/>
                  </a:cubicBezTo>
                  <a:cubicBezTo>
                    <a:pt x="20091" y="22354"/>
                    <a:pt x="20224" y="21392"/>
                    <a:pt x="20248" y="20471"/>
                  </a:cubicBezTo>
                  <a:lnTo>
                    <a:pt x="20248" y="20471"/>
                  </a:lnTo>
                  <a:cubicBezTo>
                    <a:pt x="19246" y="20527"/>
                    <a:pt x="18226" y="20580"/>
                    <a:pt x="17209" y="20580"/>
                  </a:cubicBezTo>
                  <a:cubicBezTo>
                    <a:pt x="15184" y="20580"/>
                    <a:pt x="13169" y="20369"/>
                    <a:pt x="11330" y="195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61" y="836"/>
                    <a:pt x="47" y="1656"/>
                    <a:pt x="184" y="2421"/>
                  </a:cubicBezTo>
                  <a:cubicBezTo>
                    <a:pt x="351" y="3357"/>
                    <a:pt x="744" y="4212"/>
                    <a:pt x="1774" y="4918"/>
                  </a:cubicBezTo>
                  <a:cubicBezTo>
                    <a:pt x="2341" y="5308"/>
                    <a:pt x="2993" y="5560"/>
                    <a:pt x="3667" y="5683"/>
                  </a:cubicBezTo>
                  <a:cubicBezTo>
                    <a:pt x="3709" y="5690"/>
                    <a:pt x="3748" y="5696"/>
                    <a:pt x="3790" y="5703"/>
                  </a:cubicBezTo>
                  <a:cubicBezTo>
                    <a:pt x="3718" y="5727"/>
                    <a:pt x="3640" y="5743"/>
                    <a:pt x="3561" y="5753"/>
                  </a:cubicBezTo>
                  <a:cubicBezTo>
                    <a:pt x="3524" y="5757"/>
                    <a:pt x="3488" y="5759"/>
                    <a:pt x="3452" y="5759"/>
                  </a:cubicBezTo>
                  <a:cubicBezTo>
                    <a:pt x="3208" y="5759"/>
                    <a:pt x="2968" y="5678"/>
                    <a:pt x="2759" y="5556"/>
                  </a:cubicBezTo>
                  <a:cubicBezTo>
                    <a:pt x="2626" y="5480"/>
                    <a:pt x="2499" y="5388"/>
                    <a:pt x="2357" y="5331"/>
                  </a:cubicBezTo>
                  <a:cubicBezTo>
                    <a:pt x="2329" y="5318"/>
                    <a:pt x="2302" y="5307"/>
                    <a:pt x="2276" y="5292"/>
                  </a:cubicBezTo>
                  <a:cubicBezTo>
                    <a:pt x="577" y="14735"/>
                    <a:pt x="224" y="24349"/>
                    <a:pt x="1225" y="33900"/>
                  </a:cubicBezTo>
                  <a:cubicBezTo>
                    <a:pt x="1268" y="34305"/>
                    <a:pt x="1609" y="34608"/>
                    <a:pt x="2010" y="34608"/>
                  </a:cubicBezTo>
                  <a:cubicBezTo>
                    <a:pt x="2036" y="34608"/>
                    <a:pt x="2063" y="34608"/>
                    <a:pt x="2092" y="34605"/>
                  </a:cubicBezTo>
                  <a:cubicBezTo>
                    <a:pt x="2525" y="34559"/>
                    <a:pt x="2841" y="34170"/>
                    <a:pt x="2796" y="33736"/>
                  </a:cubicBezTo>
                  <a:cubicBezTo>
                    <a:pt x="1815" y="24377"/>
                    <a:pt x="2155" y="14958"/>
                    <a:pt x="3808" y="5704"/>
                  </a:cubicBezTo>
                  <a:cubicBezTo>
                    <a:pt x="4086" y="5748"/>
                    <a:pt x="4367" y="5769"/>
                    <a:pt x="4647" y="5769"/>
                  </a:cubicBezTo>
                  <a:cubicBezTo>
                    <a:pt x="5068" y="5769"/>
                    <a:pt x="5485" y="5721"/>
                    <a:pt x="5886" y="5627"/>
                  </a:cubicBezTo>
                  <a:cubicBezTo>
                    <a:pt x="6461" y="5491"/>
                    <a:pt x="7017" y="5261"/>
                    <a:pt x="7446" y="4886"/>
                  </a:cubicBezTo>
                  <a:cubicBezTo>
                    <a:pt x="8147" y="4274"/>
                    <a:pt x="8445" y="3350"/>
                    <a:pt x="8627" y="2444"/>
                  </a:cubicBezTo>
                  <a:cubicBezTo>
                    <a:pt x="5644" y="2096"/>
                    <a:pt x="2509" y="169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568030" y="3774715"/>
              <a:ext cx="421012" cy="842732"/>
            </a:xfrm>
            <a:custGeom>
              <a:avLst/>
              <a:gdLst/>
              <a:ahLst/>
              <a:cxnLst/>
              <a:rect l="l" t="t" r="r" b="b"/>
              <a:pathLst>
                <a:path w="8924" h="17863" extrusionOk="0">
                  <a:moveTo>
                    <a:pt x="3130" y="4742"/>
                  </a:moveTo>
                  <a:lnTo>
                    <a:pt x="3130" y="4742"/>
                  </a:lnTo>
                  <a:cubicBezTo>
                    <a:pt x="3411" y="4830"/>
                    <a:pt x="3700" y="4890"/>
                    <a:pt x="3994" y="4926"/>
                  </a:cubicBezTo>
                  <a:cubicBezTo>
                    <a:pt x="3880" y="4926"/>
                    <a:pt x="3766" y="4925"/>
                    <a:pt x="3656" y="4914"/>
                  </a:cubicBezTo>
                  <a:cubicBezTo>
                    <a:pt x="3471" y="4893"/>
                    <a:pt x="3291" y="4834"/>
                    <a:pt x="3130" y="474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04" y="812"/>
                    <a:pt x="332" y="1623"/>
                    <a:pt x="600" y="2353"/>
                  </a:cubicBezTo>
                  <a:cubicBezTo>
                    <a:pt x="927" y="3246"/>
                    <a:pt x="1461" y="4021"/>
                    <a:pt x="2597" y="4539"/>
                  </a:cubicBezTo>
                  <a:cubicBezTo>
                    <a:pt x="2764" y="4614"/>
                    <a:pt x="2936" y="4680"/>
                    <a:pt x="3110" y="4735"/>
                  </a:cubicBezTo>
                  <a:cubicBezTo>
                    <a:pt x="3461" y="8963"/>
                    <a:pt x="4181" y="13174"/>
                    <a:pt x="5258" y="17273"/>
                  </a:cubicBezTo>
                  <a:cubicBezTo>
                    <a:pt x="5352" y="17629"/>
                    <a:pt x="5673" y="17862"/>
                    <a:pt x="6022" y="17862"/>
                  </a:cubicBezTo>
                  <a:cubicBezTo>
                    <a:pt x="6089" y="17862"/>
                    <a:pt x="6156" y="17854"/>
                    <a:pt x="6223" y="17838"/>
                  </a:cubicBezTo>
                  <a:cubicBezTo>
                    <a:pt x="6645" y="17726"/>
                    <a:pt x="6899" y="17294"/>
                    <a:pt x="6788" y="16873"/>
                  </a:cubicBezTo>
                  <a:cubicBezTo>
                    <a:pt x="5762" y="12978"/>
                    <a:pt x="5070" y="8982"/>
                    <a:pt x="4717" y="4965"/>
                  </a:cubicBezTo>
                  <a:cubicBezTo>
                    <a:pt x="5428" y="4954"/>
                    <a:pt x="6135" y="4803"/>
                    <a:pt x="6770" y="4532"/>
                  </a:cubicBezTo>
                  <a:cubicBezTo>
                    <a:pt x="7315" y="4299"/>
                    <a:pt x="7822" y="3977"/>
                    <a:pt x="8180" y="3534"/>
                  </a:cubicBezTo>
                  <a:cubicBezTo>
                    <a:pt x="8768" y="2812"/>
                    <a:pt x="8900" y="1848"/>
                    <a:pt x="8923" y="926"/>
                  </a:cubicBezTo>
                  <a:lnTo>
                    <a:pt x="8923" y="926"/>
                  </a:lnTo>
                  <a:cubicBezTo>
                    <a:pt x="7922" y="982"/>
                    <a:pt x="6903" y="1035"/>
                    <a:pt x="5887" y="1035"/>
                  </a:cubicBezTo>
                  <a:cubicBezTo>
                    <a:pt x="3859" y="1035"/>
                    <a:pt x="1842" y="82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033559" y="2852778"/>
              <a:ext cx="955392" cy="1156226"/>
            </a:xfrm>
            <a:custGeom>
              <a:avLst/>
              <a:gdLst/>
              <a:ahLst/>
              <a:cxnLst/>
              <a:rect l="l" t="t" r="r" b="b"/>
              <a:pathLst>
                <a:path w="20251" h="24508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836"/>
                    <a:pt x="48" y="1657"/>
                    <a:pt x="185" y="2423"/>
                  </a:cubicBezTo>
                  <a:cubicBezTo>
                    <a:pt x="1225" y="3187"/>
                    <a:pt x="2784" y="3641"/>
                    <a:pt x="4237" y="3892"/>
                  </a:cubicBezTo>
                  <a:cubicBezTo>
                    <a:pt x="4250" y="3834"/>
                    <a:pt x="4266" y="3778"/>
                    <a:pt x="4288" y="3723"/>
                  </a:cubicBezTo>
                  <a:cubicBezTo>
                    <a:pt x="4366" y="3522"/>
                    <a:pt x="4569" y="3344"/>
                    <a:pt x="4767" y="3268"/>
                  </a:cubicBezTo>
                  <a:cubicBezTo>
                    <a:pt x="4864" y="3231"/>
                    <a:pt x="4960" y="3215"/>
                    <a:pt x="5055" y="3215"/>
                  </a:cubicBezTo>
                  <a:cubicBezTo>
                    <a:pt x="5179" y="3215"/>
                    <a:pt x="5303" y="3243"/>
                    <a:pt x="5428" y="3287"/>
                  </a:cubicBezTo>
                  <a:cubicBezTo>
                    <a:pt x="5778" y="3409"/>
                    <a:pt x="6125" y="3627"/>
                    <a:pt x="6334" y="3942"/>
                  </a:cubicBezTo>
                  <a:cubicBezTo>
                    <a:pt x="6375" y="4003"/>
                    <a:pt x="6412" y="4067"/>
                    <a:pt x="6445" y="4134"/>
                  </a:cubicBezTo>
                  <a:cubicBezTo>
                    <a:pt x="6490" y="4136"/>
                    <a:pt x="6533" y="4138"/>
                    <a:pt x="6575" y="4139"/>
                  </a:cubicBezTo>
                  <a:cubicBezTo>
                    <a:pt x="6544" y="4165"/>
                    <a:pt x="6513" y="4190"/>
                    <a:pt x="6483" y="4213"/>
                  </a:cubicBezTo>
                  <a:cubicBezTo>
                    <a:pt x="6576" y="4432"/>
                    <a:pt x="6627" y="4666"/>
                    <a:pt x="6628" y="4907"/>
                  </a:cubicBezTo>
                  <a:cubicBezTo>
                    <a:pt x="6628" y="5087"/>
                    <a:pt x="6625" y="5241"/>
                    <a:pt x="6595" y="5399"/>
                  </a:cubicBezTo>
                  <a:cubicBezTo>
                    <a:pt x="6907" y="5270"/>
                    <a:pt x="7197" y="5101"/>
                    <a:pt x="7446" y="4885"/>
                  </a:cubicBezTo>
                  <a:cubicBezTo>
                    <a:pt x="8147" y="4273"/>
                    <a:pt x="8445" y="3347"/>
                    <a:pt x="8627" y="2441"/>
                  </a:cubicBezTo>
                  <a:cubicBezTo>
                    <a:pt x="5644" y="2092"/>
                    <a:pt x="2509" y="1688"/>
                    <a:pt x="1" y="1"/>
                  </a:cubicBezTo>
                  <a:close/>
                  <a:moveTo>
                    <a:pt x="11330" y="19542"/>
                  </a:moveTo>
                  <a:lnTo>
                    <a:pt x="11330" y="19542"/>
                  </a:lnTo>
                  <a:cubicBezTo>
                    <a:pt x="11533" y="20354"/>
                    <a:pt x="11661" y="21165"/>
                    <a:pt x="11929" y="21895"/>
                  </a:cubicBezTo>
                  <a:cubicBezTo>
                    <a:pt x="13072" y="22464"/>
                    <a:pt x="14665" y="22646"/>
                    <a:pt x="16126" y="22646"/>
                  </a:cubicBezTo>
                  <a:cubicBezTo>
                    <a:pt x="17017" y="22646"/>
                    <a:pt x="17859" y="22578"/>
                    <a:pt x="18520" y="22490"/>
                  </a:cubicBezTo>
                  <a:lnTo>
                    <a:pt x="18520" y="22490"/>
                  </a:lnTo>
                  <a:cubicBezTo>
                    <a:pt x="17803" y="23308"/>
                    <a:pt x="16916" y="23992"/>
                    <a:pt x="15922" y="24507"/>
                  </a:cubicBezTo>
                  <a:cubicBezTo>
                    <a:pt x="15936" y="24507"/>
                    <a:pt x="15949" y="24508"/>
                    <a:pt x="15963" y="24508"/>
                  </a:cubicBezTo>
                  <a:cubicBezTo>
                    <a:pt x="16701" y="24508"/>
                    <a:pt x="17438" y="24354"/>
                    <a:pt x="18098" y="24071"/>
                  </a:cubicBezTo>
                  <a:cubicBezTo>
                    <a:pt x="18642" y="23839"/>
                    <a:pt x="19149" y="23517"/>
                    <a:pt x="19508" y="23075"/>
                  </a:cubicBezTo>
                  <a:cubicBezTo>
                    <a:pt x="20094" y="22353"/>
                    <a:pt x="20228" y="21388"/>
                    <a:pt x="20251" y="20467"/>
                  </a:cubicBezTo>
                  <a:lnTo>
                    <a:pt x="20251" y="20467"/>
                  </a:lnTo>
                  <a:cubicBezTo>
                    <a:pt x="19248" y="20523"/>
                    <a:pt x="18227" y="20576"/>
                    <a:pt x="17210" y="20576"/>
                  </a:cubicBezTo>
                  <a:cubicBezTo>
                    <a:pt x="15184" y="20576"/>
                    <a:pt x="13169" y="20365"/>
                    <a:pt x="11330" y="19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798664" y="1968629"/>
              <a:ext cx="1281954" cy="525557"/>
            </a:xfrm>
            <a:custGeom>
              <a:avLst/>
              <a:gdLst/>
              <a:ahLst/>
              <a:cxnLst/>
              <a:rect l="l" t="t" r="r" b="b"/>
              <a:pathLst>
                <a:path w="27173" h="11140" extrusionOk="0">
                  <a:moveTo>
                    <a:pt x="11332" y="0"/>
                  </a:moveTo>
                  <a:cubicBezTo>
                    <a:pt x="11305" y="0"/>
                    <a:pt x="11277" y="1"/>
                    <a:pt x="11250" y="2"/>
                  </a:cubicBezTo>
                  <a:cubicBezTo>
                    <a:pt x="10721" y="33"/>
                    <a:pt x="10222" y="351"/>
                    <a:pt x="9970" y="816"/>
                  </a:cubicBezTo>
                  <a:cubicBezTo>
                    <a:pt x="9784" y="1159"/>
                    <a:pt x="9739" y="1573"/>
                    <a:pt x="9834" y="1951"/>
                  </a:cubicBezTo>
                  <a:cubicBezTo>
                    <a:pt x="9867" y="2085"/>
                    <a:pt x="9918" y="2213"/>
                    <a:pt x="9985" y="2331"/>
                  </a:cubicBezTo>
                  <a:lnTo>
                    <a:pt x="10117" y="2577"/>
                  </a:lnTo>
                  <a:cubicBezTo>
                    <a:pt x="10337" y="2937"/>
                    <a:pt x="10754" y="3118"/>
                    <a:pt x="11176" y="3118"/>
                  </a:cubicBezTo>
                  <a:cubicBezTo>
                    <a:pt x="11487" y="3118"/>
                    <a:pt x="11801" y="3020"/>
                    <a:pt x="12040" y="2822"/>
                  </a:cubicBezTo>
                  <a:cubicBezTo>
                    <a:pt x="12500" y="2446"/>
                    <a:pt x="12678" y="1812"/>
                    <a:pt x="12585" y="1223"/>
                  </a:cubicBezTo>
                  <a:cubicBezTo>
                    <a:pt x="12563" y="1084"/>
                    <a:pt x="12526" y="943"/>
                    <a:pt x="12471" y="812"/>
                  </a:cubicBezTo>
                  <a:cubicBezTo>
                    <a:pt x="12373" y="567"/>
                    <a:pt x="12219" y="336"/>
                    <a:pt x="12002" y="189"/>
                  </a:cubicBezTo>
                  <a:cubicBezTo>
                    <a:pt x="11807" y="57"/>
                    <a:pt x="11568" y="0"/>
                    <a:pt x="11332" y="0"/>
                  </a:cubicBezTo>
                  <a:close/>
                  <a:moveTo>
                    <a:pt x="1502" y="1615"/>
                  </a:moveTo>
                  <a:cubicBezTo>
                    <a:pt x="1327" y="1615"/>
                    <a:pt x="1150" y="1656"/>
                    <a:pt x="989" y="1725"/>
                  </a:cubicBezTo>
                  <a:cubicBezTo>
                    <a:pt x="503" y="1933"/>
                    <a:pt x="140" y="2401"/>
                    <a:pt x="61" y="2923"/>
                  </a:cubicBezTo>
                  <a:cubicBezTo>
                    <a:pt x="0" y="3309"/>
                    <a:pt x="99" y="3715"/>
                    <a:pt x="317" y="4037"/>
                  </a:cubicBezTo>
                  <a:cubicBezTo>
                    <a:pt x="395" y="4152"/>
                    <a:pt x="485" y="4255"/>
                    <a:pt x="589" y="4344"/>
                  </a:cubicBezTo>
                  <a:lnTo>
                    <a:pt x="796" y="4531"/>
                  </a:lnTo>
                  <a:cubicBezTo>
                    <a:pt x="998" y="4692"/>
                    <a:pt x="1246" y="4766"/>
                    <a:pt x="1499" y="4766"/>
                  </a:cubicBezTo>
                  <a:cubicBezTo>
                    <a:pt x="1965" y="4766"/>
                    <a:pt x="2448" y="4518"/>
                    <a:pt x="2690" y="4109"/>
                  </a:cubicBezTo>
                  <a:cubicBezTo>
                    <a:pt x="2993" y="3602"/>
                    <a:pt x="2944" y="2944"/>
                    <a:pt x="2660" y="2423"/>
                  </a:cubicBezTo>
                  <a:cubicBezTo>
                    <a:pt x="2591" y="2296"/>
                    <a:pt x="2507" y="2180"/>
                    <a:pt x="2412" y="2073"/>
                  </a:cubicBezTo>
                  <a:cubicBezTo>
                    <a:pt x="2235" y="1877"/>
                    <a:pt x="2015" y="1712"/>
                    <a:pt x="1760" y="1647"/>
                  </a:cubicBezTo>
                  <a:cubicBezTo>
                    <a:pt x="1676" y="1625"/>
                    <a:pt x="1589" y="1615"/>
                    <a:pt x="1502" y="1615"/>
                  </a:cubicBezTo>
                  <a:close/>
                  <a:moveTo>
                    <a:pt x="18960" y="2094"/>
                  </a:moveTo>
                  <a:cubicBezTo>
                    <a:pt x="18615" y="2094"/>
                    <a:pt x="18270" y="2205"/>
                    <a:pt x="17996" y="2416"/>
                  </a:cubicBezTo>
                  <a:cubicBezTo>
                    <a:pt x="17687" y="2655"/>
                    <a:pt x="17480" y="3015"/>
                    <a:pt x="17415" y="3401"/>
                  </a:cubicBezTo>
                  <a:cubicBezTo>
                    <a:pt x="17392" y="3535"/>
                    <a:pt x="17386" y="3672"/>
                    <a:pt x="17400" y="3808"/>
                  </a:cubicBezTo>
                  <a:lnTo>
                    <a:pt x="17422" y="4088"/>
                  </a:lnTo>
                  <a:cubicBezTo>
                    <a:pt x="17503" y="4702"/>
                    <a:pt x="18130" y="5135"/>
                    <a:pt x="18747" y="5135"/>
                  </a:cubicBezTo>
                  <a:cubicBezTo>
                    <a:pt x="18861" y="5135"/>
                    <a:pt x="18974" y="5121"/>
                    <a:pt x="19084" y="5090"/>
                  </a:cubicBezTo>
                  <a:cubicBezTo>
                    <a:pt x="19653" y="4930"/>
                    <a:pt x="20070" y="4423"/>
                    <a:pt x="20223" y="3847"/>
                  </a:cubicBezTo>
                  <a:cubicBezTo>
                    <a:pt x="20259" y="3708"/>
                    <a:pt x="20282" y="3566"/>
                    <a:pt x="20286" y="3424"/>
                  </a:cubicBezTo>
                  <a:cubicBezTo>
                    <a:pt x="20293" y="3160"/>
                    <a:pt x="20247" y="2887"/>
                    <a:pt x="20108" y="2663"/>
                  </a:cubicBezTo>
                  <a:cubicBezTo>
                    <a:pt x="19966" y="2440"/>
                    <a:pt x="19742" y="2280"/>
                    <a:pt x="19496" y="2188"/>
                  </a:cubicBezTo>
                  <a:cubicBezTo>
                    <a:pt x="19324" y="2125"/>
                    <a:pt x="19142" y="2094"/>
                    <a:pt x="18960" y="2094"/>
                  </a:cubicBezTo>
                  <a:close/>
                  <a:moveTo>
                    <a:pt x="25632" y="8247"/>
                  </a:moveTo>
                  <a:cubicBezTo>
                    <a:pt x="25618" y="8247"/>
                    <a:pt x="25603" y="8248"/>
                    <a:pt x="25588" y="8248"/>
                  </a:cubicBezTo>
                  <a:cubicBezTo>
                    <a:pt x="25198" y="8260"/>
                    <a:pt x="24818" y="8431"/>
                    <a:pt x="24542" y="8704"/>
                  </a:cubicBezTo>
                  <a:cubicBezTo>
                    <a:pt x="24442" y="8800"/>
                    <a:pt x="24357" y="8908"/>
                    <a:pt x="24291" y="9027"/>
                  </a:cubicBezTo>
                  <a:lnTo>
                    <a:pt x="24146" y="9266"/>
                  </a:lnTo>
                  <a:cubicBezTo>
                    <a:pt x="23800" y="9913"/>
                    <a:pt x="24218" y="10798"/>
                    <a:pt x="24904" y="11052"/>
                  </a:cubicBezTo>
                  <a:cubicBezTo>
                    <a:pt x="25067" y="11112"/>
                    <a:pt x="25236" y="11140"/>
                    <a:pt x="25406" y="11140"/>
                  </a:cubicBezTo>
                  <a:cubicBezTo>
                    <a:pt x="25816" y="11140"/>
                    <a:pt x="26229" y="10978"/>
                    <a:pt x="26555" y="10712"/>
                  </a:cubicBezTo>
                  <a:cubicBezTo>
                    <a:pt x="26667" y="10623"/>
                    <a:pt x="26768" y="10519"/>
                    <a:pt x="26854" y="10407"/>
                  </a:cubicBezTo>
                  <a:cubicBezTo>
                    <a:pt x="27014" y="10196"/>
                    <a:pt x="27137" y="9949"/>
                    <a:pt x="27155" y="9687"/>
                  </a:cubicBezTo>
                  <a:cubicBezTo>
                    <a:pt x="27173" y="9423"/>
                    <a:pt x="27083" y="9162"/>
                    <a:pt x="26936" y="8942"/>
                  </a:cubicBezTo>
                  <a:cubicBezTo>
                    <a:pt x="26652" y="8515"/>
                    <a:pt x="26145" y="8247"/>
                    <a:pt x="25632" y="8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20444" y="2112143"/>
              <a:ext cx="1256856" cy="847119"/>
            </a:xfrm>
            <a:custGeom>
              <a:avLst/>
              <a:gdLst/>
              <a:ahLst/>
              <a:cxnLst/>
              <a:rect l="l" t="t" r="r" b="b"/>
              <a:pathLst>
                <a:path w="26641" h="17956" extrusionOk="0">
                  <a:moveTo>
                    <a:pt x="8736" y="1"/>
                  </a:moveTo>
                  <a:cubicBezTo>
                    <a:pt x="6315" y="1"/>
                    <a:pt x="4888" y="4197"/>
                    <a:pt x="5147" y="6221"/>
                  </a:cubicBezTo>
                  <a:cubicBezTo>
                    <a:pt x="4676" y="5200"/>
                    <a:pt x="4126" y="4093"/>
                    <a:pt x="3100" y="3626"/>
                  </a:cubicBezTo>
                  <a:cubicBezTo>
                    <a:pt x="2594" y="3396"/>
                    <a:pt x="2164" y="3293"/>
                    <a:pt x="1801" y="3293"/>
                  </a:cubicBezTo>
                  <a:cubicBezTo>
                    <a:pt x="550" y="3293"/>
                    <a:pt x="96" y="4522"/>
                    <a:pt x="50" y="5981"/>
                  </a:cubicBezTo>
                  <a:cubicBezTo>
                    <a:pt x="1" y="7519"/>
                    <a:pt x="404" y="9312"/>
                    <a:pt x="800" y="10176"/>
                  </a:cubicBezTo>
                  <a:cubicBezTo>
                    <a:pt x="1321" y="11315"/>
                    <a:pt x="1976" y="12320"/>
                    <a:pt x="2738" y="13194"/>
                  </a:cubicBezTo>
                  <a:cubicBezTo>
                    <a:pt x="5629" y="16501"/>
                    <a:pt x="10039" y="17955"/>
                    <a:pt x="14505" y="17955"/>
                  </a:cubicBezTo>
                  <a:cubicBezTo>
                    <a:pt x="16230" y="17955"/>
                    <a:pt x="17965" y="17738"/>
                    <a:pt x="19623" y="17327"/>
                  </a:cubicBezTo>
                  <a:cubicBezTo>
                    <a:pt x="21666" y="16819"/>
                    <a:pt x="24181" y="15985"/>
                    <a:pt x="25586" y="14321"/>
                  </a:cubicBezTo>
                  <a:cubicBezTo>
                    <a:pt x="26102" y="13712"/>
                    <a:pt x="26463" y="12827"/>
                    <a:pt x="26535" y="11989"/>
                  </a:cubicBezTo>
                  <a:cubicBezTo>
                    <a:pt x="26640" y="10765"/>
                    <a:pt x="26128" y="9645"/>
                    <a:pt x="24565" y="9645"/>
                  </a:cubicBezTo>
                  <a:cubicBezTo>
                    <a:pt x="24483" y="9645"/>
                    <a:pt x="24398" y="9648"/>
                    <a:pt x="24310" y="9654"/>
                  </a:cubicBezTo>
                  <a:cubicBezTo>
                    <a:pt x="23605" y="9702"/>
                    <a:pt x="22932" y="10070"/>
                    <a:pt x="22496" y="10626"/>
                  </a:cubicBezTo>
                  <a:cubicBezTo>
                    <a:pt x="23011" y="9853"/>
                    <a:pt x="23501" y="9048"/>
                    <a:pt x="23695" y="8145"/>
                  </a:cubicBezTo>
                  <a:cubicBezTo>
                    <a:pt x="24178" y="5909"/>
                    <a:pt x="22590" y="4725"/>
                    <a:pt x="20929" y="4725"/>
                  </a:cubicBezTo>
                  <a:cubicBezTo>
                    <a:pt x="19691" y="4725"/>
                    <a:pt x="18413" y="5383"/>
                    <a:pt x="17922" y="6754"/>
                  </a:cubicBezTo>
                  <a:cubicBezTo>
                    <a:pt x="18288" y="5732"/>
                    <a:pt x="18593" y="4653"/>
                    <a:pt x="18487" y="3572"/>
                  </a:cubicBezTo>
                  <a:cubicBezTo>
                    <a:pt x="18383" y="2491"/>
                    <a:pt x="17785" y="1398"/>
                    <a:pt x="16783" y="977"/>
                  </a:cubicBezTo>
                  <a:cubicBezTo>
                    <a:pt x="16483" y="850"/>
                    <a:pt x="16167" y="793"/>
                    <a:pt x="15849" y="793"/>
                  </a:cubicBezTo>
                  <a:cubicBezTo>
                    <a:pt x="14965" y="793"/>
                    <a:pt x="14063" y="1236"/>
                    <a:pt x="13423" y="1875"/>
                  </a:cubicBezTo>
                  <a:cubicBezTo>
                    <a:pt x="12552" y="2745"/>
                    <a:pt x="12063" y="3914"/>
                    <a:pt x="11594" y="5050"/>
                  </a:cubicBezTo>
                  <a:cubicBezTo>
                    <a:pt x="11744" y="3538"/>
                    <a:pt x="11790" y="1764"/>
                    <a:pt x="10620" y="797"/>
                  </a:cubicBezTo>
                  <a:cubicBezTo>
                    <a:pt x="9942" y="238"/>
                    <a:pt x="9311" y="1"/>
                    <a:pt x="8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20868" y="2394215"/>
              <a:ext cx="1251572" cy="565045"/>
            </a:xfrm>
            <a:custGeom>
              <a:avLst/>
              <a:gdLst/>
              <a:ahLst/>
              <a:cxnLst/>
              <a:rect l="l" t="t" r="r" b="b"/>
              <a:pathLst>
                <a:path w="26529" h="11977" extrusionOk="0">
                  <a:moveTo>
                    <a:pt x="49" y="0"/>
                  </a:moveTo>
                  <a:cubicBezTo>
                    <a:pt x="0" y="1540"/>
                    <a:pt x="403" y="3331"/>
                    <a:pt x="799" y="4195"/>
                  </a:cubicBezTo>
                  <a:cubicBezTo>
                    <a:pt x="1322" y="5336"/>
                    <a:pt x="1977" y="6341"/>
                    <a:pt x="2738" y="7213"/>
                  </a:cubicBezTo>
                  <a:cubicBezTo>
                    <a:pt x="5622" y="10522"/>
                    <a:pt x="10030" y="11977"/>
                    <a:pt x="14496" y="11977"/>
                  </a:cubicBezTo>
                  <a:cubicBezTo>
                    <a:pt x="16222" y="11977"/>
                    <a:pt x="17957" y="11759"/>
                    <a:pt x="19617" y="11348"/>
                  </a:cubicBezTo>
                  <a:cubicBezTo>
                    <a:pt x="21659" y="10841"/>
                    <a:pt x="24172" y="10006"/>
                    <a:pt x="25580" y="8342"/>
                  </a:cubicBezTo>
                  <a:cubicBezTo>
                    <a:pt x="26093" y="7733"/>
                    <a:pt x="26454" y="6846"/>
                    <a:pt x="26529" y="6010"/>
                  </a:cubicBezTo>
                  <a:lnTo>
                    <a:pt x="26529" y="6010"/>
                  </a:lnTo>
                  <a:cubicBezTo>
                    <a:pt x="24249" y="7219"/>
                    <a:pt x="21744" y="8075"/>
                    <a:pt x="19239" y="8596"/>
                  </a:cubicBezTo>
                  <a:cubicBezTo>
                    <a:pt x="17440" y="8974"/>
                    <a:pt x="15591" y="9210"/>
                    <a:pt x="13752" y="9210"/>
                  </a:cubicBezTo>
                  <a:cubicBezTo>
                    <a:pt x="12122" y="9210"/>
                    <a:pt x="10500" y="9024"/>
                    <a:pt x="8930" y="8586"/>
                  </a:cubicBezTo>
                  <a:cubicBezTo>
                    <a:pt x="5804" y="7712"/>
                    <a:pt x="2582" y="5686"/>
                    <a:pt x="1301" y="2598"/>
                  </a:cubicBezTo>
                  <a:cubicBezTo>
                    <a:pt x="905" y="1648"/>
                    <a:pt x="511" y="782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888866" y="2502581"/>
              <a:ext cx="822115" cy="347557"/>
            </a:xfrm>
            <a:custGeom>
              <a:avLst/>
              <a:gdLst/>
              <a:ahLst/>
              <a:cxnLst/>
              <a:rect l="l" t="t" r="r" b="b"/>
              <a:pathLst>
                <a:path w="17426" h="7367" extrusionOk="0">
                  <a:moveTo>
                    <a:pt x="1758" y="0"/>
                  </a:moveTo>
                  <a:cubicBezTo>
                    <a:pt x="1642" y="0"/>
                    <a:pt x="1526" y="11"/>
                    <a:pt x="1413" y="39"/>
                  </a:cubicBezTo>
                  <a:cubicBezTo>
                    <a:pt x="1016" y="134"/>
                    <a:pt x="685" y="429"/>
                    <a:pt x="477" y="784"/>
                  </a:cubicBezTo>
                  <a:cubicBezTo>
                    <a:pt x="1" y="1604"/>
                    <a:pt x="176" y="2686"/>
                    <a:pt x="709" y="3471"/>
                  </a:cubicBezTo>
                  <a:cubicBezTo>
                    <a:pt x="1240" y="4256"/>
                    <a:pt x="2068" y="4791"/>
                    <a:pt x="2918" y="5215"/>
                  </a:cubicBezTo>
                  <a:cubicBezTo>
                    <a:pt x="4853" y="6182"/>
                    <a:pt x="6989" y="6678"/>
                    <a:pt x="9123" y="7039"/>
                  </a:cubicBezTo>
                  <a:cubicBezTo>
                    <a:pt x="10048" y="7196"/>
                    <a:pt x="11239" y="7366"/>
                    <a:pt x="12406" y="7366"/>
                  </a:cubicBezTo>
                  <a:cubicBezTo>
                    <a:pt x="13542" y="7366"/>
                    <a:pt x="14655" y="7206"/>
                    <a:pt x="15481" y="6715"/>
                  </a:cubicBezTo>
                  <a:cubicBezTo>
                    <a:pt x="17425" y="5562"/>
                    <a:pt x="17094" y="3089"/>
                    <a:pt x="15072" y="2339"/>
                  </a:cubicBezTo>
                  <a:cubicBezTo>
                    <a:pt x="12057" y="1220"/>
                    <a:pt x="8660" y="1800"/>
                    <a:pt x="5546" y="998"/>
                  </a:cubicBezTo>
                  <a:cubicBezTo>
                    <a:pt x="4455" y="717"/>
                    <a:pt x="3408" y="267"/>
                    <a:pt x="2299" y="61"/>
                  </a:cubicBezTo>
                  <a:cubicBezTo>
                    <a:pt x="2121" y="27"/>
                    <a:pt x="1938" y="0"/>
                    <a:pt x="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83394" y="3376775"/>
              <a:ext cx="1282851" cy="453140"/>
            </a:xfrm>
            <a:custGeom>
              <a:avLst/>
              <a:gdLst/>
              <a:ahLst/>
              <a:cxnLst/>
              <a:rect l="l" t="t" r="r" b="b"/>
              <a:pathLst>
                <a:path w="27192" h="9605" extrusionOk="0">
                  <a:moveTo>
                    <a:pt x="0" y="1"/>
                  </a:moveTo>
                  <a:cubicBezTo>
                    <a:pt x="216" y="1523"/>
                    <a:pt x="922" y="3219"/>
                    <a:pt x="1462" y="4003"/>
                  </a:cubicBezTo>
                  <a:cubicBezTo>
                    <a:pt x="2172" y="5035"/>
                    <a:pt x="2991" y="5912"/>
                    <a:pt x="3891" y="6641"/>
                  </a:cubicBezTo>
                  <a:cubicBezTo>
                    <a:pt x="6442" y="8707"/>
                    <a:pt x="9653" y="9604"/>
                    <a:pt x="12950" y="9604"/>
                  </a:cubicBezTo>
                  <a:cubicBezTo>
                    <a:pt x="15767" y="9604"/>
                    <a:pt x="18646" y="8949"/>
                    <a:pt x="21229" y="7807"/>
                  </a:cubicBezTo>
                  <a:cubicBezTo>
                    <a:pt x="23153" y="6955"/>
                    <a:pt x="25488" y="5699"/>
                    <a:pt x="26586" y="3818"/>
                  </a:cubicBezTo>
                  <a:cubicBezTo>
                    <a:pt x="26988" y="3131"/>
                    <a:pt x="27191" y="2195"/>
                    <a:pt x="27119" y="1357"/>
                  </a:cubicBezTo>
                  <a:lnTo>
                    <a:pt x="27119" y="1357"/>
                  </a:lnTo>
                  <a:cubicBezTo>
                    <a:pt x="25082" y="2940"/>
                    <a:pt x="22762" y="4214"/>
                    <a:pt x="20386" y="5165"/>
                  </a:cubicBezTo>
                  <a:cubicBezTo>
                    <a:pt x="17662" y="6253"/>
                    <a:pt x="14753" y="7007"/>
                    <a:pt x="11833" y="7007"/>
                  </a:cubicBezTo>
                  <a:cubicBezTo>
                    <a:pt x="11298" y="7007"/>
                    <a:pt x="10762" y="6982"/>
                    <a:pt x="10227" y="6929"/>
                  </a:cubicBezTo>
                  <a:cubicBezTo>
                    <a:pt x="6996" y="6606"/>
                    <a:pt x="3474" y="5165"/>
                    <a:pt x="1679" y="2344"/>
                  </a:cubicBezTo>
                  <a:cubicBezTo>
                    <a:pt x="1126" y="1477"/>
                    <a:pt x="588" y="69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461221" y="3289497"/>
              <a:ext cx="224895" cy="205883"/>
            </a:xfrm>
            <a:custGeom>
              <a:avLst/>
              <a:gdLst/>
              <a:ahLst/>
              <a:cxnLst/>
              <a:rect l="l" t="t" r="r" b="b"/>
              <a:pathLst>
                <a:path w="4767" h="4364" extrusionOk="0">
                  <a:moveTo>
                    <a:pt x="2100" y="1"/>
                  </a:moveTo>
                  <a:cubicBezTo>
                    <a:pt x="1541" y="1"/>
                    <a:pt x="1006" y="201"/>
                    <a:pt x="643" y="666"/>
                  </a:cubicBezTo>
                  <a:cubicBezTo>
                    <a:pt x="25" y="1458"/>
                    <a:pt x="1" y="2666"/>
                    <a:pt x="601" y="3471"/>
                  </a:cubicBezTo>
                  <a:cubicBezTo>
                    <a:pt x="1025" y="4038"/>
                    <a:pt x="1736" y="4363"/>
                    <a:pt x="2439" y="4363"/>
                  </a:cubicBezTo>
                  <a:cubicBezTo>
                    <a:pt x="2734" y="4363"/>
                    <a:pt x="3028" y="4306"/>
                    <a:pt x="3299" y="4185"/>
                  </a:cubicBezTo>
                  <a:cubicBezTo>
                    <a:pt x="4216" y="3775"/>
                    <a:pt x="4766" y="2670"/>
                    <a:pt x="4523" y="1695"/>
                  </a:cubicBezTo>
                  <a:cubicBezTo>
                    <a:pt x="4275" y="702"/>
                    <a:pt x="3145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013666" y="3281100"/>
              <a:ext cx="224848" cy="205835"/>
            </a:xfrm>
            <a:custGeom>
              <a:avLst/>
              <a:gdLst/>
              <a:ahLst/>
              <a:cxnLst/>
              <a:rect l="l" t="t" r="r" b="b"/>
              <a:pathLst>
                <a:path w="4766" h="4363" extrusionOk="0">
                  <a:moveTo>
                    <a:pt x="2098" y="0"/>
                  </a:moveTo>
                  <a:cubicBezTo>
                    <a:pt x="1539" y="0"/>
                    <a:pt x="1005" y="201"/>
                    <a:pt x="642" y="665"/>
                  </a:cubicBezTo>
                  <a:cubicBezTo>
                    <a:pt x="26" y="1457"/>
                    <a:pt x="0" y="2665"/>
                    <a:pt x="602" y="3470"/>
                  </a:cubicBezTo>
                  <a:cubicBezTo>
                    <a:pt x="1025" y="4037"/>
                    <a:pt x="1735" y="4363"/>
                    <a:pt x="2438" y="4363"/>
                  </a:cubicBezTo>
                  <a:cubicBezTo>
                    <a:pt x="2733" y="4363"/>
                    <a:pt x="3027" y="4305"/>
                    <a:pt x="3298" y="4184"/>
                  </a:cubicBezTo>
                  <a:cubicBezTo>
                    <a:pt x="4214" y="3777"/>
                    <a:pt x="4765" y="2670"/>
                    <a:pt x="4522" y="1696"/>
                  </a:cubicBezTo>
                  <a:cubicBezTo>
                    <a:pt x="4274" y="702"/>
                    <a:pt x="3143" y="0"/>
                    <a:pt x="2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643042" y="3493916"/>
              <a:ext cx="432948" cy="206685"/>
            </a:xfrm>
            <a:custGeom>
              <a:avLst/>
              <a:gdLst/>
              <a:ahLst/>
              <a:cxnLst/>
              <a:rect l="l" t="t" r="r" b="b"/>
              <a:pathLst>
                <a:path w="9177" h="4381" extrusionOk="0">
                  <a:moveTo>
                    <a:pt x="7218" y="0"/>
                  </a:moveTo>
                  <a:cubicBezTo>
                    <a:pt x="7170" y="0"/>
                    <a:pt x="7121" y="2"/>
                    <a:pt x="7073" y="6"/>
                  </a:cubicBezTo>
                  <a:cubicBezTo>
                    <a:pt x="6213" y="81"/>
                    <a:pt x="5572" y="756"/>
                    <a:pt x="4708" y="815"/>
                  </a:cubicBezTo>
                  <a:cubicBezTo>
                    <a:pt x="4668" y="818"/>
                    <a:pt x="4628" y="819"/>
                    <a:pt x="4588" y="819"/>
                  </a:cubicBezTo>
                  <a:cubicBezTo>
                    <a:pt x="3960" y="819"/>
                    <a:pt x="3345" y="514"/>
                    <a:pt x="2721" y="356"/>
                  </a:cubicBezTo>
                  <a:cubicBezTo>
                    <a:pt x="2468" y="291"/>
                    <a:pt x="2200" y="257"/>
                    <a:pt x="1937" y="257"/>
                  </a:cubicBezTo>
                  <a:cubicBezTo>
                    <a:pt x="1248" y="257"/>
                    <a:pt x="589" y="491"/>
                    <a:pt x="303" y="1021"/>
                  </a:cubicBezTo>
                  <a:cubicBezTo>
                    <a:pt x="1" y="1579"/>
                    <a:pt x="206" y="2315"/>
                    <a:pt x="664" y="2839"/>
                  </a:cubicBezTo>
                  <a:cubicBezTo>
                    <a:pt x="927" y="3138"/>
                    <a:pt x="1258" y="3376"/>
                    <a:pt x="1619" y="3570"/>
                  </a:cubicBezTo>
                  <a:cubicBezTo>
                    <a:pt x="1887" y="3719"/>
                    <a:pt x="2174" y="3837"/>
                    <a:pt x="2463" y="3940"/>
                  </a:cubicBezTo>
                  <a:cubicBezTo>
                    <a:pt x="3252" y="4220"/>
                    <a:pt x="4093" y="4381"/>
                    <a:pt x="4914" y="4381"/>
                  </a:cubicBezTo>
                  <a:cubicBezTo>
                    <a:pt x="5491" y="4381"/>
                    <a:pt x="6057" y="4301"/>
                    <a:pt x="6587" y="4128"/>
                  </a:cubicBezTo>
                  <a:cubicBezTo>
                    <a:pt x="7191" y="3929"/>
                    <a:pt x="7798" y="3573"/>
                    <a:pt x="8256" y="3107"/>
                  </a:cubicBezTo>
                  <a:cubicBezTo>
                    <a:pt x="8595" y="2761"/>
                    <a:pt x="8851" y="2358"/>
                    <a:pt x="8956" y="1914"/>
                  </a:cubicBezTo>
                  <a:cubicBezTo>
                    <a:pt x="9177" y="996"/>
                    <a:pt x="8295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719421" y="3568173"/>
              <a:ext cx="313164" cy="115443"/>
            </a:xfrm>
            <a:custGeom>
              <a:avLst/>
              <a:gdLst/>
              <a:ahLst/>
              <a:cxnLst/>
              <a:rect l="l" t="t" r="r" b="b"/>
              <a:pathLst>
                <a:path w="6638" h="2447" extrusionOk="0">
                  <a:moveTo>
                    <a:pt x="4360" y="0"/>
                  </a:moveTo>
                  <a:cubicBezTo>
                    <a:pt x="3791" y="0"/>
                    <a:pt x="3214" y="142"/>
                    <a:pt x="2666" y="313"/>
                  </a:cubicBezTo>
                  <a:cubicBezTo>
                    <a:pt x="1901" y="550"/>
                    <a:pt x="779" y="978"/>
                    <a:pt x="0" y="1638"/>
                  </a:cubicBezTo>
                  <a:cubicBezTo>
                    <a:pt x="268" y="1785"/>
                    <a:pt x="555" y="1904"/>
                    <a:pt x="844" y="2006"/>
                  </a:cubicBezTo>
                  <a:cubicBezTo>
                    <a:pt x="1633" y="2286"/>
                    <a:pt x="2474" y="2447"/>
                    <a:pt x="3295" y="2447"/>
                  </a:cubicBezTo>
                  <a:cubicBezTo>
                    <a:pt x="3872" y="2447"/>
                    <a:pt x="4438" y="2367"/>
                    <a:pt x="4968" y="2194"/>
                  </a:cubicBezTo>
                  <a:cubicBezTo>
                    <a:pt x="5572" y="1993"/>
                    <a:pt x="6179" y="1636"/>
                    <a:pt x="6637" y="1173"/>
                  </a:cubicBezTo>
                  <a:cubicBezTo>
                    <a:pt x="6259" y="670"/>
                    <a:pt x="5760" y="278"/>
                    <a:pt x="5157" y="107"/>
                  </a:cubicBezTo>
                  <a:cubicBezTo>
                    <a:pt x="4896" y="32"/>
                    <a:pt x="4629" y="0"/>
                    <a:pt x="4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452634" y="3281289"/>
              <a:ext cx="242634" cy="222253"/>
            </a:xfrm>
            <a:custGeom>
              <a:avLst/>
              <a:gdLst/>
              <a:ahLst/>
              <a:cxnLst/>
              <a:rect l="l" t="t" r="r" b="b"/>
              <a:pathLst>
                <a:path w="5143" h="4711" extrusionOk="0">
                  <a:moveTo>
                    <a:pt x="2270" y="348"/>
                  </a:moveTo>
                  <a:lnTo>
                    <a:pt x="2270" y="348"/>
                  </a:lnTo>
                  <a:cubicBezTo>
                    <a:pt x="2028" y="530"/>
                    <a:pt x="1839" y="789"/>
                    <a:pt x="1720" y="1089"/>
                  </a:cubicBezTo>
                  <a:cubicBezTo>
                    <a:pt x="2216" y="1394"/>
                    <a:pt x="2710" y="1711"/>
                    <a:pt x="3200" y="2039"/>
                  </a:cubicBezTo>
                  <a:cubicBezTo>
                    <a:pt x="2781" y="2405"/>
                    <a:pt x="2366" y="2769"/>
                    <a:pt x="1956" y="3135"/>
                  </a:cubicBezTo>
                  <a:cubicBezTo>
                    <a:pt x="2301" y="3662"/>
                    <a:pt x="2833" y="3998"/>
                    <a:pt x="3376" y="3998"/>
                  </a:cubicBezTo>
                  <a:cubicBezTo>
                    <a:pt x="3455" y="3998"/>
                    <a:pt x="3534" y="3991"/>
                    <a:pt x="3613" y="3976"/>
                  </a:cubicBezTo>
                  <a:cubicBezTo>
                    <a:pt x="3705" y="3960"/>
                    <a:pt x="3793" y="3933"/>
                    <a:pt x="3878" y="3895"/>
                  </a:cubicBezTo>
                  <a:lnTo>
                    <a:pt x="3878" y="3895"/>
                  </a:lnTo>
                  <a:cubicBezTo>
                    <a:pt x="3738" y="4019"/>
                    <a:pt x="3581" y="4121"/>
                    <a:pt x="3410" y="4198"/>
                  </a:cubicBezTo>
                  <a:cubicBezTo>
                    <a:pt x="3162" y="4308"/>
                    <a:pt x="2892" y="4361"/>
                    <a:pt x="2621" y="4361"/>
                  </a:cubicBezTo>
                  <a:cubicBezTo>
                    <a:pt x="1973" y="4361"/>
                    <a:pt x="1317" y="4062"/>
                    <a:pt x="926" y="3538"/>
                  </a:cubicBezTo>
                  <a:cubicBezTo>
                    <a:pt x="373" y="2798"/>
                    <a:pt x="390" y="1685"/>
                    <a:pt x="966" y="948"/>
                  </a:cubicBezTo>
                  <a:cubicBezTo>
                    <a:pt x="1270" y="559"/>
                    <a:pt x="1730" y="350"/>
                    <a:pt x="2270" y="348"/>
                  </a:cubicBezTo>
                  <a:close/>
                  <a:moveTo>
                    <a:pt x="2285" y="0"/>
                  </a:moveTo>
                  <a:cubicBezTo>
                    <a:pt x="1634" y="0"/>
                    <a:pt x="1059" y="257"/>
                    <a:pt x="688" y="732"/>
                  </a:cubicBezTo>
                  <a:cubicBezTo>
                    <a:pt x="19" y="1588"/>
                    <a:pt x="0" y="2887"/>
                    <a:pt x="645" y="3748"/>
                  </a:cubicBezTo>
                  <a:cubicBezTo>
                    <a:pt x="1102" y="4360"/>
                    <a:pt x="1871" y="4710"/>
                    <a:pt x="2627" y="4710"/>
                  </a:cubicBezTo>
                  <a:cubicBezTo>
                    <a:pt x="2946" y="4710"/>
                    <a:pt x="3262" y="4648"/>
                    <a:pt x="3554" y="4519"/>
                  </a:cubicBezTo>
                  <a:cubicBezTo>
                    <a:pt x="4561" y="4070"/>
                    <a:pt x="5143" y="2884"/>
                    <a:pt x="4876" y="1825"/>
                  </a:cubicBezTo>
                  <a:cubicBezTo>
                    <a:pt x="4826" y="1624"/>
                    <a:pt x="4741" y="1433"/>
                    <a:pt x="4628" y="1253"/>
                  </a:cubicBezTo>
                  <a:cubicBezTo>
                    <a:pt x="4337" y="539"/>
                    <a:pt x="3736" y="68"/>
                    <a:pt x="3096" y="68"/>
                  </a:cubicBezTo>
                  <a:cubicBezTo>
                    <a:pt x="3040" y="68"/>
                    <a:pt x="2983" y="72"/>
                    <a:pt x="2926" y="79"/>
                  </a:cubicBezTo>
                  <a:cubicBezTo>
                    <a:pt x="2899" y="72"/>
                    <a:pt x="2872" y="66"/>
                    <a:pt x="2843" y="60"/>
                  </a:cubicBezTo>
                  <a:cubicBezTo>
                    <a:pt x="2653" y="20"/>
                    <a:pt x="2466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004938" y="3272797"/>
              <a:ext cx="242681" cy="222253"/>
            </a:xfrm>
            <a:custGeom>
              <a:avLst/>
              <a:gdLst/>
              <a:ahLst/>
              <a:cxnLst/>
              <a:rect l="l" t="t" r="r" b="b"/>
              <a:pathLst>
                <a:path w="5144" h="4711" extrusionOk="0">
                  <a:moveTo>
                    <a:pt x="2277" y="350"/>
                  </a:moveTo>
                  <a:cubicBezTo>
                    <a:pt x="2328" y="350"/>
                    <a:pt x="2380" y="352"/>
                    <a:pt x="2433" y="356"/>
                  </a:cubicBezTo>
                  <a:cubicBezTo>
                    <a:pt x="2083" y="530"/>
                    <a:pt x="1812" y="847"/>
                    <a:pt x="1660" y="1236"/>
                  </a:cubicBezTo>
                  <a:cubicBezTo>
                    <a:pt x="2156" y="1542"/>
                    <a:pt x="2649" y="1859"/>
                    <a:pt x="3139" y="2186"/>
                  </a:cubicBezTo>
                  <a:cubicBezTo>
                    <a:pt x="2720" y="2552"/>
                    <a:pt x="2306" y="2918"/>
                    <a:pt x="1896" y="3282"/>
                  </a:cubicBezTo>
                  <a:cubicBezTo>
                    <a:pt x="2242" y="3809"/>
                    <a:pt x="2772" y="4145"/>
                    <a:pt x="3316" y="4145"/>
                  </a:cubicBezTo>
                  <a:cubicBezTo>
                    <a:pt x="3395" y="4145"/>
                    <a:pt x="3474" y="4137"/>
                    <a:pt x="3553" y="4123"/>
                  </a:cubicBezTo>
                  <a:cubicBezTo>
                    <a:pt x="3559" y="4121"/>
                    <a:pt x="3563" y="4121"/>
                    <a:pt x="3569" y="4120"/>
                  </a:cubicBezTo>
                  <a:lnTo>
                    <a:pt x="3569" y="4120"/>
                  </a:lnTo>
                  <a:cubicBezTo>
                    <a:pt x="3517" y="4149"/>
                    <a:pt x="3465" y="4176"/>
                    <a:pt x="3411" y="4199"/>
                  </a:cubicBezTo>
                  <a:cubicBezTo>
                    <a:pt x="3163" y="4310"/>
                    <a:pt x="2893" y="4363"/>
                    <a:pt x="2621" y="4363"/>
                  </a:cubicBezTo>
                  <a:cubicBezTo>
                    <a:pt x="1974" y="4363"/>
                    <a:pt x="1317" y="4064"/>
                    <a:pt x="927" y="3540"/>
                  </a:cubicBezTo>
                  <a:cubicBezTo>
                    <a:pt x="374" y="2799"/>
                    <a:pt x="391" y="1686"/>
                    <a:pt x="967" y="948"/>
                  </a:cubicBezTo>
                  <a:cubicBezTo>
                    <a:pt x="1272" y="557"/>
                    <a:pt x="1735" y="350"/>
                    <a:pt x="2277" y="350"/>
                  </a:cubicBezTo>
                  <a:close/>
                  <a:moveTo>
                    <a:pt x="2285" y="0"/>
                  </a:moveTo>
                  <a:cubicBezTo>
                    <a:pt x="1634" y="0"/>
                    <a:pt x="1060" y="257"/>
                    <a:pt x="689" y="732"/>
                  </a:cubicBezTo>
                  <a:cubicBezTo>
                    <a:pt x="19" y="1588"/>
                    <a:pt x="1" y="2887"/>
                    <a:pt x="646" y="3748"/>
                  </a:cubicBezTo>
                  <a:cubicBezTo>
                    <a:pt x="1104" y="4360"/>
                    <a:pt x="1871" y="4710"/>
                    <a:pt x="2627" y="4710"/>
                  </a:cubicBezTo>
                  <a:cubicBezTo>
                    <a:pt x="2947" y="4710"/>
                    <a:pt x="3264" y="4648"/>
                    <a:pt x="3555" y="4519"/>
                  </a:cubicBezTo>
                  <a:cubicBezTo>
                    <a:pt x="4561" y="4070"/>
                    <a:pt x="5143" y="2886"/>
                    <a:pt x="4878" y="1826"/>
                  </a:cubicBezTo>
                  <a:cubicBezTo>
                    <a:pt x="4665" y="984"/>
                    <a:pt x="3849" y="275"/>
                    <a:pt x="2843" y="60"/>
                  </a:cubicBezTo>
                  <a:cubicBezTo>
                    <a:pt x="2653" y="20"/>
                    <a:pt x="2466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13226" y="1961600"/>
              <a:ext cx="1374375" cy="2523666"/>
            </a:xfrm>
            <a:custGeom>
              <a:avLst/>
              <a:gdLst/>
              <a:ahLst/>
              <a:cxnLst/>
              <a:rect l="l" t="t" r="r" b="b"/>
              <a:pathLst>
                <a:path w="29132" h="53493" extrusionOk="0">
                  <a:moveTo>
                    <a:pt x="13143" y="300"/>
                  </a:moveTo>
                  <a:cubicBezTo>
                    <a:pt x="13365" y="300"/>
                    <a:pt x="13569" y="357"/>
                    <a:pt x="13726" y="464"/>
                  </a:cubicBezTo>
                  <a:cubicBezTo>
                    <a:pt x="13896" y="579"/>
                    <a:pt x="14040" y="770"/>
                    <a:pt x="14142" y="1018"/>
                  </a:cubicBezTo>
                  <a:cubicBezTo>
                    <a:pt x="14191" y="1135"/>
                    <a:pt x="14224" y="1263"/>
                    <a:pt x="14246" y="1397"/>
                  </a:cubicBezTo>
                  <a:cubicBezTo>
                    <a:pt x="14338" y="1973"/>
                    <a:pt x="14151" y="2532"/>
                    <a:pt x="13759" y="2854"/>
                  </a:cubicBezTo>
                  <a:cubicBezTo>
                    <a:pt x="13553" y="3025"/>
                    <a:pt x="13277" y="3117"/>
                    <a:pt x="12992" y="3117"/>
                  </a:cubicBezTo>
                  <a:cubicBezTo>
                    <a:pt x="12920" y="3117"/>
                    <a:pt x="12848" y="3111"/>
                    <a:pt x="12776" y="3099"/>
                  </a:cubicBezTo>
                  <a:cubicBezTo>
                    <a:pt x="12460" y="3047"/>
                    <a:pt x="12205" y="2887"/>
                    <a:pt x="12063" y="2657"/>
                  </a:cubicBezTo>
                  <a:lnTo>
                    <a:pt x="11928" y="2406"/>
                  </a:lnTo>
                  <a:cubicBezTo>
                    <a:pt x="11868" y="2301"/>
                    <a:pt x="11822" y="2186"/>
                    <a:pt x="11791" y="2064"/>
                  </a:cubicBezTo>
                  <a:cubicBezTo>
                    <a:pt x="11703" y="1717"/>
                    <a:pt x="11746" y="1342"/>
                    <a:pt x="11912" y="1037"/>
                  </a:cubicBezTo>
                  <a:cubicBezTo>
                    <a:pt x="12139" y="619"/>
                    <a:pt x="12591" y="328"/>
                    <a:pt x="13068" y="302"/>
                  </a:cubicBezTo>
                  <a:cubicBezTo>
                    <a:pt x="13093" y="300"/>
                    <a:pt x="13118" y="300"/>
                    <a:pt x="13143" y="300"/>
                  </a:cubicBezTo>
                  <a:close/>
                  <a:moveTo>
                    <a:pt x="3313" y="1915"/>
                  </a:moveTo>
                  <a:cubicBezTo>
                    <a:pt x="3388" y="1915"/>
                    <a:pt x="3464" y="1924"/>
                    <a:pt x="3535" y="1941"/>
                  </a:cubicBezTo>
                  <a:cubicBezTo>
                    <a:pt x="3736" y="1993"/>
                    <a:pt x="3931" y="2121"/>
                    <a:pt x="4112" y="2323"/>
                  </a:cubicBezTo>
                  <a:cubicBezTo>
                    <a:pt x="4197" y="2416"/>
                    <a:pt x="4274" y="2524"/>
                    <a:pt x="4338" y="2644"/>
                  </a:cubicBezTo>
                  <a:cubicBezTo>
                    <a:pt x="4619" y="3155"/>
                    <a:pt x="4632" y="3746"/>
                    <a:pt x="4373" y="4181"/>
                  </a:cubicBezTo>
                  <a:cubicBezTo>
                    <a:pt x="4202" y="4471"/>
                    <a:pt x="3888" y="4680"/>
                    <a:pt x="3529" y="4746"/>
                  </a:cubicBezTo>
                  <a:cubicBezTo>
                    <a:pt x="3454" y="4760"/>
                    <a:pt x="3379" y="4767"/>
                    <a:pt x="3307" y="4767"/>
                  </a:cubicBezTo>
                  <a:cubicBezTo>
                    <a:pt x="3077" y="4767"/>
                    <a:pt x="2868" y="4699"/>
                    <a:pt x="2708" y="4569"/>
                  </a:cubicBezTo>
                  <a:lnTo>
                    <a:pt x="2498" y="4379"/>
                  </a:lnTo>
                  <a:cubicBezTo>
                    <a:pt x="2406" y="4301"/>
                    <a:pt x="2324" y="4209"/>
                    <a:pt x="2255" y="4103"/>
                  </a:cubicBezTo>
                  <a:cubicBezTo>
                    <a:pt x="2054" y="3806"/>
                    <a:pt x="1968" y="3439"/>
                    <a:pt x="2020" y="3095"/>
                  </a:cubicBezTo>
                  <a:cubicBezTo>
                    <a:pt x="2092" y="2625"/>
                    <a:pt x="2422" y="2200"/>
                    <a:pt x="2859" y="2012"/>
                  </a:cubicBezTo>
                  <a:cubicBezTo>
                    <a:pt x="3011" y="1947"/>
                    <a:pt x="3165" y="1915"/>
                    <a:pt x="3313" y="1915"/>
                  </a:cubicBezTo>
                  <a:close/>
                  <a:moveTo>
                    <a:pt x="20769" y="2395"/>
                  </a:moveTo>
                  <a:cubicBezTo>
                    <a:pt x="20935" y="2395"/>
                    <a:pt x="21099" y="2424"/>
                    <a:pt x="21255" y="2481"/>
                  </a:cubicBezTo>
                  <a:cubicBezTo>
                    <a:pt x="21488" y="2569"/>
                    <a:pt x="21680" y="2716"/>
                    <a:pt x="21790" y="2896"/>
                  </a:cubicBezTo>
                  <a:cubicBezTo>
                    <a:pt x="21900" y="3070"/>
                    <a:pt x="21952" y="3302"/>
                    <a:pt x="21945" y="3571"/>
                  </a:cubicBezTo>
                  <a:cubicBezTo>
                    <a:pt x="21942" y="3697"/>
                    <a:pt x="21921" y="3828"/>
                    <a:pt x="21887" y="3960"/>
                  </a:cubicBezTo>
                  <a:cubicBezTo>
                    <a:pt x="21739" y="4523"/>
                    <a:pt x="21340" y="4958"/>
                    <a:pt x="20850" y="5098"/>
                  </a:cubicBezTo>
                  <a:cubicBezTo>
                    <a:pt x="20757" y="5123"/>
                    <a:pt x="20660" y="5136"/>
                    <a:pt x="20560" y="5136"/>
                  </a:cubicBezTo>
                  <a:cubicBezTo>
                    <a:pt x="20319" y="5136"/>
                    <a:pt x="20069" y="5062"/>
                    <a:pt x="19854" y="4921"/>
                  </a:cubicBezTo>
                  <a:cubicBezTo>
                    <a:pt x="19586" y="4745"/>
                    <a:pt x="19419" y="4494"/>
                    <a:pt x="19383" y="4225"/>
                  </a:cubicBezTo>
                  <a:lnTo>
                    <a:pt x="19360" y="3943"/>
                  </a:lnTo>
                  <a:cubicBezTo>
                    <a:pt x="19348" y="3825"/>
                    <a:pt x="19351" y="3701"/>
                    <a:pt x="19373" y="3576"/>
                  </a:cubicBezTo>
                  <a:cubicBezTo>
                    <a:pt x="19432" y="3223"/>
                    <a:pt x="19625" y="2897"/>
                    <a:pt x="19898" y="2686"/>
                  </a:cubicBezTo>
                  <a:cubicBezTo>
                    <a:pt x="20146" y="2494"/>
                    <a:pt x="20458" y="2395"/>
                    <a:pt x="20769" y="2395"/>
                  </a:cubicBezTo>
                  <a:close/>
                  <a:moveTo>
                    <a:pt x="8689" y="8902"/>
                  </a:moveTo>
                  <a:cubicBezTo>
                    <a:pt x="7826" y="8902"/>
                    <a:pt x="6961" y="9525"/>
                    <a:pt x="6693" y="10384"/>
                  </a:cubicBezTo>
                  <a:cubicBezTo>
                    <a:pt x="6670" y="10463"/>
                    <a:pt x="6713" y="10548"/>
                    <a:pt x="6792" y="10573"/>
                  </a:cubicBezTo>
                  <a:cubicBezTo>
                    <a:pt x="6807" y="10577"/>
                    <a:pt x="6822" y="10580"/>
                    <a:pt x="6836" y="10580"/>
                  </a:cubicBezTo>
                  <a:cubicBezTo>
                    <a:pt x="6900" y="10580"/>
                    <a:pt x="6958" y="10538"/>
                    <a:pt x="6979" y="10474"/>
                  </a:cubicBezTo>
                  <a:cubicBezTo>
                    <a:pt x="7209" y="9738"/>
                    <a:pt x="7945" y="9200"/>
                    <a:pt x="8681" y="9200"/>
                  </a:cubicBezTo>
                  <a:cubicBezTo>
                    <a:pt x="8747" y="9200"/>
                    <a:pt x="8814" y="9204"/>
                    <a:pt x="8880" y="9213"/>
                  </a:cubicBezTo>
                  <a:cubicBezTo>
                    <a:pt x="9282" y="9270"/>
                    <a:pt x="9664" y="9503"/>
                    <a:pt x="9926" y="9860"/>
                  </a:cubicBezTo>
                  <a:cubicBezTo>
                    <a:pt x="10171" y="10191"/>
                    <a:pt x="10277" y="10593"/>
                    <a:pt x="10218" y="10956"/>
                  </a:cubicBezTo>
                  <a:cubicBezTo>
                    <a:pt x="10205" y="11039"/>
                    <a:pt x="10261" y="11114"/>
                    <a:pt x="10342" y="11129"/>
                  </a:cubicBezTo>
                  <a:cubicBezTo>
                    <a:pt x="10351" y="11132"/>
                    <a:pt x="10359" y="11132"/>
                    <a:pt x="10366" y="11132"/>
                  </a:cubicBezTo>
                  <a:cubicBezTo>
                    <a:pt x="10438" y="11132"/>
                    <a:pt x="10502" y="11078"/>
                    <a:pt x="10515" y="11005"/>
                  </a:cubicBezTo>
                  <a:cubicBezTo>
                    <a:pt x="10587" y="10561"/>
                    <a:pt x="10460" y="10080"/>
                    <a:pt x="10168" y="9682"/>
                  </a:cubicBezTo>
                  <a:cubicBezTo>
                    <a:pt x="9857" y="9261"/>
                    <a:pt x="9403" y="8982"/>
                    <a:pt x="8921" y="8917"/>
                  </a:cubicBezTo>
                  <a:cubicBezTo>
                    <a:pt x="8844" y="8907"/>
                    <a:pt x="8766" y="8902"/>
                    <a:pt x="8689" y="8902"/>
                  </a:cubicBezTo>
                  <a:close/>
                  <a:moveTo>
                    <a:pt x="27446" y="8548"/>
                  </a:moveTo>
                  <a:cubicBezTo>
                    <a:pt x="27909" y="8548"/>
                    <a:pt x="28366" y="8792"/>
                    <a:pt x="28622" y="9176"/>
                  </a:cubicBezTo>
                  <a:cubicBezTo>
                    <a:pt x="28760" y="9382"/>
                    <a:pt x="28829" y="9614"/>
                    <a:pt x="28815" y="9824"/>
                  </a:cubicBezTo>
                  <a:cubicBezTo>
                    <a:pt x="28801" y="10030"/>
                    <a:pt x="28708" y="10249"/>
                    <a:pt x="28544" y="10463"/>
                  </a:cubicBezTo>
                  <a:cubicBezTo>
                    <a:pt x="28467" y="10564"/>
                    <a:pt x="28376" y="10659"/>
                    <a:pt x="28271" y="10744"/>
                  </a:cubicBezTo>
                  <a:cubicBezTo>
                    <a:pt x="27955" y="11001"/>
                    <a:pt x="27580" y="11138"/>
                    <a:pt x="27219" y="11138"/>
                  </a:cubicBezTo>
                  <a:cubicBezTo>
                    <a:pt x="27063" y="11138"/>
                    <a:pt x="26910" y="11112"/>
                    <a:pt x="26766" y="11060"/>
                  </a:cubicBezTo>
                  <a:cubicBezTo>
                    <a:pt x="26452" y="10944"/>
                    <a:pt x="26188" y="10672"/>
                    <a:pt x="26059" y="10334"/>
                  </a:cubicBezTo>
                  <a:cubicBezTo>
                    <a:pt x="25945" y="10034"/>
                    <a:pt x="25954" y="9732"/>
                    <a:pt x="26082" y="9494"/>
                  </a:cubicBezTo>
                  <a:lnTo>
                    <a:pt x="26232" y="9252"/>
                  </a:lnTo>
                  <a:cubicBezTo>
                    <a:pt x="26291" y="9147"/>
                    <a:pt x="26365" y="9051"/>
                    <a:pt x="26456" y="8961"/>
                  </a:cubicBezTo>
                  <a:cubicBezTo>
                    <a:pt x="26711" y="8709"/>
                    <a:pt x="27057" y="8558"/>
                    <a:pt x="27405" y="8548"/>
                  </a:cubicBezTo>
                  <a:close/>
                  <a:moveTo>
                    <a:pt x="17986" y="10428"/>
                  </a:moveTo>
                  <a:cubicBezTo>
                    <a:pt x="17122" y="10428"/>
                    <a:pt x="16258" y="11052"/>
                    <a:pt x="15991" y="11911"/>
                  </a:cubicBezTo>
                  <a:cubicBezTo>
                    <a:pt x="15967" y="11990"/>
                    <a:pt x="16010" y="12075"/>
                    <a:pt x="16089" y="12101"/>
                  </a:cubicBezTo>
                  <a:cubicBezTo>
                    <a:pt x="16104" y="12106"/>
                    <a:pt x="16119" y="12108"/>
                    <a:pt x="16134" y="12108"/>
                  </a:cubicBezTo>
                  <a:cubicBezTo>
                    <a:pt x="16198" y="12108"/>
                    <a:pt x="16257" y="12066"/>
                    <a:pt x="16276" y="12001"/>
                  </a:cubicBezTo>
                  <a:cubicBezTo>
                    <a:pt x="16506" y="11266"/>
                    <a:pt x="17241" y="10728"/>
                    <a:pt x="17977" y="10728"/>
                  </a:cubicBezTo>
                  <a:cubicBezTo>
                    <a:pt x="18044" y="10728"/>
                    <a:pt x="18111" y="10732"/>
                    <a:pt x="18177" y="10741"/>
                  </a:cubicBezTo>
                  <a:cubicBezTo>
                    <a:pt x="18579" y="10796"/>
                    <a:pt x="18961" y="11029"/>
                    <a:pt x="19223" y="11387"/>
                  </a:cubicBezTo>
                  <a:cubicBezTo>
                    <a:pt x="19468" y="11718"/>
                    <a:pt x="19574" y="12117"/>
                    <a:pt x="19515" y="12482"/>
                  </a:cubicBezTo>
                  <a:cubicBezTo>
                    <a:pt x="19502" y="12566"/>
                    <a:pt x="19558" y="12641"/>
                    <a:pt x="19639" y="12655"/>
                  </a:cubicBezTo>
                  <a:cubicBezTo>
                    <a:pt x="19648" y="12658"/>
                    <a:pt x="19658" y="12658"/>
                    <a:pt x="19665" y="12658"/>
                  </a:cubicBezTo>
                  <a:cubicBezTo>
                    <a:pt x="19737" y="12658"/>
                    <a:pt x="19799" y="12605"/>
                    <a:pt x="19812" y="12531"/>
                  </a:cubicBezTo>
                  <a:cubicBezTo>
                    <a:pt x="19887" y="12089"/>
                    <a:pt x="19759" y="11607"/>
                    <a:pt x="19465" y="11208"/>
                  </a:cubicBezTo>
                  <a:cubicBezTo>
                    <a:pt x="19154" y="10787"/>
                    <a:pt x="18700" y="10508"/>
                    <a:pt x="18218" y="10443"/>
                  </a:cubicBezTo>
                  <a:cubicBezTo>
                    <a:pt x="18141" y="10433"/>
                    <a:pt x="18063" y="10428"/>
                    <a:pt x="17986" y="10428"/>
                  </a:cubicBezTo>
                  <a:close/>
                  <a:moveTo>
                    <a:pt x="5480" y="11615"/>
                  </a:moveTo>
                  <a:cubicBezTo>
                    <a:pt x="5567" y="11615"/>
                    <a:pt x="5653" y="11623"/>
                    <a:pt x="5740" y="11633"/>
                  </a:cubicBezTo>
                  <a:cubicBezTo>
                    <a:pt x="5511" y="12176"/>
                    <a:pt x="5280" y="12845"/>
                    <a:pt x="5130" y="13588"/>
                  </a:cubicBezTo>
                  <a:cubicBezTo>
                    <a:pt x="4795" y="13306"/>
                    <a:pt x="4482" y="12978"/>
                    <a:pt x="4212" y="12589"/>
                  </a:cubicBezTo>
                  <a:cubicBezTo>
                    <a:pt x="4209" y="12588"/>
                    <a:pt x="4207" y="12586"/>
                    <a:pt x="4207" y="12583"/>
                  </a:cubicBezTo>
                  <a:cubicBezTo>
                    <a:pt x="4242" y="12495"/>
                    <a:pt x="4284" y="12409"/>
                    <a:pt x="4331" y="12324"/>
                  </a:cubicBezTo>
                  <a:cubicBezTo>
                    <a:pt x="4534" y="11976"/>
                    <a:pt x="4841" y="11731"/>
                    <a:pt x="5172" y="11650"/>
                  </a:cubicBezTo>
                  <a:cubicBezTo>
                    <a:pt x="5273" y="11626"/>
                    <a:pt x="5375" y="11615"/>
                    <a:pt x="5480" y="11615"/>
                  </a:cubicBezTo>
                  <a:close/>
                  <a:moveTo>
                    <a:pt x="6043" y="11683"/>
                  </a:moveTo>
                  <a:cubicBezTo>
                    <a:pt x="6670" y="11806"/>
                    <a:pt x="7291" y="12007"/>
                    <a:pt x="7892" y="12204"/>
                  </a:cubicBezTo>
                  <a:lnTo>
                    <a:pt x="7908" y="12209"/>
                  </a:lnTo>
                  <a:cubicBezTo>
                    <a:pt x="7555" y="13044"/>
                    <a:pt x="7283" y="13907"/>
                    <a:pt x="7095" y="14789"/>
                  </a:cubicBezTo>
                  <a:cubicBezTo>
                    <a:pt x="6497" y="14501"/>
                    <a:pt x="5920" y="14193"/>
                    <a:pt x="5395" y="13799"/>
                  </a:cubicBezTo>
                  <a:cubicBezTo>
                    <a:pt x="5544" y="12986"/>
                    <a:pt x="5797" y="12258"/>
                    <a:pt x="6043" y="11683"/>
                  </a:cubicBezTo>
                  <a:close/>
                  <a:moveTo>
                    <a:pt x="4107" y="12953"/>
                  </a:moveTo>
                  <a:cubicBezTo>
                    <a:pt x="4399" y="13332"/>
                    <a:pt x="4723" y="13652"/>
                    <a:pt x="5071" y="13928"/>
                  </a:cubicBezTo>
                  <a:cubicBezTo>
                    <a:pt x="4997" y="14383"/>
                    <a:pt x="4956" y="14863"/>
                    <a:pt x="4969" y="15354"/>
                  </a:cubicBezTo>
                  <a:cubicBezTo>
                    <a:pt x="4819" y="15201"/>
                    <a:pt x="4681" y="15036"/>
                    <a:pt x="4559" y="14854"/>
                  </a:cubicBezTo>
                  <a:cubicBezTo>
                    <a:pt x="4215" y="14346"/>
                    <a:pt x="3990" y="13626"/>
                    <a:pt x="4107" y="12953"/>
                  </a:cubicBezTo>
                  <a:close/>
                  <a:moveTo>
                    <a:pt x="8195" y="12302"/>
                  </a:moveTo>
                  <a:cubicBezTo>
                    <a:pt x="8535" y="12413"/>
                    <a:pt x="8882" y="12521"/>
                    <a:pt x="9232" y="12611"/>
                  </a:cubicBezTo>
                  <a:cubicBezTo>
                    <a:pt x="9577" y="12698"/>
                    <a:pt x="9926" y="12770"/>
                    <a:pt x="10277" y="12831"/>
                  </a:cubicBezTo>
                  <a:cubicBezTo>
                    <a:pt x="10047" y="13856"/>
                    <a:pt x="9864" y="14837"/>
                    <a:pt x="9716" y="15826"/>
                  </a:cubicBezTo>
                  <a:cubicBezTo>
                    <a:pt x="8918" y="15581"/>
                    <a:pt x="8139" y="15282"/>
                    <a:pt x="7383" y="14928"/>
                  </a:cubicBezTo>
                  <a:lnTo>
                    <a:pt x="7371" y="14922"/>
                  </a:lnTo>
                  <a:cubicBezTo>
                    <a:pt x="7561" y="14026"/>
                    <a:pt x="7835" y="13151"/>
                    <a:pt x="8195" y="12302"/>
                  </a:cubicBezTo>
                  <a:close/>
                  <a:moveTo>
                    <a:pt x="19530" y="14401"/>
                  </a:moveTo>
                  <a:lnTo>
                    <a:pt x="19530" y="14401"/>
                  </a:lnTo>
                  <a:cubicBezTo>
                    <a:pt x="19975" y="14769"/>
                    <a:pt x="20264" y="15269"/>
                    <a:pt x="20333" y="15823"/>
                  </a:cubicBezTo>
                  <a:cubicBezTo>
                    <a:pt x="20320" y="15823"/>
                    <a:pt x="20307" y="15826"/>
                    <a:pt x="20297" y="15831"/>
                  </a:cubicBezTo>
                  <a:cubicBezTo>
                    <a:pt x="20049" y="15907"/>
                    <a:pt x="19803" y="15977"/>
                    <a:pt x="19553" y="16042"/>
                  </a:cubicBezTo>
                  <a:cubicBezTo>
                    <a:pt x="19581" y="15488"/>
                    <a:pt x="19581" y="14929"/>
                    <a:pt x="19530" y="14401"/>
                  </a:cubicBezTo>
                  <a:close/>
                  <a:moveTo>
                    <a:pt x="10574" y="12877"/>
                  </a:moveTo>
                  <a:cubicBezTo>
                    <a:pt x="11229" y="12976"/>
                    <a:pt x="11890" y="13034"/>
                    <a:pt x="12547" y="13077"/>
                  </a:cubicBezTo>
                  <a:cubicBezTo>
                    <a:pt x="12413" y="14189"/>
                    <a:pt x="12247" y="15266"/>
                    <a:pt x="12046" y="16369"/>
                  </a:cubicBezTo>
                  <a:cubicBezTo>
                    <a:pt x="11357" y="16255"/>
                    <a:pt x="10678" y="16103"/>
                    <a:pt x="10008" y="15910"/>
                  </a:cubicBezTo>
                  <a:cubicBezTo>
                    <a:pt x="10155" y="14912"/>
                    <a:pt x="10341" y="13918"/>
                    <a:pt x="10574" y="12877"/>
                  </a:cubicBezTo>
                  <a:close/>
                  <a:moveTo>
                    <a:pt x="17681" y="13623"/>
                  </a:moveTo>
                  <a:cubicBezTo>
                    <a:pt x="18041" y="13711"/>
                    <a:pt x="18396" y="13817"/>
                    <a:pt x="18743" y="13947"/>
                  </a:cubicBezTo>
                  <a:cubicBezTo>
                    <a:pt x="18916" y="14012"/>
                    <a:pt x="19080" y="14091"/>
                    <a:pt x="19229" y="14182"/>
                  </a:cubicBezTo>
                  <a:cubicBezTo>
                    <a:pt x="19216" y="14208"/>
                    <a:pt x="19208" y="14238"/>
                    <a:pt x="19213" y="14268"/>
                  </a:cubicBezTo>
                  <a:cubicBezTo>
                    <a:pt x="19286" y="14857"/>
                    <a:pt x="19285" y="15488"/>
                    <a:pt x="19249" y="16117"/>
                  </a:cubicBezTo>
                  <a:cubicBezTo>
                    <a:pt x="18681" y="16254"/>
                    <a:pt x="18108" y="16362"/>
                    <a:pt x="17529" y="16443"/>
                  </a:cubicBezTo>
                  <a:cubicBezTo>
                    <a:pt x="17655" y="15511"/>
                    <a:pt x="17705" y="14568"/>
                    <a:pt x="17681" y="13623"/>
                  </a:cubicBezTo>
                  <a:close/>
                  <a:moveTo>
                    <a:pt x="5342" y="14134"/>
                  </a:moveTo>
                  <a:cubicBezTo>
                    <a:pt x="5869" y="14511"/>
                    <a:pt x="6441" y="14811"/>
                    <a:pt x="7031" y="15093"/>
                  </a:cubicBezTo>
                  <a:cubicBezTo>
                    <a:pt x="6936" y="15591"/>
                    <a:pt x="6866" y="16094"/>
                    <a:pt x="6821" y="16604"/>
                  </a:cubicBezTo>
                  <a:cubicBezTo>
                    <a:pt x="6784" y="16585"/>
                    <a:pt x="6746" y="16568"/>
                    <a:pt x="6707" y="16548"/>
                  </a:cubicBezTo>
                  <a:cubicBezTo>
                    <a:pt x="6290" y="16339"/>
                    <a:pt x="5760" y="16047"/>
                    <a:pt x="5282" y="15643"/>
                  </a:cubicBezTo>
                  <a:cubicBezTo>
                    <a:pt x="5246" y="15125"/>
                    <a:pt x="5273" y="14615"/>
                    <a:pt x="5342" y="14134"/>
                  </a:cubicBezTo>
                  <a:close/>
                  <a:moveTo>
                    <a:pt x="12848" y="13097"/>
                  </a:moveTo>
                  <a:cubicBezTo>
                    <a:pt x="13087" y="13112"/>
                    <a:pt x="13324" y="13126"/>
                    <a:pt x="13561" y="13138"/>
                  </a:cubicBezTo>
                  <a:cubicBezTo>
                    <a:pt x="14011" y="13164"/>
                    <a:pt x="14462" y="13188"/>
                    <a:pt x="14916" y="13223"/>
                  </a:cubicBezTo>
                  <a:cubicBezTo>
                    <a:pt x="14920" y="14353"/>
                    <a:pt x="14857" y="15488"/>
                    <a:pt x="14726" y="16612"/>
                  </a:cubicBezTo>
                  <a:cubicBezTo>
                    <a:pt x="13928" y="16599"/>
                    <a:pt x="13130" y="16533"/>
                    <a:pt x="12342" y="16417"/>
                  </a:cubicBezTo>
                  <a:cubicBezTo>
                    <a:pt x="12545" y="15308"/>
                    <a:pt x="12711" y="14225"/>
                    <a:pt x="12848" y="13106"/>
                  </a:cubicBezTo>
                  <a:lnTo>
                    <a:pt x="12848" y="13097"/>
                  </a:lnTo>
                  <a:close/>
                  <a:moveTo>
                    <a:pt x="15215" y="13249"/>
                  </a:moveTo>
                  <a:lnTo>
                    <a:pt x="15215" y="13249"/>
                  </a:lnTo>
                  <a:cubicBezTo>
                    <a:pt x="15948" y="13310"/>
                    <a:pt x="16678" y="13401"/>
                    <a:pt x="17393" y="13558"/>
                  </a:cubicBezTo>
                  <a:cubicBezTo>
                    <a:pt x="17384" y="13577"/>
                    <a:pt x="17380" y="13597"/>
                    <a:pt x="17380" y="13620"/>
                  </a:cubicBezTo>
                  <a:cubicBezTo>
                    <a:pt x="17404" y="14581"/>
                    <a:pt x="17349" y="15538"/>
                    <a:pt x="17220" y="16484"/>
                  </a:cubicBezTo>
                  <a:cubicBezTo>
                    <a:pt x="16513" y="16570"/>
                    <a:pt x="15801" y="16615"/>
                    <a:pt x="15089" y="16615"/>
                  </a:cubicBezTo>
                  <a:cubicBezTo>
                    <a:pt x="15067" y="16615"/>
                    <a:pt x="15045" y="16615"/>
                    <a:pt x="15024" y="16615"/>
                  </a:cubicBezTo>
                  <a:cubicBezTo>
                    <a:pt x="15156" y="15498"/>
                    <a:pt x="15218" y="14372"/>
                    <a:pt x="15215" y="13249"/>
                  </a:cubicBezTo>
                  <a:close/>
                  <a:moveTo>
                    <a:pt x="7312" y="15224"/>
                  </a:moveTo>
                  <a:cubicBezTo>
                    <a:pt x="8078" y="15581"/>
                    <a:pt x="8866" y="15881"/>
                    <a:pt x="9672" y="16124"/>
                  </a:cubicBezTo>
                  <a:cubicBezTo>
                    <a:pt x="9605" y="16618"/>
                    <a:pt x="9544" y="17112"/>
                    <a:pt x="9492" y="17615"/>
                  </a:cubicBezTo>
                  <a:cubicBezTo>
                    <a:pt x="8696" y="17384"/>
                    <a:pt x="7894" y="17101"/>
                    <a:pt x="7111" y="16741"/>
                  </a:cubicBezTo>
                  <a:cubicBezTo>
                    <a:pt x="7151" y="16231"/>
                    <a:pt x="7219" y="15725"/>
                    <a:pt x="7312" y="15224"/>
                  </a:cubicBezTo>
                  <a:close/>
                  <a:moveTo>
                    <a:pt x="20349" y="16126"/>
                  </a:moveTo>
                  <a:lnTo>
                    <a:pt x="20349" y="16126"/>
                  </a:lnTo>
                  <a:cubicBezTo>
                    <a:pt x="20335" y="16798"/>
                    <a:pt x="19992" y="17422"/>
                    <a:pt x="19399" y="17870"/>
                  </a:cubicBezTo>
                  <a:lnTo>
                    <a:pt x="19407" y="17775"/>
                  </a:lnTo>
                  <a:cubicBezTo>
                    <a:pt x="19455" y="17320"/>
                    <a:pt x="19502" y="16841"/>
                    <a:pt x="19535" y="16355"/>
                  </a:cubicBezTo>
                  <a:cubicBezTo>
                    <a:pt x="19809" y="16284"/>
                    <a:pt x="20078" y="16209"/>
                    <a:pt x="20349" y="16126"/>
                  </a:cubicBezTo>
                  <a:close/>
                  <a:moveTo>
                    <a:pt x="9963" y="16211"/>
                  </a:moveTo>
                  <a:cubicBezTo>
                    <a:pt x="10630" y="16399"/>
                    <a:pt x="11307" y="16551"/>
                    <a:pt x="11989" y="16664"/>
                  </a:cubicBezTo>
                  <a:cubicBezTo>
                    <a:pt x="11897" y="17148"/>
                    <a:pt x="11798" y="17638"/>
                    <a:pt x="11690" y="18140"/>
                  </a:cubicBezTo>
                  <a:cubicBezTo>
                    <a:pt x="11072" y="18019"/>
                    <a:pt x="10433" y="17875"/>
                    <a:pt x="9786" y="17698"/>
                  </a:cubicBezTo>
                  <a:cubicBezTo>
                    <a:pt x="9837" y="17196"/>
                    <a:pt x="9896" y="16702"/>
                    <a:pt x="9963" y="16211"/>
                  </a:cubicBezTo>
                  <a:close/>
                  <a:moveTo>
                    <a:pt x="12286" y="16709"/>
                  </a:moveTo>
                  <a:cubicBezTo>
                    <a:pt x="13082" y="16828"/>
                    <a:pt x="13885" y="16895"/>
                    <a:pt x="14688" y="16909"/>
                  </a:cubicBezTo>
                  <a:cubicBezTo>
                    <a:pt x="14618" y="17471"/>
                    <a:pt x="14528" y="18027"/>
                    <a:pt x="14425" y="18578"/>
                  </a:cubicBezTo>
                  <a:cubicBezTo>
                    <a:pt x="13876" y="18516"/>
                    <a:pt x="13349" y="18436"/>
                    <a:pt x="12871" y="18355"/>
                  </a:cubicBezTo>
                  <a:cubicBezTo>
                    <a:pt x="12583" y="18306"/>
                    <a:pt x="12288" y="18254"/>
                    <a:pt x="11985" y="18197"/>
                  </a:cubicBezTo>
                  <a:cubicBezTo>
                    <a:pt x="12093" y="17691"/>
                    <a:pt x="12194" y="17197"/>
                    <a:pt x="12286" y="16709"/>
                  </a:cubicBezTo>
                  <a:close/>
                  <a:moveTo>
                    <a:pt x="19227" y="16431"/>
                  </a:moveTo>
                  <a:cubicBezTo>
                    <a:pt x="19197" y="16879"/>
                    <a:pt x="19152" y="17324"/>
                    <a:pt x="19109" y="17744"/>
                  </a:cubicBezTo>
                  <a:lnTo>
                    <a:pt x="19085" y="17969"/>
                  </a:lnTo>
                  <a:cubicBezTo>
                    <a:pt x="19082" y="18004"/>
                    <a:pt x="19090" y="18037"/>
                    <a:pt x="19106" y="18063"/>
                  </a:cubicBezTo>
                  <a:cubicBezTo>
                    <a:pt x="18547" y="18391"/>
                    <a:pt x="17850" y="18565"/>
                    <a:pt x="17100" y="18639"/>
                  </a:cubicBezTo>
                  <a:cubicBezTo>
                    <a:pt x="17261" y="18017"/>
                    <a:pt x="17390" y="17389"/>
                    <a:pt x="17485" y="16752"/>
                  </a:cubicBezTo>
                  <a:cubicBezTo>
                    <a:pt x="18069" y="16673"/>
                    <a:pt x="18653" y="16568"/>
                    <a:pt x="19227" y="16431"/>
                  </a:cubicBezTo>
                  <a:close/>
                  <a:moveTo>
                    <a:pt x="17181" y="16792"/>
                  </a:moveTo>
                  <a:lnTo>
                    <a:pt x="17181" y="16792"/>
                  </a:lnTo>
                  <a:cubicBezTo>
                    <a:pt x="17083" y="17422"/>
                    <a:pt x="16952" y="18047"/>
                    <a:pt x="16788" y="18665"/>
                  </a:cubicBezTo>
                  <a:cubicBezTo>
                    <a:pt x="16578" y="18678"/>
                    <a:pt x="16365" y="18683"/>
                    <a:pt x="16151" y="18683"/>
                  </a:cubicBezTo>
                  <a:cubicBezTo>
                    <a:pt x="15677" y="18683"/>
                    <a:pt x="15196" y="18654"/>
                    <a:pt x="14726" y="18610"/>
                  </a:cubicBezTo>
                  <a:cubicBezTo>
                    <a:pt x="14832" y="18048"/>
                    <a:pt x="14920" y="17484"/>
                    <a:pt x="14992" y="16916"/>
                  </a:cubicBezTo>
                  <a:lnTo>
                    <a:pt x="15037" y="16916"/>
                  </a:lnTo>
                  <a:cubicBezTo>
                    <a:pt x="15752" y="16916"/>
                    <a:pt x="16469" y="16875"/>
                    <a:pt x="17181" y="16792"/>
                  </a:cubicBezTo>
                  <a:close/>
                  <a:moveTo>
                    <a:pt x="5477" y="11316"/>
                  </a:moveTo>
                  <a:cubicBezTo>
                    <a:pt x="5352" y="11316"/>
                    <a:pt x="5226" y="11327"/>
                    <a:pt x="5102" y="11358"/>
                  </a:cubicBezTo>
                  <a:cubicBezTo>
                    <a:pt x="4691" y="11457"/>
                    <a:pt x="4315" y="11754"/>
                    <a:pt x="4072" y="12173"/>
                  </a:cubicBezTo>
                  <a:cubicBezTo>
                    <a:pt x="3607" y="12976"/>
                    <a:pt x="3702" y="14121"/>
                    <a:pt x="4310" y="15021"/>
                  </a:cubicBezTo>
                  <a:cubicBezTo>
                    <a:pt x="4516" y="15324"/>
                    <a:pt x="4763" y="15587"/>
                    <a:pt x="5027" y="15818"/>
                  </a:cubicBezTo>
                  <a:cubicBezTo>
                    <a:pt x="5034" y="15828"/>
                    <a:pt x="5043" y="15835"/>
                    <a:pt x="5054" y="15842"/>
                  </a:cubicBezTo>
                  <a:cubicBezTo>
                    <a:pt x="5565" y="16281"/>
                    <a:pt x="6131" y="16594"/>
                    <a:pt x="6576" y="16816"/>
                  </a:cubicBezTo>
                  <a:cubicBezTo>
                    <a:pt x="7554" y="17304"/>
                    <a:pt x="8568" y="17667"/>
                    <a:pt x="9566" y="17947"/>
                  </a:cubicBezTo>
                  <a:cubicBezTo>
                    <a:pt x="9577" y="17953"/>
                    <a:pt x="9590" y="17957"/>
                    <a:pt x="9605" y="17959"/>
                  </a:cubicBezTo>
                  <a:cubicBezTo>
                    <a:pt x="10718" y="18270"/>
                    <a:pt x="11817" y="18483"/>
                    <a:pt x="12823" y="18653"/>
                  </a:cubicBezTo>
                  <a:cubicBezTo>
                    <a:pt x="13800" y="18819"/>
                    <a:pt x="14985" y="18983"/>
                    <a:pt x="16137" y="18983"/>
                  </a:cubicBezTo>
                  <a:cubicBezTo>
                    <a:pt x="17302" y="18983"/>
                    <a:pt x="18434" y="18816"/>
                    <a:pt x="19282" y="18312"/>
                  </a:cubicBezTo>
                  <a:cubicBezTo>
                    <a:pt x="20221" y="17753"/>
                    <a:pt x="20729" y="16841"/>
                    <a:pt x="20640" y="15869"/>
                  </a:cubicBezTo>
                  <a:cubicBezTo>
                    <a:pt x="20552" y="14886"/>
                    <a:pt x="19865" y="14043"/>
                    <a:pt x="18847" y="13666"/>
                  </a:cubicBezTo>
                  <a:cubicBezTo>
                    <a:pt x="17162" y="13041"/>
                    <a:pt x="15339" y="12939"/>
                    <a:pt x="13576" y="12840"/>
                  </a:cubicBezTo>
                  <a:cubicBezTo>
                    <a:pt x="12156" y="12760"/>
                    <a:pt x="10689" y="12677"/>
                    <a:pt x="9307" y="12321"/>
                  </a:cubicBezTo>
                  <a:cubicBezTo>
                    <a:pt x="8863" y="12206"/>
                    <a:pt x="8417" y="12062"/>
                    <a:pt x="7986" y="11919"/>
                  </a:cubicBezTo>
                  <a:cubicBezTo>
                    <a:pt x="7373" y="11719"/>
                    <a:pt x="6736" y="11513"/>
                    <a:pt x="6087" y="11387"/>
                  </a:cubicBezTo>
                  <a:cubicBezTo>
                    <a:pt x="6072" y="11369"/>
                    <a:pt x="6052" y="11352"/>
                    <a:pt x="6030" y="11342"/>
                  </a:cubicBezTo>
                  <a:cubicBezTo>
                    <a:pt x="6011" y="11333"/>
                    <a:pt x="5990" y="11329"/>
                    <a:pt x="5969" y="11329"/>
                  </a:cubicBezTo>
                  <a:cubicBezTo>
                    <a:pt x="5942" y="11329"/>
                    <a:pt x="5915" y="11337"/>
                    <a:pt x="5891" y="11351"/>
                  </a:cubicBezTo>
                  <a:cubicBezTo>
                    <a:pt x="5758" y="11331"/>
                    <a:pt x="5619" y="11316"/>
                    <a:pt x="5477" y="11316"/>
                  </a:cubicBezTo>
                  <a:close/>
                  <a:moveTo>
                    <a:pt x="8888" y="3343"/>
                  </a:moveTo>
                  <a:cubicBezTo>
                    <a:pt x="9462" y="3343"/>
                    <a:pt x="10059" y="3597"/>
                    <a:pt x="10675" y="4106"/>
                  </a:cubicBezTo>
                  <a:cubicBezTo>
                    <a:pt x="11720" y="4970"/>
                    <a:pt x="11755" y="6513"/>
                    <a:pt x="11611" y="8076"/>
                  </a:cubicBezTo>
                  <a:cubicBezTo>
                    <a:pt x="11589" y="8144"/>
                    <a:pt x="11567" y="8210"/>
                    <a:pt x="11544" y="8275"/>
                  </a:cubicBezTo>
                  <a:cubicBezTo>
                    <a:pt x="11517" y="8354"/>
                    <a:pt x="11560" y="8439"/>
                    <a:pt x="11638" y="8465"/>
                  </a:cubicBezTo>
                  <a:cubicBezTo>
                    <a:pt x="11654" y="8470"/>
                    <a:pt x="11670" y="8472"/>
                    <a:pt x="11687" y="8472"/>
                  </a:cubicBezTo>
                  <a:cubicBezTo>
                    <a:pt x="11750" y="8472"/>
                    <a:pt x="11808" y="8433"/>
                    <a:pt x="11828" y="8370"/>
                  </a:cubicBezTo>
                  <a:cubicBezTo>
                    <a:pt x="11828" y="8368"/>
                    <a:pt x="11831" y="8367"/>
                    <a:pt x="11831" y="8364"/>
                  </a:cubicBezTo>
                  <a:cubicBezTo>
                    <a:pt x="11854" y="8348"/>
                    <a:pt x="11874" y="8325"/>
                    <a:pt x="11884" y="8298"/>
                  </a:cubicBezTo>
                  <a:cubicBezTo>
                    <a:pt x="12322" y="7236"/>
                    <a:pt x="12817" y="6034"/>
                    <a:pt x="13681" y="5171"/>
                  </a:cubicBezTo>
                  <a:cubicBezTo>
                    <a:pt x="14258" y="4594"/>
                    <a:pt x="15121" y="4130"/>
                    <a:pt x="15992" y="4130"/>
                  </a:cubicBezTo>
                  <a:cubicBezTo>
                    <a:pt x="16289" y="4130"/>
                    <a:pt x="16587" y="4184"/>
                    <a:pt x="16876" y="4306"/>
                  </a:cubicBezTo>
                  <a:cubicBezTo>
                    <a:pt x="17745" y="4670"/>
                    <a:pt x="18379" y="5639"/>
                    <a:pt x="18488" y="6775"/>
                  </a:cubicBezTo>
                  <a:cubicBezTo>
                    <a:pt x="18595" y="7848"/>
                    <a:pt x="18284" y="8905"/>
                    <a:pt x="17931" y="9890"/>
                  </a:cubicBezTo>
                  <a:cubicBezTo>
                    <a:pt x="17904" y="9968"/>
                    <a:pt x="17944" y="10054"/>
                    <a:pt x="18020" y="10082"/>
                  </a:cubicBezTo>
                  <a:cubicBezTo>
                    <a:pt x="18037" y="10088"/>
                    <a:pt x="18055" y="10091"/>
                    <a:pt x="18072" y="10091"/>
                  </a:cubicBezTo>
                  <a:cubicBezTo>
                    <a:pt x="18134" y="10091"/>
                    <a:pt x="18191" y="10052"/>
                    <a:pt x="18213" y="9991"/>
                  </a:cubicBezTo>
                  <a:cubicBezTo>
                    <a:pt x="18680" y="8689"/>
                    <a:pt x="19906" y="8063"/>
                    <a:pt x="21084" y="8063"/>
                  </a:cubicBezTo>
                  <a:cubicBezTo>
                    <a:pt x="21385" y="8063"/>
                    <a:pt x="21682" y="8103"/>
                    <a:pt x="21963" y="8184"/>
                  </a:cubicBezTo>
                  <a:cubicBezTo>
                    <a:pt x="23059" y="8498"/>
                    <a:pt x="24093" y="9480"/>
                    <a:pt x="23699" y="11302"/>
                  </a:cubicBezTo>
                  <a:cubicBezTo>
                    <a:pt x="23540" y="12071"/>
                    <a:pt x="23146" y="12776"/>
                    <a:pt x="22747" y="13401"/>
                  </a:cubicBezTo>
                  <a:cubicBezTo>
                    <a:pt x="22715" y="13446"/>
                    <a:pt x="22688" y="13490"/>
                    <a:pt x="22660" y="13534"/>
                  </a:cubicBezTo>
                  <a:cubicBezTo>
                    <a:pt x="22660" y="13537"/>
                    <a:pt x="22659" y="13537"/>
                    <a:pt x="22659" y="13538"/>
                  </a:cubicBezTo>
                  <a:cubicBezTo>
                    <a:pt x="22616" y="13604"/>
                    <a:pt x="22572" y="13669"/>
                    <a:pt x="22528" y="13734"/>
                  </a:cubicBezTo>
                  <a:cubicBezTo>
                    <a:pt x="22483" y="13800"/>
                    <a:pt x="22499" y="13891"/>
                    <a:pt x="22564" y="13938"/>
                  </a:cubicBezTo>
                  <a:cubicBezTo>
                    <a:pt x="22591" y="13958"/>
                    <a:pt x="22622" y="13967"/>
                    <a:pt x="22653" y="13967"/>
                  </a:cubicBezTo>
                  <a:cubicBezTo>
                    <a:pt x="22697" y="13967"/>
                    <a:pt x="22741" y="13947"/>
                    <a:pt x="22770" y="13909"/>
                  </a:cubicBezTo>
                  <a:cubicBezTo>
                    <a:pt x="23183" y="13382"/>
                    <a:pt x="23821" y="13041"/>
                    <a:pt x="24476" y="12995"/>
                  </a:cubicBezTo>
                  <a:cubicBezTo>
                    <a:pt x="24560" y="12989"/>
                    <a:pt x="24642" y="12986"/>
                    <a:pt x="24722" y="12986"/>
                  </a:cubicBezTo>
                  <a:cubicBezTo>
                    <a:pt x="25300" y="12986"/>
                    <a:pt x="25750" y="13147"/>
                    <a:pt x="26062" y="13463"/>
                  </a:cubicBezTo>
                  <a:cubicBezTo>
                    <a:pt x="26433" y="13837"/>
                    <a:pt x="26602" y="14442"/>
                    <a:pt x="26538" y="15167"/>
                  </a:cubicBezTo>
                  <a:cubicBezTo>
                    <a:pt x="26469" y="15969"/>
                    <a:pt x="26118" y="16831"/>
                    <a:pt x="25624" y="17415"/>
                  </a:cubicBezTo>
                  <a:cubicBezTo>
                    <a:pt x="24190" y="19111"/>
                    <a:pt x="21579" y="19914"/>
                    <a:pt x="19738" y="20372"/>
                  </a:cubicBezTo>
                  <a:cubicBezTo>
                    <a:pt x="18032" y="20796"/>
                    <a:pt x="16326" y="21001"/>
                    <a:pt x="14672" y="21001"/>
                  </a:cubicBezTo>
                  <a:cubicBezTo>
                    <a:pt x="14414" y="21001"/>
                    <a:pt x="14157" y="20996"/>
                    <a:pt x="13902" y="20986"/>
                  </a:cubicBezTo>
                  <a:cubicBezTo>
                    <a:pt x="13801" y="20973"/>
                    <a:pt x="13703" y="20959"/>
                    <a:pt x="13602" y="20944"/>
                  </a:cubicBezTo>
                  <a:cubicBezTo>
                    <a:pt x="13584" y="20954"/>
                    <a:pt x="13563" y="20961"/>
                    <a:pt x="13545" y="20969"/>
                  </a:cubicBezTo>
                  <a:cubicBezTo>
                    <a:pt x="9276" y="20724"/>
                    <a:pt x="5452" y="19085"/>
                    <a:pt x="3008" y="16284"/>
                  </a:cubicBezTo>
                  <a:cubicBezTo>
                    <a:pt x="2237" y="15400"/>
                    <a:pt x="1594" y="14398"/>
                    <a:pt x="1091" y="13302"/>
                  </a:cubicBezTo>
                  <a:cubicBezTo>
                    <a:pt x="692" y="12432"/>
                    <a:pt x="306" y="10652"/>
                    <a:pt x="354" y="9176"/>
                  </a:cubicBezTo>
                  <a:cubicBezTo>
                    <a:pt x="380" y="8337"/>
                    <a:pt x="557" y="7248"/>
                    <a:pt x="1247" y="6820"/>
                  </a:cubicBezTo>
                  <a:cubicBezTo>
                    <a:pt x="1448" y="6695"/>
                    <a:pt x="1683" y="6633"/>
                    <a:pt x="1955" y="6633"/>
                  </a:cubicBezTo>
                  <a:cubicBezTo>
                    <a:pt x="2309" y="6633"/>
                    <a:pt x="2724" y="6738"/>
                    <a:pt x="3192" y="6953"/>
                  </a:cubicBezTo>
                  <a:cubicBezTo>
                    <a:pt x="4141" y="7385"/>
                    <a:pt x="4667" y="8393"/>
                    <a:pt x="5165" y="9473"/>
                  </a:cubicBezTo>
                  <a:cubicBezTo>
                    <a:pt x="5172" y="9487"/>
                    <a:pt x="5181" y="9500"/>
                    <a:pt x="5189" y="9513"/>
                  </a:cubicBezTo>
                  <a:cubicBezTo>
                    <a:pt x="5210" y="9574"/>
                    <a:pt x="5267" y="9617"/>
                    <a:pt x="5332" y="9617"/>
                  </a:cubicBezTo>
                  <a:lnTo>
                    <a:pt x="5344" y="9617"/>
                  </a:lnTo>
                  <a:cubicBezTo>
                    <a:pt x="5426" y="9611"/>
                    <a:pt x="5488" y="9539"/>
                    <a:pt x="5482" y="9457"/>
                  </a:cubicBezTo>
                  <a:cubicBezTo>
                    <a:pt x="5466" y="9252"/>
                    <a:pt x="5446" y="9048"/>
                    <a:pt x="5420" y="8846"/>
                  </a:cubicBezTo>
                  <a:cubicBezTo>
                    <a:pt x="5444" y="7130"/>
                    <a:pt x="6373" y="4450"/>
                    <a:pt x="7901" y="3607"/>
                  </a:cubicBezTo>
                  <a:cubicBezTo>
                    <a:pt x="8221" y="3431"/>
                    <a:pt x="8550" y="3343"/>
                    <a:pt x="8888" y="3343"/>
                  </a:cubicBezTo>
                  <a:close/>
                  <a:moveTo>
                    <a:pt x="6991" y="19638"/>
                  </a:moveTo>
                  <a:lnTo>
                    <a:pt x="6991" y="19638"/>
                  </a:lnTo>
                  <a:cubicBezTo>
                    <a:pt x="8978" y="20597"/>
                    <a:pt x="11264" y="21157"/>
                    <a:pt x="13683" y="21278"/>
                  </a:cubicBezTo>
                  <a:cubicBezTo>
                    <a:pt x="14211" y="21350"/>
                    <a:pt x="14728" y="21414"/>
                    <a:pt x="15225" y="21471"/>
                  </a:cubicBezTo>
                  <a:cubicBezTo>
                    <a:pt x="15065" y="22210"/>
                    <a:pt x="14786" y="23084"/>
                    <a:pt x="14131" y="23654"/>
                  </a:cubicBezTo>
                  <a:cubicBezTo>
                    <a:pt x="13764" y="23974"/>
                    <a:pt x="13262" y="24212"/>
                    <a:pt x="12639" y="24360"/>
                  </a:cubicBezTo>
                  <a:cubicBezTo>
                    <a:pt x="12249" y="24452"/>
                    <a:pt x="11844" y="24498"/>
                    <a:pt x="11439" y="24498"/>
                  </a:cubicBezTo>
                  <a:cubicBezTo>
                    <a:pt x="11120" y="24498"/>
                    <a:pt x="10800" y="24469"/>
                    <a:pt x="10486" y="24412"/>
                  </a:cubicBezTo>
                  <a:cubicBezTo>
                    <a:pt x="9814" y="24289"/>
                    <a:pt x="9180" y="24034"/>
                    <a:pt x="8654" y="23672"/>
                  </a:cubicBezTo>
                  <a:cubicBezTo>
                    <a:pt x="7790" y="23080"/>
                    <a:pt x="7319" y="22342"/>
                    <a:pt x="7131" y="21280"/>
                  </a:cubicBezTo>
                  <a:cubicBezTo>
                    <a:pt x="7039" y="20774"/>
                    <a:pt x="7017" y="20249"/>
                    <a:pt x="6992" y="19690"/>
                  </a:cubicBezTo>
                  <a:cubicBezTo>
                    <a:pt x="6992" y="19673"/>
                    <a:pt x="6991" y="19654"/>
                    <a:pt x="6991" y="19638"/>
                  </a:cubicBezTo>
                  <a:close/>
                  <a:moveTo>
                    <a:pt x="9379" y="24420"/>
                  </a:moveTo>
                  <a:cubicBezTo>
                    <a:pt x="9646" y="24531"/>
                    <a:pt x="9930" y="24618"/>
                    <a:pt x="10222" y="24682"/>
                  </a:cubicBezTo>
                  <a:cubicBezTo>
                    <a:pt x="8591" y="33918"/>
                    <a:pt x="8258" y="43320"/>
                    <a:pt x="9236" y="52660"/>
                  </a:cubicBezTo>
                  <a:cubicBezTo>
                    <a:pt x="9262" y="52902"/>
                    <a:pt x="9088" y="53118"/>
                    <a:pt x="8846" y="53142"/>
                  </a:cubicBezTo>
                  <a:cubicBezTo>
                    <a:pt x="8830" y="53145"/>
                    <a:pt x="8816" y="53145"/>
                    <a:pt x="8800" y="53145"/>
                  </a:cubicBezTo>
                  <a:cubicBezTo>
                    <a:pt x="8574" y="53145"/>
                    <a:pt x="8386" y="52975"/>
                    <a:pt x="8363" y="52752"/>
                  </a:cubicBezTo>
                  <a:cubicBezTo>
                    <a:pt x="7371" y="43292"/>
                    <a:pt x="7714" y="33774"/>
                    <a:pt x="9379" y="24420"/>
                  </a:cubicBezTo>
                  <a:close/>
                  <a:moveTo>
                    <a:pt x="13137" y="1"/>
                  </a:moveTo>
                  <a:cubicBezTo>
                    <a:pt x="13107" y="1"/>
                    <a:pt x="13078" y="1"/>
                    <a:pt x="13048" y="3"/>
                  </a:cubicBezTo>
                  <a:cubicBezTo>
                    <a:pt x="12472" y="38"/>
                    <a:pt x="11920" y="386"/>
                    <a:pt x="11645" y="894"/>
                  </a:cubicBezTo>
                  <a:cubicBezTo>
                    <a:pt x="11445" y="1264"/>
                    <a:pt x="11392" y="1718"/>
                    <a:pt x="11498" y="2139"/>
                  </a:cubicBezTo>
                  <a:cubicBezTo>
                    <a:pt x="11536" y="2287"/>
                    <a:pt x="11592" y="2428"/>
                    <a:pt x="11664" y="2552"/>
                  </a:cubicBezTo>
                  <a:lnTo>
                    <a:pt x="11801" y="2805"/>
                  </a:lnTo>
                  <a:cubicBezTo>
                    <a:pt x="11978" y="3096"/>
                    <a:pt x="12285" y="3302"/>
                    <a:pt x="12650" y="3381"/>
                  </a:cubicBezTo>
                  <a:cubicBezTo>
                    <a:pt x="12479" y="4663"/>
                    <a:pt x="12259" y="5793"/>
                    <a:pt x="11975" y="6862"/>
                  </a:cubicBezTo>
                  <a:cubicBezTo>
                    <a:pt x="11969" y="5671"/>
                    <a:pt x="11729" y="4582"/>
                    <a:pt x="10868" y="3874"/>
                  </a:cubicBezTo>
                  <a:cubicBezTo>
                    <a:pt x="10118" y="3255"/>
                    <a:pt x="9449" y="3045"/>
                    <a:pt x="8886" y="3045"/>
                  </a:cubicBezTo>
                  <a:cubicBezTo>
                    <a:pt x="8438" y="3045"/>
                    <a:pt x="8057" y="3178"/>
                    <a:pt x="7757" y="3344"/>
                  </a:cubicBezTo>
                  <a:cubicBezTo>
                    <a:pt x="6419" y="4083"/>
                    <a:pt x="5526" y="6051"/>
                    <a:pt x="5230" y="7743"/>
                  </a:cubicBezTo>
                  <a:cubicBezTo>
                    <a:pt x="5011" y="6757"/>
                    <a:pt x="4665" y="5786"/>
                    <a:pt x="4179" y="4800"/>
                  </a:cubicBezTo>
                  <a:cubicBezTo>
                    <a:pt x="4363" y="4677"/>
                    <a:pt x="4517" y="4522"/>
                    <a:pt x="4625" y="4337"/>
                  </a:cubicBezTo>
                  <a:cubicBezTo>
                    <a:pt x="4939" y="3810"/>
                    <a:pt x="4927" y="3106"/>
                    <a:pt x="4596" y="2501"/>
                  </a:cubicBezTo>
                  <a:cubicBezTo>
                    <a:pt x="4521" y="2363"/>
                    <a:pt x="4431" y="2235"/>
                    <a:pt x="4330" y="2124"/>
                  </a:cubicBezTo>
                  <a:cubicBezTo>
                    <a:pt x="4107" y="1876"/>
                    <a:pt x="3863" y="1718"/>
                    <a:pt x="3603" y="1652"/>
                  </a:cubicBezTo>
                  <a:cubicBezTo>
                    <a:pt x="3509" y="1628"/>
                    <a:pt x="3411" y="1616"/>
                    <a:pt x="3310" y="1616"/>
                  </a:cubicBezTo>
                  <a:cubicBezTo>
                    <a:pt x="3122" y="1616"/>
                    <a:pt x="2925" y="1657"/>
                    <a:pt x="2736" y="1737"/>
                  </a:cubicBezTo>
                  <a:cubicBezTo>
                    <a:pt x="2204" y="1963"/>
                    <a:pt x="1804" y="2480"/>
                    <a:pt x="1716" y="3050"/>
                  </a:cubicBezTo>
                  <a:cubicBezTo>
                    <a:pt x="1653" y="3468"/>
                    <a:pt x="1756" y="3913"/>
                    <a:pt x="1997" y="4271"/>
                  </a:cubicBezTo>
                  <a:cubicBezTo>
                    <a:pt x="2082" y="4399"/>
                    <a:pt x="2183" y="4512"/>
                    <a:pt x="2292" y="4604"/>
                  </a:cubicBezTo>
                  <a:lnTo>
                    <a:pt x="2507" y="4797"/>
                  </a:lnTo>
                  <a:cubicBezTo>
                    <a:pt x="2724" y="4971"/>
                    <a:pt x="3006" y="5065"/>
                    <a:pt x="3307" y="5065"/>
                  </a:cubicBezTo>
                  <a:cubicBezTo>
                    <a:pt x="3395" y="5065"/>
                    <a:pt x="3486" y="5058"/>
                    <a:pt x="3575" y="5040"/>
                  </a:cubicBezTo>
                  <a:cubicBezTo>
                    <a:pt x="3693" y="5019"/>
                    <a:pt x="3804" y="4984"/>
                    <a:pt x="3912" y="4939"/>
                  </a:cubicBezTo>
                  <a:cubicBezTo>
                    <a:pt x="4518" y="6174"/>
                    <a:pt x="4903" y="7382"/>
                    <a:pt x="5087" y="8629"/>
                  </a:cubicBezTo>
                  <a:cubicBezTo>
                    <a:pt x="4651" y="7784"/>
                    <a:pt x="4132" y="7052"/>
                    <a:pt x="3315" y="6679"/>
                  </a:cubicBezTo>
                  <a:cubicBezTo>
                    <a:pt x="2806" y="6447"/>
                    <a:pt x="2351" y="6331"/>
                    <a:pt x="1951" y="6331"/>
                  </a:cubicBezTo>
                  <a:cubicBezTo>
                    <a:pt x="1625" y="6331"/>
                    <a:pt x="1337" y="6409"/>
                    <a:pt x="1087" y="6564"/>
                  </a:cubicBezTo>
                  <a:cubicBezTo>
                    <a:pt x="450" y="6958"/>
                    <a:pt x="93" y="7858"/>
                    <a:pt x="51" y="9166"/>
                  </a:cubicBezTo>
                  <a:cubicBezTo>
                    <a:pt x="1" y="10743"/>
                    <a:pt x="407" y="12539"/>
                    <a:pt x="816" y="13426"/>
                  </a:cubicBezTo>
                  <a:cubicBezTo>
                    <a:pt x="1329" y="14547"/>
                    <a:pt x="1990" y="15576"/>
                    <a:pt x="2779" y="16481"/>
                  </a:cubicBezTo>
                  <a:cubicBezTo>
                    <a:pt x="3840" y="17700"/>
                    <a:pt x="5159" y="18703"/>
                    <a:pt x="6657" y="19472"/>
                  </a:cubicBezTo>
                  <a:cubicBezTo>
                    <a:pt x="6661" y="19550"/>
                    <a:pt x="6664" y="19625"/>
                    <a:pt x="6668" y="19701"/>
                  </a:cubicBezTo>
                  <a:cubicBezTo>
                    <a:pt x="6693" y="20270"/>
                    <a:pt x="6717" y="20806"/>
                    <a:pt x="6812" y="21331"/>
                  </a:cubicBezTo>
                  <a:cubicBezTo>
                    <a:pt x="7017" y="22486"/>
                    <a:pt x="7528" y="23287"/>
                    <a:pt x="8468" y="23931"/>
                  </a:cubicBezTo>
                  <a:cubicBezTo>
                    <a:pt x="8651" y="24058"/>
                    <a:pt x="8843" y="24168"/>
                    <a:pt x="9043" y="24268"/>
                  </a:cubicBezTo>
                  <a:cubicBezTo>
                    <a:pt x="7358" y="33680"/>
                    <a:pt x="7010" y="43263"/>
                    <a:pt x="8008" y="52785"/>
                  </a:cubicBezTo>
                  <a:cubicBezTo>
                    <a:pt x="8051" y="53190"/>
                    <a:pt x="8392" y="53492"/>
                    <a:pt x="8793" y="53492"/>
                  </a:cubicBezTo>
                  <a:cubicBezTo>
                    <a:pt x="8820" y="53492"/>
                    <a:pt x="8849" y="53491"/>
                    <a:pt x="8875" y="53488"/>
                  </a:cubicBezTo>
                  <a:cubicBezTo>
                    <a:pt x="9309" y="53443"/>
                    <a:pt x="9623" y="53054"/>
                    <a:pt x="9579" y="52621"/>
                  </a:cubicBezTo>
                  <a:cubicBezTo>
                    <a:pt x="8604" y="43314"/>
                    <a:pt x="8935" y="33949"/>
                    <a:pt x="10562" y="24744"/>
                  </a:cubicBezTo>
                  <a:cubicBezTo>
                    <a:pt x="10847" y="24790"/>
                    <a:pt x="11140" y="24812"/>
                    <a:pt x="11429" y="24812"/>
                  </a:cubicBezTo>
                  <a:cubicBezTo>
                    <a:pt x="11860" y="24812"/>
                    <a:pt x="12290" y="24763"/>
                    <a:pt x="12704" y="24665"/>
                  </a:cubicBezTo>
                  <a:cubicBezTo>
                    <a:pt x="13378" y="24507"/>
                    <a:pt x="13925" y="24246"/>
                    <a:pt x="14331" y="23890"/>
                  </a:cubicBezTo>
                  <a:cubicBezTo>
                    <a:pt x="15109" y="23214"/>
                    <a:pt x="15398" y="22181"/>
                    <a:pt x="15564" y="21359"/>
                  </a:cubicBezTo>
                  <a:lnTo>
                    <a:pt x="15581" y="21277"/>
                  </a:lnTo>
                  <a:cubicBezTo>
                    <a:pt x="16968" y="21215"/>
                    <a:pt x="18386" y="21012"/>
                    <a:pt x="19803" y="20659"/>
                  </a:cubicBezTo>
                  <a:cubicBezTo>
                    <a:pt x="21684" y="20191"/>
                    <a:pt x="24355" y="19364"/>
                    <a:pt x="25846" y="17605"/>
                  </a:cubicBezTo>
                  <a:cubicBezTo>
                    <a:pt x="26377" y="16975"/>
                    <a:pt x="26756" y="16051"/>
                    <a:pt x="26831" y="15188"/>
                  </a:cubicBezTo>
                  <a:cubicBezTo>
                    <a:pt x="26901" y="14376"/>
                    <a:pt x="26701" y="13688"/>
                    <a:pt x="26268" y="13250"/>
                  </a:cubicBezTo>
                  <a:cubicBezTo>
                    <a:pt x="25896" y="12872"/>
                    <a:pt x="25370" y="12682"/>
                    <a:pt x="24707" y="12682"/>
                  </a:cubicBezTo>
                  <a:cubicBezTo>
                    <a:pt x="24622" y="12682"/>
                    <a:pt x="24535" y="12685"/>
                    <a:pt x="24446" y="12691"/>
                  </a:cubicBezTo>
                  <a:cubicBezTo>
                    <a:pt x="24079" y="12717"/>
                    <a:pt x="23714" y="12827"/>
                    <a:pt x="23386" y="13001"/>
                  </a:cubicBezTo>
                  <a:cubicBezTo>
                    <a:pt x="23991" y="12212"/>
                    <a:pt x="24895" y="11286"/>
                    <a:pt x="26026" y="10884"/>
                  </a:cubicBezTo>
                  <a:cubicBezTo>
                    <a:pt x="26196" y="11090"/>
                    <a:pt x="26412" y="11250"/>
                    <a:pt x="26651" y="11338"/>
                  </a:cubicBezTo>
                  <a:cubicBezTo>
                    <a:pt x="26829" y="11402"/>
                    <a:pt x="27018" y="11435"/>
                    <a:pt x="27209" y="11435"/>
                  </a:cubicBezTo>
                  <a:cubicBezTo>
                    <a:pt x="27637" y="11435"/>
                    <a:pt x="28081" y="11276"/>
                    <a:pt x="28449" y="10975"/>
                  </a:cubicBezTo>
                  <a:cubicBezTo>
                    <a:pt x="28572" y="10875"/>
                    <a:pt x="28680" y="10764"/>
                    <a:pt x="28772" y="10643"/>
                  </a:cubicBezTo>
                  <a:cubicBezTo>
                    <a:pt x="28973" y="10380"/>
                    <a:pt x="29084" y="10111"/>
                    <a:pt x="29103" y="9843"/>
                  </a:cubicBezTo>
                  <a:cubicBezTo>
                    <a:pt x="29132" y="9569"/>
                    <a:pt x="29047" y="9270"/>
                    <a:pt x="28873" y="9009"/>
                  </a:cubicBezTo>
                  <a:cubicBezTo>
                    <a:pt x="28562" y="8544"/>
                    <a:pt x="28011" y="8246"/>
                    <a:pt x="27452" y="8246"/>
                  </a:cubicBezTo>
                  <a:cubicBezTo>
                    <a:pt x="27433" y="8246"/>
                    <a:pt x="27413" y="8246"/>
                    <a:pt x="27394" y="8247"/>
                  </a:cubicBezTo>
                  <a:cubicBezTo>
                    <a:pt x="26973" y="8262"/>
                    <a:pt x="26553" y="8443"/>
                    <a:pt x="26246" y="8748"/>
                  </a:cubicBezTo>
                  <a:cubicBezTo>
                    <a:pt x="26137" y="8856"/>
                    <a:pt x="26043" y="8974"/>
                    <a:pt x="25972" y="9098"/>
                  </a:cubicBezTo>
                  <a:lnTo>
                    <a:pt x="25821" y="9346"/>
                  </a:lnTo>
                  <a:cubicBezTo>
                    <a:pt x="25650" y="9664"/>
                    <a:pt x="25634" y="10063"/>
                    <a:pt x="25777" y="10442"/>
                  </a:cubicBezTo>
                  <a:cubicBezTo>
                    <a:pt x="25801" y="10508"/>
                    <a:pt x="25830" y="10571"/>
                    <a:pt x="25864" y="10633"/>
                  </a:cubicBezTo>
                  <a:cubicBezTo>
                    <a:pt x="25039" y="10943"/>
                    <a:pt x="24336" y="11509"/>
                    <a:pt x="23775" y="12099"/>
                  </a:cubicBezTo>
                  <a:cubicBezTo>
                    <a:pt x="23866" y="11863"/>
                    <a:pt x="23943" y="11620"/>
                    <a:pt x="23997" y="11371"/>
                  </a:cubicBezTo>
                  <a:cubicBezTo>
                    <a:pt x="24272" y="10105"/>
                    <a:pt x="23923" y="8436"/>
                    <a:pt x="22050" y="7902"/>
                  </a:cubicBezTo>
                  <a:cubicBezTo>
                    <a:pt x="21744" y="7814"/>
                    <a:pt x="21420" y="7770"/>
                    <a:pt x="21093" y="7770"/>
                  </a:cubicBezTo>
                  <a:cubicBezTo>
                    <a:pt x="20348" y="7770"/>
                    <a:pt x="19585" y="7999"/>
                    <a:pt x="18974" y="8466"/>
                  </a:cubicBezTo>
                  <a:cubicBezTo>
                    <a:pt x="19482" y="7480"/>
                    <a:pt x="19910" y="6469"/>
                    <a:pt x="20332" y="5420"/>
                  </a:cubicBezTo>
                  <a:cubicBezTo>
                    <a:pt x="20407" y="5432"/>
                    <a:pt x="20481" y="5438"/>
                    <a:pt x="20555" y="5438"/>
                  </a:cubicBezTo>
                  <a:cubicBezTo>
                    <a:pt x="20683" y="5438"/>
                    <a:pt x="20811" y="5420"/>
                    <a:pt x="20932" y="5387"/>
                  </a:cubicBezTo>
                  <a:cubicBezTo>
                    <a:pt x="21523" y="5222"/>
                    <a:pt x="22001" y="4705"/>
                    <a:pt x="22178" y="4038"/>
                  </a:cubicBezTo>
                  <a:cubicBezTo>
                    <a:pt x="22218" y="3885"/>
                    <a:pt x="22240" y="3731"/>
                    <a:pt x="22244" y="3581"/>
                  </a:cubicBezTo>
                  <a:cubicBezTo>
                    <a:pt x="22253" y="3250"/>
                    <a:pt x="22186" y="2965"/>
                    <a:pt x="22042" y="2739"/>
                  </a:cubicBezTo>
                  <a:cubicBezTo>
                    <a:pt x="21894" y="2503"/>
                    <a:pt x="21652" y="2314"/>
                    <a:pt x="21357" y="2202"/>
                  </a:cubicBezTo>
                  <a:cubicBezTo>
                    <a:pt x="21169" y="2132"/>
                    <a:pt x="20970" y="2098"/>
                    <a:pt x="20770" y="2098"/>
                  </a:cubicBezTo>
                  <a:cubicBezTo>
                    <a:pt x="20392" y="2098"/>
                    <a:pt x="20012" y="2220"/>
                    <a:pt x="19712" y="2451"/>
                  </a:cubicBezTo>
                  <a:cubicBezTo>
                    <a:pt x="19380" y="2709"/>
                    <a:pt x="19146" y="3102"/>
                    <a:pt x="19074" y="3527"/>
                  </a:cubicBezTo>
                  <a:cubicBezTo>
                    <a:pt x="19047" y="3678"/>
                    <a:pt x="19041" y="3829"/>
                    <a:pt x="19059" y="3972"/>
                  </a:cubicBezTo>
                  <a:lnTo>
                    <a:pt x="19080" y="4260"/>
                  </a:lnTo>
                  <a:cubicBezTo>
                    <a:pt x="19128" y="4620"/>
                    <a:pt x="19348" y="4952"/>
                    <a:pt x="19685" y="5174"/>
                  </a:cubicBezTo>
                  <a:cubicBezTo>
                    <a:pt x="19795" y="5246"/>
                    <a:pt x="19913" y="5304"/>
                    <a:pt x="20035" y="5347"/>
                  </a:cubicBezTo>
                  <a:cubicBezTo>
                    <a:pt x="19617" y="6382"/>
                    <a:pt x="19193" y="7383"/>
                    <a:pt x="18689" y="8357"/>
                  </a:cubicBezTo>
                  <a:cubicBezTo>
                    <a:pt x="18792" y="7832"/>
                    <a:pt x="18843" y="7291"/>
                    <a:pt x="18788" y="6750"/>
                  </a:cubicBezTo>
                  <a:cubicBezTo>
                    <a:pt x="18667" y="5505"/>
                    <a:pt x="17964" y="4440"/>
                    <a:pt x="16992" y="4031"/>
                  </a:cubicBezTo>
                  <a:cubicBezTo>
                    <a:pt x="16667" y="3894"/>
                    <a:pt x="16331" y="3834"/>
                    <a:pt x="15997" y="3834"/>
                  </a:cubicBezTo>
                  <a:cubicBezTo>
                    <a:pt x="15037" y="3834"/>
                    <a:pt x="14096" y="4334"/>
                    <a:pt x="13468" y="4962"/>
                  </a:cubicBezTo>
                  <a:cubicBezTo>
                    <a:pt x="13025" y="5406"/>
                    <a:pt x="12675" y="5930"/>
                    <a:pt x="12381" y="6476"/>
                  </a:cubicBezTo>
                  <a:cubicBezTo>
                    <a:pt x="12614" y="5533"/>
                    <a:pt x="12797" y="4532"/>
                    <a:pt x="12947" y="3417"/>
                  </a:cubicBezTo>
                  <a:lnTo>
                    <a:pt x="12986" y="3417"/>
                  </a:lnTo>
                  <a:cubicBezTo>
                    <a:pt x="13342" y="3417"/>
                    <a:pt x="13687" y="3301"/>
                    <a:pt x="13946" y="3086"/>
                  </a:cubicBezTo>
                  <a:cubicBezTo>
                    <a:pt x="14419" y="2696"/>
                    <a:pt x="14646" y="2031"/>
                    <a:pt x="14540" y="1349"/>
                  </a:cubicBezTo>
                  <a:cubicBezTo>
                    <a:pt x="14515" y="1192"/>
                    <a:pt x="14474" y="1044"/>
                    <a:pt x="14416" y="904"/>
                  </a:cubicBezTo>
                  <a:cubicBezTo>
                    <a:pt x="14289" y="598"/>
                    <a:pt x="14114" y="364"/>
                    <a:pt x="13892" y="216"/>
                  </a:cubicBezTo>
                  <a:cubicBezTo>
                    <a:pt x="13683" y="75"/>
                    <a:pt x="13419" y="1"/>
                    <a:pt x="1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210568" y="2842823"/>
              <a:ext cx="1315780" cy="405443"/>
            </a:xfrm>
            <a:custGeom>
              <a:avLst/>
              <a:gdLst/>
              <a:ahLst/>
              <a:cxnLst/>
              <a:rect l="l" t="t" r="r" b="b"/>
              <a:pathLst>
                <a:path w="27890" h="8594" extrusionOk="0">
                  <a:moveTo>
                    <a:pt x="10844" y="1"/>
                  </a:moveTo>
                  <a:cubicBezTo>
                    <a:pt x="10738" y="1"/>
                    <a:pt x="10631" y="14"/>
                    <a:pt x="10528" y="37"/>
                  </a:cubicBezTo>
                  <a:cubicBezTo>
                    <a:pt x="10016" y="160"/>
                    <a:pt x="9577" y="559"/>
                    <a:pt x="9408" y="1058"/>
                  </a:cubicBezTo>
                  <a:cubicBezTo>
                    <a:pt x="9284" y="1428"/>
                    <a:pt x="9313" y="1845"/>
                    <a:pt x="9471" y="2199"/>
                  </a:cubicBezTo>
                  <a:cubicBezTo>
                    <a:pt x="9528" y="2326"/>
                    <a:pt x="9600" y="2442"/>
                    <a:pt x="9686" y="2546"/>
                  </a:cubicBezTo>
                  <a:lnTo>
                    <a:pt x="9859" y="2766"/>
                  </a:lnTo>
                  <a:cubicBezTo>
                    <a:pt x="10082" y="3019"/>
                    <a:pt x="10410" y="3138"/>
                    <a:pt x="10746" y="3138"/>
                  </a:cubicBezTo>
                  <a:cubicBezTo>
                    <a:pt x="11138" y="3138"/>
                    <a:pt x="11540" y="2976"/>
                    <a:pt x="11796" y="2677"/>
                  </a:cubicBezTo>
                  <a:cubicBezTo>
                    <a:pt x="12183" y="2232"/>
                    <a:pt x="12248" y="1575"/>
                    <a:pt x="12055" y="1014"/>
                  </a:cubicBezTo>
                  <a:cubicBezTo>
                    <a:pt x="12009" y="878"/>
                    <a:pt x="11948" y="747"/>
                    <a:pt x="11871" y="626"/>
                  </a:cubicBezTo>
                  <a:cubicBezTo>
                    <a:pt x="11731" y="403"/>
                    <a:pt x="11542" y="202"/>
                    <a:pt x="11300" y="94"/>
                  </a:cubicBezTo>
                  <a:cubicBezTo>
                    <a:pt x="11158" y="29"/>
                    <a:pt x="11001" y="1"/>
                    <a:pt x="10844" y="1"/>
                  </a:cubicBezTo>
                  <a:close/>
                  <a:moveTo>
                    <a:pt x="18758" y="748"/>
                  </a:moveTo>
                  <a:cubicBezTo>
                    <a:pt x="18323" y="748"/>
                    <a:pt x="17887" y="933"/>
                    <a:pt x="17592" y="1254"/>
                  </a:cubicBezTo>
                  <a:cubicBezTo>
                    <a:pt x="17330" y="1542"/>
                    <a:pt x="17186" y="1934"/>
                    <a:pt x="17189" y="2323"/>
                  </a:cubicBezTo>
                  <a:cubicBezTo>
                    <a:pt x="17189" y="2461"/>
                    <a:pt x="17207" y="2598"/>
                    <a:pt x="17245" y="2729"/>
                  </a:cubicBezTo>
                  <a:lnTo>
                    <a:pt x="17313" y="3001"/>
                  </a:lnTo>
                  <a:cubicBezTo>
                    <a:pt x="17476" y="3515"/>
                    <a:pt x="18024" y="3824"/>
                    <a:pt x="18565" y="3824"/>
                  </a:cubicBezTo>
                  <a:cubicBezTo>
                    <a:pt x="18758" y="3824"/>
                    <a:pt x="18949" y="3785"/>
                    <a:pt x="19123" y="3702"/>
                  </a:cubicBezTo>
                  <a:cubicBezTo>
                    <a:pt x="19655" y="3447"/>
                    <a:pt x="19979" y="2874"/>
                    <a:pt x="20031" y="2281"/>
                  </a:cubicBezTo>
                  <a:cubicBezTo>
                    <a:pt x="20044" y="2138"/>
                    <a:pt x="20040" y="1994"/>
                    <a:pt x="20020" y="1853"/>
                  </a:cubicBezTo>
                  <a:cubicBezTo>
                    <a:pt x="19982" y="1593"/>
                    <a:pt x="19890" y="1333"/>
                    <a:pt x="19715" y="1138"/>
                  </a:cubicBezTo>
                  <a:cubicBezTo>
                    <a:pt x="19537" y="942"/>
                    <a:pt x="19287" y="822"/>
                    <a:pt x="19030" y="773"/>
                  </a:cubicBezTo>
                  <a:cubicBezTo>
                    <a:pt x="18940" y="756"/>
                    <a:pt x="18849" y="748"/>
                    <a:pt x="18758" y="748"/>
                  </a:cubicBezTo>
                  <a:close/>
                  <a:moveTo>
                    <a:pt x="1393" y="3292"/>
                  </a:moveTo>
                  <a:cubicBezTo>
                    <a:pt x="1155" y="3292"/>
                    <a:pt x="919" y="3375"/>
                    <a:pt x="720" y="3505"/>
                  </a:cubicBezTo>
                  <a:cubicBezTo>
                    <a:pt x="277" y="3793"/>
                    <a:pt x="0" y="4319"/>
                    <a:pt x="10" y="4843"/>
                  </a:cubicBezTo>
                  <a:cubicBezTo>
                    <a:pt x="20" y="5235"/>
                    <a:pt x="186" y="5616"/>
                    <a:pt x="457" y="5897"/>
                  </a:cubicBezTo>
                  <a:cubicBezTo>
                    <a:pt x="553" y="5995"/>
                    <a:pt x="658" y="6081"/>
                    <a:pt x="778" y="6150"/>
                  </a:cubicBezTo>
                  <a:lnTo>
                    <a:pt x="1015" y="6300"/>
                  </a:lnTo>
                  <a:cubicBezTo>
                    <a:pt x="1177" y="6389"/>
                    <a:pt x="1355" y="6430"/>
                    <a:pt x="1534" y="6430"/>
                  </a:cubicBezTo>
                  <a:cubicBezTo>
                    <a:pt x="2067" y="6430"/>
                    <a:pt x="2614" y="6072"/>
                    <a:pt x="2808" y="5560"/>
                  </a:cubicBezTo>
                  <a:cubicBezTo>
                    <a:pt x="3014" y="5007"/>
                    <a:pt x="2854" y="4366"/>
                    <a:pt x="2484" y="3904"/>
                  </a:cubicBezTo>
                  <a:cubicBezTo>
                    <a:pt x="2394" y="3793"/>
                    <a:pt x="2293" y="3689"/>
                    <a:pt x="2182" y="3603"/>
                  </a:cubicBezTo>
                  <a:cubicBezTo>
                    <a:pt x="1974" y="3442"/>
                    <a:pt x="1728" y="3315"/>
                    <a:pt x="1465" y="3295"/>
                  </a:cubicBezTo>
                  <a:cubicBezTo>
                    <a:pt x="1441" y="3293"/>
                    <a:pt x="1417" y="3292"/>
                    <a:pt x="1393" y="3292"/>
                  </a:cubicBezTo>
                  <a:close/>
                  <a:moveTo>
                    <a:pt x="26378" y="5661"/>
                  </a:moveTo>
                  <a:cubicBezTo>
                    <a:pt x="26276" y="5661"/>
                    <a:pt x="26174" y="5671"/>
                    <a:pt x="26074" y="5692"/>
                  </a:cubicBezTo>
                  <a:cubicBezTo>
                    <a:pt x="25692" y="5772"/>
                    <a:pt x="25347" y="6006"/>
                    <a:pt x="25120" y="6323"/>
                  </a:cubicBezTo>
                  <a:cubicBezTo>
                    <a:pt x="25038" y="6434"/>
                    <a:pt x="24974" y="6555"/>
                    <a:pt x="24929" y="6683"/>
                  </a:cubicBezTo>
                  <a:lnTo>
                    <a:pt x="24827" y="6944"/>
                  </a:lnTo>
                  <a:cubicBezTo>
                    <a:pt x="24596" y="7641"/>
                    <a:pt x="25161" y="8441"/>
                    <a:pt x="25881" y="8571"/>
                  </a:cubicBezTo>
                  <a:cubicBezTo>
                    <a:pt x="25965" y="8587"/>
                    <a:pt x="26050" y="8594"/>
                    <a:pt x="26135" y="8594"/>
                  </a:cubicBezTo>
                  <a:cubicBezTo>
                    <a:pt x="26632" y="8594"/>
                    <a:pt x="27117" y="8337"/>
                    <a:pt x="27449" y="7952"/>
                  </a:cubicBezTo>
                  <a:cubicBezTo>
                    <a:pt x="27543" y="7844"/>
                    <a:pt x="27623" y="7726"/>
                    <a:pt x="27691" y="7599"/>
                  </a:cubicBezTo>
                  <a:cubicBezTo>
                    <a:pt x="27813" y="7366"/>
                    <a:pt x="27890" y="7101"/>
                    <a:pt x="27864" y="6840"/>
                  </a:cubicBezTo>
                  <a:cubicBezTo>
                    <a:pt x="27835" y="6578"/>
                    <a:pt x="27701" y="6336"/>
                    <a:pt x="27521" y="6145"/>
                  </a:cubicBezTo>
                  <a:cubicBezTo>
                    <a:pt x="27229" y="5837"/>
                    <a:pt x="26803" y="5661"/>
                    <a:pt x="26378" y="56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67825" y="2844380"/>
              <a:ext cx="1365600" cy="1773355"/>
            </a:xfrm>
            <a:custGeom>
              <a:avLst/>
              <a:gdLst/>
              <a:ahLst/>
              <a:cxnLst/>
              <a:rect l="l" t="t" r="r" b="b"/>
              <a:pathLst>
                <a:path w="28946" h="37589" extrusionOk="0">
                  <a:moveTo>
                    <a:pt x="11751" y="298"/>
                  </a:moveTo>
                  <a:cubicBezTo>
                    <a:pt x="11894" y="298"/>
                    <a:pt x="12029" y="325"/>
                    <a:pt x="12146" y="377"/>
                  </a:cubicBezTo>
                  <a:cubicBezTo>
                    <a:pt x="12333" y="462"/>
                    <a:pt x="12507" y="625"/>
                    <a:pt x="12650" y="853"/>
                  </a:cubicBezTo>
                  <a:cubicBezTo>
                    <a:pt x="12717" y="961"/>
                    <a:pt x="12774" y="1079"/>
                    <a:pt x="12817" y="1207"/>
                  </a:cubicBezTo>
                  <a:cubicBezTo>
                    <a:pt x="13006" y="1760"/>
                    <a:pt x="12918" y="2342"/>
                    <a:pt x="12588" y="2727"/>
                  </a:cubicBezTo>
                  <a:cubicBezTo>
                    <a:pt x="12370" y="2982"/>
                    <a:pt x="12025" y="3135"/>
                    <a:pt x="11660" y="3138"/>
                  </a:cubicBezTo>
                  <a:lnTo>
                    <a:pt x="11650" y="3138"/>
                  </a:lnTo>
                  <a:cubicBezTo>
                    <a:pt x="11647" y="3138"/>
                    <a:pt x="11643" y="3138"/>
                    <a:pt x="11639" y="3138"/>
                  </a:cubicBezTo>
                  <a:cubicBezTo>
                    <a:pt x="11330" y="3138"/>
                    <a:pt x="11059" y="3025"/>
                    <a:pt x="10884" y="2825"/>
                  </a:cubicBezTo>
                  <a:lnTo>
                    <a:pt x="10707" y="2602"/>
                  </a:lnTo>
                  <a:cubicBezTo>
                    <a:pt x="10629" y="2510"/>
                    <a:pt x="10565" y="2406"/>
                    <a:pt x="10514" y="2288"/>
                  </a:cubicBezTo>
                  <a:cubicBezTo>
                    <a:pt x="10367" y="1961"/>
                    <a:pt x="10347" y="1586"/>
                    <a:pt x="10457" y="1256"/>
                  </a:cubicBezTo>
                  <a:cubicBezTo>
                    <a:pt x="10608" y="804"/>
                    <a:pt x="11007" y="442"/>
                    <a:pt x="11469" y="333"/>
                  </a:cubicBezTo>
                  <a:cubicBezTo>
                    <a:pt x="11564" y="311"/>
                    <a:pt x="11659" y="298"/>
                    <a:pt x="11751" y="298"/>
                  </a:cubicBezTo>
                  <a:close/>
                  <a:moveTo>
                    <a:pt x="19661" y="1047"/>
                  </a:moveTo>
                  <a:cubicBezTo>
                    <a:pt x="19744" y="1047"/>
                    <a:pt x="19827" y="1054"/>
                    <a:pt x="19908" y="1069"/>
                  </a:cubicBezTo>
                  <a:cubicBezTo>
                    <a:pt x="20152" y="1115"/>
                    <a:pt x="20367" y="1227"/>
                    <a:pt x="20508" y="1385"/>
                  </a:cubicBezTo>
                  <a:cubicBezTo>
                    <a:pt x="20645" y="1538"/>
                    <a:pt x="20739" y="1760"/>
                    <a:pt x="20779" y="2025"/>
                  </a:cubicBezTo>
                  <a:cubicBezTo>
                    <a:pt x="20796" y="2150"/>
                    <a:pt x="20801" y="2281"/>
                    <a:pt x="20789" y="2416"/>
                  </a:cubicBezTo>
                  <a:cubicBezTo>
                    <a:pt x="20739" y="2998"/>
                    <a:pt x="20422" y="3495"/>
                    <a:pt x="19965" y="3714"/>
                  </a:cubicBezTo>
                  <a:cubicBezTo>
                    <a:pt x="19813" y="3786"/>
                    <a:pt x="19642" y="3822"/>
                    <a:pt x="19468" y="3822"/>
                  </a:cubicBezTo>
                  <a:cubicBezTo>
                    <a:pt x="19293" y="3822"/>
                    <a:pt x="19115" y="3786"/>
                    <a:pt x="18949" y="3714"/>
                  </a:cubicBezTo>
                  <a:cubicBezTo>
                    <a:pt x="18655" y="3586"/>
                    <a:pt x="18446" y="3370"/>
                    <a:pt x="18363" y="3112"/>
                  </a:cubicBezTo>
                  <a:lnTo>
                    <a:pt x="18293" y="2836"/>
                  </a:lnTo>
                  <a:cubicBezTo>
                    <a:pt x="18260" y="2720"/>
                    <a:pt x="18243" y="2598"/>
                    <a:pt x="18243" y="2473"/>
                  </a:cubicBezTo>
                  <a:cubicBezTo>
                    <a:pt x="18240" y="2114"/>
                    <a:pt x="18374" y="1761"/>
                    <a:pt x="18607" y="1503"/>
                  </a:cubicBezTo>
                  <a:cubicBezTo>
                    <a:pt x="18872" y="1214"/>
                    <a:pt x="19267" y="1047"/>
                    <a:pt x="19661" y="1047"/>
                  </a:cubicBezTo>
                  <a:close/>
                  <a:moveTo>
                    <a:pt x="2296" y="3590"/>
                  </a:moveTo>
                  <a:cubicBezTo>
                    <a:pt x="2317" y="3590"/>
                    <a:pt x="2339" y="3590"/>
                    <a:pt x="2359" y="3592"/>
                  </a:cubicBezTo>
                  <a:cubicBezTo>
                    <a:pt x="2564" y="3609"/>
                    <a:pt x="2784" y="3704"/>
                    <a:pt x="2994" y="3869"/>
                  </a:cubicBezTo>
                  <a:cubicBezTo>
                    <a:pt x="3095" y="3949"/>
                    <a:pt x="3189" y="4041"/>
                    <a:pt x="3274" y="4146"/>
                  </a:cubicBezTo>
                  <a:cubicBezTo>
                    <a:pt x="3638" y="4602"/>
                    <a:pt x="3752" y="5180"/>
                    <a:pt x="3572" y="5655"/>
                  </a:cubicBezTo>
                  <a:cubicBezTo>
                    <a:pt x="3452" y="5966"/>
                    <a:pt x="3177" y="6227"/>
                    <a:pt x="2837" y="6354"/>
                  </a:cubicBezTo>
                  <a:cubicBezTo>
                    <a:pt x="2701" y="6403"/>
                    <a:pt x="2566" y="6427"/>
                    <a:pt x="2436" y="6427"/>
                  </a:cubicBezTo>
                  <a:cubicBezTo>
                    <a:pt x="2278" y="6427"/>
                    <a:pt x="2129" y="6391"/>
                    <a:pt x="1999" y="6320"/>
                  </a:cubicBezTo>
                  <a:lnTo>
                    <a:pt x="1757" y="6169"/>
                  </a:lnTo>
                  <a:cubicBezTo>
                    <a:pt x="1654" y="6109"/>
                    <a:pt x="1557" y="6032"/>
                    <a:pt x="1469" y="5942"/>
                  </a:cubicBezTo>
                  <a:cubicBezTo>
                    <a:pt x="1222" y="5682"/>
                    <a:pt x="1073" y="5337"/>
                    <a:pt x="1066" y="4988"/>
                  </a:cubicBezTo>
                  <a:cubicBezTo>
                    <a:pt x="1056" y="4513"/>
                    <a:pt x="1308" y="4038"/>
                    <a:pt x="1707" y="3777"/>
                  </a:cubicBezTo>
                  <a:cubicBezTo>
                    <a:pt x="1895" y="3655"/>
                    <a:pt x="2103" y="3590"/>
                    <a:pt x="2296" y="3590"/>
                  </a:cubicBezTo>
                  <a:close/>
                  <a:moveTo>
                    <a:pt x="27282" y="5959"/>
                  </a:moveTo>
                  <a:cubicBezTo>
                    <a:pt x="27665" y="5959"/>
                    <a:pt x="28051" y="6117"/>
                    <a:pt x="28316" y="6394"/>
                  </a:cubicBezTo>
                  <a:cubicBezTo>
                    <a:pt x="28489" y="6577"/>
                    <a:pt x="28594" y="6793"/>
                    <a:pt x="28619" y="7003"/>
                  </a:cubicBezTo>
                  <a:cubicBezTo>
                    <a:pt x="28642" y="7206"/>
                    <a:pt x="28587" y="7441"/>
                    <a:pt x="28463" y="7678"/>
                  </a:cubicBezTo>
                  <a:cubicBezTo>
                    <a:pt x="28405" y="7792"/>
                    <a:pt x="28331" y="7900"/>
                    <a:pt x="28241" y="8002"/>
                  </a:cubicBezTo>
                  <a:cubicBezTo>
                    <a:pt x="27916" y="8378"/>
                    <a:pt x="27470" y="8591"/>
                    <a:pt x="27037" y="8591"/>
                  </a:cubicBezTo>
                  <a:cubicBezTo>
                    <a:pt x="26962" y="8591"/>
                    <a:pt x="26887" y="8584"/>
                    <a:pt x="26813" y="8571"/>
                  </a:cubicBezTo>
                  <a:cubicBezTo>
                    <a:pt x="26483" y="8512"/>
                    <a:pt x="26178" y="8290"/>
                    <a:pt x="25990" y="7976"/>
                  </a:cubicBezTo>
                  <a:cubicBezTo>
                    <a:pt x="25826" y="7701"/>
                    <a:pt x="25785" y="7403"/>
                    <a:pt x="25870" y="7146"/>
                  </a:cubicBezTo>
                  <a:lnTo>
                    <a:pt x="25973" y="6881"/>
                  </a:lnTo>
                  <a:cubicBezTo>
                    <a:pt x="26015" y="6767"/>
                    <a:pt x="26073" y="6659"/>
                    <a:pt x="26146" y="6557"/>
                  </a:cubicBezTo>
                  <a:cubicBezTo>
                    <a:pt x="26355" y="6264"/>
                    <a:pt x="26670" y="6057"/>
                    <a:pt x="27009" y="5986"/>
                  </a:cubicBezTo>
                  <a:cubicBezTo>
                    <a:pt x="27099" y="5968"/>
                    <a:pt x="27190" y="5959"/>
                    <a:pt x="27282" y="5959"/>
                  </a:cubicBezTo>
                  <a:close/>
                  <a:moveTo>
                    <a:pt x="15419" y="3569"/>
                  </a:moveTo>
                  <a:cubicBezTo>
                    <a:pt x="15583" y="3569"/>
                    <a:pt x="15748" y="3586"/>
                    <a:pt x="15914" y="3625"/>
                  </a:cubicBezTo>
                  <a:cubicBezTo>
                    <a:pt x="16835" y="3835"/>
                    <a:pt x="17625" y="4682"/>
                    <a:pt x="17929" y="5779"/>
                  </a:cubicBezTo>
                  <a:cubicBezTo>
                    <a:pt x="18217" y="6817"/>
                    <a:pt x="18093" y="7916"/>
                    <a:pt x="17916" y="8946"/>
                  </a:cubicBezTo>
                  <a:cubicBezTo>
                    <a:pt x="17902" y="9026"/>
                    <a:pt x="17958" y="9105"/>
                    <a:pt x="18038" y="9118"/>
                  </a:cubicBezTo>
                  <a:cubicBezTo>
                    <a:pt x="18047" y="9120"/>
                    <a:pt x="18056" y="9121"/>
                    <a:pt x="18065" y="9121"/>
                  </a:cubicBezTo>
                  <a:cubicBezTo>
                    <a:pt x="18137" y="9121"/>
                    <a:pt x="18200" y="9068"/>
                    <a:pt x="18211" y="8996"/>
                  </a:cubicBezTo>
                  <a:cubicBezTo>
                    <a:pt x="18485" y="7412"/>
                    <a:pt x="19923" y="6553"/>
                    <a:pt x="21272" y="6553"/>
                  </a:cubicBezTo>
                  <a:cubicBezTo>
                    <a:pt x="21380" y="6553"/>
                    <a:pt x="21488" y="6558"/>
                    <a:pt x="21594" y="6570"/>
                  </a:cubicBezTo>
                  <a:cubicBezTo>
                    <a:pt x="22729" y="6688"/>
                    <a:pt x="23914" y="7478"/>
                    <a:pt x="23840" y="9340"/>
                  </a:cubicBezTo>
                  <a:cubicBezTo>
                    <a:pt x="23810" y="10122"/>
                    <a:pt x="23544" y="10888"/>
                    <a:pt x="23256" y="11572"/>
                  </a:cubicBezTo>
                  <a:cubicBezTo>
                    <a:pt x="23234" y="11620"/>
                    <a:pt x="23214" y="11669"/>
                    <a:pt x="23194" y="11716"/>
                  </a:cubicBezTo>
                  <a:cubicBezTo>
                    <a:pt x="23194" y="11718"/>
                    <a:pt x="23192" y="11718"/>
                    <a:pt x="23192" y="11719"/>
                  </a:cubicBezTo>
                  <a:cubicBezTo>
                    <a:pt x="23162" y="11791"/>
                    <a:pt x="23129" y="11863"/>
                    <a:pt x="23099" y="11935"/>
                  </a:cubicBezTo>
                  <a:cubicBezTo>
                    <a:pt x="23067" y="12009"/>
                    <a:pt x="23099" y="12095"/>
                    <a:pt x="23171" y="12131"/>
                  </a:cubicBezTo>
                  <a:cubicBezTo>
                    <a:pt x="23192" y="12142"/>
                    <a:pt x="23214" y="12147"/>
                    <a:pt x="23236" y="12147"/>
                  </a:cubicBezTo>
                  <a:cubicBezTo>
                    <a:pt x="23290" y="12147"/>
                    <a:pt x="23342" y="12117"/>
                    <a:pt x="23370" y="12066"/>
                  </a:cubicBezTo>
                  <a:cubicBezTo>
                    <a:pt x="23686" y="11476"/>
                    <a:pt x="24255" y="11029"/>
                    <a:pt x="24892" y="10871"/>
                  </a:cubicBezTo>
                  <a:cubicBezTo>
                    <a:pt x="25138" y="10810"/>
                    <a:pt x="25368" y="10779"/>
                    <a:pt x="25581" y="10779"/>
                  </a:cubicBezTo>
                  <a:cubicBezTo>
                    <a:pt x="25953" y="10779"/>
                    <a:pt x="26273" y="10873"/>
                    <a:pt x="26535" y="11061"/>
                  </a:cubicBezTo>
                  <a:cubicBezTo>
                    <a:pt x="26964" y="11366"/>
                    <a:pt x="27235" y="11934"/>
                    <a:pt x="27298" y="12655"/>
                  </a:cubicBezTo>
                  <a:cubicBezTo>
                    <a:pt x="27367" y="13459"/>
                    <a:pt x="27170" y="14367"/>
                    <a:pt x="26785" y="15028"/>
                  </a:cubicBezTo>
                  <a:cubicBezTo>
                    <a:pt x="25664" y="16945"/>
                    <a:pt x="23230" y="18186"/>
                    <a:pt x="21498" y="18955"/>
                  </a:cubicBezTo>
                  <a:cubicBezTo>
                    <a:pt x="18799" y="20149"/>
                    <a:pt x="15996" y="20737"/>
                    <a:pt x="13341" y="20737"/>
                  </a:cubicBezTo>
                  <a:cubicBezTo>
                    <a:pt x="9900" y="20737"/>
                    <a:pt x="6708" y="19749"/>
                    <a:pt x="4313" y="17811"/>
                  </a:cubicBezTo>
                  <a:cubicBezTo>
                    <a:pt x="3402" y="17073"/>
                    <a:pt x="2595" y="16196"/>
                    <a:pt x="1911" y="15204"/>
                  </a:cubicBezTo>
                  <a:cubicBezTo>
                    <a:pt x="1368" y="14418"/>
                    <a:pt x="683" y="12729"/>
                    <a:pt x="476" y="11267"/>
                  </a:cubicBezTo>
                  <a:cubicBezTo>
                    <a:pt x="359" y="10436"/>
                    <a:pt x="345" y="9333"/>
                    <a:pt x="951" y="8793"/>
                  </a:cubicBezTo>
                  <a:cubicBezTo>
                    <a:pt x="1201" y="8570"/>
                    <a:pt x="1544" y="8456"/>
                    <a:pt x="1975" y="8456"/>
                  </a:cubicBezTo>
                  <a:cubicBezTo>
                    <a:pt x="2245" y="8456"/>
                    <a:pt x="2551" y="8501"/>
                    <a:pt x="2889" y="8588"/>
                  </a:cubicBezTo>
                  <a:cubicBezTo>
                    <a:pt x="3897" y="8852"/>
                    <a:pt x="4588" y="9753"/>
                    <a:pt x="5265" y="10733"/>
                  </a:cubicBezTo>
                  <a:cubicBezTo>
                    <a:pt x="5274" y="10746"/>
                    <a:pt x="5285" y="10757"/>
                    <a:pt x="5298" y="10767"/>
                  </a:cubicBezTo>
                  <a:cubicBezTo>
                    <a:pt x="5323" y="10816"/>
                    <a:pt x="5375" y="10848"/>
                    <a:pt x="5431" y="10848"/>
                  </a:cubicBezTo>
                  <a:cubicBezTo>
                    <a:pt x="5444" y="10848"/>
                    <a:pt x="5457" y="10846"/>
                    <a:pt x="5468" y="10842"/>
                  </a:cubicBezTo>
                  <a:cubicBezTo>
                    <a:pt x="5550" y="10822"/>
                    <a:pt x="5598" y="10740"/>
                    <a:pt x="5576" y="10661"/>
                  </a:cubicBezTo>
                  <a:cubicBezTo>
                    <a:pt x="5526" y="10461"/>
                    <a:pt x="5471" y="10265"/>
                    <a:pt x="5411" y="10070"/>
                  </a:cubicBezTo>
                  <a:cubicBezTo>
                    <a:pt x="5137" y="8374"/>
                    <a:pt x="5594" y="5576"/>
                    <a:pt x="6952" y="4481"/>
                  </a:cubicBezTo>
                  <a:cubicBezTo>
                    <a:pt x="7333" y="4175"/>
                    <a:pt x="7760" y="4021"/>
                    <a:pt x="8227" y="4021"/>
                  </a:cubicBezTo>
                  <a:cubicBezTo>
                    <a:pt x="8701" y="4021"/>
                    <a:pt x="9216" y="4179"/>
                    <a:pt x="9771" y="4494"/>
                  </a:cubicBezTo>
                  <a:cubicBezTo>
                    <a:pt x="10951" y="5164"/>
                    <a:pt x="11249" y="6680"/>
                    <a:pt x="11377" y="8246"/>
                  </a:cubicBezTo>
                  <a:cubicBezTo>
                    <a:pt x="11365" y="8313"/>
                    <a:pt x="11357" y="8383"/>
                    <a:pt x="11347" y="8450"/>
                  </a:cubicBezTo>
                  <a:cubicBezTo>
                    <a:pt x="11334" y="8531"/>
                    <a:pt x="11390" y="8609"/>
                    <a:pt x="11472" y="8622"/>
                  </a:cubicBezTo>
                  <a:cubicBezTo>
                    <a:pt x="11479" y="8623"/>
                    <a:pt x="11488" y="8623"/>
                    <a:pt x="11495" y="8623"/>
                  </a:cubicBezTo>
                  <a:cubicBezTo>
                    <a:pt x="11567" y="8623"/>
                    <a:pt x="11632" y="8571"/>
                    <a:pt x="11643" y="8495"/>
                  </a:cubicBezTo>
                  <a:lnTo>
                    <a:pt x="11643" y="8491"/>
                  </a:lnTo>
                  <a:cubicBezTo>
                    <a:pt x="11663" y="8470"/>
                    <a:pt x="11678" y="8444"/>
                    <a:pt x="11685" y="8416"/>
                  </a:cubicBezTo>
                  <a:cubicBezTo>
                    <a:pt x="11933" y="7295"/>
                    <a:pt x="12212" y="6025"/>
                    <a:pt x="12916" y="5027"/>
                  </a:cubicBezTo>
                  <a:cubicBezTo>
                    <a:pt x="13458" y="4255"/>
                    <a:pt x="14403" y="3569"/>
                    <a:pt x="15419" y="3569"/>
                  </a:cubicBezTo>
                  <a:close/>
                  <a:moveTo>
                    <a:pt x="8812" y="20429"/>
                  </a:moveTo>
                  <a:cubicBezTo>
                    <a:pt x="10238" y="20833"/>
                    <a:pt x="11766" y="21038"/>
                    <a:pt x="13344" y="21038"/>
                  </a:cubicBezTo>
                  <a:cubicBezTo>
                    <a:pt x="14631" y="21038"/>
                    <a:pt x="15953" y="20901"/>
                    <a:pt x="17280" y="20627"/>
                  </a:cubicBezTo>
                  <a:lnTo>
                    <a:pt x="17280" y="20627"/>
                  </a:lnTo>
                  <a:cubicBezTo>
                    <a:pt x="17295" y="20768"/>
                    <a:pt x="17275" y="20923"/>
                    <a:pt x="17225" y="21052"/>
                  </a:cubicBezTo>
                  <a:cubicBezTo>
                    <a:pt x="17176" y="21756"/>
                    <a:pt x="17028" y="22548"/>
                    <a:pt x="16537" y="23153"/>
                  </a:cubicBezTo>
                  <a:cubicBezTo>
                    <a:pt x="16230" y="23533"/>
                    <a:pt x="15776" y="23853"/>
                    <a:pt x="15187" y="24105"/>
                  </a:cubicBezTo>
                  <a:cubicBezTo>
                    <a:pt x="14542" y="24383"/>
                    <a:pt x="13821" y="24529"/>
                    <a:pt x="13117" y="24529"/>
                  </a:cubicBezTo>
                  <a:cubicBezTo>
                    <a:pt x="13103" y="24529"/>
                    <a:pt x="13090" y="24528"/>
                    <a:pt x="13076" y="24528"/>
                  </a:cubicBezTo>
                  <a:cubicBezTo>
                    <a:pt x="12392" y="24523"/>
                    <a:pt x="11724" y="24382"/>
                    <a:pt x="11145" y="24117"/>
                  </a:cubicBezTo>
                  <a:cubicBezTo>
                    <a:pt x="10193" y="23680"/>
                    <a:pt x="9603" y="23036"/>
                    <a:pt x="9233" y="22021"/>
                  </a:cubicBezTo>
                  <a:cubicBezTo>
                    <a:pt x="9057" y="21539"/>
                    <a:pt x="8943" y="21023"/>
                    <a:pt x="8822" y="20479"/>
                  </a:cubicBezTo>
                  <a:cubicBezTo>
                    <a:pt x="8819" y="20462"/>
                    <a:pt x="8815" y="20444"/>
                    <a:pt x="8812" y="20429"/>
                  </a:cubicBezTo>
                  <a:close/>
                  <a:moveTo>
                    <a:pt x="11966" y="24721"/>
                  </a:moveTo>
                  <a:cubicBezTo>
                    <a:pt x="12254" y="24783"/>
                    <a:pt x="12550" y="24824"/>
                    <a:pt x="12856" y="24838"/>
                  </a:cubicBezTo>
                  <a:cubicBezTo>
                    <a:pt x="13217" y="28833"/>
                    <a:pt x="13910" y="32807"/>
                    <a:pt x="14928" y="36682"/>
                  </a:cubicBezTo>
                  <a:cubicBezTo>
                    <a:pt x="14960" y="36796"/>
                    <a:pt x="14942" y="36914"/>
                    <a:pt x="14883" y="37015"/>
                  </a:cubicBezTo>
                  <a:cubicBezTo>
                    <a:pt x="14824" y="37116"/>
                    <a:pt x="14728" y="37188"/>
                    <a:pt x="14615" y="37218"/>
                  </a:cubicBezTo>
                  <a:cubicBezTo>
                    <a:pt x="14579" y="37228"/>
                    <a:pt x="14541" y="37232"/>
                    <a:pt x="14503" y="37232"/>
                  </a:cubicBezTo>
                  <a:cubicBezTo>
                    <a:pt x="14303" y="37232"/>
                    <a:pt x="14130" y="37099"/>
                    <a:pt x="14078" y="36906"/>
                  </a:cubicBezTo>
                  <a:cubicBezTo>
                    <a:pt x="13031" y="32920"/>
                    <a:pt x="12323" y="28830"/>
                    <a:pt x="11966" y="24721"/>
                  </a:cubicBezTo>
                  <a:close/>
                  <a:moveTo>
                    <a:pt x="11752" y="1"/>
                  </a:moveTo>
                  <a:cubicBezTo>
                    <a:pt x="11637" y="1"/>
                    <a:pt x="11520" y="14"/>
                    <a:pt x="11403" y="42"/>
                  </a:cubicBezTo>
                  <a:cubicBezTo>
                    <a:pt x="10841" y="176"/>
                    <a:pt x="10359" y="615"/>
                    <a:pt x="10174" y="1162"/>
                  </a:cubicBezTo>
                  <a:cubicBezTo>
                    <a:pt x="10042" y="1561"/>
                    <a:pt x="10066" y="2016"/>
                    <a:pt x="10243" y="2412"/>
                  </a:cubicBezTo>
                  <a:cubicBezTo>
                    <a:pt x="10305" y="2553"/>
                    <a:pt x="10385" y="2681"/>
                    <a:pt x="10477" y="2792"/>
                  </a:cubicBezTo>
                  <a:lnTo>
                    <a:pt x="10655" y="3020"/>
                  </a:lnTo>
                  <a:cubicBezTo>
                    <a:pt x="10880" y="3275"/>
                    <a:pt x="11218" y="3426"/>
                    <a:pt x="11593" y="3440"/>
                  </a:cubicBezTo>
                  <a:cubicBezTo>
                    <a:pt x="11645" y="4733"/>
                    <a:pt x="11623" y="5886"/>
                    <a:pt x="11527" y="6984"/>
                  </a:cubicBezTo>
                  <a:cubicBezTo>
                    <a:pt x="11318" y="5814"/>
                    <a:pt x="10892" y="4781"/>
                    <a:pt x="9922" y="4231"/>
                  </a:cubicBezTo>
                  <a:cubicBezTo>
                    <a:pt x="9272" y="3861"/>
                    <a:pt x="8710" y="3722"/>
                    <a:pt x="8233" y="3722"/>
                  </a:cubicBezTo>
                  <a:cubicBezTo>
                    <a:pt x="7596" y="3722"/>
                    <a:pt x="7111" y="3970"/>
                    <a:pt x="6767" y="4245"/>
                  </a:cubicBezTo>
                  <a:cubicBezTo>
                    <a:pt x="5575" y="5203"/>
                    <a:pt x="5038" y="7297"/>
                    <a:pt x="5035" y="9013"/>
                  </a:cubicBezTo>
                  <a:cubicBezTo>
                    <a:pt x="4650" y="8079"/>
                    <a:pt x="4141" y="7183"/>
                    <a:pt x="3493" y="6296"/>
                  </a:cubicBezTo>
                  <a:cubicBezTo>
                    <a:pt x="3652" y="6145"/>
                    <a:pt x="3776" y="5962"/>
                    <a:pt x="3853" y="5763"/>
                  </a:cubicBezTo>
                  <a:cubicBezTo>
                    <a:pt x="4070" y="5189"/>
                    <a:pt x="3939" y="4497"/>
                    <a:pt x="3508" y="3959"/>
                  </a:cubicBezTo>
                  <a:cubicBezTo>
                    <a:pt x="3410" y="3835"/>
                    <a:pt x="3300" y="3725"/>
                    <a:pt x="3181" y="3633"/>
                  </a:cubicBezTo>
                  <a:cubicBezTo>
                    <a:pt x="2919" y="3427"/>
                    <a:pt x="2652" y="3315"/>
                    <a:pt x="2384" y="3293"/>
                  </a:cubicBezTo>
                  <a:cubicBezTo>
                    <a:pt x="2355" y="3291"/>
                    <a:pt x="2326" y="3290"/>
                    <a:pt x="2297" y="3290"/>
                  </a:cubicBezTo>
                  <a:cubicBezTo>
                    <a:pt x="2047" y="3290"/>
                    <a:pt x="1781" y="3372"/>
                    <a:pt x="1544" y="3527"/>
                  </a:cubicBezTo>
                  <a:cubicBezTo>
                    <a:pt x="1060" y="3842"/>
                    <a:pt x="756" y="4418"/>
                    <a:pt x="769" y="4996"/>
                  </a:cubicBezTo>
                  <a:cubicBezTo>
                    <a:pt x="778" y="5418"/>
                    <a:pt x="957" y="5838"/>
                    <a:pt x="1256" y="6149"/>
                  </a:cubicBezTo>
                  <a:cubicBezTo>
                    <a:pt x="1363" y="6261"/>
                    <a:pt x="1482" y="6355"/>
                    <a:pt x="1606" y="6427"/>
                  </a:cubicBezTo>
                  <a:lnTo>
                    <a:pt x="1851" y="6580"/>
                  </a:lnTo>
                  <a:cubicBezTo>
                    <a:pt x="2029" y="6678"/>
                    <a:pt x="2232" y="6728"/>
                    <a:pt x="2444" y="6728"/>
                  </a:cubicBezTo>
                  <a:cubicBezTo>
                    <a:pt x="2611" y="6728"/>
                    <a:pt x="2780" y="6696"/>
                    <a:pt x="2947" y="6636"/>
                  </a:cubicBezTo>
                  <a:cubicBezTo>
                    <a:pt x="3059" y="6594"/>
                    <a:pt x="3163" y="6542"/>
                    <a:pt x="3261" y="6479"/>
                  </a:cubicBezTo>
                  <a:cubicBezTo>
                    <a:pt x="4070" y="7592"/>
                    <a:pt x="4658" y="8715"/>
                    <a:pt x="5054" y="9912"/>
                  </a:cubicBezTo>
                  <a:cubicBezTo>
                    <a:pt x="4478" y="9154"/>
                    <a:pt x="3840" y="8522"/>
                    <a:pt x="2970" y="8298"/>
                  </a:cubicBezTo>
                  <a:cubicBezTo>
                    <a:pt x="2607" y="8203"/>
                    <a:pt x="2277" y="8155"/>
                    <a:pt x="1980" y="8155"/>
                  </a:cubicBezTo>
                  <a:cubicBezTo>
                    <a:pt x="1473" y="8155"/>
                    <a:pt x="1064" y="8293"/>
                    <a:pt x="756" y="8567"/>
                  </a:cubicBezTo>
                  <a:cubicBezTo>
                    <a:pt x="198" y="9064"/>
                    <a:pt x="0" y="10013"/>
                    <a:pt x="183" y="11309"/>
                  </a:cubicBezTo>
                  <a:cubicBezTo>
                    <a:pt x="406" y="12871"/>
                    <a:pt x="1116" y="14569"/>
                    <a:pt x="1671" y="15373"/>
                  </a:cubicBezTo>
                  <a:cubicBezTo>
                    <a:pt x="2371" y="16391"/>
                    <a:pt x="3197" y="17288"/>
                    <a:pt x="4130" y="18044"/>
                  </a:cubicBezTo>
                  <a:cubicBezTo>
                    <a:pt x="5386" y="19063"/>
                    <a:pt x="6856" y="19825"/>
                    <a:pt x="8466" y="20325"/>
                  </a:cubicBezTo>
                  <a:cubicBezTo>
                    <a:pt x="8482" y="20401"/>
                    <a:pt x="8498" y="20475"/>
                    <a:pt x="8517" y="20548"/>
                  </a:cubicBezTo>
                  <a:cubicBezTo>
                    <a:pt x="8639" y="21104"/>
                    <a:pt x="8754" y="21628"/>
                    <a:pt x="8939" y="22132"/>
                  </a:cubicBezTo>
                  <a:cubicBezTo>
                    <a:pt x="9341" y="23232"/>
                    <a:pt x="9981" y="23934"/>
                    <a:pt x="11018" y="24407"/>
                  </a:cubicBezTo>
                  <a:cubicBezTo>
                    <a:pt x="11211" y="24495"/>
                    <a:pt x="11408" y="24570"/>
                    <a:pt x="11610" y="24631"/>
                  </a:cubicBezTo>
                  <a:cubicBezTo>
                    <a:pt x="11966" y="28801"/>
                    <a:pt x="12681" y="32953"/>
                    <a:pt x="13744" y="36999"/>
                  </a:cubicBezTo>
                  <a:cubicBezTo>
                    <a:pt x="13838" y="37353"/>
                    <a:pt x="14158" y="37588"/>
                    <a:pt x="14507" y="37588"/>
                  </a:cubicBezTo>
                  <a:cubicBezTo>
                    <a:pt x="14574" y="37588"/>
                    <a:pt x="14640" y="37578"/>
                    <a:pt x="14709" y="37562"/>
                  </a:cubicBezTo>
                  <a:cubicBezTo>
                    <a:pt x="15130" y="37451"/>
                    <a:pt x="15383" y="37019"/>
                    <a:pt x="15272" y="36597"/>
                  </a:cubicBezTo>
                  <a:cubicBezTo>
                    <a:pt x="14263" y="32753"/>
                    <a:pt x="13573" y="28811"/>
                    <a:pt x="13214" y="24848"/>
                  </a:cubicBezTo>
                  <a:cubicBezTo>
                    <a:pt x="13936" y="24837"/>
                    <a:pt x="14660" y="24682"/>
                    <a:pt x="15317" y="24402"/>
                  </a:cubicBezTo>
                  <a:cubicBezTo>
                    <a:pt x="15952" y="24131"/>
                    <a:pt x="16447" y="23780"/>
                    <a:pt x="16786" y="23358"/>
                  </a:cubicBezTo>
                  <a:cubicBezTo>
                    <a:pt x="17435" y="22557"/>
                    <a:pt x="17543" y="21491"/>
                    <a:pt x="17563" y="20655"/>
                  </a:cubicBezTo>
                  <a:lnTo>
                    <a:pt x="17565" y="20570"/>
                  </a:lnTo>
                  <a:cubicBezTo>
                    <a:pt x="18923" y="20269"/>
                    <a:pt x="20284" y="19827"/>
                    <a:pt x="21620" y="19235"/>
                  </a:cubicBezTo>
                  <a:cubicBezTo>
                    <a:pt x="23391" y="18450"/>
                    <a:pt x="25880" y="17177"/>
                    <a:pt x="27046" y="15184"/>
                  </a:cubicBezTo>
                  <a:cubicBezTo>
                    <a:pt x="27462" y="14473"/>
                    <a:pt x="27675" y="13496"/>
                    <a:pt x="27600" y="12635"/>
                  </a:cubicBezTo>
                  <a:cubicBezTo>
                    <a:pt x="27528" y="11823"/>
                    <a:pt x="27215" y="11181"/>
                    <a:pt x="26713" y="10822"/>
                  </a:cubicBezTo>
                  <a:cubicBezTo>
                    <a:pt x="26398" y="10598"/>
                    <a:pt x="26022" y="10486"/>
                    <a:pt x="25588" y="10486"/>
                  </a:cubicBezTo>
                  <a:cubicBezTo>
                    <a:pt x="25351" y="10486"/>
                    <a:pt x="25096" y="10519"/>
                    <a:pt x="24824" y="10587"/>
                  </a:cubicBezTo>
                  <a:cubicBezTo>
                    <a:pt x="24465" y="10675"/>
                    <a:pt x="24127" y="10844"/>
                    <a:pt x="23833" y="11074"/>
                  </a:cubicBezTo>
                  <a:cubicBezTo>
                    <a:pt x="24294" y="10193"/>
                    <a:pt x="25027" y="9123"/>
                    <a:pt x="26071" y="8535"/>
                  </a:cubicBezTo>
                  <a:cubicBezTo>
                    <a:pt x="26273" y="8708"/>
                    <a:pt x="26512" y="8828"/>
                    <a:pt x="26764" y="8874"/>
                  </a:cubicBezTo>
                  <a:cubicBezTo>
                    <a:pt x="26856" y="8889"/>
                    <a:pt x="26951" y="8898"/>
                    <a:pt x="27045" y="8898"/>
                  </a:cubicBezTo>
                  <a:cubicBezTo>
                    <a:pt x="27564" y="8898"/>
                    <a:pt x="28093" y="8646"/>
                    <a:pt x="28475" y="8205"/>
                  </a:cubicBezTo>
                  <a:cubicBezTo>
                    <a:pt x="28578" y="8084"/>
                    <a:pt x="28665" y="7956"/>
                    <a:pt x="28735" y="7824"/>
                  </a:cubicBezTo>
                  <a:cubicBezTo>
                    <a:pt x="28882" y="7521"/>
                    <a:pt x="28945" y="7238"/>
                    <a:pt x="28918" y="6970"/>
                  </a:cubicBezTo>
                  <a:cubicBezTo>
                    <a:pt x="28889" y="6695"/>
                    <a:pt x="28753" y="6417"/>
                    <a:pt x="28535" y="6188"/>
                  </a:cubicBezTo>
                  <a:cubicBezTo>
                    <a:pt x="28214" y="5851"/>
                    <a:pt x="27745" y="5659"/>
                    <a:pt x="27280" y="5659"/>
                  </a:cubicBezTo>
                  <a:cubicBezTo>
                    <a:pt x="27169" y="5659"/>
                    <a:pt x="27058" y="5670"/>
                    <a:pt x="26950" y="5693"/>
                  </a:cubicBezTo>
                  <a:cubicBezTo>
                    <a:pt x="26538" y="5779"/>
                    <a:pt x="26156" y="6031"/>
                    <a:pt x="25904" y="6382"/>
                  </a:cubicBezTo>
                  <a:cubicBezTo>
                    <a:pt x="25813" y="6506"/>
                    <a:pt x="25743" y="6639"/>
                    <a:pt x="25695" y="6775"/>
                  </a:cubicBezTo>
                  <a:lnTo>
                    <a:pt x="25589" y="7045"/>
                  </a:lnTo>
                  <a:cubicBezTo>
                    <a:pt x="25475" y="7387"/>
                    <a:pt x="25527" y="7784"/>
                    <a:pt x="25734" y="8132"/>
                  </a:cubicBezTo>
                  <a:cubicBezTo>
                    <a:pt x="25770" y="8192"/>
                    <a:pt x="25810" y="8250"/>
                    <a:pt x="25854" y="8306"/>
                  </a:cubicBezTo>
                  <a:cubicBezTo>
                    <a:pt x="25095" y="8754"/>
                    <a:pt x="24497" y="9432"/>
                    <a:pt x="24048" y="10109"/>
                  </a:cubicBezTo>
                  <a:cubicBezTo>
                    <a:pt x="24098" y="9861"/>
                    <a:pt x="24130" y="9609"/>
                    <a:pt x="24141" y="9353"/>
                  </a:cubicBezTo>
                  <a:cubicBezTo>
                    <a:pt x="24192" y="8060"/>
                    <a:pt x="23564" y="6476"/>
                    <a:pt x="21627" y="6271"/>
                  </a:cubicBezTo>
                  <a:cubicBezTo>
                    <a:pt x="21511" y="6259"/>
                    <a:pt x="21393" y="6253"/>
                    <a:pt x="21275" y="6253"/>
                  </a:cubicBezTo>
                  <a:cubicBezTo>
                    <a:pt x="20338" y="6253"/>
                    <a:pt x="19361" y="6635"/>
                    <a:pt x="18694" y="7357"/>
                  </a:cubicBezTo>
                  <a:cubicBezTo>
                    <a:pt x="19025" y="6299"/>
                    <a:pt x="19273" y="5227"/>
                    <a:pt x="19507" y="4123"/>
                  </a:cubicBezTo>
                  <a:cubicBezTo>
                    <a:pt x="19713" y="4117"/>
                    <a:pt x="19913" y="4073"/>
                    <a:pt x="20093" y="3986"/>
                  </a:cubicBezTo>
                  <a:cubicBezTo>
                    <a:pt x="20648" y="3721"/>
                    <a:pt x="21027" y="3129"/>
                    <a:pt x="21087" y="2444"/>
                  </a:cubicBezTo>
                  <a:cubicBezTo>
                    <a:pt x="21101" y="2285"/>
                    <a:pt x="21096" y="2130"/>
                    <a:pt x="21074" y="1980"/>
                  </a:cubicBezTo>
                  <a:cubicBezTo>
                    <a:pt x="21025" y="1653"/>
                    <a:pt x="20910" y="1385"/>
                    <a:pt x="20730" y="1185"/>
                  </a:cubicBezTo>
                  <a:cubicBezTo>
                    <a:pt x="20544" y="978"/>
                    <a:pt x="20271" y="834"/>
                    <a:pt x="19961" y="775"/>
                  </a:cubicBezTo>
                  <a:cubicBezTo>
                    <a:pt x="19862" y="757"/>
                    <a:pt x="19762" y="748"/>
                    <a:pt x="19662" y="748"/>
                  </a:cubicBezTo>
                  <a:cubicBezTo>
                    <a:pt x="19185" y="748"/>
                    <a:pt x="18708" y="949"/>
                    <a:pt x="18384" y="1302"/>
                  </a:cubicBezTo>
                  <a:cubicBezTo>
                    <a:pt x="18100" y="1613"/>
                    <a:pt x="17941" y="2041"/>
                    <a:pt x="17942" y="2474"/>
                  </a:cubicBezTo>
                  <a:cubicBezTo>
                    <a:pt x="17942" y="2627"/>
                    <a:pt x="17964" y="2776"/>
                    <a:pt x="18002" y="2915"/>
                  </a:cubicBezTo>
                  <a:lnTo>
                    <a:pt x="18074" y="3194"/>
                  </a:lnTo>
                  <a:cubicBezTo>
                    <a:pt x="18185" y="3540"/>
                    <a:pt x="18459" y="3829"/>
                    <a:pt x="18829" y="3989"/>
                  </a:cubicBezTo>
                  <a:cubicBezTo>
                    <a:pt x="18950" y="4042"/>
                    <a:pt x="19075" y="4080"/>
                    <a:pt x="19204" y="4100"/>
                  </a:cubicBezTo>
                  <a:cubicBezTo>
                    <a:pt x="18969" y="5191"/>
                    <a:pt x="18724" y="6250"/>
                    <a:pt x="18397" y="7297"/>
                  </a:cubicBezTo>
                  <a:cubicBezTo>
                    <a:pt x="18409" y="6761"/>
                    <a:pt x="18363" y="6220"/>
                    <a:pt x="18219" y="5695"/>
                  </a:cubicBezTo>
                  <a:cubicBezTo>
                    <a:pt x="17886" y="4492"/>
                    <a:pt x="17007" y="3563"/>
                    <a:pt x="15982" y="3329"/>
                  </a:cubicBezTo>
                  <a:cubicBezTo>
                    <a:pt x="15793" y="3286"/>
                    <a:pt x="15605" y="3266"/>
                    <a:pt x="15420" y="3266"/>
                  </a:cubicBezTo>
                  <a:cubicBezTo>
                    <a:pt x="14294" y="3266"/>
                    <a:pt x="13261" y="4012"/>
                    <a:pt x="12671" y="4852"/>
                  </a:cubicBezTo>
                  <a:cubicBezTo>
                    <a:pt x="12310" y="5367"/>
                    <a:pt x="12055" y="5943"/>
                    <a:pt x="11861" y="6531"/>
                  </a:cubicBezTo>
                  <a:cubicBezTo>
                    <a:pt x="11928" y="5562"/>
                    <a:pt x="11937" y="4543"/>
                    <a:pt x="11892" y="3423"/>
                  </a:cubicBezTo>
                  <a:cubicBezTo>
                    <a:pt x="12257" y="3368"/>
                    <a:pt x="12592" y="3190"/>
                    <a:pt x="12818" y="2926"/>
                  </a:cubicBezTo>
                  <a:cubicBezTo>
                    <a:pt x="13219" y="2460"/>
                    <a:pt x="13328" y="1764"/>
                    <a:pt x="13105" y="1113"/>
                  </a:cubicBezTo>
                  <a:cubicBezTo>
                    <a:pt x="13054" y="963"/>
                    <a:pt x="12987" y="824"/>
                    <a:pt x="12908" y="696"/>
                  </a:cubicBezTo>
                  <a:cubicBezTo>
                    <a:pt x="12730" y="415"/>
                    <a:pt x="12516" y="216"/>
                    <a:pt x="12271" y="107"/>
                  </a:cubicBezTo>
                  <a:cubicBezTo>
                    <a:pt x="12114" y="36"/>
                    <a:pt x="11937" y="1"/>
                    <a:pt x="11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5" name="Google Shape;445;p9"/>
          <p:cNvGrpSpPr/>
          <p:nvPr/>
        </p:nvGrpSpPr>
        <p:grpSpPr>
          <a:xfrm>
            <a:off x="6269932" y="3815353"/>
            <a:ext cx="3273020" cy="1639108"/>
            <a:chOff x="7172350" y="4238286"/>
            <a:chExt cx="2207770" cy="1105637"/>
          </a:xfrm>
        </p:grpSpPr>
        <p:sp>
          <p:nvSpPr>
            <p:cNvPr id="446" name="Google Shape;446;p9"/>
            <p:cNvSpPr/>
            <p:nvPr/>
          </p:nvSpPr>
          <p:spPr>
            <a:xfrm>
              <a:off x="7181111" y="4245161"/>
              <a:ext cx="2191640" cy="1091305"/>
            </a:xfrm>
            <a:custGeom>
              <a:avLst/>
              <a:gdLst/>
              <a:ahLst/>
              <a:cxnLst/>
              <a:rect l="l" t="t" r="r" b="b"/>
              <a:pathLst>
                <a:path w="48779" h="24289" extrusionOk="0">
                  <a:moveTo>
                    <a:pt x="40112" y="1"/>
                  </a:moveTo>
                  <a:cubicBezTo>
                    <a:pt x="37927" y="1"/>
                    <a:pt x="35814" y="1367"/>
                    <a:pt x="36216" y="4022"/>
                  </a:cubicBezTo>
                  <a:cubicBezTo>
                    <a:pt x="35880" y="3872"/>
                    <a:pt x="35526" y="3804"/>
                    <a:pt x="35171" y="3804"/>
                  </a:cubicBezTo>
                  <a:cubicBezTo>
                    <a:pt x="33561" y="3804"/>
                    <a:pt x="31934" y="5208"/>
                    <a:pt x="31991" y="6868"/>
                  </a:cubicBezTo>
                  <a:cubicBezTo>
                    <a:pt x="31190" y="5616"/>
                    <a:pt x="29694" y="4901"/>
                    <a:pt x="28216" y="4901"/>
                  </a:cubicBezTo>
                  <a:cubicBezTo>
                    <a:pt x="27506" y="4901"/>
                    <a:pt x="26800" y="5066"/>
                    <a:pt x="26177" y="5416"/>
                  </a:cubicBezTo>
                  <a:cubicBezTo>
                    <a:pt x="24257" y="6494"/>
                    <a:pt x="23426" y="9157"/>
                    <a:pt x="24391" y="11135"/>
                  </a:cubicBezTo>
                  <a:cubicBezTo>
                    <a:pt x="23034" y="10308"/>
                    <a:pt x="21571" y="9477"/>
                    <a:pt x="19995" y="9477"/>
                  </a:cubicBezTo>
                  <a:cubicBezTo>
                    <a:pt x="19933" y="9477"/>
                    <a:pt x="19871" y="9478"/>
                    <a:pt x="19809" y="9480"/>
                  </a:cubicBezTo>
                  <a:cubicBezTo>
                    <a:pt x="18162" y="9553"/>
                    <a:pt x="16472" y="10994"/>
                    <a:pt x="16779" y="12613"/>
                  </a:cubicBezTo>
                  <a:cubicBezTo>
                    <a:pt x="16099" y="12107"/>
                    <a:pt x="15251" y="11852"/>
                    <a:pt x="14404" y="11852"/>
                  </a:cubicBezTo>
                  <a:cubicBezTo>
                    <a:pt x="13598" y="11852"/>
                    <a:pt x="12792" y="12083"/>
                    <a:pt x="12131" y="12546"/>
                  </a:cubicBezTo>
                  <a:cubicBezTo>
                    <a:pt x="10775" y="13496"/>
                    <a:pt x="10134" y="15356"/>
                    <a:pt x="10613" y="16942"/>
                  </a:cubicBezTo>
                  <a:cubicBezTo>
                    <a:pt x="9516" y="16225"/>
                    <a:pt x="8234" y="15893"/>
                    <a:pt x="6939" y="15893"/>
                  </a:cubicBezTo>
                  <a:cubicBezTo>
                    <a:pt x="4056" y="15893"/>
                    <a:pt x="1110" y="17537"/>
                    <a:pt x="1" y="20236"/>
                  </a:cubicBezTo>
                  <a:cubicBezTo>
                    <a:pt x="5628" y="23256"/>
                    <a:pt x="11913" y="24289"/>
                    <a:pt x="18335" y="24289"/>
                  </a:cubicBezTo>
                  <a:cubicBezTo>
                    <a:pt x="23571" y="24289"/>
                    <a:pt x="28898" y="23602"/>
                    <a:pt x="34033" y="22746"/>
                  </a:cubicBezTo>
                  <a:cubicBezTo>
                    <a:pt x="37610" y="22149"/>
                    <a:pt x="41334" y="21415"/>
                    <a:pt x="44166" y="19149"/>
                  </a:cubicBezTo>
                  <a:cubicBezTo>
                    <a:pt x="47189" y="16728"/>
                    <a:pt x="48779" y="12637"/>
                    <a:pt x="48186" y="8809"/>
                  </a:cubicBezTo>
                  <a:cubicBezTo>
                    <a:pt x="47680" y="5529"/>
                    <a:pt x="45430" y="2246"/>
                    <a:pt x="42511" y="604"/>
                  </a:cubicBezTo>
                  <a:cubicBezTo>
                    <a:pt x="41792" y="200"/>
                    <a:pt x="40947" y="1"/>
                    <a:pt x="40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172350" y="4238286"/>
              <a:ext cx="2207770" cy="1105637"/>
            </a:xfrm>
            <a:custGeom>
              <a:avLst/>
              <a:gdLst/>
              <a:ahLst/>
              <a:cxnLst/>
              <a:rect l="l" t="t" r="r" b="b"/>
              <a:pathLst>
                <a:path w="49138" h="24608" extrusionOk="0">
                  <a:moveTo>
                    <a:pt x="40792" y="1884"/>
                  </a:moveTo>
                  <a:cubicBezTo>
                    <a:pt x="40550" y="1884"/>
                    <a:pt x="40300" y="1941"/>
                    <a:pt x="40068" y="2055"/>
                  </a:cubicBezTo>
                  <a:cubicBezTo>
                    <a:pt x="39633" y="2269"/>
                    <a:pt x="39317" y="2652"/>
                    <a:pt x="39226" y="3081"/>
                  </a:cubicBezTo>
                  <a:cubicBezTo>
                    <a:pt x="39209" y="3163"/>
                    <a:pt x="39261" y="3245"/>
                    <a:pt x="39345" y="3263"/>
                  </a:cubicBezTo>
                  <a:cubicBezTo>
                    <a:pt x="39356" y="3265"/>
                    <a:pt x="39369" y="3265"/>
                    <a:pt x="39378" y="3265"/>
                  </a:cubicBezTo>
                  <a:cubicBezTo>
                    <a:pt x="39449" y="3265"/>
                    <a:pt x="39512" y="3217"/>
                    <a:pt x="39529" y="3145"/>
                  </a:cubicBezTo>
                  <a:cubicBezTo>
                    <a:pt x="39601" y="2808"/>
                    <a:pt x="39852" y="2501"/>
                    <a:pt x="40206" y="2328"/>
                  </a:cubicBezTo>
                  <a:cubicBezTo>
                    <a:pt x="40396" y="2235"/>
                    <a:pt x="40599" y="2188"/>
                    <a:pt x="40795" y="2188"/>
                  </a:cubicBezTo>
                  <a:cubicBezTo>
                    <a:pt x="40961" y="2188"/>
                    <a:pt x="41122" y="2222"/>
                    <a:pt x="41265" y="2291"/>
                  </a:cubicBezTo>
                  <a:cubicBezTo>
                    <a:pt x="41287" y="2302"/>
                    <a:pt x="41310" y="2307"/>
                    <a:pt x="41332" y="2307"/>
                  </a:cubicBezTo>
                  <a:cubicBezTo>
                    <a:pt x="41389" y="2307"/>
                    <a:pt x="41443" y="2275"/>
                    <a:pt x="41470" y="2220"/>
                  </a:cubicBezTo>
                  <a:cubicBezTo>
                    <a:pt x="41507" y="2142"/>
                    <a:pt x="41474" y="2053"/>
                    <a:pt x="41397" y="2018"/>
                  </a:cubicBezTo>
                  <a:cubicBezTo>
                    <a:pt x="41212" y="1928"/>
                    <a:pt x="41005" y="1884"/>
                    <a:pt x="40792" y="1884"/>
                  </a:cubicBezTo>
                  <a:close/>
                  <a:moveTo>
                    <a:pt x="28752" y="7296"/>
                  </a:moveTo>
                  <a:cubicBezTo>
                    <a:pt x="28528" y="7296"/>
                    <a:pt x="28298" y="7349"/>
                    <a:pt x="28081" y="7454"/>
                  </a:cubicBezTo>
                  <a:cubicBezTo>
                    <a:pt x="27659" y="7661"/>
                    <a:pt x="27365" y="8031"/>
                    <a:pt x="27291" y="8443"/>
                  </a:cubicBezTo>
                  <a:cubicBezTo>
                    <a:pt x="27274" y="8527"/>
                    <a:pt x="27330" y="8607"/>
                    <a:pt x="27414" y="8622"/>
                  </a:cubicBezTo>
                  <a:cubicBezTo>
                    <a:pt x="27423" y="8626"/>
                    <a:pt x="27432" y="8626"/>
                    <a:pt x="27442" y="8626"/>
                  </a:cubicBezTo>
                  <a:cubicBezTo>
                    <a:pt x="27514" y="8626"/>
                    <a:pt x="27579" y="8574"/>
                    <a:pt x="27592" y="8499"/>
                  </a:cubicBezTo>
                  <a:cubicBezTo>
                    <a:pt x="27648" y="8181"/>
                    <a:pt x="27882" y="7895"/>
                    <a:pt x="28215" y="7733"/>
                  </a:cubicBezTo>
                  <a:cubicBezTo>
                    <a:pt x="28388" y="7648"/>
                    <a:pt x="28572" y="7605"/>
                    <a:pt x="28748" y="7605"/>
                  </a:cubicBezTo>
                  <a:cubicBezTo>
                    <a:pt x="28910" y="7605"/>
                    <a:pt x="29066" y="7642"/>
                    <a:pt x="29202" y="7715"/>
                  </a:cubicBezTo>
                  <a:cubicBezTo>
                    <a:pt x="29225" y="7726"/>
                    <a:pt x="29249" y="7732"/>
                    <a:pt x="29272" y="7732"/>
                  </a:cubicBezTo>
                  <a:cubicBezTo>
                    <a:pt x="29328" y="7732"/>
                    <a:pt x="29382" y="7702"/>
                    <a:pt x="29411" y="7650"/>
                  </a:cubicBezTo>
                  <a:cubicBezTo>
                    <a:pt x="29450" y="7575"/>
                    <a:pt x="29422" y="7482"/>
                    <a:pt x="29347" y="7438"/>
                  </a:cubicBezTo>
                  <a:cubicBezTo>
                    <a:pt x="29167" y="7343"/>
                    <a:pt x="28963" y="7296"/>
                    <a:pt x="28752" y="7296"/>
                  </a:cubicBezTo>
                  <a:close/>
                  <a:moveTo>
                    <a:pt x="28540" y="10197"/>
                  </a:moveTo>
                  <a:cubicBezTo>
                    <a:pt x="28336" y="10197"/>
                    <a:pt x="28126" y="10252"/>
                    <a:pt x="27936" y="10358"/>
                  </a:cubicBezTo>
                  <a:cubicBezTo>
                    <a:pt x="27614" y="10537"/>
                    <a:pt x="27395" y="10840"/>
                    <a:pt x="27341" y="11167"/>
                  </a:cubicBezTo>
                  <a:cubicBezTo>
                    <a:pt x="27326" y="11251"/>
                    <a:pt x="27386" y="11331"/>
                    <a:pt x="27469" y="11344"/>
                  </a:cubicBezTo>
                  <a:cubicBezTo>
                    <a:pt x="27479" y="11346"/>
                    <a:pt x="27486" y="11346"/>
                    <a:pt x="27494" y="11346"/>
                  </a:cubicBezTo>
                  <a:cubicBezTo>
                    <a:pt x="27568" y="11346"/>
                    <a:pt x="27633" y="11290"/>
                    <a:pt x="27646" y="11216"/>
                  </a:cubicBezTo>
                  <a:cubicBezTo>
                    <a:pt x="27685" y="10979"/>
                    <a:pt x="27851" y="10758"/>
                    <a:pt x="28087" y="10626"/>
                  </a:cubicBezTo>
                  <a:cubicBezTo>
                    <a:pt x="28231" y="10544"/>
                    <a:pt x="28388" y="10503"/>
                    <a:pt x="28538" y="10503"/>
                  </a:cubicBezTo>
                  <a:cubicBezTo>
                    <a:pt x="28637" y="10503"/>
                    <a:pt x="28732" y="10520"/>
                    <a:pt x="28819" y="10556"/>
                  </a:cubicBezTo>
                  <a:cubicBezTo>
                    <a:pt x="28839" y="10564"/>
                    <a:pt x="28860" y="10568"/>
                    <a:pt x="28879" y="10568"/>
                  </a:cubicBezTo>
                  <a:cubicBezTo>
                    <a:pt x="28939" y="10568"/>
                    <a:pt x="28995" y="10532"/>
                    <a:pt x="29020" y="10472"/>
                  </a:cubicBezTo>
                  <a:cubicBezTo>
                    <a:pt x="29052" y="10394"/>
                    <a:pt x="29013" y="10305"/>
                    <a:pt x="28935" y="10273"/>
                  </a:cubicBezTo>
                  <a:cubicBezTo>
                    <a:pt x="28812" y="10222"/>
                    <a:pt x="28677" y="10197"/>
                    <a:pt x="28540" y="10197"/>
                  </a:cubicBezTo>
                  <a:close/>
                  <a:moveTo>
                    <a:pt x="20323" y="11097"/>
                  </a:moveTo>
                  <a:cubicBezTo>
                    <a:pt x="20218" y="11097"/>
                    <a:pt x="20113" y="11114"/>
                    <a:pt x="20014" y="11151"/>
                  </a:cubicBezTo>
                  <a:cubicBezTo>
                    <a:pt x="19679" y="11275"/>
                    <a:pt x="19430" y="11612"/>
                    <a:pt x="19413" y="11969"/>
                  </a:cubicBezTo>
                  <a:cubicBezTo>
                    <a:pt x="19409" y="12052"/>
                    <a:pt x="19476" y="12125"/>
                    <a:pt x="19560" y="12130"/>
                  </a:cubicBezTo>
                  <a:lnTo>
                    <a:pt x="19567" y="12130"/>
                  </a:lnTo>
                  <a:cubicBezTo>
                    <a:pt x="19649" y="12130"/>
                    <a:pt x="19716" y="12065"/>
                    <a:pt x="19720" y="11984"/>
                  </a:cubicBezTo>
                  <a:cubicBezTo>
                    <a:pt x="19733" y="11746"/>
                    <a:pt x="19897" y="11521"/>
                    <a:pt x="20120" y="11439"/>
                  </a:cubicBezTo>
                  <a:cubicBezTo>
                    <a:pt x="20186" y="11415"/>
                    <a:pt x="20255" y="11404"/>
                    <a:pt x="20325" y="11404"/>
                  </a:cubicBezTo>
                  <a:cubicBezTo>
                    <a:pt x="20494" y="11404"/>
                    <a:pt x="20663" y="11471"/>
                    <a:pt x="20778" y="11595"/>
                  </a:cubicBezTo>
                  <a:cubicBezTo>
                    <a:pt x="20810" y="11628"/>
                    <a:pt x="20851" y="11644"/>
                    <a:pt x="20891" y="11644"/>
                  </a:cubicBezTo>
                  <a:cubicBezTo>
                    <a:pt x="20929" y="11644"/>
                    <a:pt x="20967" y="11630"/>
                    <a:pt x="20997" y="11602"/>
                  </a:cubicBezTo>
                  <a:cubicBezTo>
                    <a:pt x="21059" y="11545"/>
                    <a:pt x="21062" y="11446"/>
                    <a:pt x="21003" y="11383"/>
                  </a:cubicBezTo>
                  <a:cubicBezTo>
                    <a:pt x="20831" y="11199"/>
                    <a:pt x="20576" y="11097"/>
                    <a:pt x="20323" y="11097"/>
                  </a:cubicBezTo>
                  <a:close/>
                  <a:moveTo>
                    <a:pt x="14503" y="14346"/>
                  </a:moveTo>
                  <a:cubicBezTo>
                    <a:pt x="14130" y="14346"/>
                    <a:pt x="13755" y="14499"/>
                    <a:pt x="13450" y="14780"/>
                  </a:cubicBezTo>
                  <a:cubicBezTo>
                    <a:pt x="13099" y="15105"/>
                    <a:pt x="12911" y="15542"/>
                    <a:pt x="12937" y="15975"/>
                  </a:cubicBezTo>
                  <a:cubicBezTo>
                    <a:pt x="12941" y="16057"/>
                    <a:pt x="13008" y="16120"/>
                    <a:pt x="13090" y="16120"/>
                  </a:cubicBezTo>
                  <a:lnTo>
                    <a:pt x="13099" y="16120"/>
                  </a:lnTo>
                  <a:cubicBezTo>
                    <a:pt x="13183" y="16115"/>
                    <a:pt x="13248" y="16040"/>
                    <a:pt x="13244" y="15957"/>
                  </a:cubicBezTo>
                  <a:cubicBezTo>
                    <a:pt x="13222" y="15620"/>
                    <a:pt x="13378" y="15265"/>
                    <a:pt x="13659" y="15005"/>
                  </a:cubicBezTo>
                  <a:cubicBezTo>
                    <a:pt x="13906" y="14778"/>
                    <a:pt x="14206" y="14653"/>
                    <a:pt x="14502" y="14653"/>
                  </a:cubicBezTo>
                  <a:cubicBezTo>
                    <a:pt x="14549" y="14653"/>
                    <a:pt x="14596" y="14656"/>
                    <a:pt x="14642" y="14663"/>
                  </a:cubicBezTo>
                  <a:cubicBezTo>
                    <a:pt x="14648" y="14663"/>
                    <a:pt x="14654" y="14664"/>
                    <a:pt x="14660" y="14664"/>
                  </a:cubicBezTo>
                  <a:cubicBezTo>
                    <a:pt x="14736" y="14664"/>
                    <a:pt x="14803" y="14608"/>
                    <a:pt x="14815" y="14531"/>
                  </a:cubicBezTo>
                  <a:cubicBezTo>
                    <a:pt x="14826" y="14447"/>
                    <a:pt x="14765" y="14371"/>
                    <a:pt x="14681" y="14358"/>
                  </a:cubicBezTo>
                  <a:cubicBezTo>
                    <a:pt x="14622" y="14350"/>
                    <a:pt x="14563" y="14346"/>
                    <a:pt x="14503" y="14346"/>
                  </a:cubicBezTo>
                  <a:close/>
                  <a:moveTo>
                    <a:pt x="7811" y="17290"/>
                  </a:moveTo>
                  <a:cubicBezTo>
                    <a:pt x="7532" y="17290"/>
                    <a:pt x="7248" y="17390"/>
                    <a:pt x="7002" y="17580"/>
                  </a:cubicBezTo>
                  <a:cubicBezTo>
                    <a:pt x="6755" y="17773"/>
                    <a:pt x="6584" y="18028"/>
                    <a:pt x="6517" y="18305"/>
                  </a:cubicBezTo>
                  <a:cubicBezTo>
                    <a:pt x="6367" y="18242"/>
                    <a:pt x="6203" y="18210"/>
                    <a:pt x="6034" y="18210"/>
                  </a:cubicBezTo>
                  <a:cubicBezTo>
                    <a:pt x="5928" y="18210"/>
                    <a:pt x="5821" y="18222"/>
                    <a:pt x="5714" y="18247"/>
                  </a:cubicBezTo>
                  <a:cubicBezTo>
                    <a:pt x="5348" y="18335"/>
                    <a:pt x="5048" y="18558"/>
                    <a:pt x="4888" y="18861"/>
                  </a:cubicBezTo>
                  <a:cubicBezTo>
                    <a:pt x="4849" y="18935"/>
                    <a:pt x="4879" y="19028"/>
                    <a:pt x="4953" y="19067"/>
                  </a:cubicBezTo>
                  <a:cubicBezTo>
                    <a:pt x="4976" y="19080"/>
                    <a:pt x="5002" y="19086"/>
                    <a:pt x="5026" y="19086"/>
                  </a:cubicBezTo>
                  <a:cubicBezTo>
                    <a:pt x="5082" y="19086"/>
                    <a:pt x="5134" y="19056"/>
                    <a:pt x="5162" y="19004"/>
                  </a:cubicBezTo>
                  <a:cubicBezTo>
                    <a:pt x="5281" y="18779"/>
                    <a:pt x="5509" y="18612"/>
                    <a:pt x="5788" y="18547"/>
                  </a:cubicBezTo>
                  <a:cubicBezTo>
                    <a:pt x="5871" y="18527"/>
                    <a:pt x="5953" y="18518"/>
                    <a:pt x="6034" y="18518"/>
                  </a:cubicBezTo>
                  <a:cubicBezTo>
                    <a:pt x="6226" y="18518"/>
                    <a:pt x="6407" y="18572"/>
                    <a:pt x="6552" y="18675"/>
                  </a:cubicBezTo>
                  <a:lnTo>
                    <a:pt x="6785" y="18839"/>
                  </a:lnTo>
                  <a:lnTo>
                    <a:pt x="6794" y="18554"/>
                  </a:lnTo>
                  <a:cubicBezTo>
                    <a:pt x="6803" y="18281"/>
                    <a:pt x="6950" y="18017"/>
                    <a:pt x="7194" y="17825"/>
                  </a:cubicBezTo>
                  <a:cubicBezTo>
                    <a:pt x="7384" y="17680"/>
                    <a:pt x="7604" y="17601"/>
                    <a:pt x="7818" y="17601"/>
                  </a:cubicBezTo>
                  <a:cubicBezTo>
                    <a:pt x="7880" y="17601"/>
                    <a:pt x="7941" y="17608"/>
                    <a:pt x="8001" y="17621"/>
                  </a:cubicBezTo>
                  <a:cubicBezTo>
                    <a:pt x="8013" y="17623"/>
                    <a:pt x="8024" y="17625"/>
                    <a:pt x="8036" y="17625"/>
                  </a:cubicBezTo>
                  <a:cubicBezTo>
                    <a:pt x="8106" y="17625"/>
                    <a:pt x="8167" y="17577"/>
                    <a:pt x="8183" y="17506"/>
                  </a:cubicBezTo>
                  <a:cubicBezTo>
                    <a:pt x="8202" y="17424"/>
                    <a:pt x="8150" y="17340"/>
                    <a:pt x="8062" y="17318"/>
                  </a:cubicBezTo>
                  <a:cubicBezTo>
                    <a:pt x="7980" y="17299"/>
                    <a:pt x="7896" y="17290"/>
                    <a:pt x="7811" y="17290"/>
                  </a:cubicBezTo>
                  <a:close/>
                  <a:moveTo>
                    <a:pt x="15772" y="18143"/>
                  </a:moveTo>
                  <a:cubicBezTo>
                    <a:pt x="15493" y="18143"/>
                    <a:pt x="15205" y="18251"/>
                    <a:pt x="14977" y="18452"/>
                  </a:cubicBezTo>
                  <a:cubicBezTo>
                    <a:pt x="14692" y="18695"/>
                    <a:pt x="14534" y="19043"/>
                    <a:pt x="14551" y="19383"/>
                  </a:cubicBezTo>
                  <a:cubicBezTo>
                    <a:pt x="14557" y="19465"/>
                    <a:pt x="14624" y="19530"/>
                    <a:pt x="14705" y="19530"/>
                  </a:cubicBezTo>
                  <a:lnTo>
                    <a:pt x="14711" y="19530"/>
                  </a:lnTo>
                  <a:cubicBezTo>
                    <a:pt x="14798" y="19527"/>
                    <a:pt x="14863" y="19456"/>
                    <a:pt x="14858" y="19369"/>
                  </a:cubicBezTo>
                  <a:cubicBezTo>
                    <a:pt x="14847" y="19123"/>
                    <a:pt x="14966" y="18867"/>
                    <a:pt x="15176" y="18684"/>
                  </a:cubicBezTo>
                  <a:cubicBezTo>
                    <a:pt x="15349" y="18534"/>
                    <a:pt x="15561" y="18450"/>
                    <a:pt x="15765" y="18450"/>
                  </a:cubicBezTo>
                  <a:cubicBezTo>
                    <a:pt x="15810" y="18450"/>
                    <a:pt x="15855" y="18455"/>
                    <a:pt x="15899" y="18463"/>
                  </a:cubicBezTo>
                  <a:cubicBezTo>
                    <a:pt x="15909" y="18465"/>
                    <a:pt x="15919" y="18466"/>
                    <a:pt x="15929" y="18466"/>
                  </a:cubicBezTo>
                  <a:cubicBezTo>
                    <a:pt x="16001" y="18466"/>
                    <a:pt x="16065" y="18414"/>
                    <a:pt x="16079" y="18340"/>
                  </a:cubicBezTo>
                  <a:cubicBezTo>
                    <a:pt x="16094" y="18257"/>
                    <a:pt x="16039" y="18177"/>
                    <a:pt x="15960" y="18160"/>
                  </a:cubicBezTo>
                  <a:cubicBezTo>
                    <a:pt x="15899" y="18149"/>
                    <a:pt x="15835" y="18143"/>
                    <a:pt x="15772" y="18143"/>
                  </a:cubicBezTo>
                  <a:close/>
                  <a:moveTo>
                    <a:pt x="40304" y="309"/>
                  </a:moveTo>
                  <a:cubicBezTo>
                    <a:pt x="41113" y="309"/>
                    <a:pt x="41933" y="503"/>
                    <a:pt x="42630" y="895"/>
                  </a:cubicBezTo>
                  <a:cubicBezTo>
                    <a:pt x="45477" y="2494"/>
                    <a:pt x="47726" y="5747"/>
                    <a:pt x="48228" y="8990"/>
                  </a:cubicBezTo>
                  <a:cubicBezTo>
                    <a:pt x="48818" y="12781"/>
                    <a:pt x="47262" y="16782"/>
                    <a:pt x="44263" y="19181"/>
                  </a:cubicBezTo>
                  <a:cubicBezTo>
                    <a:pt x="41511" y="21384"/>
                    <a:pt x="37935" y="22126"/>
                    <a:pt x="34200" y="22749"/>
                  </a:cubicBezTo>
                  <a:cubicBezTo>
                    <a:pt x="28990" y="23617"/>
                    <a:pt x="23673" y="24304"/>
                    <a:pt x="18473" y="24304"/>
                  </a:cubicBezTo>
                  <a:cubicBezTo>
                    <a:pt x="12135" y="24304"/>
                    <a:pt x="5972" y="23283"/>
                    <a:pt x="391" y="20322"/>
                  </a:cubicBezTo>
                  <a:cubicBezTo>
                    <a:pt x="1162" y="18563"/>
                    <a:pt x="2769" y="17193"/>
                    <a:pt x="4821" y="16557"/>
                  </a:cubicBezTo>
                  <a:cubicBezTo>
                    <a:pt x="5597" y="16316"/>
                    <a:pt x="6379" y="16198"/>
                    <a:pt x="7140" y="16198"/>
                  </a:cubicBezTo>
                  <a:cubicBezTo>
                    <a:pt x="8441" y="16198"/>
                    <a:pt x="9680" y="16545"/>
                    <a:pt x="10721" y="17223"/>
                  </a:cubicBezTo>
                  <a:lnTo>
                    <a:pt x="11074" y="17453"/>
                  </a:lnTo>
                  <a:lnTo>
                    <a:pt x="10952" y="17050"/>
                  </a:lnTo>
                  <a:cubicBezTo>
                    <a:pt x="10489" y="15520"/>
                    <a:pt x="11102" y="13744"/>
                    <a:pt x="12411" y="12828"/>
                  </a:cubicBezTo>
                  <a:cubicBezTo>
                    <a:pt x="13049" y="12380"/>
                    <a:pt x="13823" y="12157"/>
                    <a:pt x="14596" y="12157"/>
                  </a:cubicBezTo>
                  <a:cubicBezTo>
                    <a:pt x="15409" y="12157"/>
                    <a:pt x="16222" y="12403"/>
                    <a:pt x="16877" y="12893"/>
                  </a:cubicBezTo>
                  <a:lnTo>
                    <a:pt x="17195" y="13129"/>
                  </a:lnTo>
                  <a:lnTo>
                    <a:pt x="17123" y="12740"/>
                  </a:lnTo>
                  <a:cubicBezTo>
                    <a:pt x="16979" y="11995"/>
                    <a:pt x="17303" y="11392"/>
                    <a:pt x="17600" y="11020"/>
                  </a:cubicBezTo>
                  <a:cubicBezTo>
                    <a:pt x="18164" y="10312"/>
                    <a:pt x="19106" y="9830"/>
                    <a:pt x="20008" y="9791"/>
                  </a:cubicBezTo>
                  <a:cubicBezTo>
                    <a:pt x="20071" y="9789"/>
                    <a:pt x="20134" y="9787"/>
                    <a:pt x="20197" y="9787"/>
                  </a:cubicBezTo>
                  <a:cubicBezTo>
                    <a:pt x="21694" y="9787"/>
                    <a:pt x="23089" y="10562"/>
                    <a:pt x="24504" y="11422"/>
                  </a:cubicBezTo>
                  <a:lnTo>
                    <a:pt x="24952" y="11697"/>
                  </a:lnTo>
                  <a:lnTo>
                    <a:pt x="24952" y="11697"/>
                  </a:lnTo>
                  <a:lnTo>
                    <a:pt x="24721" y="11225"/>
                  </a:lnTo>
                  <a:cubicBezTo>
                    <a:pt x="23795" y="9321"/>
                    <a:pt x="24599" y="6744"/>
                    <a:pt x="26445" y="5705"/>
                  </a:cubicBezTo>
                  <a:cubicBezTo>
                    <a:pt x="27042" y="5369"/>
                    <a:pt x="27721" y="5211"/>
                    <a:pt x="28404" y="5211"/>
                  </a:cubicBezTo>
                  <a:cubicBezTo>
                    <a:pt x="29832" y="5211"/>
                    <a:pt x="31281" y="5901"/>
                    <a:pt x="32053" y="7107"/>
                  </a:cubicBezTo>
                  <a:lnTo>
                    <a:pt x="32354" y="7579"/>
                  </a:lnTo>
                  <a:lnTo>
                    <a:pt x="32335" y="7019"/>
                  </a:lnTo>
                  <a:cubicBezTo>
                    <a:pt x="32305" y="6121"/>
                    <a:pt x="32798" y="5238"/>
                    <a:pt x="33661" y="4660"/>
                  </a:cubicBezTo>
                  <a:cubicBezTo>
                    <a:pt x="34197" y="4299"/>
                    <a:pt x="34789" y="4113"/>
                    <a:pt x="35359" y="4113"/>
                  </a:cubicBezTo>
                  <a:cubicBezTo>
                    <a:pt x="35702" y="4113"/>
                    <a:pt x="36037" y="4181"/>
                    <a:pt x="36346" y="4318"/>
                  </a:cubicBezTo>
                  <a:lnTo>
                    <a:pt x="36600" y="4433"/>
                  </a:lnTo>
                  <a:lnTo>
                    <a:pt x="36600" y="4433"/>
                  </a:lnTo>
                  <a:lnTo>
                    <a:pt x="36560" y="4154"/>
                  </a:lnTo>
                  <a:cubicBezTo>
                    <a:pt x="36359" y="2836"/>
                    <a:pt x="36805" y="1724"/>
                    <a:pt x="37815" y="1031"/>
                  </a:cubicBezTo>
                  <a:cubicBezTo>
                    <a:pt x="38507" y="552"/>
                    <a:pt x="39399" y="309"/>
                    <a:pt x="40304" y="309"/>
                  </a:cubicBezTo>
                  <a:close/>
                  <a:moveTo>
                    <a:pt x="40305" y="0"/>
                  </a:moveTo>
                  <a:cubicBezTo>
                    <a:pt x="39338" y="0"/>
                    <a:pt x="38384" y="259"/>
                    <a:pt x="37642" y="772"/>
                  </a:cubicBezTo>
                  <a:cubicBezTo>
                    <a:pt x="36599" y="1492"/>
                    <a:pt x="36100" y="2607"/>
                    <a:pt x="36227" y="3937"/>
                  </a:cubicBezTo>
                  <a:cubicBezTo>
                    <a:pt x="35949" y="3845"/>
                    <a:pt x="35657" y="3799"/>
                    <a:pt x="35360" y="3799"/>
                  </a:cubicBezTo>
                  <a:cubicBezTo>
                    <a:pt x="34731" y="3799"/>
                    <a:pt x="34079" y="4003"/>
                    <a:pt x="33492" y="4400"/>
                  </a:cubicBezTo>
                  <a:cubicBezTo>
                    <a:pt x="32685" y="4944"/>
                    <a:pt x="32168" y="5734"/>
                    <a:pt x="32054" y="6577"/>
                  </a:cubicBezTo>
                  <a:cubicBezTo>
                    <a:pt x="31186" y="5507"/>
                    <a:pt x="29785" y="4903"/>
                    <a:pt x="28401" y="4903"/>
                  </a:cubicBezTo>
                  <a:cubicBezTo>
                    <a:pt x="27667" y="4903"/>
                    <a:pt x="26938" y="5073"/>
                    <a:pt x="26296" y="5433"/>
                  </a:cubicBezTo>
                  <a:cubicBezTo>
                    <a:pt x="24456" y="6469"/>
                    <a:pt x="23578" y="8932"/>
                    <a:pt x="24264" y="10914"/>
                  </a:cubicBezTo>
                  <a:cubicBezTo>
                    <a:pt x="22949" y="10133"/>
                    <a:pt x="21634" y="9476"/>
                    <a:pt x="20207" y="9476"/>
                  </a:cubicBezTo>
                  <a:cubicBezTo>
                    <a:pt x="20137" y="9476"/>
                    <a:pt x="20067" y="9478"/>
                    <a:pt x="19997" y="9481"/>
                  </a:cubicBezTo>
                  <a:cubicBezTo>
                    <a:pt x="18995" y="9524"/>
                    <a:pt x="17985" y="10041"/>
                    <a:pt x="17362" y="10825"/>
                  </a:cubicBezTo>
                  <a:cubicBezTo>
                    <a:pt x="16966" y="11323"/>
                    <a:pt x="16769" y="11891"/>
                    <a:pt x="16786" y="12452"/>
                  </a:cubicBezTo>
                  <a:cubicBezTo>
                    <a:pt x="16133" y="12050"/>
                    <a:pt x="15366" y="11849"/>
                    <a:pt x="14600" y="11849"/>
                  </a:cubicBezTo>
                  <a:cubicBezTo>
                    <a:pt x="13763" y="11849"/>
                    <a:pt x="12926" y="12089"/>
                    <a:pt x="12236" y="12573"/>
                  </a:cubicBezTo>
                  <a:cubicBezTo>
                    <a:pt x="10929" y="13491"/>
                    <a:pt x="10262" y="15207"/>
                    <a:pt x="10569" y="16766"/>
                  </a:cubicBezTo>
                  <a:cubicBezTo>
                    <a:pt x="9548" y="16183"/>
                    <a:pt x="8370" y="15886"/>
                    <a:pt x="7141" y="15886"/>
                  </a:cubicBezTo>
                  <a:cubicBezTo>
                    <a:pt x="6350" y="15886"/>
                    <a:pt x="5537" y="16009"/>
                    <a:pt x="4732" y="16260"/>
                  </a:cubicBezTo>
                  <a:cubicBezTo>
                    <a:pt x="2544" y="16940"/>
                    <a:pt x="839" y="18424"/>
                    <a:pt x="54" y="20330"/>
                  </a:cubicBezTo>
                  <a:lnTo>
                    <a:pt x="0" y="20456"/>
                  </a:lnTo>
                  <a:lnTo>
                    <a:pt x="123" y="20521"/>
                  </a:lnTo>
                  <a:cubicBezTo>
                    <a:pt x="5790" y="23561"/>
                    <a:pt x="12047" y="24608"/>
                    <a:pt x="18474" y="24608"/>
                  </a:cubicBezTo>
                  <a:cubicBezTo>
                    <a:pt x="23695" y="24608"/>
                    <a:pt x="29029" y="23918"/>
                    <a:pt x="34250" y="23048"/>
                  </a:cubicBezTo>
                  <a:cubicBezTo>
                    <a:pt x="38025" y="22418"/>
                    <a:pt x="41647" y="21668"/>
                    <a:pt x="44456" y="19419"/>
                  </a:cubicBezTo>
                  <a:cubicBezTo>
                    <a:pt x="47539" y="16955"/>
                    <a:pt x="49138" y="12841"/>
                    <a:pt x="48535" y="8938"/>
                  </a:cubicBezTo>
                  <a:cubicBezTo>
                    <a:pt x="48018" y="5608"/>
                    <a:pt x="45709" y="2267"/>
                    <a:pt x="42783" y="623"/>
                  </a:cubicBezTo>
                  <a:cubicBezTo>
                    <a:pt x="42041" y="207"/>
                    <a:pt x="41168" y="0"/>
                    <a:pt x="40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9"/>
          <p:cNvGrpSpPr/>
          <p:nvPr/>
        </p:nvGrpSpPr>
        <p:grpSpPr>
          <a:xfrm rot="10800000">
            <a:off x="-347018" y="-338382"/>
            <a:ext cx="3273020" cy="1639108"/>
            <a:chOff x="7172350" y="4238286"/>
            <a:chExt cx="2207770" cy="1105637"/>
          </a:xfrm>
        </p:grpSpPr>
        <p:sp>
          <p:nvSpPr>
            <p:cNvPr id="449" name="Google Shape;449;p9"/>
            <p:cNvSpPr/>
            <p:nvPr/>
          </p:nvSpPr>
          <p:spPr>
            <a:xfrm>
              <a:off x="7181111" y="4245161"/>
              <a:ext cx="2191640" cy="1091305"/>
            </a:xfrm>
            <a:custGeom>
              <a:avLst/>
              <a:gdLst/>
              <a:ahLst/>
              <a:cxnLst/>
              <a:rect l="l" t="t" r="r" b="b"/>
              <a:pathLst>
                <a:path w="48779" h="24289" extrusionOk="0">
                  <a:moveTo>
                    <a:pt x="40112" y="1"/>
                  </a:moveTo>
                  <a:cubicBezTo>
                    <a:pt x="37927" y="1"/>
                    <a:pt x="35814" y="1367"/>
                    <a:pt x="36216" y="4022"/>
                  </a:cubicBezTo>
                  <a:cubicBezTo>
                    <a:pt x="35880" y="3872"/>
                    <a:pt x="35526" y="3804"/>
                    <a:pt x="35171" y="3804"/>
                  </a:cubicBezTo>
                  <a:cubicBezTo>
                    <a:pt x="33561" y="3804"/>
                    <a:pt x="31934" y="5208"/>
                    <a:pt x="31991" y="6868"/>
                  </a:cubicBezTo>
                  <a:cubicBezTo>
                    <a:pt x="31190" y="5616"/>
                    <a:pt x="29694" y="4901"/>
                    <a:pt x="28216" y="4901"/>
                  </a:cubicBezTo>
                  <a:cubicBezTo>
                    <a:pt x="27506" y="4901"/>
                    <a:pt x="26800" y="5066"/>
                    <a:pt x="26177" y="5416"/>
                  </a:cubicBezTo>
                  <a:cubicBezTo>
                    <a:pt x="24257" y="6494"/>
                    <a:pt x="23426" y="9157"/>
                    <a:pt x="24391" y="11135"/>
                  </a:cubicBezTo>
                  <a:cubicBezTo>
                    <a:pt x="23034" y="10308"/>
                    <a:pt x="21571" y="9477"/>
                    <a:pt x="19995" y="9477"/>
                  </a:cubicBezTo>
                  <a:cubicBezTo>
                    <a:pt x="19933" y="9477"/>
                    <a:pt x="19871" y="9478"/>
                    <a:pt x="19809" y="9480"/>
                  </a:cubicBezTo>
                  <a:cubicBezTo>
                    <a:pt x="18162" y="9553"/>
                    <a:pt x="16472" y="10994"/>
                    <a:pt x="16779" y="12613"/>
                  </a:cubicBezTo>
                  <a:cubicBezTo>
                    <a:pt x="16099" y="12107"/>
                    <a:pt x="15251" y="11852"/>
                    <a:pt x="14404" y="11852"/>
                  </a:cubicBezTo>
                  <a:cubicBezTo>
                    <a:pt x="13598" y="11852"/>
                    <a:pt x="12792" y="12083"/>
                    <a:pt x="12131" y="12546"/>
                  </a:cubicBezTo>
                  <a:cubicBezTo>
                    <a:pt x="10775" y="13496"/>
                    <a:pt x="10134" y="15356"/>
                    <a:pt x="10613" y="16942"/>
                  </a:cubicBezTo>
                  <a:cubicBezTo>
                    <a:pt x="9516" y="16225"/>
                    <a:pt x="8234" y="15893"/>
                    <a:pt x="6939" y="15893"/>
                  </a:cubicBezTo>
                  <a:cubicBezTo>
                    <a:pt x="4056" y="15893"/>
                    <a:pt x="1110" y="17537"/>
                    <a:pt x="1" y="20236"/>
                  </a:cubicBezTo>
                  <a:cubicBezTo>
                    <a:pt x="5628" y="23256"/>
                    <a:pt x="11913" y="24289"/>
                    <a:pt x="18335" y="24289"/>
                  </a:cubicBezTo>
                  <a:cubicBezTo>
                    <a:pt x="23571" y="24289"/>
                    <a:pt x="28898" y="23602"/>
                    <a:pt x="34033" y="22746"/>
                  </a:cubicBezTo>
                  <a:cubicBezTo>
                    <a:pt x="37610" y="22149"/>
                    <a:pt x="41334" y="21415"/>
                    <a:pt x="44166" y="19149"/>
                  </a:cubicBezTo>
                  <a:cubicBezTo>
                    <a:pt x="47189" y="16728"/>
                    <a:pt x="48779" y="12637"/>
                    <a:pt x="48186" y="8809"/>
                  </a:cubicBezTo>
                  <a:cubicBezTo>
                    <a:pt x="47680" y="5529"/>
                    <a:pt x="45430" y="2246"/>
                    <a:pt x="42511" y="604"/>
                  </a:cubicBezTo>
                  <a:cubicBezTo>
                    <a:pt x="41792" y="200"/>
                    <a:pt x="40947" y="1"/>
                    <a:pt x="40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172350" y="4238286"/>
              <a:ext cx="2207770" cy="1105637"/>
            </a:xfrm>
            <a:custGeom>
              <a:avLst/>
              <a:gdLst/>
              <a:ahLst/>
              <a:cxnLst/>
              <a:rect l="l" t="t" r="r" b="b"/>
              <a:pathLst>
                <a:path w="49138" h="24608" extrusionOk="0">
                  <a:moveTo>
                    <a:pt x="40792" y="1884"/>
                  </a:moveTo>
                  <a:cubicBezTo>
                    <a:pt x="40550" y="1884"/>
                    <a:pt x="40300" y="1941"/>
                    <a:pt x="40068" y="2055"/>
                  </a:cubicBezTo>
                  <a:cubicBezTo>
                    <a:pt x="39633" y="2269"/>
                    <a:pt x="39317" y="2652"/>
                    <a:pt x="39226" y="3081"/>
                  </a:cubicBezTo>
                  <a:cubicBezTo>
                    <a:pt x="39209" y="3163"/>
                    <a:pt x="39261" y="3245"/>
                    <a:pt x="39345" y="3263"/>
                  </a:cubicBezTo>
                  <a:cubicBezTo>
                    <a:pt x="39356" y="3265"/>
                    <a:pt x="39369" y="3265"/>
                    <a:pt x="39378" y="3265"/>
                  </a:cubicBezTo>
                  <a:cubicBezTo>
                    <a:pt x="39449" y="3265"/>
                    <a:pt x="39512" y="3217"/>
                    <a:pt x="39529" y="3145"/>
                  </a:cubicBezTo>
                  <a:cubicBezTo>
                    <a:pt x="39601" y="2808"/>
                    <a:pt x="39852" y="2501"/>
                    <a:pt x="40206" y="2328"/>
                  </a:cubicBezTo>
                  <a:cubicBezTo>
                    <a:pt x="40396" y="2235"/>
                    <a:pt x="40599" y="2188"/>
                    <a:pt x="40795" y="2188"/>
                  </a:cubicBezTo>
                  <a:cubicBezTo>
                    <a:pt x="40961" y="2188"/>
                    <a:pt x="41122" y="2222"/>
                    <a:pt x="41265" y="2291"/>
                  </a:cubicBezTo>
                  <a:cubicBezTo>
                    <a:pt x="41287" y="2302"/>
                    <a:pt x="41310" y="2307"/>
                    <a:pt x="41332" y="2307"/>
                  </a:cubicBezTo>
                  <a:cubicBezTo>
                    <a:pt x="41389" y="2307"/>
                    <a:pt x="41443" y="2275"/>
                    <a:pt x="41470" y="2220"/>
                  </a:cubicBezTo>
                  <a:cubicBezTo>
                    <a:pt x="41507" y="2142"/>
                    <a:pt x="41474" y="2053"/>
                    <a:pt x="41397" y="2018"/>
                  </a:cubicBezTo>
                  <a:cubicBezTo>
                    <a:pt x="41212" y="1928"/>
                    <a:pt x="41005" y="1884"/>
                    <a:pt x="40792" y="1884"/>
                  </a:cubicBezTo>
                  <a:close/>
                  <a:moveTo>
                    <a:pt x="28752" y="7296"/>
                  </a:moveTo>
                  <a:cubicBezTo>
                    <a:pt x="28528" y="7296"/>
                    <a:pt x="28298" y="7349"/>
                    <a:pt x="28081" y="7454"/>
                  </a:cubicBezTo>
                  <a:cubicBezTo>
                    <a:pt x="27659" y="7661"/>
                    <a:pt x="27365" y="8031"/>
                    <a:pt x="27291" y="8443"/>
                  </a:cubicBezTo>
                  <a:cubicBezTo>
                    <a:pt x="27274" y="8527"/>
                    <a:pt x="27330" y="8607"/>
                    <a:pt x="27414" y="8622"/>
                  </a:cubicBezTo>
                  <a:cubicBezTo>
                    <a:pt x="27423" y="8626"/>
                    <a:pt x="27432" y="8626"/>
                    <a:pt x="27442" y="8626"/>
                  </a:cubicBezTo>
                  <a:cubicBezTo>
                    <a:pt x="27514" y="8626"/>
                    <a:pt x="27579" y="8574"/>
                    <a:pt x="27592" y="8499"/>
                  </a:cubicBezTo>
                  <a:cubicBezTo>
                    <a:pt x="27648" y="8181"/>
                    <a:pt x="27882" y="7895"/>
                    <a:pt x="28215" y="7733"/>
                  </a:cubicBezTo>
                  <a:cubicBezTo>
                    <a:pt x="28388" y="7648"/>
                    <a:pt x="28572" y="7605"/>
                    <a:pt x="28748" y="7605"/>
                  </a:cubicBezTo>
                  <a:cubicBezTo>
                    <a:pt x="28910" y="7605"/>
                    <a:pt x="29066" y="7642"/>
                    <a:pt x="29202" y="7715"/>
                  </a:cubicBezTo>
                  <a:cubicBezTo>
                    <a:pt x="29225" y="7726"/>
                    <a:pt x="29249" y="7732"/>
                    <a:pt x="29272" y="7732"/>
                  </a:cubicBezTo>
                  <a:cubicBezTo>
                    <a:pt x="29328" y="7732"/>
                    <a:pt x="29382" y="7702"/>
                    <a:pt x="29411" y="7650"/>
                  </a:cubicBezTo>
                  <a:cubicBezTo>
                    <a:pt x="29450" y="7575"/>
                    <a:pt x="29422" y="7482"/>
                    <a:pt x="29347" y="7438"/>
                  </a:cubicBezTo>
                  <a:cubicBezTo>
                    <a:pt x="29167" y="7343"/>
                    <a:pt x="28963" y="7296"/>
                    <a:pt x="28752" y="7296"/>
                  </a:cubicBezTo>
                  <a:close/>
                  <a:moveTo>
                    <a:pt x="28540" y="10197"/>
                  </a:moveTo>
                  <a:cubicBezTo>
                    <a:pt x="28336" y="10197"/>
                    <a:pt x="28126" y="10252"/>
                    <a:pt x="27936" y="10358"/>
                  </a:cubicBezTo>
                  <a:cubicBezTo>
                    <a:pt x="27614" y="10537"/>
                    <a:pt x="27395" y="10840"/>
                    <a:pt x="27341" y="11167"/>
                  </a:cubicBezTo>
                  <a:cubicBezTo>
                    <a:pt x="27326" y="11251"/>
                    <a:pt x="27386" y="11331"/>
                    <a:pt x="27469" y="11344"/>
                  </a:cubicBezTo>
                  <a:cubicBezTo>
                    <a:pt x="27479" y="11346"/>
                    <a:pt x="27486" y="11346"/>
                    <a:pt x="27494" y="11346"/>
                  </a:cubicBezTo>
                  <a:cubicBezTo>
                    <a:pt x="27568" y="11346"/>
                    <a:pt x="27633" y="11290"/>
                    <a:pt x="27646" y="11216"/>
                  </a:cubicBezTo>
                  <a:cubicBezTo>
                    <a:pt x="27685" y="10979"/>
                    <a:pt x="27851" y="10758"/>
                    <a:pt x="28087" y="10626"/>
                  </a:cubicBezTo>
                  <a:cubicBezTo>
                    <a:pt x="28231" y="10544"/>
                    <a:pt x="28388" y="10503"/>
                    <a:pt x="28538" y="10503"/>
                  </a:cubicBezTo>
                  <a:cubicBezTo>
                    <a:pt x="28637" y="10503"/>
                    <a:pt x="28732" y="10520"/>
                    <a:pt x="28819" y="10556"/>
                  </a:cubicBezTo>
                  <a:cubicBezTo>
                    <a:pt x="28839" y="10564"/>
                    <a:pt x="28860" y="10568"/>
                    <a:pt x="28879" y="10568"/>
                  </a:cubicBezTo>
                  <a:cubicBezTo>
                    <a:pt x="28939" y="10568"/>
                    <a:pt x="28995" y="10532"/>
                    <a:pt x="29020" y="10472"/>
                  </a:cubicBezTo>
                  <a:cubicBezTo>
                    <a:pt x="29052" y="10394"/>
                    <a:pt x="29013" y="10305"/>
                    <a:pt x="28935" y="10273"/>
                  </a:cubicBezTo>
                  <a:cubicBezTo>
                    <a:pt x="28812" y="10222"/>
                    <a:pt x="28677" y="10197"/>
                    <a:pt x="28540" y="10197"/>
                  </a:cubicBezTo>
                  <a:close/>
                  <a:moveTo>
                    <a:pt x="20323" y="11097"/>
                  </a:moveTo>
                  <a:cubicBezTo>
                    <a:pt x="20218" y="11097"/>
                    <a:pt x="20113" y="11114"/>
                    <a:pt x="20014" y="11151"/>
                  </a:cubicBezTo>
                  <a:cubicBezTo>
                    <a:pt x="19679" y="11275"/>
                    <a:pt x="19430" y="11612"/>
                    <a:pt x="19413" y="11969"/>
                  </a:cubicBezTo>
                  <a:cubicBezTo>
                    <a:pt x="19409" y="12052"/>
                    <a:pt x="19476" y="12125"/>
                    <a:pt x="19560" y="12130"/>
                  </a:cubicBezTo>
                  <a:lnTo>
                    <a:pt x="19567" y="12130"/>
                  </a:lnTo>
                  <a:cubicBezTo>
                    <a:pt x="19649" y="12130"/>
                    <a:pt x="19716" y="12065"/>
                    <a:pt x="19720" y="11984"/>
                  </a:cubicBezTo>
                  <a:cubicBezTo>
                    <a:pt x="19733" y="11746"/>
                    <a:pt x="19897" y="11521"/>
                    <a:pt x="20120" y="11439"/>
                  </a:cubicBezTo>
                  <a:cubicBezTo>
                    <a:pt x="20186" y="11415"/>
                    <a:pt x="20255" y="11404"/>
                    <a:pt x="20325" y="11404"/>
                  </a:cubicBezTo>
                  <a:cubicBezTo>
                    <a:pt x="20494" y="11404"/>
                    <a:pt x="20663" y="11471"/>
                    <a:pt x="20778" y="11595"/>
                  </a:cubicBezTo>
                  <a:cubicBezTo>
                    <a:pt x="20810" y="11628"/>
                    <a:pt x="20851" y="11644"/>
                    <a:pt x="20891" y="11644"/>
                  </a:cubicBezTo>
                  <a:cubicBezTo>
                    <a:pt x="20929" y="11644"/>
                    <a:pt x="20967" y="11630"/>
                    <a:pt x="20997" y="11602"/>
                  </a:cubicBezTo>
                  <a:cubicBezTo>
                    <a:pt x="21059" y="11545"/>
                    <a:pt x="21062" y="11446"/>
                    <a:pt x="21003" y="11383"/>
                  </a:cubicBezTo>
                  <a:cubicBezTo>
                    <a:pt x="20831" y="11199"/>
                    <a:pt x="20576" y="11097"/>
                    <a:pt x="20323" y="11097"/>
                  </a:cubicBezTo>
                  <a:close/>
                  <a:moveTo>
                    <a:pt x="14503" y="14346"/>
                  </a:moveTo>
                  <a:cubicBezTo>
                    <a:pt x="14130" y="14346"/>
                    <a:pt x="13755" y="14499"/>
                    <a:pt x="13450" y="14780"/>
                  </a:cubicBezTo>
                  <a:cubicBezTo>
                    <a:pt x="13099" y="15105"/>
                    <a:pt x="12911" y="15542"/>
                    <a:pt x="12937" y="15975"/>
                  </a:cubicBezTo>
                  <a:cubicBezTo>
                    <a:pt x="12941" y="16057"/>
                    <a:pt x="13008" y="16120"/>
                    <a:pt x="13090" y="16120"/>
                  </a:cubicBezTo>
                  <a:lnTo>
                    <a:pt x="13099" y="16120"/>
                  </a:lnTo>
                  <a:cubicBezTo>
                    <a:pt x="13183" y="16115"/>
                    <a:pt x="13248" y="16040"/>
                    <a:pt x="13244" y="15957"/>
                  </a:cubicBezTo>
                  <a:cubicBezTo>
                    <a:pt x="13222" y="15620"/>
                    <a:pt x="13378" y="15265"/>
                    <a:pt x="13659" y="15005"/>
                  </a:cubicBezTo>
                  <a:cubicBezTo>
                    <a:pt x="13906" y="14778"/>
                    <a:pt x="14206" y="14653"/>
                    <a:pt x="14502" y="14653"/>
                  </a:cubicBezTo>
                  <a:cubicBezTo>
                    <a:pt x="14549" y="14653"/>
                    <a:pt x="14596" y="14656"/>
                    <a:pt x="14642" y="14663"/>
                  </a:cubicBezTo>
                  <a:cubicBezTo>
                    <a:pt x="14648" y="14663"/>
                    <a:pt x="14654" y="14664"/>
                    <a:pt x="14660" y="14664"/>
                  </a:cubicBezTo>
                  <a:cubicBezTo>
                    <a:pt x="14736" y="14664"/>
                    <a:pt x="14803" y="14608"/>
                    <a:pt x="14815" y="14531"/>
                  </a:cubicBezTo>
                  <a:cubicBezTo>
                    <a:pt x="14826" y="14447"/>
                    <a:pt x="14765" y="14371"/>
                    <a:pt x="14681" y="14358"/>
                  </a:cubicBezTo>
                  <a:cubicBezTo>
                    <a:pt x="14622" y="14350"/>
                    <a:pt x="14563" y="14346"/>
                    <a:pt x="14503" y="14346"/>
                  </a:cubicBezTo>
                  <a:close/>
                  <a:moveTo>
                    <a:pt x="7811" y="17290"/>
                  </a:moveTo>
                  <a:cubicBezTo>
                    <a:pt x="7532" y="17290"/>
                    <a:pt x="7248" y="17390"/>
                    <a:pt x="7002" y="17580"/>
                  </a:cubicBezTo>
                  <a:cubicBezTo>
                    <a:pt x="6755" y="17773"/>
                    <a:pt x="6584" y="18028"/>
                    <a:pt x="6517" y="18305"/>
                  </a:cubicBezTo>
                  <a:cubicBezTo>
                    <a:pt x="6367" y="18242"/>
                    <a:pt x="6203" y="18210"/>
                    <a:pt x="6034" y="18210"/>
                  </a:cubicBezTo>
                  <a:cubicBezTo>
                    <a:pt x="5928" y="18210"/>
                    <a:pt x="5821" y="18222"/>
                    <a:pt x="5714" y="18247"/>
                  </a:cubicBezTo>
                  <a:cubicBezTo>
                    <a:pt x="5348" y="18335"/>
                    <a:pt x="5048" y="18558"/>
                    <a:pt x="4888" y="18861"/>
                  </a:cubicBezTo>
                  <a:cubicBezTo>
                    <a:pt x="4849" y="18935"/>
                    <a:pt x="4879" y="19028"/>
                    <a:pt x="4953" y="19067"/>
                  </a:cubicBezTo>
                  <a:cubicBezTo>
                    <a:pt x="4976" y="19080"/>
                    <a:pt x="5002" y="19086"/>
                    <a:pt x="5026" y="19086"/>
                  </a:cubicBezTo>
                  <a:cubicBezTo>
                    <a:pt x="5082" y="19086"/>
                    <a:pt x="5134" y="19056"/>
                    <a:pt x="5162" y="19004"/>
                  </a:cubicBezTo>
                  <a:cubicBezTo>
                    <a:pt x="5281" y="18779"/>
                    <a:pt x="5509" y="18612"/>
                    <a:pt x="5788" y="18547"/>
                  </a:cubicBezTo>
                  <a:cubicBezTo>
                    <a:pt x="5871" y="18527"/>
                    <a:pt x="5953" y="18518"/>
                    <a:pt x="6034" y="18518"/>
                  </a:cubicBezTo>
                  <a:cubicBezTo>
                    <a:pt x="6226" y="18518"/>
                    <a:pt x="6407" y="18572"/>
                    <a:pt x="6552" y="18675"/>
                  </a:cubicBezTo>
                  <a:lnTo>
                    <a:pt x="6785" y="18839"/>
                  </a:lnTo>
                  <a:lnTo>
                    <a:pt x="6794" y="18554"/>
                  </a:lnTo>
                  <a:cubicBezTo>
                    <a:pt x="6803" y="18281"/>
                    <a:pt x="6950" y="18017"/>
                    <a:pt x="7194" y="17825"/>
                  </a:cubicBezTo>
                  <a:cubicBezTo>
                    <a:pt x="7384" y="17680"/>
                    <a:pt x="7604" y="17601"/>
                    <a:pt x="7818" y="17601"/>
                  </a:cubicBezTo>
                  <a:cubicBezTo>
                    <a:pt x="7880" y="17601"/>
                    <a:pt x="7941" y="17608"/>
                    <a:pt x="8001" y="17621"/>
                  </a:cubicBezTo>
                  <a:cubicBezTo>
                    <a:pt x="8013" y="17623"/>
                    <a:pt x="8024" y="17625"/>
                    <a:pt x="8036" y="17625"/>
                  </a:cubicBezTo>
                  <a:cubicBezTo>
                    <a:pt x="8106" y="17625"/>
                    <a:pt x="8167" y="17577"/>
                    <a:pt x="8183" y="17506"/>
                  </a:cubicBezTo>
                  <a:cubicBezTo>
                    <a:pt x="8202" y="17424"/>
                    <a:pt x="8150" y="17340"/>
                    <a:pt x="8062" y="17318"/>
                  </a:cubicBezTo>
                  <a:cubicBezTo>
                    <a:pt x="7980" y="17299"/>
                    <a:pt x="7896" y="17290"/>
                    <a:pt x="7811" y="17290"/>
                  </a:cubicBezTo>
                  <a:close/>
                  <a:moveTo>
                    <a:pt x="15772" y="18143"/>
                  </a:moveTo>
                  <a:cubicBezTo>
                    <a:pt x="15493" y="18143"/>
                    <a:pt x="15205" y="18251"/>
                    <a:pt x="14977" y="18452"/>
                  </a:cubicBezTo>
                  <a:cubicBezTo>
                    <a:pt x="14692" y="18695"/>
                    <a:pt x="14534" y="19043"/>
                    <a:pt x="14551" y="19383"/>
                  </a:cubicBezTo>
                  <a:cubicBezTo>
                    <a:pt x="14557" y="19465"/>
                    <a:pt x="14624" y="19530"/>
                    <a:pt x="14705" y="19530"/>
                  </a:cubicBezTo>
                  <a:lnTo>
                    <a:pt x="14711" y="19530"/>
                  </a:lnTo>
                  <a:cubicBezTo>
                    <a:pt x="14798" y="19527"/>
                    <a:pt x="14863" y="19456"/>
                    <a:pt x="14858" y="19369"/>
                  </a:cubicBezTo>
                  <a:cubicBezTo>
                    <a:pt x="14847" y="19123"/>
                    <a:pt x="14966" y="18867"/>
                    <a:pt x="15176" y="18684"/>
                  </a:cubicBezTo>
                  <a:cubicBezTo>
                    <a:pt x="15349" y="18534"/>
                    <a:pt x="15561" y="18450"/>
                    <a:pt x="15765" y="18450"/>
                  </a:cubicBezTo>
                  <a:cubicBezTo>
                    <a:pt x="15810" y="18450"/>
                    <a:pt x="15855" y="18455"/>
                    <a:pt x="15899" y="18463"/>
                  </a:cubicBezTo>
                  <a:cubicBezTo>
                    <a:pt x="15909" y="18465"/>
                    <a:pt x="15919" y="18466"/>
                    <a:pt x="15929" y="18466"/>
                  </a:cubicBezTo>
                  <a:cubicBezTo>
                    <a:pt x="16001" y="18466"/>
                    <a:pt x="16065" y="18414"/>
                    <a:pt x="16079" y="18340"/>
                  </a:cubicBezTo>
                  <a:cubicBezTo>
                    <a:pt x="16094" y="18257"/>
                    <a:pt x="16039" y="18177"/>
                    <a:pt x="15960" y="18160"/>
                  </a:cubicBezTo>
                  <a:cubicBezTo>
                    <a:pt x="15899" y="18149"/>
                    <a:pt x="15835" y="18143"/>
                    <a:pt x="15772" y="18143"/>
                  </a:cubicBezTo>
                  <a:close/>
                  <a:moveTo>
                    <a:pt x="40304" y="309"/>
                  </a:moveTo>
                  <a:cubicBezTo>
                    <a:pt x="41113" y="309"/>
                    <a:pt x="41933" y="503"/>
                    <a:pt x="42630" y="895"/>
                  </a:cubicBezTo>
                  <a:cubicBezTo>
                    <a:pt x="45477" y="2494"/>
                    <a:pt x="47726" y="5747"/>
                    <a:pt x="48228" y="8990"/>
                  </a:cubicBezTo>
                  <a:cubicBezTo>
                    <a:pt x="48818" y="12781"/>
                    <a:pt x="47262" y="16782"/>
                    <a:pt x="44263" y="19181"/>
                  </a:cubicBezTo>
                  <a:cubicBezTo>
                    <a:pt x="41511" y="21384"/>
                    <a:pt x="37935" y="22126"/>
                    <a:pt x="34200" y="22749"/>
                  </a:cubicBezTo>
                  <a:cubicBezTo>
                    <a:pt x="28990" y="23617"/>
                    <a:pt x="23673" y="24304"/>
                    <a:pt x="18473" y="24304"/>
                  </a:cubicBezTo>
                  <a:cubicBezTo>
                    <a:pt x="12135" y="24304"/>
                    <a:pt x="5972" y="23283"/>
                    <a:pt x="391" y="20322"/>
                  </a:cubicBezTo>
                  <a:cubicBezTo>
                    <a:pt x="1162" y="18563"/>
                    <a:pt x="2769" y="17193"/>
                    <a:pt x="4821" y="16557"/>
                  </a:cubicBezTo>
                  <a:cubicBezTo>
                    <a:pt x="5597" y="16316"/>
                    <a:pt x="6379" y="16198"/>
                    <a:pt x="7140" y="16198"/>
                  </a:cubicBezTo>
                  <a:cubicBezTo>
                    <a:pt x="8441" y="16198"/>
                    <a:pt x="9680" y="16545"/>
                    <a:pt x="10721" y="17223"/>
                  </a:cubicBezTo>
                  <a:lnTo>
                    <a:pt x="11074" y="17453"/>
                  </a:lnTo>
                  <a:lnTo>
                    <a:pt x="10952" y="17050"/>
                  </a:lnTo>
                  <a:cubicBezTo>
                    <a:pt x="10489" y="15520"/>
                    <a:pt x="11102" y="13744"/>
                    <a:pt x="12411" y="12828"/>
                  </a:cubicBezTo>
                  <a:cubicBezTo>
                    <a:pt x="13049" y="12380"/>
                    <a:pt x="13823" y="12157"/>
                    <a:pt x="14596" y="12157"/>
                  </a:cubicBezTo>
                  <a:cubicBezTo>
                    <a:pt x="15409" y="12157"/>
                    <a:pt x="16222" y="12403"/>
                    <a:pt x="16877" y="12893"/>
                  </a:cubicBezTo>
                  <a:lnTo>
                    <a:pt x="17195" y="13129"/>
                  </a:lnTo>
                  <a:lnTo>
                    <a:pt x="17123" y="12740"/>
                  </a:lnTo>
                  <a:cubicBezTo>
                    <a:pt x="16979" y="11995"/>
                    <a:pt x="17303" y="11392"/>
                    <a:pt x="17600" y="11020"/>
                  </a:cubicBezTo>
                  <a:cubicBezTo>
                    <a:pt x="18164" y="10312"/>
                    <a:pt x="19106" y="9830"/>
                    <a:pt x="20008" y="9791"/>
                  </a:cubicBezTo>
                  <a:cubicBezTo>
                    <a:pt x="20071" y="9789"/>
                    <a:pt x="20134" y="9787"/>
                    <a:pt x="20197" y="9787"/>
                  </a:cubicBezTo>
                  <a:cubicBezTo>
                    <a:pt x="21694" y="9787"/>
                    <a:pt x="23089" y="10562"/>
                    <a:pt x="24504" y="11422"/>
                  </a:cubicBezTo>
                  <a:lnTo>
                    <a:pt x="24952" y="11697"/>
                  </a:lnTo>
                  <a:lnTo>
                    <a:pt x="24952" y="11697"/>
                  </a:lnTo>
                  <a:lnTo>
                    <a:pt x="24721" y="11225"/>
                  </a:lnTo>
                  <a:cubicBezTo>
                    <a:pt x="23795" y="9321"/>
                    <a:pt x="24599" y="6744"/>
                    <a:pt x="26445" y="5705"/>
                  </a:cubicBezTo>
                  <a:cubicBezTo>
                    <a:pt x="27042" y="5369"/>
                    <a:pt x="27721" y="5211"/>
                    <a:pt x="28404" y="5211"/>
                  </a:cubicBezTo>
                  <a:cubicBezTo>
                    <a:pt x="29832" y="5211"/>
                    <a:pt x="31281" y="5901"/>
                    <a:pt x="32053" y="7107"/>
                  </a:cubicBezTo>
                  <a:lnTo>
                    <a:pt x="32354" y="7579"/>
                  </a:lnTo>
                  <a:lnTo>
                    <a:pt x="32335" y="7019"/>
                  </a:lnTo>
                  <a:cubicBezTo>
                    <a:pt x="32305" y="6121"/>
                    <a:pt x="32798" y="5238"/>
                    <a:pt x="33661" y="4660"/>
                  </a:cubicBezTo>
                  <a:cubicBezTo>
                    <a:pt x="34197" y="4299"/>
                    <a:pt x="34789" y="4113"/>
                    <a:pt x="35359" y="4113"/>
                  </a:cubicBezTo>
                  <a:cubicBezTo>
                    <a:pt x="35702" y="4113"/>
                    <a:pt x="36037" y="4181"/>
                    <a:pt x="36346" y="4318"/>
                  </a:cubicBezTo>
                  <a:lnTo>
                    <a:pt x="36600" y="4433"/>
                  </a:lnTo>
                  <a:lnTo>
                    <a:pt x="36600" y="4433"/>
                  </a:lnTo>
                  <a:lnTo>
                    <a:pt x="36560" y="4154"/>
                  </a:lnTo>
                  <a:cubicBezTo>
                    <a:pt x="36359" y="2836"/>
                    <a:pt x="36805" y="1724"/>
                    <a:pt x="37815" y="1031"/>
                  </a:cubicBezTo>
                  <a:cubicBezTo>
                    <a:pt x="38507" y="552"/>
                    <a:pt x="39399" y="309"/>
                    <a:pt x="40304" y="309"/>
                  </a:cubicBezTo>
                  <a:close/>
                  <a:moveTo>
                    <a:pt x="40305" y="0"/>
                  </a:moveTo>
                  <a:cubicBezTo>
                    <a:pt x="39338" y="0"/>
                    <a:pt x="38384" y="259"/>
                    <a:pt x="37642" y="772"/>
                  </a:cubicBezTo>
                  <a:cubicBezTo>
                    <a:pt x="36599" y="1492"/>
                    <a:pt x="36100" y="2607"/>
                    <a:pt x="36227" y="3937"/>
                  </a:cubicBezTo>
                  <a:cubicBezTo>
                    <a:pt x="35949" y="3845"/>
                    <a:pt x="35657" y="3799"/>
                    <a:pt x="35360" y="3799"/>
                  </a:cubicBezTo>
                  <a:cubicBezTo>
                    <a:pt x="34731" y="3799"/>
                    <a:pt x="34079" y="4003"/>
                    <a:pt x="33492" y="4400"/>
                  </a:cubicBezTo>
                  <a:cubicBezTo>
                    <a:pt x="32685" y="4944"/>
                    <a:pt x="32168" y="5734"/>
                    <a:pt x="32054" y="6577"/>
                  </a:cubicBezTo>
                  <a:cubicBezTo>
                    <a:pt x="31186" y="5507"/>
                    <a:pt x="29785" y="4903"/>
                    <a:pt x="28401" y="4903"/>
                  </a:cubicBezTo>
                  <a:cubicBezTo>
                    <a:pt x="27667" y="4903"/>
                    <a:pt x="26938" y="5073"/>
                    <a:pt x="26296" y="5433"/>
                  </a:cubicBezTo>
                  <a:cubicBezTo>
                    <a:pt x="24456" y="6469"/>
                    <a:pt x="23578" y="8932"/>
                    <a:pt x="24264" y="10914"/>
                  </a:cubicBezTo>
                  <a:cubicBezTo>
                    <a:pt x="22949" y="10133"/>
                    <a:pt x="21634" y="9476"/>
                    <a:pt x="20207" y="9476"/>
                  </a:cubicBezTo>
                  <a:cubicBezTo>
                    <a:pt x="20137" y="9476"/>
                    <a:pt x="20067" y="9478"/>
                    <a:pt x="19997" y="9481"/>
                  </a:cubicBezTo>
                  <a:cubicBezTo>
                    <a:pt x="18995" y="9524"/>
                    <a:pt x="17985" y="10041"/>
                    <a:pt x="17362" y="10825"/>
                  </a:cubicBezTo>
                  <a:cubicBezTo>
                    <a:pt x="16966" y="11323"/>
                    <a:pt x="16769" y="11891"/>
                    <a:pt x="16786" y="12452"/>
                  </a:cubicBezTo>
                  <a:cubicBezTo>
                    <a:pt x="16133" y="12050"/>
                    <a:pt x="15366" y="11849"/>
                    <a:pt x="14600" y="11849"/>
                  </a:cubicBezTo>
                  <a:cubicBezTo>
                    <a:pt x="13763" y="11849"/>
                    <a:pt x="12926" y="12089"/>
                    <a:pt x="12236" y="12573"/>
                  </a:cubicBezTo>
                  <a:cubicBezTo>
                    <a:pt x="10929" y="13491"/>
                    <a:pt x="10262" y="15207"/>
                    <a:pt x="10569" y="16766"/>
                  </a:cubicBezTo>
                  <a:cubicBezTo>
                    <a:pt x="9548" y="16183"/>
                    <a:pt x="8370" y="15886"/>
                    <a:pt x="7141" y="15886"/>
                  </a:cubicBezTo>
                  <a:cubicBezTo>
                    <a:pt x="6350" y="15886"/>
                    <a:pt x="5537" y="16009"/>
                    <a:pt x="4732" y="16260"/>
                  </a:cubicBezTo>
                  <a:cubicBezTo>
                    <a:pt x="2544" y="16940"/>
                    <a:pt x="839" y="18424"/>
                    <a:pt x="54" y="20330"/>
                  </a:cubicBezTo>
                  <a:lnTo>
                    <a:pt x="0" y="20456"/>
                  </a:lnTo>
                  <a:lnTo>
                    <a:pt x="123" y="20521"/>
                  </a:lnTo>
                  <a:cubicBezTo>
                    <a:pt x="5790" y="23561"/>
                    <a:pt x="12047" y="24608"/>
                    <a:pt x="18474" y="24608"/>
                  </a:cubicBezTo>
                  <a:cubicBezTo>
                    <a:pt x="23695" y="24608"/>
                    <a:pt x="29029" y="23918"/>
                    <a:pt x="34250" y="23048"/>
                  </a:cubicBezTo>
                  <a:cubicBezTo>
                    <a:pt x="38025" y="22418"/>
                    <a:pt x="41647" y="21668"/>
                    <a:pt x="44456" y="19419"/>
                  </a:cubicBezTo>
                  <a:cubicBezTo>
                    <a:pt x="47539" y="16955"/>
                    <a:pt x="49138" y="12841"/>
                    <a:pt x="48535" y="8938"/>
                  </a:cubicBezTo>
                  <a:cubicBezTo>
                    <a:pt x="48018" y="5608"/>
                    <a:pt x="45709" y="2267"/>
                    <a:pt x="42783" y="623"/>
                  </a:cubicBezTo>
                  <a:cubicBezTo>
                    <a:pt x="42041" y="207"/>
                    <a:pt x="41168" y="0"/>
                    <a:pt x="40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1" name="Google Shape;451;p9"/>
          <p:cNvGrpSpPr/>
          <p:nvPr/>
        </p:nvGrpSpPr>
        <p:grpSpPr>
          <a:xfrm>
            <a:off x="338582" y="539504"/>
            <a:ext cx="304249" cy="290690"/>
            <a:chOff x="2919932" y="3547429"/>
            <a:chExt cx="304249" cy="290690"/>
          </a:xfrm>
        </p:grpSpPr>
        <p:sp>
          <p:nvSpPr>
            <p:cNvPr id="452" name="Google Shape;452;p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4" name="Google Shape;454;p9"/>
          <p:cNvGrpSpPr/>
          <p:nvPr/>
        </p:nvGrpSpPr>
        <p:grpSpPr>
          <a:xfrm rot="4203011">
            <a:off x="870637" y="65784"/>
            <a:ext cx="304252" cy="290693"/>
            <a:chOff x="2919932" y="3547429"/>
            <a:chExt cx="304249" cy="290690"/>
          </a:xfrm>
        </p:grpSpPr>
        <p:sp>
          <p:nvSpPr>
            <p:cNvPr id="455" name="Google Shape;455;p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9"/>
          <p:cNvGrpSpPr/>
          <p:nvPr/>
        </p:nvGrpSpPr>
        <p:grpSpPr>
          <a:xfrm rot="-8803767">
            <a:off x="8556891" y="4360337"/>
            <a:ext cx="304253" cy="290694"/>
            <a:chOff x="2919932" y="3547429"/>
            <a:chExt cx="304249" cy="290690"/>
          </a:xfrm>
        </p:grpSpPr>
        <p:sp>
          <p:nvSpPr>
            <p:cNvPr id="458" name="Google Shape;458;p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0" name="Google Shape;460;p9"/>
          <p:cNvGrpSpPr/>
          <p:nvPr/>
        </p:nvGrpSpPr>
        <p:grpSpPr>
          <a:xfrm rot="-4600431">
            <a:off x="7662326" y="4746845"/>
            <a:ext cx="304257" cy="290698"/>
            <a:chOff x="2919932" y="3547429"/>
            <a:chExt cx="304249" cy="290690"/>
          </a:xfrm>
        </p:grpSpPr>
        <p:sp>
          <p:nvSpPr>
            <p:cNvPr id="461" name="Google Shape;461;p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3" name="Google Shape;463;p9"/>
          <p:cNvGrpSpPr/>
          <p:nvPr/>
        </p:nvGrpSpPr>
        <p:grpSpPr>
          <a:xfrm rot="-1961428">
            <a:off x="8143440" y="4882290"/>
            <a:ext cx="304249" cy="290690"/>
            <a:chOff x="2919932" y="3547429"/>
            <a:chExt cx="304249" cy="290690"/>
          </a:xfrm>
        </p:grpSpPr>
        <p:sp>
          <p:nvSpPr>
            <p:cNvPr id="464" name="Google Shape;464;p9"/>
            <p:cNvSpPr/>
            <p:nvPr/>
          </p:nvSpPr>
          <p:spPr>
            <a:xfrm rot="5400000">
              <a:off x="2933835" y="3546663"/>
              <a:ext cx="276812" cy="290928"/>
            </a:xfrm>
            <a:custGeom>
              <a:avLst/>
              <a:gdLst/>
              <a:ahLst/>
              <a:cxnLst/>
              <a:rect l="l" t="t" r="r" b="b"/>
              <a:pathLst>
                <a:path w="2992" h="3145" extrusionOk="0">
                  <a:moveTo>
                    <a:pt x="1118" y="0"/>
                  </a:moveTo>
                  <a:cubicBezTo>
                    <a:pt x="1112" y="0"/>
                    <a:pt x="1105" y="1"/>
                    <a:pt x="1098" y="1"/>
                  </a:cubicBezTo>
                  <a:cubicBezTo>
                    <a:pt x="994" y="17"/>
                    <a:pt x="951" y="143"/>
                    <a:pt x="937" y="246"/>
                  </a:cubicBezTo>
                  <a:cubicBezTo>
                    <a:pt x="886" y="622"/>
                    <a:pt x="978" y="1013"/>
                    <a:pt x="1187" y="1330"/>
                  </a:cubicBezTo>
                  <a:lnTo>
                    <a:pt x="1187" y="1330"/>
                  </a:lnTo>
                  <a:cubicBezTo>
                    <a:pt x="1007" y="1096"/>
                    <a:pt x="739" y="930"/>
                    <a:pt x="450" y="874"/>
                  </a:cubicBezTo>
                  <a:cubicBezTo>
                    <a:pt x="413" y="867"/>
                    <a:pt x="374" y="863"/>
                    <a:pt x="336" y="863"/>
                  </a:cubicBezTo>
                  <a:cubicBezTo>
                    <a:pt x="215" y="863"/>
                    <a:pt x="96" y="902"/>
                    <a:pt x="51" y="1010"/>
                  </a:cubicBezTo>
                  <a:cubicBezTo>
                    <a:pt x="1" y="1129"/>
                    <a:pt x="80" y="1263"/>
                    <a:pt x="169" y="1357"/>
                  </a:cubicBezTo>
                  <a:cubicBezTo>
                    <a:pt x="392" y="1594"/>
                    <a:pt x="708" y="1744"/>
                    <a:pt x="1033" y="1767"/>
                  </a:cubicBezTo>
                  <a:cubicBezTo>
                    <a:pt x="737" y="1872"/>
                    <a:pt x="472" y="2065"/>
                    <a:pt x="283" y="2314"/>
                  </a:cubicBezTo>
                  <a:cubicBezTo>
                    <a:pt x="218" y="2401"/>
                    <a:pt x="162" y="2530"/>
                    <a:pt x="238" y="2608"/>
                  </a:cubicBezTo>
                  <a:cubicBezTo>
                    <a:pt x="267" y="2639"/>
                    <a:pt x="307" y="2651"/>
                    <a:pt x="349" y="2651"/>
                  </a:cubicBezTo>
                  <a:cubicBezTo>
                    <a:pt x="400" y="2651"/>
                    <a:pt x="456" y="2634"/>
                    <a:pt x="503" y="2614"/>
                  </a:cubicBezTo>
                  <a:cubicBezTo>
                    <a:pt x="794" y="2497"/>
                    <a:pt x="1068" y="2333"/>
                    <a:pt x="1310" y="2131"/>
                  </a:cubicBezTo>
                  <a:lnTo>
                    <a:pt x="1310" y="2131"/>
                  </a:lnTo>
                  <a:cubicBezTo>
                    <a:pt x="1144" y="2363"/>
                    <a:pt x="1058" y="2650"/>
                    <a:pt x="1068" y="2933"/>
                  </a:cubicBezTo>
                  <a:cubicBezTo>
                    <a:pt x="1069" y="3003"/>
                    <a:pt x="1082" y="3076"/>
                    <a:pt x="1137" y="3118"/>
                  </a:cubicBezTo>
                  <a:cubicBezTo>
                    <a:pt x="1161" y="3136"/>
                    <a:pt x="1188" y="3144"/>
                    <a:pt x="1215" y="3144"/>
                  </a:cubicBezTo>
                  <a:cubicBezTo>
                    <a:pt x="1296" y="3144"/>
                    <a:pt x="1385" y="3075"/>
                    <a:pt x="1439" y="3003"/>
                  </a:cubicBezTo>
                  <a:cubicBezTo>
                    <a:pt x="1619" y="2758"/>
                    <a:pt x="1703" y="2444"/>
                    <a:pt x="1670" y="2141"/>
                  </a:cubicBezTo>
                  <a:lnTo>
                    <a:pt x="1670" y="2141"/>
                  </a:lnTo>
                  <a:cubicBezTo>
                    <a:pt x="1773" y="2331"/>
                    <a:pt x="1886" y="2529"/>
                    <a:pt x="2070" y="2643"/>
                  </a:cubicBezTo>
                  <a:cubicBezTo>
                    <a:pt x="2148" y="2691"/>
                    <a:pt x="2244" y="2717"/>
                    <a:pt x="2337" y="2717"/>
                  </a:cubicBezTo>
                  <a:cubicBezTo>
                    <a:pt x="2463" y="2717"/>
                    <a:pt x="2584" y="2670"/>
                    <a:pt x="2652" y="2566"/>
                  </a:cubicBezTo>
                  <a:cubicBezTo>
                    <a:pt x="2761" y="2399"/>
                    <a:pt x="2685" y="2163"/>
                    <a:pt x="2537" y="2031"/>
                  </a:cubicBezTo>
                  <a:cubicBezTo>
                    <a:pt x="2387" y="1897"/>
                    <a:pt x="2188" y="1843"/>
                    <a:pt x="1995" y="1793"/>
                  </a:cubicBezTo>
                  <a:cubicBezTo>
                    <a:pt x="2289" y="1770"/>
                    <a:pt x="2571" y="1635"/>
                    <a:pt x="2773" y="1419"/>
                  </a:cubicBezTo>
                  <a:cubicBezTo>
                    <a:pt x="2897" y="1287"/>
                    <a:pt x="2992" y="1089"/>
                    <a:pt x="2905" y="930"/>
                  </a:cubicBezTo>
                  <a:cubicBezTo>
                    <a:pt x="2843" y="813"/>
                    <a:pt x="2715" y="769"/>
                    <a:pt x="2578" y="769"/>
                  </a:cubicBezTo>
                  <a:cubicBezTo>
                    <a:pt x="2491" y="769"/>
                    <a:pt x="2400" y="787"/>
                    <a:pt x="2321" y="815"/>
                  </a:cubicBezTo>
                  <a:cubicBezTo>
                    <a:pt x="2046" y="913"/>
                    <a:pt x="1830" y="1087"/>
                    <a:pt x="1615" y="1276"/>
                  </a:cubicBezTo>
                  <a:cubicBezTo>
                    <a:pt x="1554" y="896"/>
                    <a:pt x="1536" y="526"/>
                    <a:pt x="1328" y="167"/>
                  </a:cubicBezTo>
                  <a:cubicBezTo>
                    <a:pt x="1281" y="87"/>
                    <a:pt x="1208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9"/>
            <p:cNvSpPr/>
            <p:nvPr/>
          </p:nvSpPr>
          <p:spPr>
            <a:xfrm rot="5400000">
              <a:off x="2926711" y="3540650"/>
              <a:ext cx="290690" cy="304249"/>
            </a:xfrm>
            <a:custGeom>
              <a:avLst/>
              <a:gdLst/>
              <a:ahLst/>
              <a:cxnLst/>
              <a:rect l="l" t="t" r="r" b="b"/>
              <a:pathLst>
                <a:path w="3142" h="3289" extrusionOk="0">
                  <a:moveTo>
                    <a:pt x="1189" y="141"/>
                  </a:moveTo>
                  <a:cubicBezTo>
                    <a:pt x="1251" y="141"/>
                    <a:pt x="1310" y="231"/>
                    <a:pt x="1333" y="272"/>
                  </a:cubicBezTo>
                  <a:cubicBezTo>
                    <a:pt x="1502" y="557"/>
                    <a:pt x="1540" y="855"/>
                    <a:pt x="1582" y="1169"/>
                  </a:cubicBezTo>
                  <a:lnTo>
                    <a:pt x="1610" y="1359"/>
                  </a:lnTo>
                  <a:cubicBezTo>
                    <a:pt x="1612" y="1383"/>
                    <a:pt x="1628" y="1405"/>
                    <a:pt x="1654" y="1414"/>
                  </a:cubicBezTo>
                  <a:cubicBezTo>
                    <a:pt x="1662" y="1417"/>
                    <a:pt x="1671" y="1419"/>
                    <a:pt x="1680" y="1419"/>
                  </a:cubicBezTo>
                  <a:cubicBezTo>
                    <a:pt x="1696" y="1419"/>
                    <a:pt x="1712" y="1413"/>
                    <a:pt x="1725" y="1402"/>
                  </a:cubicBezTo>
                  <a:cubicBezTo>
                    <a:pt x="1929" y="1219"/>
                    <a:pt x="2138" y="1049"/>
                    <a:pt x="2406" y="953"/>
                  </a:cubicBezTo>
                  <a:cubicBezTo>
                    <a:pt x="2481" y="926"/>
                    <a:pt x="2564" y="910"/>
                    <a:pt x="2641" y="910"/>
                  </a:cubicBezTo>
                  <a:cubicBezTo>
                    <a:pt x="2756" y="910"/>
                    <a:pt x="2860" y="945"/>
                    <a:pt x="2907" y="1035"/>
                  </a:cubicBezTo>
                  <a:cubicBezTo>
                    <a:pt x="2978" y="1164"/>
                    <a:pt x="2885" y="1336"/>
                    <a:pt x="2785" y="1441"/>
                  </a:cubicBezTo>
                  <a:cubicBezTo>
                    <a:pt x="2596" y="1643"/>
                    <a:pt x="2327" y="1771"/>
                    <a:pt x="2052" y="1792"/>
                  </a:cubicBezTo>
                  <a:cubicBezTo>
                    <a:pt x="2017" y="1797"/>
                    <a:pt x="1991" y="1823"/>
                    <a:pt x="1987" y="1857"/>
                  </a:cubicBezTo>
                  <a:cubicBezTo>
                    <a:pt x="1984" y="1893"/>
                    <a:pt x="2006" y="1923"/>
                    <a:pt x="2039" y="1932"/>
                  </a:cubicBezTo>
                  <a:cubicBezTo>
                    <a:pt x="2214" y="1978"/>
                    <a:pt x="2413" y="2030"/>
                    <a:pt x="2553" y="2154"/>
                  </a:cubicBezTo>
                  <a:cubicBezTo>
                    <a:pt x="2672" y="2260"/>
                    <a:pt x="2747" y="2462"/>
                    <a:pt x="2656" y="2599"/>
                  </a:cubicBezTo>
                  <a:cubicBezTo>
                    <a:pt x="2603" y="2680"/>
                    <a:pt x="2505" y="2717"/>
                    <a:pt x="2404" y="2717"/>
                  </a:cubicBezTo>
                  <a:cubicBezTo>
                    <a:pt x="2322" y="2717"/>
                    <a:pt x="2238" y="2694"/>
                    <a:pt x="2171" y="2652"/>
                  </a:cubicBezTo>
                  <a:cubicBezTo>
                    <a:pt x="1998" y="2547"/>
                    <a:pt x="1890" y="2351"/>
                    <a:pt x="1794" y="2178"/>
                  </a:cubicBezTo>
                  <a:cubicBezTo>
                    <a:pt x="1782" y="2155"/>
                    <a:pt x="1759" y="2141"/>
                    <a:pt x="1734" y="2141"/>
                  </a:cubicBezTo>
                  <a:cubicBezTo>
                    <a:pt x="1727" y="2141"/>
                    <a:pt x="1719" y="2142"/>
                    <a:pt x="1712" y="2145"/>
                  </a:cubicBezTo>
                  <a:cubicBezTo>
                    <a:pt x="1679" y="2155"/>
                    <a:pt x="1660" y="2187"/>
                    <a:pt x="1663" y="2220"/>
                  </a:cubicBezTo>
                  <a:cubicBezTo>
                    <a:pt x="1694" y="2505"/>
                    <a:pt x="1615" y="2800"/>
                    <a:pt x="1445" y="3031"/>
                  </a:cubicBezTo>
                  <a:cubicBezTo>
                    <a:pt x="1402" y="3090"/>
                    <a:pt x="1337" y="3137"/>
                    <a:pt x="1291" y="3145"/>
                  </a:cubicBezTo>
                  <a:cubicBezTo>
                    <a:pt x="1287" y="3145"/>
                    <a:pt x="1283" y="3146"/>
                    <a:pt x="1279" y="3146"/>
                  </a:cubicBezTo>
                  <a:cubicBezTo>
                    <a:pt x="1266" y="3146"/>
                    <a:pt x="1255" y="3142"/>
                    <a:pt x="1244" y="3133"/>
                  </a:cubicBezTo>
                  <a:cubicBezTo>
                    <a:pt x="1221" y="3116"/>
                    <a:pt x="1206" y="3073"/>
                    <a:pt x="1205" y="3003"/>
                  </a:cubicBezTo>
                  <a:cubicBezTo>
                    <a:pt x="1195" y="2734"/>
                    <a:pt x="1277" y="2463"/>
                    <a:pt x="1432" y="2245"/>
                  </a:cubicBezTo>
                  <a:cubicBezTo>
                    <a:pt x="1454" y="2216"/>
                    <a:pt x="1451" y="2174"/>
                    <a:pt x="1424" y="2151"/>
                  </a:cubicBezTo>
                  <a:cubicBezTo>
                    <a:pt x="1409" y="2138"/>
                    <a:pt x="1394" y="2132"/>
                    <a:pt x="1375" y="2132"/>
                  </a:cubicBezTo>
                  <a:cubicBezTo>
                    <a:pt x="1359" y="2132"/>
                    <a:pt x="1343" y="2138"/>
                    <a:pt x="1326" y="2144"/>
                  </a:cubicBezTo>
                  <a:cubicBezTo>
                    <a:pt x="1091" y="2341"/>
                    <a:pt x="826" y="2499"/>
                    <a:pt x="540" y="2615"/>
                  </a:cubicBezTo>
                  <a:cubicBezTo>
                    <a:pt x="505" y="2629"/>
                    <a:pt x="454" y="2647"/>
                    <a:pt x="412" y="2647"/>
                  </a:cubicBezTo>
                  <a:cubicBezTo>
                    <a:pt x="388" y="2647"/>
                    <a:pt x="367" y="2641"/>
                    <a:pt x="352" y="2626"/>
                  </a:cubicBezTo>
                  <a:cubicBezTo>
                    <a:pt x="313" y="2584"/>
                    <a:pt x="351" y="2492"/>
                    <a:pt x="403" y="2425"/>
                  </a:cubicBezTo>
                  <a:cubicBezTo>
                    <a:pt x="584" y="2187"/>
                    <a:pt x="839" y="2000"/>
                    <a:pt x="1121" y="1900"/>
                  </a:cubicBezTo>
                  <a:cubicBezTo>
                    <a:pt x="1153" y="1890"/>
                    <a:pt x="1172" y="1857"/>
                    <a:pt x="1167" y="1824"/>
                  </a:cubicBezTo>
                  <a:cubicBezTo>
                    <a:pt x="1165" y="1792"/>
                    <a:pt x="1137" y="1765"/>
                    <a:pt x="1103" y="1764"/>
                  </a:cubicBezTo>
                  <a:cubicBezTo>
                    <a:pt x="796" y="1741"/>
                    <a:pt x="498" y="1599"/>
                    <a:pt x="286" y="1375"/>
                  </a:cubicBezTo>
                  <a:cubicBezTo>
                    <a:pt x="241" y="1326"/>
                    <a:pt x="141" y="1203"/>
                    <a:pt x="181" y="1103"/>
                  </a:cubicBezTo>
                  <a:cubicBezTo>
                    <a:pt x="211" y="1030"/>
                    <a:pt x="306" y="1002"/>
                    <a:pt x="404" y="1002"/>
                  </a:cubicBezTo>
                  <a:cubicBezTo>
                    <a:pt x="437" y="1002"/>
                    <a:pt x="471" y="1005"/>
                    <a:pt x="502" y="1010"/>
                  </a:cubicBezTo>
                  <a:cubicBezTo>
                    <a:pt x="774" y="1061"/>
                    <a:pt x="1026" y="1218"/>
                    <a:pt x="1195" y="1435"/>
                  </a:cubicBezTo>
                  <a:cubicBezTo>
                    <a:pt x="1215" y="1467"/>
                    <a:pt x="1235" y="1493"/>
                    <a:pt x="1257" y="1522"/>
                  </a:cubicBezTo>
                  <a:cubicBezTo>
                    <a:pt x="1271" y="1541"/>
                    <a:pt x="1293" y="1551"/>
                    <a:pt x="1314" y="1551"/>
                  </a:cubicBezTo>
                  <a:cubicBezTo>
                    <a:pt x="1328" y="1551"/>
                    <a:pt x="1342" y="1547"/>
                    <a:pt x="1353" y="1539"/>
                  </a:cubicBezTo>
                  <a:cubicBezTo>
                    <a:pt x="1386" y="1517"/>
                    <a:pt x="1394" y="1476"/>
                    <a:pt x="1373" y="1442"/>
                  </a:cubicBezTo>
                  <a:cubicBezTo>
                    <a:pt x="1353" y="1414"/>
                    <a:pt x="1333" y="1385"/>
                    <a:pt x="1311" y="1356"/>
                  </a:cubicBezTo>
                  <a:cubicBezTo>
                    <a:pt x="1114" y="1056"/>
                    <a:pt x="1028" y="685"/>
                    <a:pt x="1074" y="325"/>
                  </a:cubicBezTo>
                  <a:cubicBezTo>
                    <a:pt x="1085" y="243"/>
                    <a:pt x="1117" y="151"/>
                    <a:pt x="1177" y="142"/>
                  </a:cubicBezTo>
                  <a:cubicBezTo>
                    <a:pt x="1182" y="141"/>
                    <a:pt x="1185" y="141"/>
                    <a:pt x="1189" y="141"/>
                  </a:cubicBezTo>
                  <a:close/>
                  <a:moveTo>
                    <a:pt x="1193" y="1"/>
                  </a:moveTo>
                  <a:cubicBezTo>
                    <a:pt x="1182" y="1"/>
                    <a:pt x="1170" y="2"/>
                    <a:pt x="1159" y="4"/>
                  </a:cubicBezTo>
                  <a:cubicBezTo>
                    <a:pt x="1041" y="23"/>
                    <a:pt x="961" y="135"/>
                    <a:pt x="937" y="309"/>
                  </a:cubicBezTo>
                  <a:cubicBezTo>
                    <a:pt x="904" y="570"/>
                    <a:pt x="933" y="836"/>
                    <a:pt x="1021" y="1084"/>
                  </a:cubicBezTo>
                  <a:cubicBezTo>
                    <a:pt x="872" y="983"/>
                    <a:pt x="705" y="911"/>
                    <a:pt x="532" y="878"/>
                  </a:cubicBezTo>
                  <a:cubicBezTo>
                    <a:pt x="492" y="871"/>
                    <a:pt x="449" y="866"/>
                    <a:pt x="405" y="866"/>
                  </a:cubicBezTo>
                  <a:cubicBezTo>
                    <a:pt x="262" y="866"/>
                    <a:pt x="113" y="914"/>
                    <a:pt x="56" y="1055"/>
                  </a:cubicBezTo>
                  <a:cubicBezTo>
                    <a:pt x="1" y="1182"/>
                    <a:pt x="50" y="1332"/>
                    <a:pt x="187" y="1477"/>
                  </a:cubicBezTo>
                  <a:cubicBezTo>
                    <a:pt x="365" y="1669"/>
                    <a:pt x="601" y="1805"/>
                    <a:pt x="855" y="1870"/>
                  </a:cubicBezTo>
                  <a:cubicBezTo>
                    <a:pt x="637" y="1985"/>
                    <a:pt x="443" y="2147"/>
                    <a:pt x="293" y="2344"/>
                  </a:cubicBezTo>
                  <a:cubicBezTo>
                    <a:pt x="205" y="2461"/>
                    <a:pt x="149" y="2622"/>
                    <a:pt x="253" y="2730"/>
                  </a:cubicBezTo>
                  <a:cubicBezTo>
                    <a:pt x="294" y="2772"/>
                    <a:pt x="348" y="2793"/>
                    <a:pt x="413" y="2793"/>
                  </a:cubicBezTo>
                  <a:cubicBezTo>
                    <a:pt x="466" y="2793"/>
                    <a:pt x="527" y="2779"/>
                    <a:pt x="596" y="2751"/>
                  </a:cubicBezTo>
                  <a:cubicBezTo>
                    <a:pt x="793" y="2671"/>
                    <a:pt x="983" y="2571"/>
                    <a:pt x="1159" y="2453"/>
                  </a:cubicBezTo>
                  <a:lnTo>
                    <a:pt x="1159" y="2453"/>
                  </a:lnTo>
                  <a:cubicBezTo>
                    <a:pt x="1088" y="2629"/>
                    <a:pt x="1055" y="2818"/>
                    <a:pt x="1062" y="3009"/>
                  </a:cubicBezTo>
                  <a:cubicBezTo>
                    <a:pt x="1064" y="3081"/>
                    <a:pt x="1077" y="3186"/>
                    <a:pt x="1157" y="3247"/>
                  </a:cubicBezTo>
                  <a:cubicBezTo>
                    <a:pt x="1193" y="3274"/>
                    <a:pt x="1235" y="3289"/>
                    <a:pt x="1280" y="3289"/>
                  </a:cubicBezTo>
                  <a:lnTo>
                    <a:pt x="1310" y="3289"/>
                  </a:lnTo>
                  <a:cubicBezTo>
                    <a:pt x="1414" y="3274"/>
                    <a:pt x="1507" y="3191"/>
                    <a:pt x="1561" y="3119"/>
                  </a:cubicBezTo>
                  <a:cubicBezTo>
                    <a:pt x="1697" y="2933"/>
                    <a:pt x="1782" y="2708"/>
                    <a:pt x="1805" y="2478"/>
                  </a:cubicBezTo>
                  <a:cubicBezTo>
                    <a:pt x="1883" y="2593"/>
                    <a:pt x="1977" y="2702"/>
                    <a:pt x="2099" y="2779"/>
                  </a:cubicBezTo>
                  <a:cubicBezTo>
                    <a:pt x="2189" y="2834"/>
                    <a:pt x="2298" y="2864"/>
                    <a:pt x="2406" y="2864"/>
                  </a:cubicBezTo>
                  <a:cubicBezTo>
                    <a:pt x="2552" y="2864"/>
                    <a:pt x="2694" y="2808"/>
                    <a:pt x="2777" y="2681"/>
                  </a:cubicBezTo>
                  <a:cubicBezTo>
                    <a:pt x="2911" y="2478"/>
                    <a:pt x="2818" y="2203"/>
                    <a:pt x="2649" y="2053"/>
                  </a:cubicBezTo>
                  <a:cubicBezTo>
                    <a:pt x="2561" y="1974"/>
                    <a:pt x="2459" y="1922"/>
                    <a:pt x="2353" y="1882"/>
                  </a:cubicBezTo>
                  <a:cubicBezTo>
                    <a:pt x="2556" y="1817"/>
                    <a:pt x="2746" y="1700"/>
                    <a:pt x="2891" y="1543"/>
                  </a:cubicBezTo>
                  <a:cubicBezTo>
                    <a:pt x="3029" y="1396"/>
                    <a:pt x="3142" y="1169"/>
                    <a:pt x="3037" y="973"/>
                  </a:cubicBezTo>
                  <a:cubicBezTo>
                    <a:pt x="2960" y="830"/>
                    <a:pt x="2810" y="773"/>
                    <a:pt x="2646" y="773"/>
                  </a:cubicBezTo>
                  <a:cubicBezTo>
                    <a:pt x="2553" y="773"/>
                    <a:pt x="2455" y="791"/>
                    <a:pt x="2366" y="823"/>
                  </a:cubicBezTo>
                  <a:cubicBezTo>
                    <a:pt x="2119" y="910"/>
                    <a:pt x="1916" y="1058"/>
                    <a:pt x="1735" y="1212"/>
                  </a:cubicBezTo>
                  <a:cubicBezTo>
                    <a:pt x="1733" y="1195"/>
                    <a:pt x="1729" y="1175"/>
                    <a:pt x="1728" y="1156"/>
                  </a:cubicBezTo>
                  <a:cubicBezTo>
                    <a:pt x="1683" y="826"/>
                    <a:pt x="1641" y="515"/>
                    <a:pt x="1461" y="203"/>
                  </a:cubicBezTo>
                  <a:cubicBezTo>
                    <a:pt x="1385" y="71"/>
                    <a:pt x="129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0"/>
          <p:cNvSpPr txBox="1"/>
          <p:nvPr>
            <p:ph type="title"/>
          </p:nvPr>
        </p:nvSpPr>
        <p:spPr>
          <a:xfrm>
            <a:off x="2078250" y="2854300"/>
            <a:ext cx="4987500" cy="11436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68" name="Google Shape;468;p10"/>
          <p:cNvGrpSpPr/>
          <p:nvPr/>
        </p:nvGrpSpPr>
        <p:grpSpPr>
          <a:xfrm rot="-632306" flipH="1">
            <a:off x="482166" y="2014039"/>
            <a:ext cx="536161" cy="404750"/>
            <a:chOff x="4597367" y="2133019"/>
            <a:chExt cx="763717" cy="576533"/>
          </a:xfrm>
        </p:grpSpPr>
        <p:sp>
          <p:nvSpPr>
            <p:cNvPr id="469" name="Google Shape;469;p10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3" name="Google Shape;473;p10"/>
          <p:cNvGrpSpPr/>
          <p:nvPr/>
        </p:nvGrpSpPr>
        <p:grpSpPr>
          <a:xfrm rot="-2806288">
            <a:off x="-304174" y="2487390"/>
            <a:ext cx="878213" cy="990552"/>
            <a:chOff x="7245181" y="1832580"/>
            <a:chExt cx="581718" cy="656162"/>
          </a:xfrm>
        </p:grpSpPr>
        <p:sp>
          <p:nvSpPr>
            <p:cNvPr id="474" name="Google Shape;474;p1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8" name="Google Shape;478;p10"/>
          <p:cNvGrpSpPr/>
          <p:nvPr/>
        </p:nvGrpSpPr>
        <p:grpSpPr>
          <a:xfrm rot="10574639">
            <a:off x="8297926" y="475183"/>
            <a:ext cx="878245" cy="990571"/>
            <a:chOff x="7245181" y="1832580"/>
            <a:chExt cx="581718" cy="656162"/>
          </a:xfrm>
        </p:grpSpPr>
        <p:sp>
          <p:nvSpPr>
            <p:cNvPr id="479" name="Google Shape;479;p1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3" name="Google Shape;483;p10"/>
          <p:cNvGrpSpPr/>
          <p:nvPr/>
        </p:nvGrpSpPr>
        <p:grpSpPr>
          <a:xfrm rot="228">
            <a:off x="-304178" y="2996662"/>
            <a:ext cx="878220" cy="990542"/>
            <a:chOff x="7245181" y="1832580"/>
            <a:chExt cx="581718" cy="656162"/>
          </a:xfrm>
        </p:grpSpPr>
        <p:sp>
          <p:nvSpPr>
            <p:cNvPr id="484" name="Google Shape;484;p1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8" name="Google Shape;488;p10"/>
          <p:cNvGrpSpPr/>
          <p:nvPr/>
        </p:nvGrpSpPr>
        <p:grpSpPr>
          <a:xfrm rot="-228" flipH="1">
            <a:off x="8501384" y="1189737"/>
            <a:ext cx="878220" cy="990542"/>
            <a:chOff x="7245181" y="1832580"/>
            <a:chExt cx="581718" cy="656162"/>
          </a:xfrm>
        </p:grpSpPr>
        <p:sp>
          <p:nvSpPr>
            <p:cNvPr id="489" name="Google Shape;489;p10"/>
            <p:cNvSpPr/>
            <p:nvPr/>
          </p:nvSpPr>
          <p:spPr>
            <a:xfrm>
              <a:off x="7245181" y="1836103"/>
              <a:ext cx="577626" cy="648599"/>
            </a:xfrm>
            <a:custGeom>
              <a:avLst/>
              <a:gdLst/>
              <a:ahLst/>
              <a:cxnLst/>
              <a:rect l="l" t="t" r="r" b="b"/>
              <a:pathLst>
                <a:path w="11150" h="12520" extrusionOk="0">
                  <a:moveTo>
                    <a:pt x="3702" y="0"/>
                  </a:moveTo>
                  <a:cubicBezTo>
                    <a:pt x="3199" y="0"/>
                    <a:pt x="2700" y="84"/>
                    <a:pt x="2227" y="267"/>
                  </a:cubicBezTo>
                  <a:lnTo>
                    <a:pt x="2162" y="295"/>
                  </a:lnTo>
                  <a:cubicBezTo>
                    <a:pt x="2159" y="299"/>
                    <a:pt x="2153" y="300"/>
                    <a:pt x="2148" y="302"/>
                  </a:cubicBezTo>
                  <a:cubicBezTo>
                    <a:pt x="2110" y="318"/>
                    <a:pt x="2073" y="335"/>
                    <a:pt x="2037" y="352"/>
                  </a:cubicBezTo>
                  <a:cubicBezTo>
                    <a:pt x="1900" y="416"/>
                    <a:pt x="1770" y="488"/>
                    <a:pt x="1644" y="568"/>
                  </a:cubicBezTo>
                  <a:cubicBezTo>
                    <a:pt x="1635" y="574"/>
                    <a:pt x="1624" y="581"/>
                    <a:pt x="1615" y="587"/>
                  </a:cubicBezTo>
                  <a:cubicBezTo>
                    <a:pt x="1534" y="640"/>
                    <a:pt x="1455" y="697"/>
                    <a:pt x="1377" y="757"/>
                  </a:cubicBezTo>
                  <a:cubicBezTo>
                    <a:pt x="1312" y="807"/>
                    <a:pt x="1249" y="861"/>
                    <a:pt x="1189" y="915"/>
                  </a:cubicBezTo>
                  <a:cubicBezTo>
                    <a:pt x="1132" y="966"/>
                    <a:pt x="1079" y="1019"/>
                    <a:pt x="1026" y="1072"/>
                  </a:cubicBezTo>
                  <a:cubicBezTo>
                    <a:pt x="1022" y="1077"/>
                    <a:pt x="1017" y="1081"/>
                    <a:pt x="1012" y="1087"/>
                  </a:cubicBezTo>
                  <a:cubicBezTo>
                    <a:pt x="378" y="1742"/>
                    <a:pt x="1" y="2632"/>
                    <a:pt x="103" y="3520"/>
                  </a:cubicBezTo>
                  <a:lnTo>
                    <a:pt x="103" y="3525"/>
                  </a:lnTo>
                  <a:cubicBezTo>
                    <a:pt x="104" y="3549"/>
                    <a:pt x="109" y="3575"/>
                    <a:pt x="111" y="3600"/>
                  </a:cubicBezTo>
                  <a:cubicBezTo>
                    <a:pt x="116" y="3633"/>
                    <a:pt x="123" y="3664"/>
                    <a:pt x="129" y="3698"/>
                  </a:cubicBezTo>
                  <a:cubicBezTo>
                    <a:pt x="263" y="4412"/>
                    <a:pt x="685" y="5045"/>
                    <a:pt x="1181" y="5577"/>
                  </a:cubicBezTo>
                  <a:cubicBezTo>
                    <a:pt x="2519" y="7011"/>
                    <a:pt x="4377" y="7813"/>
                    <a:pt x="6116" y="8716"/>
                  </a:cubicBezTo>
                  <a:cubicBezTo>
                    <a:pt x="7816" y="9596"/>
                    <a:pt x="9535" y="10696"/>
                    <a:pt x="10401" y="12393"/>
                  </a:cubicBezTo>
                  <a:cubicBezTo>
                    <a:pt x="10422" y="12434"/>
                    <a:pt x="10442" y="12478"/>
                    <a:pt x="10463" y="12519"/>
                  </a:cubicBezTo>
                  <a:cubicBezTo>
                    <a:pt x="10455" y="12501"/>
                    <a:pt x="10455" y="12469"/>
                    <a:pt x="10460" y="12420"/>
                  </a:cubicBezTo>
                  <a:cubicBezTo>
                    <a:pt x="10463" y="12418"/>
                    <a:pt x="10463" y="12417"/>
                    <a:pt x="10463" y="12414"/>
                  </a:cubicBezTo>
                  <a:cubicBezTo>
                    <a:pt x="10473" y="12352"/>
                    <a:pt x="10494" y="12266"/>
                    <a:pt x="10527" y="12165"/>
                  </a:cubicBezTo>
                  <a:cubicBezTo>
                    <a:pt x="10681" y="11662"/>
                    <a:pt x="11041" y="10794"/>
                    <a:pt x="11070" y="10562"/>
                  </a:cubicBezTo>
                  <a:cubicBezTo>
                    <a:pt x="11147" y="9959"/>
                    <a:pt x="11149" y="9275"/>
                    <a:pt x="11112" y="8670"/>
                  </a:cubicBezTo>
                  <a:cubicBezTo>
                    <a:pt x="11017" y="7175"/>
                    <a:pt x="10321" y="5537"/>
                    <a:pt x="9616" y="4225"/>
                  </a:cubicBezTo>
                  <a:cubicBezTo>
                    <a:pt x="9398" y="3820"/>
                    <a:pt x="9154" y="3424"/>
                    <a:pt x="8881" y="3050"/>
                  </a:cubicBezTo>
                  <a:cubicBezTo>
                    <a:pt x="8288" y="2224"/>
                    <a:pt x="7567" y="1494"/>
                    <a:pt x="6717" y="947"/>
                  </a:cubicBezTo>
                  <a:cubicBezTo>
                    <a:pt x="6628" y="889"/>
                    <a:pt x="6538" y="833"/>
                    <a:pt x="6446" y="781"/>
                  </a:cubicBezTo>
                  <a:cubicBezTo>
                    <a:pt x="6436" y="774"/>
                    <a:pt x="6425" y="769"/>
                    <a:pt x="6412" y="761"/>
                  </a:cubicBezTo>
                  <a:cubicBezTo>
                    <a:pt x="6273" y="681"/>
                    <a:pt x="6129" y="604"/>
                    <a:pt x="5983" y="537"/>
                  </a:cubicBezTo>
                  <a:cubicBezTo>
                    <a:pt x="5268" y="200"/>
                    <a:pt x="4480" y="0"/>
                    <a:pt x="3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7307190" y="1876407"/>
              <a:ext cx="485672" cy="612180"/>
            </a:xfrm>
            <a:custGeom>
              <a:avLst/>
              <a:gdLst/>
              <a:ahLst/>
              <a:cxnLst/>
              <a:rect l="l" t="t" r="r" b="b"/>
              <a:pathLst>
                <a:path w="9375" h="11817" extrusionOk="0">
                  <a:moveTo>
                    <a:pt x="87" y="1"/>
                  </a:moveTo>
                  <a:cubicBezTo>
                    <a:pt x="59" y="1"/>
                    <a:pt x="32" y="17"/>
                    <a:pt x="19" y="45"/>
                  </a:cubicBezTo>
                  <a:cubicBezTo>
                    <a:pt x="0" y="84"/>
                    <a:pt x="16" y="129"/>
                    <a:pt x="56" y="146"/>
                  </a:cubicBezTo>
                  <a:cubicBezTo>
                    <a:pt x="78" y="158"/>
                    <a:pt x="2384" y="1203"/>
                    <a:pt x="4652" y="3149"/>
                  </a:cubicBezTo>
                  <a:cubicBezTo>
                    <a:pt x="8433" y="6394"/>
                    <a:pt x="9207" y="9611"/>
                    <a:pt x="9189" y="11740"/>
                  </a:cubicBezTo>
                  <a:cubicBezTo>
                    <a:pt x="9189" y="11782"/>
                    <a:pt x="9224" y="11816"/>
                    <a:pt x="9267" y="11816"/>
                  </a:cubicBezTo>
                  <a:cubicBezTo>
                    <a:pt x="9309" y="11816"/>
                    <a:pt x="9343" y="11783"/>
                    <a:pt x="9345" y="11741"/>
                  </a:cubicBezTo>
                  <a:cubicBezTo>
                    <a:pt x="9375" y="7826"/>
                    <a:pt x="6864" y="4843"/>
                    <a:pt x="4751" y="3030"/>
                  </a:cubicBezTo>
                  <a:cubicBezTo>
                    <a:pt x="2464" y="1071"/>
                    <a:pt x="143" y="19"/>
                    <a:pt x="120" y="8"/>
                  </a:cubicBezTo>
                  <a:cubicBezTo>
                    <a:pt x="109" y="3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7247512" y="1832580"/>
              <a:ext cx="579387" cy="656162"/>
            </a:xfrm>
            <a:custGeom>
              <a:avLst/>
              <a:gdLst/>
              <a:ahLst/>
              <a:cxnLst/>
              <a:rect l="l" t="t" r="r" b="b"/>
              <a:pathLst>
                <a:path w="11184" h="12666" extrusionOk="0">
                  <a:moveTo>
                    <a:pt x="3657" y="0"/>
                  </a:moveTo>
                  <a:cubicBezTo>
                    <a:pt x="3128" y="0"/>
                    <a:pt x="2617" y="90"/>
                    <a:pt x="2152" y="271"/>
                  </a:cubicBezTo>
                  <a:lnTo>
                    <a:pt x="2081" y="299"/>
                  </a:lnTo>
                  <a:lnTo>
                    <a:pt x="2113" y="370"/>
                  </a:lnTo>
                  <a:lnTo>
                    <a:pt x="2072" y="305"/>
                  </a:lnTo>
                  <a:cubicBezTo>
                    <a:pt x="2032" y="321"/>
                    <a:pt x="1995" y="338"/>
                    <a:pt x="1957" y="356"/>
                  </a:cubicBezTo>
                  <a:cubicBezTo>
                    <a:pt x="1823" y="417"/>
                    <a:pt x="1688" y="491"/>
                    <a:pt x="1557" y="576"/>
                  </a:cubicBezTo>
                  <a:lnTo>
                    <a:pt x="1528" y="593"/>
                  </a:lnTo>
                  <a:cubicBezTo>
                    <a:pt x="1492" y="616"/>
                    <a:pt x="1482" y="664"/>
                    <a:pt x="1504" y="700"/>
                  </a:cubicBezTo>
                  <a:cubicBezTo>
                    <a:pt x="1519" y="723"/>
                    <a:pt x="1543" y="735"/>
                    <a:pt x="1568" y="735"/>
                  </a:cubicBezTo>
                  <a:cubicBezTo>
                    <a:pt x="1582" y="735"/>
                    <a:pt x="1596" y="732"/>
                    <a:pt x="1609" y="724"/>
                  </a:cubicBezTo>
                  <a:lnTo>
                    <a:pt x="1640" y="705"/>
                  </a:lnTo>
                  <a:cubicBezTo>
                    <a:pt x="1766" y="623"/>
                    <a:pt x="1895" y="554"/>
                    <a:pt x="2024" y="494"/>
                  </a:cubicBezTo>
                  <a:cubicBezTo>
                    <a:pt x="2060" y="478"/>
                    <a:pt x="2096" y="462"/>
                    <a:pt x="2137" y="443"/>
                  </a:cubicBezTo>
                  <a:lnTo>
                    <a:pt x="2104" y="374"/>
                  </a:lnTo>
                  <a:lnTo>
                    <a:pt x="2146" y="439"/>
                  </a:lnTo>
                  <a:lnTo>
                    <a:pt x="2211" y="412"/>
                  </a:lnTo>
                  <a:cubicBezTo>
                    <a:pt x="2658" y="238"/>
                    <a:pt x="3149" y="152"/>
                    <a:pt x="3659" y="152"/>
                  </a:cubicBezTo>
                  <a:cubicBezTo>
                    <a:pt x="4391" y="152"/>
                    <a:pt x="5164" y="329"/>
                    <a:pt x="5906" y="678"/>
                  </a:cubicBezTo>
                  <a:cubicBezTo>
                    <a:pt x="6047" y="744"/>
                    <a:pt x="6188" y="818"/>
                    <a:pt x="6332" y="901"/>
                  </a:cubicBezTo>
                  <a:cubicBezTo>
                    <a:pt x="6344" y="907"/>
                    <a:pt x="6352" y="911"/>
                    <a:pt x="6365" y="919"/>
                  </a:cubicBezTo>
                  <a:cubicBezTo>
                    <a:pt x="6455" y="972"/>
                    <a:pt x="6541" y="1025"/>
                    <a:pt x="6632" y="1083"/>
                  </a:cubicBezTo>
                  <a:cubicBezTo>
                    <a:pt x="7431" y="1598"/>
                    <a:pt x="8152" y="2298"/>
                    <a:pt x="8777" y="3165"/>
                  </a:cubicBezTo>
                  <a:cubicBezTo>
                    <a:pt x="9038" y="3525"/>
                    <a:pt x="9284" y="3918"/>
                    <a:pt x="9506" y="4332"/>
                  </a:cubicBezTo>
                  <a:cubicBezTo>
                    <a:pt x="10413" y="6021"/>
                    <a:pt x="10914" y="7505"/>
                    <a:pt x="10994" y="8745"/>
                  </a:cubicBezTo>
                  <a:cubicBezTo>
                    <a:pt x="11034" y="9408"/>
                    <a:pt x="11020" y="10076"/>
                    <a:pt x="10952" y="10623"/>
                  </a:cubicBezTo>
                  <a:cubicBezTo>
                    <a:pt x="10936" y="10751"/>
                    <a:pt x="10802" y="11111"/>
                    <a:pt x="10674" y="11460"/>
                  </a:cubicBezTo>
                  <a:cubicBezTo>
                    <a:pt x="10577" y="11726"/>
                    <a:pt x="10475" y="12000"/>
                    <a:pt x="10410" y="12213"/>
                  </a:cubicBezTo>
                  <a:cubicBezTo>
                    <a:pt x="10396" y="12256"/>
                    <a:pt x="10383" y="12295"/>
                    <a:pt x="10374" y="12331"/>
                  </a:cubicBezTo>
                  <a:cubicBezTo>
                    <a:pt x="9460" y="10622"/>
                    <a:pt x="7706" y="9544"/>
                    <a:pt x="6106" y="8715"/>
                  </a:cubicBezTo>
                  <a:cubicBezTo>
                    <a:pt x="5845" y="8580"/>
                    <a:pt x="5582" y="8447"/>
                    <a:pt x="5317" y="8313"/>
                  </a:cubicBezTo>
                  <a:cubicBezTo>
                    <a:pt x="3844" y="7570"/>
                    <a:pt x="2320" y="6801"/>
                    <a:pt x="1191" y="5592"/>
                  </a:cubicBezTo>
                  <a:cubicBezTo>
                    <a:pt x="621" y="4980"/>
                    <a:pt x="274" y="4360"/>
                    <a:pt x="159" y="3751"/>
                  </a:cubicBezTo>
                  <a:cubicBezTo>
                    <a:pt x="151" y="3714"/>
                    <a:pt x="118" y="3688"/>
                    <a:pt x="81" y="3688"/>
                  </a:cubicBezTo>
                  <a:cubicBezTo>
                    <a:pt x="77" y="3688"/>
                    <a:pt x="72" y="3688"/>
                    <a:pt x="68" y="3689"/>
                  </a:cubicBezTo>
                  <a:cubicBezTo>
                    <a:pt x="28" y="3698"/>
                    <a:pt x="0" y="3738"/>
                    <a:pt x="7" y="3780"/>
                  </a:cubicBezTo>
                  <a:cubicBezTo>
                    <a:pt x="128" y="4418"/>
                    <a:pt x="490" y="5063"/>
                    <a:pt x="1080" y="5697"/>
                  </a:cubicBezTo>
                  <a:cubicBezTo>
                    <a:pt x="2227" y="6926"/>
                    <a:pt x="3762" y="7701"/>
                    <a:pt x="5249" y="8450"/>
                  </a:cubicBezTo>
                  <a:cubicBezTo>
                    <a:pt x="5511" y="8584"/>
                    <a:pt x="5775" y="8715"/>
                    <a:pt x="6035" y="8850"/>
                  </a:cubicBezTo>
                  <a:cubicBezTo>
                    <a:pt x="7645" y="9684"/>
                    <a:pt x="9408" y="10769"/>
                    <a:pt x="10288" y="12495"/>
                  </a:cubicBezTo>
                  <a:cubicBezTo>
                    <a:pt x="10310" y="12535"/>
                    <a:pt x="10330" y="12576"/>
                    <a:pt x="10348" y="12618"/>
                  </a:cubicBezTo>
                  <a:cubicBezTo>
                    <a:pt x="10361" y="12646"/>
                    <a:pt x="10390" y="12665"/>
                    <a:pt x="10420" y="12665"/>
                  </a:cubicBezTo>
                  <a:cubicBezTo>
                    <a:pt x="10432" y="12665"/>
                    <a:pt x="10441" y="12662"/>
                    <a:pt x="10448" y="12659"/>
                  </a:cubicBezTo>
                  <a:cubicBezTo>
                    <a:pt x="10485" y="12641"/>
                    <a:pt x="10504" y="12597"/>
                    <a:pt x="10485" y="12560"/>
                  </a:cubicBezTo>
                  <a:cubicBezTo>
                    <a:pt x="10485" y="12560"/>
                    <a:pt x="10482" y="12547"/>
                    <a:pt x="10490" y="12507"/>
                  </a:cubicBezTo>
                  <a:cubicBezTo>
                    <a:pt x="10491" y="12504"/>
                    <a:pt x="10491" y="12502"/>
                    <a:pt x="10491" y="12501"/>
                  </a:cubicBezTo>
                  <a:cubicBezTo>
                    <a:pt x="10500" y="12445"/>
                    <a:pt x="10521" y="12364"/>
                    <a:pt x="10554" y="12262"/>
                  </a:cubicBezTo>
                  <a:cubicBezTo>
                    <a:pt x="10619" y="12053"/>
                    <a:pt x="10720" y="11781"/>
                    <a:pt x="10816" y="11516"/>
                  </a:cubicBezTo>
                  <a:cubicBezTo>
                    <a:pt x="10959" y="11127"/>
                    <a:pt x="11083" y="10790"/>
                    <a:pt x="11102" y="10646"/>
                  </a:cubicBezTo>
                  <a:cubicBezTo>
                    <a:pt x="11169" y="10090"/>
                    <a:pt x="11184" y="9413"/>
                    <a:pt x="11143" y="8741"/>
                  </a:cubicBezTo>
                  <a:cubicBezTo>
                    <a:pt x="11061" y="7477"/>
                    <a:pt x="10556" y="5972"/>
                    <a:pt x="9639" y="4264"/>
                  </a:cubicBezTo>
                  <a:cubicBezTo>
                    <a:pt x="9412" y="3845"/>
                    <a:pt x="9163" y="3444"/>
                    <a:pt x="8898" y="3079"/>
                  </a:cubicBezTo>
                  <a:cubicBezTo>
                    <a:pt x="8260" y="2197"/>
                    <a:pt x="7525" y="1483"/>
                    <a:pt x="6711" y="957"/>
                  </a:cubicBezTo>
                  <a:cubicBezTo>
                    <a:pt x="6619" y="897"/>
                    <a:pt x="6531" y="842"/>
                    <a:pt x="6439" y="789"/>
                  </a:cubicBezTo>
                  <a:cubicBezTo>
                    <a:pt x="6426" y="780"/>
                    <a:pt x="6414" y="773"/>
                    <a:pt x="6403" y="767"/>
                  </a:cubicBezTo>
                  <a:cubicBezTo>
                    <a:pt x="6259" y="685"/>
                    <a:pt x="6112" y="609"/>
                    <a:pt x="5968" y="541"/>
                  </a:cubicBezTo>
                  <a:cubicBezTo>
                    <a:pt x="5207" y="182"/>
                    <a:pt x="4412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7245181" y="1875267"/>
              <a:ext cx="545403" cy="609434"/>
            </a:xfrm>
            <a:custGeom>
              <a:avLst/>
              <a:gdLst/>
              <a:ahLst/>
              <a:cxnLst/>
              <a:rect l="l" t="t" r="r" b="b"/>
              <a:pathLst>
                <a:path w="10528" h="11764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1312" y="51"/>
                    <a:pt x="1249" y="105"/>
                    <a:pt x="1189" y="159"/>
                  </a:cubicBezTo>
                  <a:cubicBezTo>
                    <a:pt x="1132" y="210"/>
                    <a:pt x="1079" y="263"/>
                    <a:pt x="1026" y="316"/>
                  </a:cubicBezTo>
                  <a:cubicBezTo>
                    <a:pt x="1022" y="321"/>
                    <a:pt x="1017" y="325"/>
                    <a:pt x="1012" y="331"/>
                  </a:cubicBezTo>
                  <a:cubicBezTo>
                    <a:pt x="378" y="986"/>
                    <a:pt x="1" y="1876"/>
                    <a:pt x="103" y="2764"/>
                  </a:cubicBezTo>
                  <a:lnTo>
                    <a:pt x="103" y="2769"/>
                  </a:lnTo>
                  <a:cubicBezTo>
                    <a:pt x="104" y="2793"/>
                    <a:pt x="109" y="2819"/>
                    <a:pt x="111" y="2844"/>
                  </a:cubicBezTo>
                  <a:cubicBezTo>
                    <a:pt x="116" y="2877"/>
                    <a:pt x="123" y="2908"/>
                    <a:pt x="129" y="2942"/>
                  </a:cubicBezTo>
                  <a:cubicBezTo>
                    <a:pt x="263" y="3656"/>
                    <a:pt x="685" y="4289"/>
                    <a:pt x="1181" y="4821"/>
                  </a:cubicBezTo>
                  <a:cubicBezTo>
                    <a:pt x="2519" y="6255"/>
                    <a:pt x="4377" y="7057"/>
                    <a:pt x="6116" y="7960"/>
                  </a:cubicBezTo>
                  <a:cubicBezTo>
                    <a:pt x="7816" y="8840"/>
                    <a:pt x="9535" y="9940"/>
                    <a:pt x="10401" y="11637"/>
                  </a:cubicBezTo>
                  <a:cubicBezTo>
                    <a:pt x="10422" y="11678"/>
                    <a:pt x="10442" y="11722"/>
                    <a:pt x="10463" y="11763"/>
                  </a:cubicBezTo>
                  <a:cubicBezTo>
                    <a:pt x="10455" y="11745"/>
                    <a:pt x="10455" y="11713"/>
                    <a:pt x="10461" y="11668"/>
                  </a:cubicBezTo>
                  <a:cubicBezTo>
                    <a:pt x="10463" y="11665"/>
                    <a:pt x="10463" y="11664"/>
                    <a:pt x="10463" y="11662"/>
                  </a:cubicBezTo>
                  <a:cubicBezTo>
                    <a:pt x="10473" y="11599"/>
                    <a:pt x="10494" y="11513"/>
                    <a:pt x="10527" y="11412"/>
                  </a:cubicBezTo>
                  <a:cubicBezTo>
                    <a:pt x="10501" y="11291"/>
                    <a:pt x="10473" y="11171"/>
                    <a:pt x="10440" y="11052"/>
                  </a:cubicBezTo>
                  <a:cubicBezTo>
                    <a:pt x="10169" y="10084"/>
                    <a:pt x="9655" y="9186"/>
                    <a:pt x="8946" y="8471"/>
                  </a:cubicBezTo>
                  <a:cubicBezTo>
                    <a:pt x="8137" y="7652"/>
                    <a:pt x="7106" y="7090"/>
                    <a:pt x="6072" y="6579"/>
                  </a:cubicBezTo>
                  <a:cubicBezTo>
                    <a:pt x="5039" y="6066"/>
                    <a:pt x="3978" y="5587"/>
                    <a:pt x="3056" y="4896"/>
                  </a:cubicBezTo>
                  <a:cubicBezTo>
                    <a:pt x="2135" y="4203"/>
                    <a:pt x="1347" y="3263"/>
                    <a:pt x="1086" y="2139"/>
                  </a:cubicBezTo>
                  <a:cubicBezTo>
                    <a:pt x="1040" y="1945"/>
                    <a:pt x="1016" y="1754"/>
                    <a:pt x="1010" y="1563"/>
                  </a:cubicBezTo>
                  <a:cubicBezTo>
                    <a:pt x="994" y="1055"/>
                    <a:pt x="1115" y="570"/>
                    <a:pt x="1321" y="116"/>
                  </a:cubicBezTo>
                  <a:cubicBezTo>
                    <a:pt x="1333" y="95"/>
                    <a:pt x="1343" y="72"/>
                    <a:pt x="1354" y="49"/>
                  </a:cubicBezTo>
                  <a:cubicBezTo>
                    <a:pt x="1361" y="33"/>
                    <a:pt x="1370" y="15"/>
                    <a:pt x="1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29768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ssion One" panose="02000506080000020004"/>
              <a:buNone/>
              <a:defRPr sz="3800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34"/>
          <p:cNvSpPr/>
          <p:nvPr/>
        </p:nvSpPr>
        <p:spPr>
          <a:xfrm>
            <a:off x="-101249" y="2492337"/>
            <a:ext cx="9308915" cy="2316957"/>
          </a:xfrm>
          <a:custGeom>
            <a:avLst/>
            <a:gdLst/>
            <a:ahLst/>
            <a:cxnLst/>
            <a:rect l="l" t="t" r="r" b="b"/>
            <a:pathLst>
              <a:path w="123252" h="30677" extrusionOk="0">
                <a:moveTo>
                  <a:pt x="123252" y="1"/>
                </a:moveTo>
                <a:lnTo>
                  <a:pt x="123164" y="4"/>
                </a:lnTo>
                <a:cubicBezTo>
                  <a:pt x="120464" y="117"/>
                  <a:pt x="115668" y="620"/>
                  <a:pt x="113688" y="1268"/>
                </a:cubicBezTo>
                <a:cubicBezTo>
                  <a:pt x="109986" y="2476"/>
                  <a:pt x="107042" y="4751"/>
                  <a:pt x="105798" y="7366"/>
                </a:cubicBezTo>
                <a:cubicBezTo>
                  <a:pt x="104926" y="7112"/>
                  <a:pt x="103979" y="6988"/>
                  <a:pt x="103031" y="6988"/>
                </a:cubicBezTo>
                <a:cubicBezTo>
                  <a:pt x="101596" y="6988"/>
                  <a:pt x="100160" y="7274"/>
                  <a:pt x="98984" y="7829"/>
                </a:cubicBezTo>
                <a:cubicBezTo>
                  <a:pt x="97060" y="8737"/>
                  <a:pt x="95934" y="10313"/>
                  <a:pt x="96069" y="11881"/>
                </a:cubicBezTo>
                <a:cubicBezTo>
                  <a:pt x="94677" y="11079"/>
                  <a:pt x="92848" y="10651"/>
                  <a:pt x="91018" y="10651"/>
                </a:cubicBezTo>
                <a:cubicBezTo>
                  <a:pt x="90072" y="10651"/>
                  <a:pt x="89126" y="10766"/>
                  <a:pt x="88241" y="11001"/>
                </a:cubicBezTo>
                <a:cubicBezTo>
                  <a:pt x="85630" y="11694"/>
                  <a:pt x="83737" y="13395"/>
                  <a:pt x="83482" y="15259"/>
                </a:cubicBezTo>
                <a:cubicBezTo>
                  <a:pt x="82040" y="14430"/>
                  <a:pt x="80150" y="14000"/>
                  <a:pt x="78262" y="14000"/>
                </a:cubicBezTo>
                <a:cubicBezTo>
                  <a:pt x="76884" y="14000"/>
                  <a:pt x="75508" y="14229"/>
                  <a:pt x="74307" y="14698"/>
                </a:cubicBezTo>
                <a:cubicBezTo>
                  <a:pt x="72248" y="15503"/>
                  <a:pt x="70796" y="17013"/>
                  <a:pt x="70488" y="18659"/>
                </a:cubicBezTo>
                <a:cubicBezTo>
                  <a:pt x="69731" y="18139"/>
                  <a:pt x="68888" y="17689"/>
                  <a:pt x="67988" y="17324"/>
                </a:cubicBezTo>
                <a:cubicBezTo>
                  <a:pt x="66797" y="16740"/>
                  <a:pt x="65359" y="16377"/>
                  <a:pt x="63940" y="16308"/>
                </a:cubicBezTo>
                <a:cubicBezTo>
                  <a:pt x="63745" y="16296"/>
                  <a:pt x="63550" y="16291"/>
                  <a:pt x="63349" y="16291"/>
                </a:cubicBezTo>
                <a:cubicBezTo>
                  <a:pt x="63248" y="16291"/>
                  <a:pt x="63146" y="16292"/>
                  <a:pt x="63042" y="16295"/>
                </a:cubicBezTo>
                <a:cubicBezTo>
                  <a:pt x="62936" y="16292"/>
                  <a:pt x="62834" y="16291"/>
                  <a:pt x="62732" y="16291"/>
                </a:cubicBezTo>
                <a:cubicBezTo>
                  <a:pt x="62530" y="16291"/>
                  <a:pt x="62335" y="16296"/>
                  <a:pt x="62142" y="16308"/>
                </a:cubicBezTo>
                <a:cubicBezTo>
                  <a:pt x="60723" y="16377"/>
                  <a:pt x="59284" y="16737"/>
                  <a:pt x="58099" y="17320"/>
                </a:cubicBezTo>
                <a:cubicBezTo>
                  <a:pt x="57189" y="17692"/>
                  <a:pt x="56347" y="18139"/>
                  <a:pt x="55595" y="18658"/>
                </a:cubicBezTo>
                <a:cubicBezTo>
                  <a:pt x="55284" y="17009"/>
                  <a:pt x="53832" y="15498"/>
                  <a:pt x="51775" y="14696"/>
                </a:cubicBezTo>
                <a:cubicBezTo>
                  <a:pt x="50574" y="14227"/>
                  <a:pt x="49197" y="13998"/>
                  <a:pt x="47820" y="13998"/>
                </a:cubicBezTo>
                <a:cubicBezTo>
                  <a:pt x="45933" y="13998"/>
                  <a:pt x="44043" y="14428"/>
                  <a:pt x="42601" y="15258"/>
                </a:cubicBezTo>
                <a:cubicBezTo>
                  <a:pt x="42341" y="13395"/>
                  <a:pt x="40447" y="11694"/>
                  <a:pt x="37835" y="11001"/>
                </a:cubicBezTo>
                <a:cubicBezTo>
                  <a:pt x="36951" y="10766"/>
                  <a:pt x="36006" y="10652"/>
                  <a:pt x="35061" y="10652"/>
                </a:cubicBezTo>
                <a:cubicBezTo>
                  <a:pt x="33231" y="10652"/>
                  <a:pt x="31400" y="11079"/>
                  <a:pt x="30008" y="11881"/>
                </a:cubicBezTo>
                <a:cubicBezTo>
                  <a:pt x="30142" y="10313"/>
                  <a:pt x="29015" y="8737"/>
                  <a:pt x="27093" y="7829"/>
                </a:cubicBezTo>
                <a:cubicBezTo>
                  <a:pt x="25916" y="7274"/>
                  <a:pt x="24480" y="6988"/>
                  <a:pt x="23045" y="6988"/>
                </a:cubicBezTo>
                <a:cubicBezTo>
                  <a:pt x="22098" y="6988"/>
                  <a:pt x="21151" y="7112"/>
                  <a:pt x="20279" y="7366"/>
                </a:cubicBezTo>
                <a:cubicBezTo>
                  <a:pt x="19034" y="4750"/>
                  <a:pt x="16090" y="2475"/>
                  <a:pt x="12389" y="1268"/>
                </a:cubicBezTo>
                <a:cubicBezTo>
                  <a:pt x="10052" y="504"/>
                  <a:pt x="4748" y="4"/>
                  <a:pt x="1113" y="4"/>
                </a:cubicBezTo>
                <a:cubicBezTo>
                  <a:pt x="750" y="4"/>
                  <a:pt x="404" y="9"/>
                  <a:pt x="80" y="19"/>
                </a:cubicBezTo>
                <a:lnTo>
                  <a:pt x="0" y="22"/>
                </a:lnTo>
                <a:lnTo>
                  <a:pt x="189" y="30677"/>
                </a:lnTo>
                <a:lnTo>
                  <a:pt x="275" y="30672"/>
                </a:lnTo>
                <a:cubicBezTo>
                  <a:pt x="10392" y="29967"/>
                  <a:pt x="21205" y="29069"/>
                  <a:pt x="31661" y="28204"/>
                </a:cubicBezTo>
                <a:cubicBezTo>
                  <a:pt x="42118" y="27338"/>
                  <a:pt x="52928" y="26441"/>
                  <a:pt x="63033" y="25736"/>
                </a:cubicBezTo>
                <a:cubicBezTo>
                  <a:pt x="72733" y="26413"/>
                  <a:pt x="83087" y="27190"/>
                  <a:pt x="93100" y="27945"/>
                </a:cubicBezTo>
                <a:cubicBezTo>
                  <a:pt x="103111" y="28696"/>
                  <a:pt x="113464" y="29477"/>
                  <a:pt x="123164" y="30154"/>
                </a:cubicBezTo>
                <a:lnTo>
                  <a:pt x="123252" y="30158"/>
                </a:lnTo>
                <a:lnTo>
                  <a:pt x="1232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76" name="Google Shape;1576;p34"/>
          <p:cNvGrpSpPr/>
          <p:nvPr/>
        </p:nvGrpSpPr>
        <p:grpSpPr>
          <a:xfrm>
            <a:off x="-472089" y="3724751"/>
            <a:ext cx="9944379" cy="1105076"/>
            <a:chOff x="-899150" y="3626410"/>
            <a:chExt cx="9579404" cy="1064518"/>
          </a:xfrm>
        </p:grpSpPr>
        <p:sp>
          <p:nvSpPr>
            <p:cNvPr id="1577" name="Google Shape;1577;p34"/>
            <p:cNvSpPr/>
            <p:nvPr/>
          </p:nvSpPr>
          <p:spPr>
            <a:xfrm>
              <a:off x="-899084" y="3631493"/>
              <a:ext cx="9573925" cy="1053493"/>
            </a:xfrm>
            <a:custGeom>
              <a:avLst/>
              <a:gdLst/>
              <a:ahLst/>
              <a:cxnLst/>
              <a:rect l="l" t="t" r="r" b="b"/>
              <a:pathLst>
                <a:path w="145032" h="15959" extrusionOk="0">
                  <a:moveTo>
                    <a:pt x="69515" y="3866"/>
                  </a:moveTo>
                  <a:cubicBezTo>
                    <a:pt x="70084" y="3866"/>
                    <a:pt x="70652" y="3866"/>
                    <a:pt x="71221" y="3868"/>
                  </a:cubicBezTo>
                  <a:lnTo>
                    <a:pt x="71221" y="3875"/>
                  </a:lnTo>
                  <a:lnTo>
                    <a:pt x="71246" y="3875"/>
                  </a:lnTo>
                  <a:cubicBezTo>
                    <a:pt x="71243" y="4359"/>
                    <a:pt x="71240" y="4845"/>
                    <a:pt x="71237" y="5329"/>
                  </a:cubicBezTo>
                  <a:cubicBezTo>
                    <a:pt x="70668" y="5328"/>
                    <a:pt x="70098" y="5327"/>
                    <a:pt x="69529" y="5327"/>
                  </a:cubicBezTo>
                  <a:cubicBezTo>
                    <a:pt x="68831" y="5327"/>
                    <a:pt x="68134" y="5328"/>
                    <a:pt x="67437" y="5331"/>
                  </a:cubicBezTo>
                  <a:cubicBezTo>
                    <a:pt x="67434" y="4844"/>
                    <a:pt x="67430" y="4356"/>
                    <a:pt x="67428" y="3869"/>
                  </a:cubicBezTo>
                  <a:cubicBezTo>
                    <a:pt x="68124" y="3867"/>
                    <a:pt x="68819" y="3866"/>
                    <a:pt x="69515" y="3866"/>
                  </a:cubicBezTo>
                  <a:close/>
                  <a:moveTo>
                    <a:pt x="64802" y="3888"/>
                  </a:moveTo>
                  <a:cubicBezTo>
                    <a:pt x="64809" y="4374"/>
                    <a:pt x="64816" y="4863"/>
                    <a:pt x="64823" y="5349"/>
                  </a:cubicBezTo>
                  <a:cubicBezTo>
                    <a:pt x="63556" y="5362"/>
                    <a:pt x="62290" y="5380"/>
                    <a:pt x="61026" y="5401"/>
                  </a:cubicBezTo>
                  <a:cubicBezTo>
                    <a:pt x="61013" y="4913"/>
                    <a:pt x="60998" y="4428"/>
                    <a:pt x="60985" y="3940"/>
                  </a:cubicBezTo>
                  <a:cubicBezTo>
                    <a:pt x="62258" y="3918"/>
                    <a:pt x="63529" y="3901"/>
                    <a:pt x="64802" y="3888"/>
                  </a:cubicBezTo>
                  <a:close/>
                  <a:moveTo>
                    <a:pt x="73871" y="3916"/>
                  </a:moveTo>
                  <a:cubicBezTo>
                    <a:pt x="75167" y="3940"/>
                    <a:pt x="76463" y="3967"/>
                    <a:pt x="77759" y="4001"/>
                  </a:cubicBezTo>
                  <a:cubicBezTo>
                    <a:pt x="77739" y="4488"/>
                    <a:pt x="77720" y="4975"/>
                    <a:pt x="77702" y="5463"/>
                  </a:cubicBezTo>
                  <a:cubicBezTo>
                    <a:pt x="76419" y="5429"/>
                    <a:pt x="75134" y="5401"/>
                    <a:pt x="73851" y="5378"/>
                  </a:cubicBezTo>
                  <a:cubicBezTo>
                    <a:pt x="73858" y="4890"/>
                    <a:pt x="73865" y="4402"/>
                    <a:pt x="73871" y="3916"/>
                  </a:cubicBezTo>
                  <a:close/>
                  <a:moveTo>
                    <a:pt x="58362" y="3994"/>
                  </a:moveTo>
                  <a:cubicBezTo>
                    <a:pt x="58379" y="4481"/>
                    <a:pt x="58395" y="4968"/>
                    <a:pt x="58414" y="5456"/>
                  </a:cubicBezTo>
                  <a:cubicBezTo>
                    <a:pt x="57146" y="5485"/>
                    <a:pt x="55880" y="5518"/>
                    <a:pt x="54618" y="5558"/>
                  </a:cubicBezTo>
                  <a:cubicBezTo>
                    <a:pt x="54593" y="5070"/>
                    <a:pt x="54570" y="4585"/>
                    <a:pt x="54548" y="4096"/>
                  </a:cubicBezTo>
                  <a:cubicBezTo>
                    <a:pt x="55819" y="4056"/>
                    <a:pt x="57090" y="4023"/>
                    <a:pt x="58362" y="3994"/>
                  </a:cubicBezTo>
                  <a:close/>
                  <a:moveTo>
                    <a:pt x="80384" y="4073"/>
                  </a:moveTo>
                  <a:cubicBezTo>
                    <a:pt x="81656" y="4112"/>
                    <a:pt x="82926" y="4157"/>
                    <a:pt x="84198" y="4206"/>
                  </a:cubicBezTo>
                  <a:cubicBezTo>
                    <a:pt x="84169" y="4693"/>
                    <a:pt x="84140" y="5179"/>
                    <a:pt x="84111" y="5666"/>
                  </a:cubicBezTo>
                  <a:cubicBezTo>
                    <a:pt x="82846" y="5619"/>
                    <a:pt x="81580" y="5574"/>
                    <a:pt x="80315" y="5535"/>
                  </a:cubicBezTo>
                  <a:cubicBezTo>
                    <a:pt x="80338" y="5047"/>
                    <a:pt x="80361" y="4560"/>
                    <a:pt x="80384" y="4073"/>
                  </a:cubicBezTo>
                  <a:close/>
                  <a:moveTo>
                    <a:pt x="51925" y="4184"/>
                  </a:moveTo>
                  <a:cubicBezTo>
                    <a:pt x="51951" y="4673"/>
                    <a:pt x="51978" y="5158"/>
                    <a:pt x="52005" y="5646"/>
                  </a:cubicBezTo>
                  <a:cubicBezTo>
                    <a:pt x="50741" y="5691"/>
                    <a:pt x="49477" y="5741"/>
                    <a:pt x="48212" y="5797"/>
                  </a:cubicBezTo>
                  <a:cubicBezTo>
                    <a:pt x="48181" y="5312"/>
                    <a:pt x="48146" y="4824"/>
                    <a:pt x="48113" y="4337"/>
                  </a:cubicBezTo>
                  <a:cubicBezTo>
                    <a:pt x="49383" y="4282"/>
                    <a:pt x="50653" y="4229"/>
                    <a:pt x="51925" y="4184"/>
                  </a:cubicBezTo>
                  <a:close/>
                  <a:moveTo>
                    <a:pt x="86819" y="4318"/>
                  </a:moveTo>
                  <a:cubicBezTo>
                    <a:pt x="88089" y="4373"/>
                    <a:pt x="89359" y="4435"/>
                    <a:pt x="90628" y="4501"/>
                  </a:cubicBezTo>
                  <a:cubicBezTo>
                    <a:pt x="90587" y="4988"/>
                    <a:pt x="90550" y="5473"/>
                    <a:pt x="90511" y="5961"/>
                  </a:cubicBezTo>
                  <a:cubicBezTo>
                    <a:pt x="89247" y="5895"/>
                    <a:pt x="87984" y="5833"/>
                    <a:pt x="86719" y="5777"/>
                  </a:cubicBezTo>
                  <a:cubicBezTo>
                    <a:pt x="86752" y="5292"/>
                    <a:pt x="86785" y="4804"/>
                    <a:pt x="86819" y="4318"/>
                  </a:cubicBezTo>
                  <a:close/>
                  <a:moveTo>
                    <a:pt x="45492" y="4462"/>
                  </a:moveTo>
                  <a:cubicBezTo>
                    <a:pt x="45531" y="4948"/>
                    <a:pt x="45567" y="5436"/>
                    <a:pt x="45604" y="5921"/>
                  </a:cubicBezTo>
                  <a:cubicBezTo>
                    <a:pt x="44343" y="5983"/>
                    <a:pt x="43078" y="6051"/>
                    <a:pt x="41817" y="6123"/>
                  </a:cubicBezTo>
                  <a:lnTo>
                    <a:pt x="41687" y="4665"/>
                  </a:lnTo>
                  <a:cubicBezTo>
                    <a:pt x="42956" y="4592"/>
                    <a:pt x="44223" y="4524"/>
                    <a:pt x="45492" y="4462"/>
                  </a:cubicBezTo>
                  <a:close/>
                  <a:moveTo>
                    <a:pt x="93247" y="4645"/>
                  </a:moveTo>
                  <a:cubicBezTo>
                    <a:pt x="94516" y="4719"/>
                    <a:pt x="95783" y="4796"/>
                    <a:pt x="97050" y="4881"/>
                  </a:cubicBezTo>
                  <a:cubicBezTo>
                    <a:pt x="97001" y="5367"/>
                    <a:pt x="96952" y="5853"/>
                    <a:pt x="96902" y="6339"/>
                  </a:cubicBezTo>
                  <a:cubicBezTo>
                    <a:pt x="95642" y="6255"/>
                    <a:pt x="94380" y="6177"/>
                    <a:pt x="93117" y="6104"/>
                  </a:cubicBezTo>
                  <a:lnTo>
                    <a:pt x="93247" y="4645"/>
                  </a:lnTo>
                  <a:close/>
                  <a:moveTo>
                    <a:pt x="39071" y="4822"/>
                  </a:moveTo>
                  <a:lnTo>
                    <a:pt x="39212" y="6280"/>
                  </a:lnTo>
                  <a:cubicBezTo>
                    <a:pt x="37950" y="6360"/>
                    <a:pt x="36687" y="6445"/>
                    <a:pt x="35427" y="6533"/>
                  </a:cubicBezTo>
                  <a:cubicBezTo>
                    <a:pt x="35376" y="6048"/>
                    <a:pt x="35322" y="5564"/>
                    <a:pt x="35269" y="5077"/>
                  </a:cubicBezTo>
                  <a:cubicBezTo>
                    <a:pt x="36536" y="4988"/>
                    <a:pt x="37803" y="4903"/>
                    <a:pt x="39071" y="4822"/>
                  </a:cubicBezTo>
                  <a:close/>
                  <a:moveTo>
                    <a:pt x="99665" y="5060"/>
                  </a:moveTo>
                  <a:cubicBezTo>
                    <a:pt x="100933" y="5149"/>
                    <a:pt x="102198" y="5244"/>
                    <a:pt x="103464" y="5344"/>
                  </a:cubicBezTo>
                  <a:cubicBezTo>
                    <a:pt x="103404" y="5827"/>
                    <a:pt x="103346" y="6314"/>
                    <a:pt x="103287" y="6798"/>
                  </a:cubicBezTo>
                  <a:cubicBezTo>
                    <a:pt x="102027" y="6699"/>
                    <a:pt x="100767" y="6605"/>
                    <a:pt x="99507" y="6516"/>
                  </a:cubicBezTo>
                  <a:cubicBezTo>
                    <a:pt x="99559" y="6029"/>
                    <a:pt x="99614" y="5545"/>
                    <a:pt x="99665" y="5060"/>
                  </a:cubicBezTo>
                  <a:close/>
                  <a:moveTo>
                    <a:pt x="32654" y="5269"/>
                  </a:moveTo>
                  <a:cubicBezTo>
                    <a:pt x="32711" y="5754"/>
                    <a:pt x="32768" y="6238"/>
                    <a:pt x="32825" y="6725"/>
                  </a:cubicBezTo>
                  <a:cubicBezTo>
                    <a:pt x="31565" y="6821"/>
                    <a:pt x="30307" y="6922"/>
                    <a:pt x="29047" y="7028"/>
                  </a:cubicBezTo>
                  <a:cubicBezTo>
                    <a:pt x="28985" y="6545"/>
                    <a:pt x="28921" y="6058"/>
                    <a:pt x="28858" y="5574"/>
                  </a:cubicBezTo>
                  <a:cubicBezTo>
                    <a:pt x="30124" y="5467"/>
                    <a:pt x="31387" y="5365"/>
                    <a:pt x="32654" y="5269"/>
                  </a:cubicBezTo>
                  <a:close/>
                  <a:moveTo>
                    <a:pt x="106075" y="5558"/>
                  </a:moveTo>
                  <a:cubicBezTo>
                    <a:pt x="107339" y="5665"/>
                    <a:pt x="108605" y="5777"/>
                    <a:pt x="109867" y="5895"/>
                  </a:cubicBezTo>
                  <a:cubicBezTo>
                    <a:pt x="109798" y="6379"/>
                    <a:pt x="109730" y="6863"/>
                    <a:pt x="109659" y="7347"/>
                  </a:cubicBezTo>
                  <a:cubicBezTo>
                    <a:pt x="108404" y="7230"/>
                    <a:pt x="107145" y="7119"/>
                    <a:pt x="105886" y="7013"/>
                  </a:cubicBezTo>
                  <a:cubicBezTo>
                    <a:pt x="105950" y="6529"/>
                    <a:pt x="106013" y="6042"/>
                    <a:pt x="106075" y="5558"/>
                  </a:cubicBezTo>
                  <a:close/>
                  <a:moveTo>
                    <a:pt x="26250" y="5803"/>
                  </a:moveTo>
                  <a:lnTo>
                    <a:pt x="26450" y="7256"/>
                  </a:lnTo>
                  <a:cubicBezTo>
                    <a:pt x="25193" y="7368"/>
                    <a:pt x="23934" y="7488"/>
                    <a:pt x="22679" y="7610"/>
                  </a:cubicBezTo>
                  <a:cubicBezTo>
                    <a:pt x="22607" y="7125"/>
                    <a:pt x="22533" y="6641"/>
                    <a:pt x="22461" y="6159"/>
                  </a:cubicBezTo>
                  <a:cubicBezTo>
                    <a:pt x="23723" y="6035"/>
                    <a:pt x="24986" y="5918"/>
                    <a:pt x="26250" y="5803"/>
                  </a:cubicBezTo>
                  <a:close/>
                  <a:moveTo>
                    <a:pt x="112473" y="6143"/>
                  </a:moveTo>
                  <a:cubicBezTo>
                    <a:pt x="113735" y="6267"/>
                    <a:pt x="114996" y="6395"/>
                    <a:pt x="116256" y="6530"/>
                  </a:cubicBezTo>
                  <a:cubicBezTo>
                    <a:pt x="116177" y="7013"/>
                    <a:pt x="116101" y="7496"/>
                    <a:pt x="116021" y="7979"/>
                  </a:cubicBezTo>
                  <a:cubicBezTo>
                    <a:pt x="114766" y="7846"/>
                    <a:pt x="113511" y="7717"/>
                    <a:pt x="112256" y="7594"/>
                  </a:cubicBezTo>
                  <a:cubicBezTo>
                    <a:pt x="112328" y="7109"/>
                    <a:pt x="112401" y="6625"/>
                    <a:pt x="112473" y="6143"/>
                  </a:cubicBezTo>
                  <a:close/>
                  <a:moveTo>
                    <a:pt x="19856" y="6421"/>
                  </a:moveTo>
                  <a:cubicBezTo>
                    <a:pt x="19934" y="6905"/>
                    <a:pt x="20009" y="7387"/>
                    <a:pt x="20086" y="7871"/>
                  </a:cubicBezTo>
                  <a:cubicBezTo>
                    <a:pt x="18829" y="8000"/>
                    <a:pt x="17575" y="8136"/>
                    <a:pt x="16321" y="8276"/>
                  </a:cubicBezTo>
                  <a:cubicBezTo>
                    <a:pt x="16237" y="7793"/>
                    <a:pt x="16155" y="7311"/>
                    <a:pt x="16074" y="6827"/>
                  </a:cubicBezTo>
                  <a:cubicBezTo>
                    <a:pt x="17335" y="6687"/>
                    <a:pt x="18595" y="6552"/>
                    <a:pt x="19856" y="6421"/>
                  </a:cubicBezTo>
                  <a:close/>
                  <a:moveTo>
                    <a:pt x="118860" y="6811"/>
                  </a:moveTo>
                  <a:cubicBezTo>
                    <a:pt x="120120" y="6951"/>
                    <a:pt x="121378" y="7098"/>
                    <a:pt x="122636" y="7246"/>
                  </a:cubicBezTo>
                  <a:lnTo>
                    <a:pt x="122372" y="8693"/>
                  </a:lnTo>
                  <a:cubicBezTo>
                    <a:pt x="121116" y="8545"/>
                    <a:pt x="119864" y="8401"/>
                    <a:pt x="118611" y="8260"/>
                  </a:cubicBezTo>
                  <a:cubicBezTo>
                    <a:pt x="118694" y="7777"/>
                    <a:pt x="118776" y="7295"/>
                    <a:pt x="118860" y="6811"/>
                  </a:cubicBezTo>
                  <a:close/>
                  <a:moveTo>
                    <a:pt x="13474" y="7122"/>
                  </a:moveTo>
                  <a:lnTo>
                    <a:pt x="13733" y="8569"/>
                  </a:lnTo>
                  <a:cubicBezTo>
                    <a:pt x="12482" y="8716"/>
                    <a:pt x="11229" y="8869"/>
                    <a:pt x="9977" y="9024"/>
                  </a:cubicBezTo>
                  <a:cubicBezTo>
                    <a:pt x="9885" y="8542"/>
                    <a:pt x="9792" y="8062"/>
                    <a:pt x="9699" y="7580"/>
                  </a:cubicBezTo>
                  <a:cubicBezTo>
                    <a:pt x="10957" y="7423"/>
                    <a:pt x="12214" y="7270"/>
                    <a:pt x="13474" y="7122"/>
                  </a:cubicBezTo>
                  <a:close/>
                  <a:moveTo>
                    <a:pt x="125231" y="7564"/>
                  </a:moveTo>
                  <a:cubicBezTo>
                    <a:pt x="126486" y="7721"/>
                    <a:pt x="127744" y="7885"/>
                    <a:pt x="128998" y="8052"/>
                  </a:cubicBezTo>
                  <a:cubicBezTo>
                    <a:pt x="128898" y="8533"/>
                    <a:pt x="128802" y="9014"/>
                    <a:pt x="128703" y="9497"/>
                  </a:cubicBezTo>
                  <a:cubicBezTo>
                    <a:pt x="127453" y="9328"/>
                    <a:pt x="126204" y="9167"/>
                    <a:pt x="124953" y="9010"/>
                  </a:cubicBezTo>
                  <a:cubicBezTo>
                    <a:pt x="125045" y="8528"/>
                    <a:pt x="125138" y="8048"/>
                    <a:pt x="125231" y="7564"/>
                  </a:cubicBezTo>
                  <a:close/>
                  <a:moveTo>
                    <a:pt x="7106" y="7911"/>
                  </a:moveTo>
                  <a:cubicBezTo>
                    <a:pt x="7202" y="8391"/>
                    <a:pt x="7299" y="8873"/>
                    <a:pt x="7395" y="9354"/>
                  </a:cubicBezTo>
                  <a:cubicBezTo>
                    <a:pt x="6145" y="9518"/>
                    <a:pt x="4895" y="9687"/>
                    <a:pt x="3647" y="9860"/>
                  </a:cubicBezTo>
                  <a:cubicBezTo>
                    <a:pt x="3543" y="9380"/>
                    <a:pt x="3442" y="8899"/>
                    <a:pt x="3340" y="8418"/>
                  </a:cubicBezTo>
                  <a:cubicBezTo>
                    <a:pt x="4594" y="8244"/>
                    <a:pt x="5850" y="8074"/>
                    <a:pt x="7106" y="7911"/>
                  </a:cubicBezTo>
                  <a:close/>
                  <a:moveTo>
                    <a:pt x="131586" y="8404"/>
                  </a:moveTo>
                  <a:cubicBezTo>
                    <a:pt x="132838" y="8578"/>
                    <a:pt x="134091" y="8756"/>
                    <a:pt x="135344" y="8941"/>
                  </a:cubicBezTo>
                  <a:cubicBezTo>
                    <a:pt x="135236" y="9419"/>
                    <a:pt x="135128" y="9900"/>
                    <a:pt x="135020" y="10378"/>
                  </a:cubicBezTo>
                  <a:cubicBezTo>
                    <a:pt x="133774" y="10198"/>
                    <a:pt x="132527" y="10021"/>
                    <a:pt x="131280" y="9845"/>
                  </a:cubicBezTo>
                  <a:cubicBezTo>
                    <a:pt x="131383" y="9366"/>
                    <a:pt x="131485" y="8885"/>
                    <a:pt x="131586" y="8404"/>
                  </a:cubicBezTo>
                  <a:close/>
                  <a:moveTo>
                    <a:pt x="137928" y="9328"/>
                  </a:moveTo>
                  <a:cubicBezTo>
                    <a:pt x="139179" y="9520"/>
                    <a:pt x="140428" y="9716"/>
                    <a:pt x="141676" y="9916"/>
                  </a:cubicBezTo>
                  <a:cubicBezTo>
                    <a:pt x="141558" y="10394"/>
                    <a:pt x="141440" y="10872"/>
                    <a:pt x="141322" y="11350"/>
                  </a:cubicBezTo>
                  <a:cubicBezTo>
                    <a:pt x="140079" y="11151"/>
                    <a:pt x="138835" y="10957"/>
                    <a:pt x="137591" y="10765"/>
                  </a:cubicBezTo>
                  <a:cubicBezTo>
                    <a:pt x="137703" y="10287"/>
                    <a:pt x="137814" y="9808"/>
                    <a:pt x="137928" y="9328"/>
                  </a:cubicBezTo>
                  <a:close/>
                  <a:moveTo>
                    <a:pt x="72579" y="1"/>
                  </a:moveTo>
                  <a:cubicBezTo>
                    <a:pt x="71851" y="1"/>
                    <a:pt x="71259" y="462"/>
                    <a:pt x="71257" y="1032"/>
                  </a:cubicBezTo>
                  <a:cubicBezTo>
                    <a:pt x="71255" y="1339"/>
                    <a:pt x="71253" y="1646"/>
                    <a:pt x="71252" y="1952"/>
                  </a:cubicBezTo>
                  <a:cubicBezTo>
                    <a:pt x="70690" y="1950"/>
                    <a:pt x="70129" y="1949"/>
                    <a:pt x="69567" y="1949"/>
                  </a:cubicBezTo>
                  <a:cubicBezTo>
                    <a:pt x="68848" y="1949"/>
                    <a:pt x="68128" y="1950"/>
                    <a:pt x="67410" y="1954"/>
                  </a:cubicBezTo>
                  <a:cubicBezTo>
                    <a:pt x="67408" y="1648"/>
                    <a:pt x="67407" y="1340"/>
                    <a:pt x="67405" y="1034"/>
                  </a:cubicBezTo>
                  <a:cubicBezTo>
                    <a:pt x="67402" y="746"/>
                    <a:pt x="67251" y="489"/>
                    <a:pt x="67011" y="302"/>
                  </a:cubicBezTo>
                  <a:cubicBezTo>
                    <a:pt x="66770" y="116"/>
                    <a:pt x="66439" y="2"/>
                    <a:pt x="66076" y="2"/>
                  </a:cubicBezTo>
                  <a:cubicBezTo>
                    <a:pt x="66073" y="2"/>
                    <a:pt x="66071" y="2"/>
                    <a:pt x="66069" y="2"/>
                  </a:cubicBezTo>
                  <a:cubicBezTo>
                    <a:pt x="65334" y="8"/>
                    <a:pt x="64745" y="478"/>
                    <a:pt x="64754" y="1052"/>
                  </a:cubicBezTo>
                  <a:cubicBezTo>
                    <a:pt x="64760" y="1358"/>
                    <a:pt x="64764" y="1666"/>
                    <a:pt x="64770" y="1972"/>
                  </a:cubicBezTo>
                  <a:cubicBezTo>
                    <a:pt x="63490" y="1984"/>
                    <a:pt x="62210" y="2003"/>
                    <a:pt x="60929" y="2024"/>
                  </a:cubicBezTo>
                  <a:cubicBezTo>
                    <a:pt x="60921" y="1718"/>
                    <a:pt x="60913" y="1411"/>
                    <a:pt x="60905" y="1104"/>
                  </a:cubicBezTo>
                  <a:cubicBezTo>
                    <a:pt x="60898" y="818"/>
                    <a:pt x="60741" y="561"/>
                    <a:pt x="60496" y="377"/>
                  </a:cubicBezTo>
                  <a:cubicBezTo>
                    <a:pt x="60257" y="200"/>
                    <a:pt x="59935" y="90"/>
                    <a:pt x="59581" y="90"/>
                  </a:cubicBezTo>
                  <a:cubicBezTo>
                    <a:pt x="59569" y="90"/>
                    <a:pt x="59558" y="90"/>
                    <a:pt x="59547" y="90"/>
                  </a:cubicBezTo>
                  <a:cubicBezTo>
                    <a:pt x="58812" y="105"/>
                    <a:pt x="58235" y="584"/>
                    <a:pt x="58255" y="1159"/>
                  </a:cubicBezTo>
                  <a:cubicBezTo>
                    <a:pt x="58265" y="1464"/>
                    <a:pt x="58277" y="1772"/>
                    <a:pt x="58287" y="2078"/>
                  </a:cubicBezTo>
                  <a:cubicBezTo>
                    <a:pt x="57008" y="2106"/>
                    <a:pt x="55729" y="2141"/>
                    <a:pt x="54452" y="2181"/>
                  </a:cubicBezTo>
                  <a:cubicBezTo>
                    <a:pt x="54438" y="1875"/>
                    <a:pt x="54423" y="1569"/>
                    <a:pt x="54409" y="1261"/>
                  </a:cubicBezTo>
                  <a:cubicBezTo>
                    <a:pt x="54394" y="974"/>
                    <a:pt x="54233" y="720"/>
                    <a:pt x="53985" y="540"/>
                  </a:cubicBezTo>
                  <a:cubicBezTo>
                    <a:pt x="53749" y="369"/>
                    <a:pt x="53435" y="265"/>
                    <a:pt x="53091" y="265"/>
                  </a:cubicBezTo>
                  <a:cubicBezTo>
                    <a:pt x="53071" y="265"/>
                    <a:pt x="53051" y="265"/>
                    <a:pt x="53031" y="266"/>
                  </a:cubicBezTo>
                  <a:cubicBezTo>
                    <a:pt x="52296" y="290"/>
                    <a:pt x="51727" y="777"/>
                    <a:pt x="51760" y="1349"/>
                  </a:cubicBezTo>
                  <a:cubicBezTo>
                    <a:pt x="51776" y="1656"/>
                    <a:pt x="51795" y="1961"/>
                    <a:pt x="51811" y="2268"/>
                  </a:cubicBezTo>
                  <a:cubicBezTo>
                    <a:pt x="50532" y="2314"/>
                    <a:pt x="49255" y="2366"/>
                    <a:pt x="47976" y="2422"/>
                  </a:cubicBezTo>
                  <a:cubicBezTo>
                    <a:pt x="47954" y="2116"/>
                    <a:pt x="47936" y="1810"/>
                    <a:pt x="47914" y="1504"/>
                  </a:cubicBezTo>
                  <a:cubicBezTo>
                    <a:pt x="47894" y="1218"/>
                    <a:pt x="47728" y="966"/>
                    <a:pt x="47476" y="787"/>
                  </a:cubicBezTo>
                  <a:cubicBezTo>
                    <a:pt x="47240" y="624"/>
                    <a:pt x="46928" y="525"/>
                    <a:pt x="46592" y="525"/>
                  </a:cubicBezTo>
                  <a:cubicBezTo>
                    <a:pt x="46567" y="525"/>
                    <a:pt x="46542" y="526"/>
                    <a:pt x="46517" y="527"/>
                  </a:cubicBezTo>
                  <a:cubicBezTo>
                    <a:pt x="45784" y="561"/>
                    <a:pt x="45224" y="1054"/>
                    <a:pt x="45269" y="1628"/>
                  </a:cubicBezTo>
                  <a:lnTo>
                    <a:pt x="45339" y="2546"/>
                  </a:lnTo>
                  <a:cubicBezTo>
                    <a:pt x="44063" y="2609"/>
                    <a:pt x="42786" y="2678"/>
                    <a:pt x="41510" y="2751"/>
                  </a:cubicBezTo>
                  <a:lnTo>
                    <a:pt x="41430" y="1833"/>
                  </a:lnTo>
                  <a:cubicBezTo>
                    <a:pt x="41404" y="1548"/>
                    <a:pt x="41234" y="1297"/>
                    <a:pt x="40977" y="1123"/>
                  </a:cubicBezTo>
                  <a:cubicBezTo>
                    <a:pt x="40744" y="964"/>
                    <a:pt x="40442" y="871"/>
                    <a:pt x="40117" y="871"/>
                  </a:cubicBezTo>
                  <a:cubicBezTo>
                    <a:pt x="40083" y="871"/>
                    <a:pt x="40050" y="872"/>
                    <a:pt x="40015" y="874"/>
                  </a:cubicBezTo>
                  <a:cubicBezTo>
                    <a:pt x="39282" y="918"/>
                    <a:pt x="38735" y="1419"/>
                    <a:pt x="38791" y="1991"/>
                  </a:cubicBezTo>
                  <a:cubicBezTo>
                    <a:pt x="38820" y="2298"/>
                    <a:pt x="38850" y="2603"/>
                    <a:pt x="38879" y="2908"/>
                  </a:cubicBezTo>
                  <a:cubicBezTo>
                    <a:pt x="37605" y="2989"/>
                    <a:pt x="36329" y="3074"/>
                    <a:pt x="35054" y="3163"/>
                  </a:cubicBezTo>
                  <a:cubicBezTo>
                    <a:pt x="35021" y="2858"/>
                    <a:pt x="34987" y="2553"/>
                    <a:pt x="34955" y="2247"/>
                  </a:cubicBezTo>
                  <a:cubicBezTo>
                    <a:pt x="34925" y="1961"/>
                    <a:pt x="34748" y="1713"/>
                    <a:pt x="34488" y="1543"/>
                  </a:cubicBezTo>
                  <a:cubicBezTo>
                    <a:pt x="34259" y="1392"/>
                    <a:pt x="33965" y="1305"/>
                    <a:pt x="33649" y="1305"/>
                  </a:cubicBezTo>
                  <a:cubicBezTo>
                    <a:pt x="33606" y="1305"/>
                    <a:pt x="33563" y="1307"/>
                    <a:pt x="33519" y="1310"/>
                  </a:cubicBezTo>
                  <a:cubicBezTo>
                    <a:pt x="32789" y="1363"/>
                    <a:pt x="32251" y="1872"/>
                    <a:pt x="32318" y="2443"/>
                  </a:cubicBezTo>
                  <a:cubicBezTo>
                    <a:pt x="32353" y="2750"/>
                    <a:pt x="32389" y="3054"/>
                    <a:pt x="32425" y="3361"/>
                  </a:cubicBezTo>
                  <a:cubicBezTo>
                    <a:pt x="31153" y="3457"/>
                    <a:pt x="29879" y="3559"/>
                    <a:pt x="28607" y="3667"/>
                  </a:cubicBezTo>
                  <a:cubicBezTo>
                    <a:pt x="28568" y="3364"/>
                    <a:pt x="28528" y="3057"/>
                    <a:pt x="28489" y="2753"/>
                  </a:cubicBezTo>
                  <a:cubicBezTo>
                    <a:pt x="28452" y="2466"/>
                    <a:pt x="28272" y="2223"/>
                    <a:pt x="28008" y="2055"/>
                  </a:cubicBezTo>
                  <a:cubicBezTo>
                    <a:pt x="27783" y="1911"/>
                    <a:pt x="27495" y="1827"/>
                    <a:pt x="27188" y="1827"/>
                  </a:cubicBezTo>
                  <a:cubicBezTo>
                    <a:pt x="27137" y="1827"/>
                    <a:pt x="27086" y="1829"/>
                    <a:pt x="27035" y="1834"/>
                  </a:cubicBezTo>
                  <a:cubicBezTo>
                    <a:pt x="26303" y="1896"/>
                    <a:pt x="25776" y="2413"/>
                    <a:pt x="25855" y="2983"/>
                  </a:cubicBezTo>
                  <a:cubicBezTo>
                    <a:pt x="25897" y="3289"/>
                    <a:pt x="25940" y="3594"/>
                    <a:pt x="25982" y="3898"/>
                  </a:cubicBezTo>
                  <a:cubicBezTo>
                    <a:pt x="24711" y="4012"/>
                    <a:pt x="23439" y="4132"/>
                    <a:pt x="22169" y="4256"/>
                  </a:cubicBezTo>
                  <a:cubicBezTo>
                    <a:pt x="22124" y="3952"/>
                    <a:pt x="22077" y="3649"/>
                    <a:pt x="22032" y="3343"/>
                  </a:cubicBezTo>
                  <a:cubicBezTo>
                    <a:pt x="21989" y="3060"/>
                    <a:pt x="21803" y="2816"/>
                    <a:pt x="21537" y="2652"/>
                  </a:cubicBezTo>
                  <a:cubicBezTo>
                    <a:pt x="21312" y="2515"/>
                    <a:pt x="21030" y="2435"/>
                    <a:pt x="20729" y="2435"/>
                  </a:cubicBezTo>
                  <a:cubicBezTo>
                    <a:pt x="20673" y="2435"/>
                    <a:pt x="20617" y="2438"/>
                    <a:pt x="20560" y="2443"/>
                  </a:cubicBezTo>
                  <a:cubicBezTo>
                    <a:pt x="19830" y="2518"/>
                    <a:pt x="19315" y="3040"/>
                    <a:pt x="19404" y="3608"/>
                  </a:cubicBezTo>
                  <a:cubicBezTo>
                    <a:pt x="19453" y="3912"/>
                    <a:pt x="19502" y="4217"/>
                    <a:pt x="19548" y="4521"/>
                  </a:cubicBezTo>
                  <a:cubicBezTo>
                    <a:pt x="18279" y="4652"/>
                    <a:pt x="17011" y="4789"/>
                    <a:pt x="15742" y="4930"/>
                  </a:cubicBezTo>
                  <a:cubicBezTo>
                    <a:pt x="15690" y="4625"/>
                    <a:pt x="15638" y="4323"/>
                    <a:pt x="15588" y="4019"/>
                  </a:cubicBezTo>
                  <a:cubicBezTo>
                    <a:pt x="15539" y="3735"/>
                    <a:pt x="15349" y="3493"/>
                    <a:pt x="15078" y="3335"/>
                  </a:cubicBezTo>
                  <a:cubicBezTo>
                    <a:pt x="14857" y="3204"/>
                    <a:pt x="14582" y="3128"/>
                    <a:pt x="14290" y="3128"/>
                  </a:cubicBezTo>
                  <a:cubicBezTo>
                    <a:pt x="14226" y="3128"/>
                    <a:pt x="14161" y="3131"/>
                    <a:pt x="14096" y="3139"/>
                  </a:cubicBezTo>
                  <a:cubicBezTo>
                    <a:pt x="13369" y="3221"/>
                    <a:pt x="12860" y="3751"/>
                    <a:pt x="12964" y="4320"/>
                  </a:cubicBezTo>
                  <a:cubicBezTo>
                    <a:pt x="13017" y="4624"/>
                    <a:pt x="13072" y="4926"/>
                    <a:pt x="13127" y="5230"/>
                  </a:cubicBezTo>
                  <a:cubicBezTo>
                    <a:pt x="11859" y="5378"/>
                    <a:pt x="10595" y="5531"/>
                    <a:pt x="9329" y="5689"/>
                  </a:cubicBezTo>
                  <a:cubicBezTo>
                    <a:pt x="9272" y="5387"/>
                    <a:pt x="9214" y="5083"/>
                    <a:pt x="9155" y="4781"/>
                  </a:cubicBezTo>
                  <a:cubicBezTo>
                    <a:pt x="9100" y="4495"/>
                    <a:pt x="8904" y="4258"/>
                    <a:pt x="8631" y="4102"/>
                  </a:cubicBezTo>
                  <a:cubicBezTo>
                    <a:pt x="8411" y="3976"/>
                    <a:pt x="8141" y="3905"/>
                    <a:pt x="7856" y="3905"/>
                  </a:cubicBezTo>
                  <a:cubicBezTo>
                    <a:pt x="7786" y="3905"/>
                    <a:pt x="7715" y="3909"/>
                    <a:pt x="7644" y="3918"/>
                  </a:cubicBezTo>
                  <a:cubicBezTo>
                    <a:pt x="6919" y="4012"/>
                    <a:pt x="6422" y="4546"/>
                    <a:pt x="6537" y="5113"/>
                  </a:cubicBezTo>
                  <a:cubicBezTo>
                    <a:pt x="6599" y="5416"/>
                    <a:pt x="6658" y="5718"/>
                    <a:pt x="6718" y="6020"/>
                  </a:cubicBezTo>
                  <a:cubicBezTo>
                    <a:pt x="5456" y="6186"/>
                    <a:pt x="4191" y="6356"/>
                    <a:pt x="2930" y="6530"/>
                  </a:cubicBezTo>
                  <a:cubicBezTo>
                    <a:pt x="2865" y="6228"/>
                    <a:pt x="2802" y="5925"/>
                    <a:pt x="2737" y="5623"/>
                  </a:cubicBezTo>
                  <a:cubicBezTo>
                    <a:pt x="2678" y="5341"/>
                    <a:pt x="2476" y="5105"/>
                    <a:pt x="2201" y="4952"/>
                  </a:cubicBezTo>
                  <a:cubicBezTo>
                    <a:pt x="1985" y="4832"/>
                    <a:pt x="1724" y="4765"/>
                    <a:pt x="1450" y="4765"/>
                  </a:cubicBezTo>
                  <a:cubicBezTo>
                    <a:pt x="1371" y="4765"/>
                    <a:pt x="1291" y="4770"/>
                    <a:pt x="1210" y="4782"/>
                  </a:cubicBezTo>
                  <a:cubicBezTo>
                    <a:pt x="487" y="4884"/>
                    <a:pt x="1" y="5427"/>
                    <a:pt x="127" y="5992"/>
                  </a:cubicBezTo>
                  <a:cubicBezTo>
                    <a:pt x="194" y="6294"/>
                    <a:pt x="260" y="6595"/>
                    <a:pt x="328" y="6897"/>
                  </a:cubicBezTo>
                  <a:cubicBezTo>
                    <a:pt x="294" y="6903"/>
                    <a:pt x="263" y="6906"/>
                    <a:pt x="231" y="6912"/>
                  </a:cubicBezTo>
                  <a:cubicBezTo>
                    <a:pt x="371" y="7540"/>
                    <a:pt x="510" y="8169"/>
                    <a:pt x="649" y="8798"/>
                  </a:cubicBezTo>
                  <a:cubicBezTo>
                    <a:pt x="682" y="8792"/>
                    <a:pt x="712" y="8788"/>
                    <a:pt x="745" y="8784"/>
                  </a:cubicBezTo>
                  <a:cubicBezTo>
                    <a:pt x="850" y="9263"/>
                    <a:pt x="957" y="9743"/>
                    <a:pt x="1063" y="10224"/>
                  </a:cubicBezTo>
                  <a:cubicBezTo>
                    <a:pt x="1030" y="10228"/>
                    <a:pt x="1000" y="10233"/>
                    <a:pt x="968" y="10238"/>
                  </a:cubicBezTo>
                  <a:cubicBezTo>
                    <a:pt x="1107" y="10866"/>
                    <a:pt x="1246" y="11497"/>
                    <a:pt x="1386" y="12125"/>
                  </a:cubicBezTo>
                  <a:cubicBezTo>
                    <a:pt x="1418" y="12119"/>
                    <a:pt x="1448" y="12116"/>
                    <a:pt x="1481" y="12110"/>
                  </a:cubicBezTo>
                  <a:cubicBezTo>
                    <a:pt x="1652" y="12884"/>
                    <a:pt x="1822" y="13658"/>
                    <a:pt x="1994" y="14430"/>
                  </a:cubicBezTo>
                  <a:cubicBezTo>
                    <a:pt x="2840" y="14308"/>
                    <a:pt x="3687" y="14188"/>
                    <a:pt x="4534" y="14070"/>
                  </a:cubicBezTo>
                  <a:cubicBezTo>
                    <a:pt x="4370" y="13297"/>
                    <a:pt x="4204" y="12521"/>
                    <a:pt x="4040" y="11746"/>
                  </a:cubicBezTo>
                  <a:cubicBezTo>
                    <a:pt x="5281" y="11573"/>
                    <a:pt x="6523" y="11408"/>
                    <a:pt x="7767" y="11245"/>
                  </a:cubicBezTo>
                  <a:cubicBezTo>
                    <a:pt x="7921" y="12020"/>
                    <a:pt x="8078" y="12796"/>
                    <a:pt x="8233" y="13572"/>
                  </a:cubicBezTo>
                  <a:cubicBezTo>
                    <a:pt x="9080" y="13460"/>
                    <a:pt x="9930" y="13352"/>
                    <a:pt x="10779" y="13247"/>
                  </a:cubicBezTo>
                  <a:cubicBezTo>
                    <a:pt x="10631" y="12470"/>
                    <a:pt x="10483" y="11693"/>
                    <a:pt x="10333" y="10917"/>
                  </a:cubicBezTo>
                  <a:cubicBezTo>
                    <a:pt x="11577" y="10762"/>
                    <a:pt x="12821" y="10611"/>
                    <a:pt x="14067" y="10464"/>
                  </a:cubicBezTo>
                  <a:cubicBezTo>
                    <a:pt x="14205" y="11242"/>
                    <a:pt x="14346" y="12020"/>
                    <a:pt x="14485" y="12797"/>
                  </a:cubicBezTo>
                  <a:cubicBezTo>
                    <a:pt x="15334" y="12699"/>
                    <a:pt x="16185" y="12601"/>
                    <a:pt x="17036" y="12506"/>
                  </a:cubicBezTo>
                  <a:cubicBezTo>
                    <a:pt x="16904" y="11729"/>
                    <a:pt x="16770" y="10950"/>
                    <a:pt x="16638" y="10172"/>
                  </a:cubicBezTo>
                  <a:cubicBezTo>
                    <a:pt x="17883" y="10032"/>
                    <a:pt x="19130" y="9898"/>
                    <a:pt x="20380" y="9770"/>
                  </a:cubicBezTo>
                  <a:cubicBezTo>
                    <a:pt x="20504" y="10549"/>
                    <a:pt x="20627" y="11328"/>
                    <a:pt x="20750" y="12109"/>
                  </a:cubicBezTo>
                  <a:cubicBezTo>
                    <a:pt x="21601" y="12020"/>
                    <a:pt x="22455" y="11933"/>
                    <a:pt x="23308" y="11851"/>
                  </a:cubicBezTo>
                  <a:cubicBezTo>
                    <a:pt x="23191" y="11072"/>
                    <a:pt x="23075" y="10290"/>
                    <a:pt x="22958" y="9511"/>
                  </a:cubicBezTo>
                  <a:cubicBezTo>
                    <a:pt x="24206" y="9389"/>
                    <a:pt x="25456" y="9272"/>
                    <a:pt x="26706" y="9160"/>
                  </a:cubicBezTo>
                  <a:cubicBezTo>
                    <a:pt x="26814" y="9942"/>
                    <a:pt x="26922" y="10722"/>
                    <a:pt x="27029" y="11504"/>
                  </a:cubicBezTo>
                  <a:cubicBezTo>
                    <a:pt x="27883" y="11426"/>
                    <a:pt x="28737" y="11353"/>
                    <a:pt x="29591" y="11281"/>
                  </a:cubicBezTo>
                  <a:cubicBezTo>
                    <a:pt x="29490" y="10499"/>
                    <a:pt x="29389" y="9717"/>
                    <a:pt x="29287" y="8935"/>
                  </a:cubicBezTo>
                  <a:cubicBezTo>
                    <a:pt x="30537" y="8828"/>
                    <a:pt x="31788" y="8728"/>
                    <a:pt x="33041" y="8633"/>
                  </a:cubicBezTo>
                  <a:cubicBezTo>
                    <a:pt x="33133" y="9415"/>
                    <a:pt x="33224" y="10197"/>
                    <a:pt x="33316" y="10980"/>
                  </a:cubicBezTo>
                  <a:cubicBezTo>
                    <a:pt x="34172" y="10915"/>
                    <a:pt x="35027" y="10852"/>
                    <a:pt x="35884" y="10790"/>
                  </a:cubicBezTo>
                  <a:cubicBezTo>
                    <a:pt x="35799" y="10008"/>
                    <a:pt x="35713" y="9225"/>
                    <a:pt x="35628" y="8441"/>
                  </a:cubicBezTo>
                  <a:cubicBezTo>
                    <a:pt x="36880" y="8353"/>
                    <a:pt x="38133" y="8268"/>
                    <a:pt x="39389" y="8189"/>
                  </a:cubicBezTo>
                  <a:cubicBezTo>
                    <a:pt x="39464" y="8973"/>
                    <a:pt x="39540" y="9757"/>
                    <a:pt x="39615" y="10541"/>
                  </a:cubicBezTo>
                  <a:cubicBezTo>
                    <a:pt x="40472" y="10486"/>
                    <a:pt x="41329" y="10434"/>
                    <a:pt x="42186" y="10385"/>
                  </a:cubicBezTo>
                  <a:cubicBezTo>
                    <a:pt x="42118" y="9600"/>
                    <a:pt x="42047" y="8817"/>
                    <a:pt x="41978" y="8032"/>
                  </a:cubicBezTo>
                  <a:cubicBezTo>
                    <a:pt x="43234" y="7960"/>
                    <a:pt x="44488" y="7894"/>
                    <a:pt x="45744" y="7832"/>
                  </a:cubicBezTo>
                  <a:cubicBezTo>
                    <a:pt x="45804" y="8617"/>
                    <a:pt x="45863" y="9400"/>
                    <a:pt x="45924" y="10184"/>
                  </a:cubicBezTo>
                  <a:cubicBezTo>
                    <a:pt x="46781" y="10140"/>
                    <a:pt x="47640" y="10101"/>
                    <a:pt x="48497" y="10064"/>
                  </a:cubicBezTo>
                  <a:cubicBezTo>
                    <a:pt x="48443" y="9279"/>
                    <a:pt x="48391" y="8494"/>
                    <a:pt x="48336" y="7708"/>
                  </a:cubicBezTo>
                  <a:cubicBezTo>
                    <a:pt x="49593" y="7653"/>
                    <a:pt x="50849" y="7603"/>
                    <a:pt x="52106" y="7557"/>
                  </a:cubicBezTo>
                  <a:cubicBezTo>
                    <a:pt x="52149" y="8342"/>
                    <a:pt x="52194" y="9127"/>
                    <a:pt x="52237" y="9914"/>
                  </a:cubicBezTo>
                  <a:cubicBezTo>
                    <a:pt x="53095" y="9884"/>
                    <a:pt x="53955" y="9854"/>
                    <a:pt x="54813" y="9828"/>
                  </a:cubicBezTo>
                  <a:cubicBezTo>
                    <a:pt x="54776" y="9043"/>
                    <a:pt x="54740" y="8255"/>
                    <a:pt x="54701" y="7471"/>
                  </a:cubicBezTo>
                  <a:cubicBezTo>
                    <a:pt x="55958" y="7432"/>
                    <a:pt x="57217" y="7399"/>
                    <a:pt x="58474" y="7370"/>
                  </a:cubicBezTo>
                  <a:cubicBezTo>
                    <a:pt x="58501" y="8155"/>
                    <a:pt x="58530" y="8942"/>
                    <a:pt x="58558" y="9727"/>
                  </a:cubicBezTo>
                  <a:cubicBezTo>
                    <a:pt x="59416" y="9707"/>
                    <a:pt x="60274" y="9688"/>
                    <a:pt x="61135" y="9674"/>
                  </a:cubicBezTo>
                  <a:cubicBezTo>
                    <a:pt x="61114" y="8888"/>
                    <a:pt x="61092" y="8103"/>
                    <a:pt x="61072" y="7316"/>
                  </a:cubicBezTo>
                  <a:cubicBezTo>
                    <a:pt x="62330" y="7295"/>
                    <a:pt x="63589" y="7276"/>
                    <a:pt x="64846" y="7265"/>
                  </a:cubicBezTo>
                  <a:cubicBezTo>
                    <a:pt x="64858" y="8051"/>
                    <a:pt x="64871" y="8836"/>
                    <a:pt x="64881" y="9622"/>
                  </a:cubicBezTo>
                  <a:cubicBezTo>
                    <a:pt x="65739" y="9613"/>
                    <a:pt x="66600" y="9608"/>
                    <a:pt x="67459" y="9605"/>
                  </a:cubicBezTo>
                  <a:cubicBezTo>
                    <a:pt x="67453" y="8817"/>
                    <a:pt x="67448" y="8032"/>
                    <a:pt x="67443" y="7246"/>
                  </a:cubicBezTo>
                  <a:cubicBezTo>
                    <a:pt x="68105" y="7243"/>
                    <a:pt x="68767" y="7241"/>
                    <a:pt x="69429" y="7241"/>
                  </a:cubicBezTo>
                  <a:cubicBezTo>
                    <a:pt x="70003" y="7241"/>
                    <a:pt x="70577" y="7242"/>
                    <a:pt x="71151" y="7244"/>
                  </a:cubicBezTo>
                  <a:lnTo>
                    <a:pt x="71151" y="7252"/>
                  </a:lnTo>
                  <a:cubicBezTo>
                    <a:pt x="71174" y="7252"/>
                    <a:pt x="71197" y="7252"/>
                    <a:pt x="71219" y="7253"/>
                  </a:cubicBezTo>
                  <a:cubicBezTo>
                    <a:pt x="71216" y="8036"/>
                    <a:pt x="71210" y="8820"/>
                    <a:pt x="71207" y="9602"/>
                  </a:cubicBezTo>
                  <a:cubicBezTo>
                    <a:pt x="72067" y="9606"/>
                    <a:pt x="72925" y="9612"/>
                    <a:pt x="73786" y="9619"/>
                  </a:cubicBezTo>
                  <a:lnTo>
                    <a:pt x="73818" y="7291"/>
                  </a:lnTo>
                  <a:cubicBezTo>
                    <a:pt x="75085" y="7312"/>
                    <a:pt x="76352" y="7341"/>
                    <a:pt x="77620" y="7374"/>
                  </a:cubicBezTo>
                  <a:cubicBezTo>
                    <a:pt x="77589" y="8159"/>
                    <a:pt x="77559" y="8945"/>
                    <a:pt x="77529" y="9730"/>
                  </a:cubicBezTo>
                  <a:cubicBezTo>
                    <a:pt x="78387" y="9752"/>
                    <a:pt x="79245" y="9777"/>
                    <a:pt x="80107" y="9803"/>
                  </a:cubicBezTo>
                  <a:cubicBezTo>
                    <a:pt x="80144" y="9019"/>
                    <a:pt x="80181" y="8232"/>
                    <a:pt x="80217" y="7447"/>
                  </a:cubicBezTo>
                  <a:cubicBezTo>
                    <a:pt x="81476" y="7488"/>
                    <a:pt x="82732" y="7531"/>
                    <a:pt x="83989" y="7581"/>
                  </a:cubicBezTo>
                  <a:lnTo>
                    <a:pt x="83848" y="9936"/>
                  </a:lnTo>
                  <a:cubicBezTo>
                    <a:pt x="84706" y="9969"/>
                    <a:pt x="85566" y="10004"/>
                    <a:pt x="86423" y="10044"/>
                  </a:cubicBezTo>
                  <a:cubicBezTo>
                    <a:pt x="86476" y="9259"/>
                    <a:pt x="86528" y="8474"/>
                    <a:pt x="86582" y="7689"/>
                  </a:cubicBezTo>
                  <a:cubicBezTo>
                    <a:pt x="87838" y="7744"/>
                    <a:pt x="89095" y="7806"/>
                    <a:pt x="90350" y="7871"/>
                  </a:cubicBezTo>
                  <a:cubicBezTo>
                    <a:pt x="90286" y="8656"/>
                    <a:pt x="90224" y="9439"/>
                    <a:pt x="90161" y="10224"/>
                  </a:cubicBezTo>
                  <a:cubicBezTo>
                    <a:pt x="91018" y="10269"/>
                    <a:pt x="91875" y="10315"/>
                    <a:pt x="92731" y="10365"/>
                  </a:cubicBezTo>
                  <a:cubicBezTo>
                    <a:pt x="92802" y="9583"/>
                    <a:pt x="92870" y="8798"/>
                    <a:pt x="92940" y="8015"/>
                  </a:cubicBezTo>
                  <a:cubicBezTo>
                    <a:pt x="94195" y="8087"/>
                    <a:pt x="95450" y="8165"/>
                    <a:pt x="96705" y="8247"/>
                  </a:cubicBezTo>
                  <a:cubicBezTo>
                    <a:pt x="96625" y="9030"/>
                    <a:pt x="96546" y="9813"/>
                    <a:pt x="96468" y="10595"/>
                  </a:cubicBezTo>
                  <a:cubicBezTo>
                    <a:pt x="97325" y="10652"/>
                    <a:pt x="98181" y="10711"/>
                    <a:pt x="99036" y="10773"/>
                  </a:cubicBezTo>
                  <a:cubicBezTo>
                    <a:pt x="99120" y="9989"/>
                    <a:pt x="99206" y="9206"/>
                    <a:pt x="99291" y="8424"/>
                  </a:cubicBezTo>
                  <a:cubicBezTo>
                    <a:pt x="100544" y="8513"/>
                    <a:pt x="101797" y="8607"/>
                    <a:pt x="103048" y="8706"/>
                  </a:cubicBezTo>
                  <a:cubicBezTo>
                    <a:pt x="102953" y="9489"/>
                    <a:pt x="102859" y="10270"/>
                    <a:pt x="102763" y="11053"/>
                  </a:cubicBezTo>
                  <a:cubicBezTo>
                    <a:pt x="103618" y="11121"/>
                    <a:pt x="104474" y="11190"/>
                    <a:pt x="105326" y="11264"/>
                  </a:cubicBezTo>
                  <a:cubicBezTo>
                    <a:pt x="105427" y="10483"/>
                    <a:pt x="105531" y="9701"/>
                    <a:pt x="105630" y="8918"/>
                  </a:cubicBezTo>
                  <a:cubicBezTo>
                    <a:pt x="106881" y="9024"/>
                    <a:pt x="108133" y="9134"/>
                    <a:pt x="109381" y="9252"/>
                  </a:cubicBezTo>
                  <a:cubicBezTo>
                    <a:pt x="109271" y="10032"/>
                    <a:pt x="109161" y="10814"/>
                    <a:pt x="109049" y="11593"/>
                  </a:cubicBezTo>
                  <a:cubicBezTo>
                    <a:pt x="109903" y="11673"/>
                    <a:pt x="110755" y="11753"/>
                    <a:pt x="111609" y="11837"/>
                  </a:cubicBezTo>
                  <a:cubicBezTo>
                    <a:pt x="111726" y="11056"/>
                    <a:pt x="111842" y="10276"/>
                    <a:pt x="111959" y="9497"/>
                  </a:cubicBezTo>
                  <a:cubicBezTo>
                    <a:pt x="113209" y="9619"/>
                    <a:pt x="114456" y="9746"/>
                    <a:pt x="115703" y="9878"/>
                  </a:cubicBezTo>
                  <a:cubicBezTo>
                    <a:pt x="115578" y="10657"/>
                    <a:pt x="115450" y="11436"/>
                    <a:pt x="115324" y="12215"/>
                  </a:cubicBezTo>
                  <a:cubicBezTo>
                    <a:pt x="116176" y="12306"/>
                    <a:pt x="117027" y="12400"/>
                    <a:pt x="117878" y="12493"/>
                  </a:cubicBezTo>
                  <a:cubicBezTo>
                    <a:pt x="118012" y="11716"/>
                    <a:pt x="118144" y="10937"/>
                    <a:pt x="118278" y="10159"/>
                  </a:cubicBezTo>
                  <a:cubicBezTo>
                    <a:pt x="119524" y="10297"/>
                    <a:pt x="120769" y="10441"/>
                    <a:pt x="122014" y="10591"/>
                  </a:cubicBezTo>
                  <a:cubicBezTo>
                    <a:pt x="121871" y="11369"/>
                    <a:pt x="121728" y="12146"/>
                    <a:pt x="121584" y="12924"/>
                  </a:cubicBezTo>
                  <a:cubicBezTo>
                    <a:pt x="122434" y="13025"/>
                    <a:pt x="123284" y="13128"/>
                    <a:pt x="124133" y="13235"/>
                  </a:cubicBezTo>
                  <a:cubicBezTo>
                    <a:pt x="124283" y="12459"/>
                    <a:pt x="124433" y="11681"/>
                    <a:pt x="124580" y="10905"/>
                  </a:cubicBezTo>
                  <a:cubicBezTo>
                    <a:pt x="125824" y="11061"/>
                    <a:pt x="127065" y="11222"/>
                    <a:pt x="128308" y="11387"/>
                  </a:cubicBezTo>
                  <a:cubicBezTo>
                    <a:pt x="128150" y="12164"/>
                    <a:pt x="127991" y="12940"/>
                    <a:pt x="127833" y="13713"/>
                  </a:cubicBezTo>
                  <a:cubicBezTo>
                    <a:pt x="128681" y="13827"/>
                    <a:pt x="129528" y="13942"/>
                    <a:pt x="130375" y="14059"/>
                  </a:cubicBezTo>
                  <a:cubicBezTo>
                    <a:pt x="130540" y="13285"/>
                    <a:pt x="130704" y="12509"/>
                    <a:pt x="130870" y="11736"/>
                  </a:cubicBezTo>
                  <a:cubicBezTo>
                    <a:pt x="132110" y="11909"/>
                    <a:pt x="133348" y="12084"/>
                    <a:pt x="134587" y="12266"/>
                  </a:cubicBezTo>
                  <a:cubicBezTo>
                    <a:pt x="134412" y="13041"/>
                    <a:pt x="134237" y="13813"/>
                    <a:pt x="134064" y="14587"/>
                  </a:cubicBezTo>
                  <a:cubicBezTo>
                    <a:pt x="134911" y="14711"/>
                    <a:pt x="135755" y="14836"/>
                    <a:pt x="136598" y="14966"/>
                  </a:cubicBezTo>
                  <a:cubicBezTo>
                    <a:pt x="136778" y="14194"/>
                    <a:pt x="136961" y="13422"/>
                    <a:pt x="137141" y="12650"/>
                  </a:cubicBezTo>
                  <a:cubicBezTo>
                    <a:pt x="138377" y="12839"/>
                    <a:pt x="139614" y="13032"/>
                    <a:pt x="140849" y="13231"/>
                  </a:cubicBezTo>
                  <a:cubicBezTo>
                    <a:pt x="140658" y="14001"/>
                    <a:pt x="140469" y="14772"/>
                    <a:pt x="140278" y="15545"/>
                  </a:cubicBezTo>
                  <a:cubicBezTo>
                    <a:pt x="141120" y="15679"/>
                    <a:pt x="141966" y="15818"/>
                    <a:pt x="142805" y="15958"/>
                  </a:cubicBezTo>
                  <a:cubicBezTo>
                    <a:pt x="143521" y="13159"/>
                    <a:pt x="144234" y="10361"/>
                    <a:pt x="144948" y="7563"/>
                  </a:cubicBezTo>
                  <a:cubicBezTo>
                    <a:pt x="145031" y="7279"/>
                    <a:pt x="144949" y="7000"/>
                    <a:pt x="144761" y="6776"/>
                  </a:cubicBezTo>
                  <a:cubicBezTo>
                    <a:pt x="144572" y="6553"/>
                    <a:pt x="144275" y="6386"/>
                    <a:pt x="143915" y="6327"/>
                  </a:cubicBezTo>
                  <a:cubicBezTo>
                    <a:pt x="143824" y="6312"/>
                    <a:pt x="143732" y="6305"/>
                    <a:pt x="143642" y="6305"/>
                  </a:cubicBezTo>
                  <a:cubicBezTo>
                    <a:pt x="143027" y="6305"/>
                    <a:pt x="142481" y="6644"/>
                    <a:pt x="142360" y="7135"/>
                  </a:cubicBezTo>
                  <a:cubicBezTo>
                    <a:pt x="142285" y="7436"/>
                    <a:pt x="142212" y="7735"/>
                    <a:pt x="142137" y="8036"/>
                  </a:cubicBezTo>
                  <a:cubicBezTo>
                    <a:pt x="140880" y="7835"/>
                    <a:pt x="139624" y="7638"/>
                    <a:pt x="138365" y="7446"/>
                  </a:cubicBezTo>
                  <a:cubicBezTo>
                    <a:pt x="138436" y="7145"/>
                    <a:pt x="138505" y="6843"/>
                    <a:pt x="138576" y="6543"/>
                  </a:cubicBezTo>
                  <a:cubicBezTo>
                    <a:pt x="138642" y="6259"/>
                    <a:pt x="138555" y="5983"/>
                    <a:pt x="138364" y="5763"/>
                  </a:cubicBezTo>
                  <a:cubicBezTo>
                    <a:pt x="138171" y="5542"/>
                    <a:pt x="137869" y="5380"/>
                    <a:pt x="137509" y="5326"/>
                  </a:cubicBezTo>
                  <a:cubicBezTo>
                    <a:pt x="137424" y="5314"/>
                    <a:pt x="137340" y="5308"/>
                    <a:pt x="137257" y="5308"/>
                  </a:cubicBezTo>
                  <a:cubicBezTo>
                    <a:pt x="136633" y="5308"/>
                    <a:pt x="136082" y="5655"/>
                    <a:pt x="135971" y="6154"/>
                  </a:cubicBezTo>
                  <a:cubicBezTo>
                    <a:pt x="135903" y="6457"/>
                    <a:pt x="135834" y="6756"/>
                    <a:pt x="135768" y="7059"/>
                  </a:cubicBezTo>
                  <a:cubicBezTo>
                    <a:pt x="134507" y="6874"/>
                    <a:pt x="133247" y="6694"/>
                    <a:pt x="131987" y="6519"/>
                  </a:cubicBezTo>
                  <a:cubicBezTo>
                    <a:pt x="132052" y="6216"/>
                    <a:pt x="132116" y="5914"/>
                    <a:pt x="132180" y="5611"/>
                  </a:cubicBezTo>
                  <a:cubicBezTo>
                    <a:pt x="132239" y="5329"/>
                    <a:pt x="132147" y="5053"/>
                    <a:pt x="131951" y="4834"/>
                  </a:cubicBezTo>
                  <a:cubicBezTo>
                    <a:pt x="131754" y="4616"/>
                    <a:pt x="131449" y="4457"/>
                    <a:pt x="131089" y="4408"/>
                  </a:cubicBezTo>
                  <a:cubicBezTo>
                    <a:pt x="131011" y="4397"/>
                    <a:pt x="130935" y="4392"/>
                    <a:pt x="130859" y="4392"/>
                  </a:cubicBezTo>
                  <a:cubicBezTo>
                    <a:pt x="130225" y="4392"/>
                    <a:pt x="129671" y="4750"/>
                    <a:pt x="129568" y="5256"/>
                  </a:cubicBezTo>
                  <a:cubicBezTo>
                    <a:pt x="129508" y="5558"/>
                    <a:pt x="129444" y="5861"/>
                    <a:pt x="129382" y="6163"/>
                  </a:cubicBezTo>
                  <a:cubicBezTo>
                    <a:pt x="128121" y="5994"/>
                    <a:pt x="126858" y="5832"/>
                    <a:pt x="125592" y="5673"/>
                  </a:cubicBezTo>
                  <a:cubicBezTo>
                    <a:pt x="125650" y="5371"/>
                    <a:pt x="125709" y="5066"/>
                    <a:pt x="125766" y="4763"/>
                  </a:cubicBezTo>
                  <a:cubicBezTo>
                    <a:pt x="125821" y="4480"/>
                    <a:pt x="125723" y="4206"/>
                    <a:pt x="125522" y="3990"/>
                  </a:cubicBezTo>
                  <a:cubicBezTo>
                    <a:pt x="125320" y="3774"/>
                    <a:pt x="125012" y="3618"/>
                    <a:pt x="124650" y="3574"/>
                  </a:cubicBezTo>
                  <a:cubicBezTo>
                    <a:pt x="124581" y="3565"/>
                    <a:pt x="124513" y="3561"/>
                    <a:pt x="124445" y="3561"/>
                  </a:cubicBezTo>
                  <a:cubicBezTo>
                    <a:pt x="123802" y="3561"/>
                    <a:pt x="123242" y="3929"/>
                    <a:pt x="123147" y="4444"/>
                  </a:cubicBezTo>
                  <a:cubicBezTo>
                    <a:pt x="123092" y="4746"/>
                    <a:pt x="123036" y="5050"/>
                    <a:pt x="122980" y="5352"/>
                  </a:cubicBezTo>
                  <a:cubicBezTo>
                    <a:pt x="121714" y="5201"/>
                    <a:pt x="120447" y="5056"/>
                    <a:pt x="119180" y="4913"/>
                  </a:cubicBezTo>
                  <a:cubicBezTo>
                    <a:pt x="119231" y="4609"/>
                    <a:pt x="119285" y="4307"/>
                    <a:pt x="119336" y="4003"/>
                  </a:cubicBezTo>
                  <a:cubicBezTo>
                    <a:pt x="119385" y="3718"/>
                    <a:pt x="119283" y="3444"/>
                    <a:pt x="119076" y="3232"/>
                  </a:cubicBezTo>
                  <a:cubicBezTo>
                    <a:pt x="118868" y="3019"/>
                    <a:pt x="118559" y="2868"/>
                    <a:pt x="118196" y="2829"/>
                  </a:cubicBezTo>
                  <a:cubicBezTo>
                    <a:pt x="118134" y="2822"/>
                    <a:pt x="118072" y="2819"/>
                    <a:pt x="118011" y="2819"/>
                  </a:cubicBezTo>
                  <a:cubicBezTo>
                    <a:pt x="117359" y="2819"/>
                    <a:pt x="116794" y="3196"/>
                    <a:pt x="116710" y="3718"/>
                  </a:cubicBezTo>
                  <a:cubicBezTo>
                    <a:pt x="116662" y="4023"/>
                    <a:pt x="116612" y="4327"/>
                    <a:pt x="116563" y="4631"/>
                  </a:cubicBezTo>
                  <a:cubicBezTo>
                    <a:pt x="115294" y="4495"/>
                    <a:pt x="114024" y="4366"/>
                    <a:pt x="112755" y="4242"/>
                  </a:cubicBezTo>
                  <a:cubicBezTo>
                    <a:pt x="112800" y="3938"/>
                    <a:pt x="112848" y="3634"/>
                    <a:pt x="112892" y="3329"/>
                  </a:cubicBezTo>
                  <a:cubicBezTo>
                    <a:pt x="112935" y="3045"/>
                    <a:pt x="112826" y="2773"/>
                    <a:pt x="112617" y="2563"/>
                  </a:cubicBezTo>
                  <a:cubicBezTo>
                    <a:pt x="112407" y="2353"/>
                    <a:pt x="112093" y="2206"/>
                    <a:pt x="111730" y="2170"/>
                  </a:cubicBezTo>
                  <a:cubicBezTo>
                    <a:pt x="111676" y="2165"/>
                    <a:pt x="111622" y="2162"/>
                    <a:pt x="111569" y="2162"/>
                  </a:cubicBezTo>
                  <a:cubicBezTo>
                    <a:pt x="110906" y="2162"/>
                    <a:pt x="110337" y="2551"/>
                    <a:pt x="110263" y="3080"/>
                  </a:cubicBezTo>
                  <a:cubicBezTo>
                    <a:pt x="110220" y="3384"/>
                    <a:pt x="110176" y="3688"/>
                    <a:pt x="110133" y="3994"/>
                  </a:cubicBezTo>
                  <a:cubicBezTo>
                    <a:pt x="108862" y="3876"/>
                    <a:pt x="107591" y="3764"/>
                    <a:pt x="106318" y="3656"/>
                  </a:cubicBezTo>
                  <a:cubicBezTo>
                    <a:pt x="106359" y="3351"/>
                    <a:pt x="106398" y="3045"/>
                    <a:pt x="106438" y="2741"/>
                  </a:cubicBezTo>
                  <a:cubicBezTo>
                    <a:pt x="106475" y="2455"/>
                    <a:pt x="106360" y="2184"/>
                    <a:pt x="106146" y="1978"/>
                  </a:cubicBezTo>
                  <a:cubicBezTo>
                    <a:pt x="105930" y="1771"/>
                    <a:pt x="105614" y="1628"/>
                    <a:pt x="105251" y="1598"/>
                  </a:cubicBezTo>
                  <a:cubicBezTo>
                    <a:pt x="105205" y="1594"/>
                    <a:pt x="105159" y="1592"/>
                    <a:pt x="105113" y="1592"/>
                  </a:cubicBezTo>
                  <a:cubicBezTo>
                    <a:pt x="104440" y="1592"/>
                    <a:pt x="103867" y="1990"/>
                    <a:pt x="103804" y="2525"/>
                  </a:cubicBezTo>
                  <a:cubicBezTo>
                    <a:pt x="103767" y="2829"/>
                    <a:pt x="103731" y="3135"/>
                    <a:pt x="103692" y="3440"/>
                  </a:cubicBezTo>
                  <a:cubicBezTo>
                    <a:pt x="102420" y="3339"/>
                    <a:pt x="101146" y="3243"/>
                    <a:pt x="99871" y="3153"/>
                  </a:cubicBezTo>
                  <a:cubicBezTo>
                    <a:pt x="99904" y="2847"/>
                    <a:pt x="99938" y="2543"/>
                    <a:pt x="99972" y="2236"/>
                  </a:cubicBezTo>
                  <a:cubicBezTo>
                    <a:pt x="100002" y="1951"/>
                    <a:pt x="99883" y="1683"/>
                    <a:pt x="99664" y="1477"/>
                  </a:cubicBezTo>
                  <a:cubicBezTo>
                    <a:pt x="99444" y="1271"/>
                    <a:pt x="99125" y="1133"/>
                    <a:pt x="98760" y="1110"/>
                  </a:cubicBezTo>
                  <a:cubicBezTo>
                    <a:pt x="98720" y="1107"/>
                    <a:pt x="98681" y="1106"/>
                    <a:pt x="98642" y="1106"/>
                  </a:cubicBezTo>
                  <a:cubicBezTo>
                    <a:pt x="97961" y="1106"/>
                    <a:pt x="97386" y="1515"/>
                    <a:pt x="97331" y="2056"/>
                  </a:cubicBezTo>
                  <a:cubicBezTo>
                    <a:pt x="97301" y="2363"/>
                    <a:pt x="97269" y="2668"/>
                    <a:pt x="97239" y="2973"/>
                  </a:cubicBezTo>
                  <a:cubicBezTo>
                    <a:pt x="95964" y="2888"/>
                    <a:pt x="94689" y="2811"/>
                    <a:pt x="93413" y="2737"/>
                  </a:cubicBezTo>
                  <a:lnTo>
                    <a:pt x="93493" y="1818"/>
                  </a:lnTo>
                  <a:cubicBezTo>
                    <a:pt x="93518" y="1533"/>
                    <a:pt x="93392" y="1264"/>
                    <a:pt x="93171" y="1062"/>
                  </a:cubicBezTo>
                  <a:cubicBezTo>
                    <a:pt x="92947" y="861"/>
                    <a:pt x="92625" y="727"/>
                    <a:pt x="92261" y="707"/>
                  </a:cubicBezTo>
                  <a:cubicBezTo>
                    <a:pt x="92229" y="705"/>
                    <a:pt x="92197" y="704"/>
                    <a:pt x="92166" y="704"/>
                  </a:cubicBezTo>
                  <a:cubicBezTo>
                    <a:pt x="91474" y="704"/>
                    <a:pt x="90893" y="1123"/>
                    <a:pt x="90851" y="1671"/>
                  </a:cubicBezTo>
                  <a:cubicBezTo>
                    <a:pt x="90825" y="1977"/>
                    <a:pt x="90802" y="2283"/>
                    <a:pt x="90777" y="2589"/>
                  </a:cubicBezTo>
                  <a:cubicBezTo>
                    <a:pt x="89500" y="2523"/>
                    <a:pt x="88223" y="2462"/>
                    <a:pt x="86944" y="2404"/>
                  </a:cubicBezTo>
                  <a:cubicBezTo>
                    <a:pt x="86966" y="2098"/>
                    <a:pt x="86986" y="1792"/>
                    <a:pt x="87007" y="1486"/>
                  </a:cubicBezTo>
                  <a:cubicBezTo>
                    <a:pt x="87027" y="1199"/>
                    <a:pt x="86896" y="933"/>
                    <a:pt x="86669" y="735"/>
                  </a:cubicBezTo>
                  <a:cubicBezTo>
                    <a:pt x="86443" y="537"/>
                    <a:pt x="86116" y="407"/>
                    <a:pt x="85752" y="391"/>
                  </a:cubicBezTo>
                  <a:cubicBezTo>
                    <a:pt x="85728" y="390"/>
                    <a:pt x="85704" y="390"/>
                    <a:pt x="85680" y="390"/>
                  </a:cubicBezTo>
                  <a:cubicBezTo>
                    <a:pt x="84977" y="390"/>
                    <a:pt x="84394" y="820"/>
                    <a:pt x="84362" y="1376"/>
                  </a:cubicBezTo>
                  <a:lnTo>
                    <a:pt x="84307" y="2295"/>
                  </a:lnTo>
                  <a:cubicBezTo>
                    <a:pt x="83030" y="2245"/>
                    <a:pt x="81751" y="2199"/>
                    <a:pt x="80471" y="2160"/>
                  </a:cubicBezTo>
                  <a:lnTo>
                    <a:pt x="80514" y="1241"/>
                  </a:lnTo>
                  <a:cubicBezTo>
                    <a:pt x="80528" y="954"/>
                    <a:pt x="80392" y="691"/>
                    <a:pt x="80161" y="495"/>
                  </a:cubicBezTo>
                  <a:cubicBezTo>
                    <a:pt x="79929" y="298"/>
                    <a:pt x="79603" y="174"/>
                    <a:pt x="79237" y="162"/>
                  </a:cubicBezTo>
                  <a:cubicBezTo>
                    <a:pt x="79220" y="162"/>
                    <a:pt x="79203" y="162"/>
                    <a:pt x="79186" y="162"/>
                  </a:cubicBezTo>
                  <a:cubicBezTo>
                    <a:pt x="78474" y="162"/>
                    <a:pt x="77888" y="605"/>
                    <a:pt x="77867" y="1166"/>
                  </a:cubicBezTo>
                  <a:cubicBezTo>
                    <a:pt x="77854" y="1471"/>
                    <a:pt x="77843" y="1778"/>
                    <a:pt x="77831" y="2085"/>
                  </a:cubicBezTo>
                  <a:cubicBezTo>
                    <a:pt x="76518" y="2052"/>
                    <a:pt x="75206" y="2024"/>
                    <a:pt x="73894" y="2001"/>
                  </a:cubicBezTo>
                  <a:cubicBezTo>
                    <a:pt x="73897" y="1684"/>
                    <a:pt x="73903" y="1368"/>
                    <a:pt x="73907" y="1051"/>
                  </a:cubicBezTo>
                  <a:cubicBezTo>
                    <a:pt x="73910" y="764"/>
                    <a:pt x="73766" y="504"/>
                    <a:pt x="73528" y="312"/>
                  </a:cubicBezTo>
                  <a:cubicBezTo>
                    <a:pt x="73291" y="122"/>
                    <a:pt x="72958" y="4"/>
                    <a:pt x="72592" y="1"/>
                  </a:cubicBezTo>
                  <a:cubicBezTo>
                    <a:pt x="72588" y="1"/>
                    <a:pt x="72583" y="1"/>
                    <a:pt x="72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-863240" y="3852566"/>
              <a:ext cx="9490089" cy="832682"/>
            </a:xfrm>
            <a:custGeom>
              <a:avLst/>
              <a:gdLst/>
              <a:ahLst/>
              <a:cxnLst/>
              <a:rect l="l" t="t" r="r" b="b"/>
              <a:pathLst>
                <a:path w="143762" h="12614" extrusionOk="0">
                  <a:moveTo>
                    <a:pt x="68914" y="1"/>
                  </a:moveTo>
                  <a:cubicBezTo>
                    <a:pt x="45809" y="1"/>
                    <a:pt x="22748" y="1655"/>
                    <a:pt x="1" y="4941"/>
                  </a:cubicBezTo>
                  <a:cubicBezTo>
                    <a:pt x="38" y="5111"/>
                    <a:pt x="75" y="5281"/>
                    <a:pt x="113" y="5451"/>
                  </a:cubicBezTo>
                  <a:cubicBezTo>
                    <a:pt x="22833" y="2168"/>
                    <a:pt x="45865" y="517"/>
                    <a:pt x="68938" y="517"/>
                  </a:cubicBezTo>
                  <a:cubicBezTo>
                    <a:pt x="69517" y="517"/>
                    <a:pt x="70096" y="518"/>
                    <a:pt x="70676" y="520"/>
                  </a:cubicBezTo>
                  <a:lnTo>
                    <a:pt x="70676" y="527"/>
                  </a:lnTo>
                  <a:cubicBezTo>
                    <a:pt x="95191" y="822"/>
                    <a:pt x="119616" y="2982"/>
                    <a:pt x="143632" y="6976"/>
                  </a:cubicBezTo>
                  <a:lnTo>
                    <a:pt x="143761" y="6467"/>
                  </a:lnTo>
                  <a:cubicBezTo>
                    <a:pt x="120547" y="2608"/>
                    <a:pt x="96949" y="459"/>
                    <a:pt x="73258" y="51"/>
                  </a:cubicBezTo>
                  <a:lnTo>
                    <a:pt x="73258" y="20"/>
                  </a:lnTo>
                  <a:cubicBezTo>
                    <a:pt x="71810" y="7"/>
                    <a:pt x="70362" y="1"/>
                    <a:pt x="68914" y="1"/>
                  </a:cubicBezTo>
                  <a:close/>
                  <a:moveTo>
                    <a:pt x="68944" y="3503"/>
                  </a:moveTo>
                  <a:cubicBezTo>
                    <a:pt x="46087" y="3503"/>
                    <a:pt x="23271" y="5137"/>
                    <a:pt x="765" y="8390"/>
                  </a:cubicBezTo>
                  <a:cubicBezTo>
                    <a:pt x="803" y="8560"/>
                    <a:pt x="840" y="8731"/>
                    <a:pt x="879" y="8900"/>
                  </a:cubicBezTo>
                  <a:cubicBezTo>
                    <a:pt x="1402" y="8825"/>
                    <a:pt x="1927" y="8750"/>
                    <a:pt x="2451" y="8675"/>
                  </a:cubicBezTo>
                  <a:lnTo>
                    <a:pt x="2451" y="8675"/>
                  </a:lnTo>
                  <a:cubicBezTo>
                    <a:pt x="2403" y="8891"/>
                    <a:pt x="2351" y="9107"/>
                    <a:pt x="2293" y="9323"/>
                  </a:cubicBezTo>
                  <a:cubicBezTo>
                    <a:pt x="2269" y="9422"/>
                    <a:pt x="2241" y="9520"/>
                    <a:pt x="2214" y="9620"/>
                  </a:cubicBezTo>
                  <a:cubicBezTo>
                    <a:pt x="2076" y="10116"/>
                    <a:pt x="1874" y="10633"/>
                    <a:pt x="1436" y="10973"/>
                  </a:cubicBezTo>
                  <a:cubicBezTo>
                    <a:pt x="1443" y="11009"/>
                    <a:pt x="1452" y="11045"/>
                    <a:pt x="1459" y="11081"/>
                  </a:cubicBezTo>
                  <a:cubicBezTo>
                    <a:pt x="2306" y="10959"/>
                    <a:pt x="3154" y="10839"/>
                    <a:pt x="4000" y="10721"/>
                  </a:cubicBezTo>
                  <a:cubicBezTo>
                    <a:pt x="3843" y="9988"/>
                    <a:pt x="3688" y="9255"/>
                    <a:pt x="3532" y="8524"/>
                  </a:cubicBezTo>
                  <a:cubicBezTo>
                    <a:pt x="5265" y="8282"/>
                    <a:pt x="7001" y="8051"/>
                    <a:pt x="8737" y="7831"/>
                  </a:cubicBezTo>
                  <a:lnTo>
                    <a:pt x="8737" y="7831"/>
                  </a:lnTo>
                  <a:cubicBezTo>
                    <a:pt x="8684" y="8047"/>
                    <a:pt x="8628" y="8263"/>
                    <a:pt x="8566" y="8476"/>
                  </a:cubicBezTo>
                  <a:cubicBezTo>
                    <a:pt x="8540" y="8576"/>
                    <a:pt x="8511" y="8675"/>
                    <a:pt x="8480" y="8774"/>
                  </a:cubicBezTo>
                  <a:cubicBezTo>
                    <a:pt x="8333" y="9268"/>
                    <a:pt x="8120" y="9784"/>
                    <a:pt x="7673" y="10116"/>
                  </a:cubicBezTo>
                  <a:lnTo>
                    <a:pt x="7695" y="10224"/>
                  </a:lnTo>
                  <a:cubicBezTo>
                    <a:pt x="8543" y="10114"/>
                    <a:pt x="9393" y="10006"/>
                    <a:pt x="10242" y="9899"/>
                  </a:cubicBezTo>
                  <a:cubicBezTo>
                    <a:pt x="10102" y="9165"/>
                    <a:pt x="9960" y="8429"/>
                    <a:pt x="9819" y="7694"/>
                  </a:cubicBezTo>
                  <a:cubicBezTo>
                    <a:pt x="11557" y="7475"/>
                    <a:pt x="13297" y="7269"/>
                    <a:pt x="15038" y="7071"/>
                  </a:cubicBezTo>
                  <a:lnTo>
                    <a:pt x="15038" y="7071"/>
                  </a:lnTo>
                  <a:cubicBezTo>
                    <a:pt x="14980" y="7287"/>
                    <a:pt x="14919" y="7501"/>
                    <a:pt x="14855" y="7713"/>
                  </a:cubicBezTo>
                  <a:cubicBezTo>
                    <a:pt x="14826" y="7812"/>
                    <a:pt x="14793" y="7912"/>
                    <a:pt x="14763" y="8008"/>
                  </a:cubicBezTo>
                  <a:cubicBezTo>
                    <a:pt x="14604" y="8501"/>
                    <a:pt x="14382" y="9013"/>
                    <a:pt x="13929" y="9340"/>
                  </a:cubicBezTo>
                  <a:cubicBezTo>
                    <a:pt x="13936" y="9376"/>
                    <a:pt x="13942" y="9412"/>
                    <a:pt x="13949" y="9448"/>
                  </a:cubicBezTo>
                  <a:cubicBezTo>
                    <a:pt x="14799" y="9350"/>
                    <a:pt x="15650" y="9252"/>
                    <a:pt x="16501" y="9157"/>
                  </a:cubicBezTo>
                  <a:cubicBezTo>
                    <a:pt x="16375" y="8422"/>
                    <a:pt x="16249" y="7684"/>
                    <a:pt x="16123" y="6947"/>
                  </a:cubicBezTo>
                  <a:cubicBezTo>
                    <a:pt x="17864" y="6752"/>
                    <a:pt x="19608" y="6568"/>
                    <a:pt x="21352" y="6394"/>
                  </a:cubicBezTo>
                  <a:lnTo>
                    <a:pt x="21352" y="6394"/>
                  </a:lnTo>
                  <a:cubicBezTo>
                    <a:pt x="21289" y="6608"/>
                    <a:pt x="21224" y="6823"/>
                    <a:pt x="21155" y="7035"/>
                  </a:cubicBezTo>
                  <a:cubicBezTo>
                    <a:pt x="21123" y="7133"/>
                    <a:pt x="21090" y="7231"/>
                    <a:pt x="21057" y="7329"/>
                  </a:cubicBezTo>
                  <a:cubicBezTo>
                    <a:pt x="20890" y="7818"/>
                    <a:pt x="20655" y="8328"/>
                    <a:pt x="20199" y="8649"/>
                  </a:cubicBezTo>
                  <a:cubicBezTo>
                    <a:pt x="20204" y="8685"/>
                    <a:pt x="20209" y="8721"/>
                    <a:pt x="20216" y="8757"/>
                  </a:cubicBezTo>
                  <a:cubicBezTo>
                    <a:pt x="21069" y="8669"/>
                    <a:pt x="21921" y="8583"/>
                    <a:pt x="22775" y="8501"/>
                  </a:cubicBezTo>
                  <a:cubicBezTo>
                    <a:pt x="22663" y="7762"/>
                    <a:pt x="22553" y="7025"/>
                    <a:pt x="22441" y="6286"/>
                  </a:cubicBezTo>
                  <a:cubicBezTo>
                    <a:pt x="24186" y="6115"/>
                    <a:pt x="25932" y="5955"/>
                    <a:pt x="27680" y="5802"/>
                  </a:cubicBezTo>
                  <a:lnTo>
                    <a:pt x="27680" y="5802"/>
                  </a:lnTo>
                  <a:cubicBezTo>
                    <a:pt x="27614" y="6017"/>
                    <a:pt x="27543" y="6228"/>
                    <a:pt x="27470" y="6441"/>
                  </a:cubicBezTo>
                  <a:cubicBezTo>
                    <a:pt x="27435" y="6538"/>
                    <a:pt x="27400" y="6637"/>
                    <a:pt x="27364" y="6732"/>
                  </a:cubicBezTo>
                  <a:cubicBezTo>
                    <a:pt x="27186" y="7221"/>
                    <a:pt x="26944" y="7726"/>
                    <a:pt x="26479" y="8041"/>
                  </a:cubicBezTo>
                  <a:cubicBezTo>
                    <a:pt x="26485" y="8077"/>
                    <a:pt x="26490" y="8113"/>
                    <a:pt x="26493" y="8151"/>
                  </a:cubicBezTo>
                  <a:cubicBezTo>
                    <a:pt x="27347" y="8073"/>
                    <a:pt x="28201" y="8000"/>
                    <a:pt x="29055" y="7928"/>
                  </a:cubicBezTo>
                  <a:cubicBezTo>
                    <a:pt x="28960" y="7187"/>
                    <a:pt x="28864" y="6447"/>
                    <a:pt x="28767" y="5708"/>
                  </a:cubicBezTo>
                  <a:cubicBezTo>
                    <a:pt x="30515" y="5560"/>
                    <a:pt x="32265" y="5422"/>
                    <a:pt x="34015" y="5294"/>
                  </a:cubicBezTo>
                  <a:lnTo>
                    <a:pt x="34015" y="5294"/>
                  </a:lnTo>
                  <a:cubicBezTo>
                    <a:pt x="33944" y="5507"/>
                    <a:pt x="33868" y="5719"/>
                    <a:pt x="33791" y="5929"/>
                  </a:cubicBezTo>
                  <a:cubicBezTo>
                    <a:pt x="33755" y="6027"/>
                    <a:pt x="33719" y="6123"/>
                    <a:pt x="33681" y="6221"/>
                  </a:cubicBezTo>
                  <a:cubicBezTo>
                    <a:pt x="33493" y="6706"/>
                    <a:pt x="33240" y="7209"/>
                    <a:pt x="32769" y="7519"/>
                  </a:cubicBezTo>
                  <a:cubicBezTo>
                    <a:pt x="32772" y="7555"/>
                    <a:pt x="32778" y="7591"/>
                    <a:pt x="32780" y="7628"/>
                  </a:cubicBezTo>
                  <a:cubicBezTo>
                    <a:pt x="33636" y="7563"/>
                    <a:pt x="34491" y="7501"/>
                    <a:pt x="35348" y="7439"/>
                  </a:cubicBezTo>
                  <a:cubicBezTo>
                    <a:pt x="35267" y="6698"/>
                    <a:pt x="35185" y="5958"/>
                    <a:pt x="35106" y="5216"/>
                  </a:cubicBezTo>
                  <a:cubicBezTo>
                    <a:pt x="36859" y="5092"/>
                    <a:pt x="38610" y="4977"/>
                    <a:pt x="40361" y="4873"/>
                  </a:cubicBezTo>
                  <a:lnTo>
                    <a:pt x="40361" y="4873"/>
                  </a:lnTo>
                  <a:cubicBezTo>
                    <a:pt x="40286" y="5085"/>
                    <a:pt x="40207" y="5295"/>
                    <a:pt x="40125" y="5504"/>
                  </a:cubicBezTo>
                  <a:cubicBezTo>
                    <a:pt x="40087" y="5602"/>
                    <a:pt x="40048" y="5697"/>
                    <a:pt x="40010" y="5795"/>
                  </a:cubicBezTo>
                  <a:cubicBezTo>
                    <a:pt x="39812" y="6277"/>
                    <a:pt x="39549" y="6776"/>
                    <a:pt x="39071" y="7079"/>
                  </a:cubicBezTo>
                  <a:cubicBezTo>
                    <a:pt x="39074" y="7115"/>
                    <a:pt x="39078" y="7151"/>
                    <a:pt x="39081" y="7189"/>
                  </a:cubicBezTo>
                  <a:cubicBezTo>
                    <a:pt x="39938" y="7136"/>
                    <a:pt x="40794" y="7084"/>
                    <a:pt x="41651" y="7035"/>
                  </a:cubicBezTo>
                  <a:cubicBezTo>
                    <a:pt x="41586" y="6293"/>
                    <a:pt x="41520" y="5551"/>
                    <a:pt x="41455" y="4810"/>
                  </a:cubicBezTo>
                  <a:cubicBezTo>
                    <a:pt x="43209" y="4709"/>
                    <a:pt x="44962" y="4617"/>
                    <a:pt x="46717" y="4536"/>
                  </a:cubicBezTo>
                  <a:lnTo>
                    <a:pt x="46717" y="4536"/>
                  </a:lnTo>
                  <a:cubicBezTo>
                    <a:pt x="46638" y="4747"/>
                    <a:pt x="46555" y="4955"/>
                    <a:pt x="46468" y="5164"/>
                  </a:cubicBezTo>
                  <a:cubicBezTo>
                    <a:pt x="46429" y="5259"/>
                    <a:pt x="46388" y="5357"/>
                    <a:pt x="46346" y="5452"/>
                  </a:cubicBezTo>
                  <a:cubicBezTo>
                    <a:pt x="46140" y="5933"/>
                    <a:pt x="45866" y="6428"/>
                    <a:pt x="45381" y="6725"/>
                  </a:cubicBezTo>
                  <a:cubicBezTo>
                    <a:pt x="45385" y="6761"/>
                    <a:pt x="45387" y="6799"/>
                    <a:pt x="45391" y="6835"/>
                  </a:cubicBezTo>
                  <a:cubicBezTo>
                    <a:pt x="46248" y="6791"/>
                    <a:pt x="47106" y="6752"/>
                    <a:pt x="47963" y="6714"/>
                  </a:cubicBezTo>
                  <a:cubicBezTo>
                    <a:pt x="47913" y="5972"/>
                    <a:pt x="47862" y="5229"/>
                    <a:pt x="47812" y="4487"/>
                  </a:cubicBezTo>
                  <a:cubicBezTo>
                    <a:pt x="49567" y="4410"/>
                    <a:pt x="51321" y="4342"/>
                    <a:pt x="53078" y="4284"/>
                  </a:cubicBezTo>
                  <a:lnTo>
                    <a:pt x="53078" y="4284"/>
                  </a:lnTo>
                  <a:cubicBezTo>
                    <a:pt x="52995" y="4493"/>
                    <a:pt x="52908" y="4702"/>
                    <a:pt x="52816" y="4911"/>
                  </a:cubicBezTo>
                  <a:cubicBezTo>
                    <a:pt x="52774" y="5006"/>
                    <a:pt x="52731" y="5101"/>
                    <a:pt x="52688" y="5197"/>
                  </a:cubicBezTo>
                  <a:cubicBezTo>
                    <a:pt x="52470" y="5674"/>
                    <a:pt x="52188" y="6165"/>
                    <a:pt x="51696" y="6457"/>
                  </a:cubicBezTo>
                  <a:cubicBezTo>
                    <a:pt x="51698" y="6493"/>
                    <a:pt x="51700" y="6531"/>
                    <a:pt x="51701" y="6567"/>
                  </a:cubicBezTo>
                  <a:cubicBezTo>
                    <a:pt x="52560" y="6536"/>
                    <a:pt x="53419" y="6508"/>
                    <a:pt x="54278" y="6480"/>
                  </a:cubicBezTo>
                  <a:cubicBezTo>
                    <a:pt x="54242" y="5737"/>
                    <a:pt x="54207" y="4993"/>
                    <a:pt x="54171" y="4251"/>
                  </a:cubicBezTo>
                  <a:cubicBezTo>
                    <a:pt x="55928" y="4198"/>
                    <a:pt x="57685" y="4153"/>
                    <a:pt x="59442" y="4119"/>
                  </a:cubicBezTo>
                  <a:lnTo>
                    <a:pt x="59442" y="4119"/>
                  </a:lnTo>
                  <a:cubicBezTo>
                    <a:pt x="59354" y="4327"/>
                    <a:pt x="59262" y="4535"/>
                    <a:pt x="59167" y="4741"/>
                  </a:cubicBezTo>
                  <a:cubicBezTo>
                    <a:pt x="59123" y="4837"/>
                    <a:pt x="59079" y="4932"/>
                    <a:pt x="59033" y="5026"/>
                  </a:cubicBezTo>
                  <a:cubicBezTo>
                    <a:pt x="58807" y="5500"/>
                    <a:pt x="58511" y="5986"/>
                    <a:pt x="58016" y="6272"/>
                  </a:cubicBezTo>
                  <a:cubicBezTo>
                    <a:pt x="58017" y="6308"/>
                    <a:pt x="58017" y="6345"/>
                    <a:pt x="58020" y="6381"/>
                  </a:cubicBezTo>
                  <a:cubicBezTo>
                    <a:pt x="58879" y="6361"/>
                    <a:pt x="59737" y="6344"/>
                    <a:pt x="60598" y="6329"/>
                  </a:cubicBezTo>
                  <a:lnTo>
                    <a:pt x="60538" y="4098"/>
                  </a:lnTo>
                  <a:cubicBezTo>
                    <a:pt x="62294" y="4068"/>
                    <a:pt x="64054" y="4047"/>
                    <a:pt x="65812" y="4035"/>
                  </a:cubicBezTo>
                  <a:lnTo>
                    <a:pt x="65812" y="4035"/>
                  </a:lnTo>
                  <a:cubicBezTo>
                    <a:pt x="65720" y="4242"/>
                    <a:pt x="65625" y="4450"/>
                    <a:pt x="65524" y="4653"/>
                  </a:cubicBezTo>
                  <a:cubicBezTo>
                    <a:pt x="65480" y="4747"/>
                    <a:pt x="65432" y="4842"/>
                    <a:pt x="65386" y="4935"/>
                  </a:cubicBezTo>
                  <a:cubicBezTo>
                    <a:pt x="65149" y="5407"/>
                    <a:pt x="64846" y="5891"/>
                    <a:pt x="64344" y="6169"/>
                  </a:cubicBezTo>
                  <a:cubicBezTo>
                    <a:pt x="64344" y="6205"/>
                    <a:pt x="64345" y="6243"/>
                    <a:pt x="64345" y="6279"/>
                  </a:cubicBezTo>
                  <a:cubicBezTo>
                    <a:pt x="65203" y="6270"/>
                    <a:pt x="66064" y="6264"/>
                    <a:pt x="66923" y="6260"/>
                  </a:cubicBezTo>
                  <a:cubicBezTo>
                    <a:pt x="66917" y="5517"/>
                    <a:pt x="66914" y="4774"/>
                    <a:pt x="66908" y="4031"/>
                  </a:cubicBezTo>
                  <a:cubicBezTo>
                    <a:pt x="67631" y="4027"/>
                    <a:pt x="68355" y="4026"/>
                    <a:pt x="69078" y="4026"/>
                  </a:cubicBezTo>
                  <a:cubicBezTo>
                    <a:pt x="69590" y="4026"/>
                    <a:pt x="70101" y="4027"/>
                    <a:pt x="70612" y="4028"/>
                  </a:cubicBezTo>
                  <a:lnTo>
                    <a:pt x="70612" y="4035"/>
                  </a:lnTo>
                  <a:cubicBezTo>
                    <a:pt x="71133" y="4042"/>
                    <a:pt x="71653" y="4050"/>
                    <a:pt x="72175" y="4057"/>
                  </a:cubicBezTo>
                  <a:cubicBezTo>
                    <a:pt x="72081" y="4255"/>
                    <a:pt x="71986" y="4453"/>
                    <a:pt x="71885" y="4650"/>
                  </a:cubicBezTo>
                  <a:cubicBezTo>
                    <a:pt x="71839" y="4744"/>
                    <a:pt x="71790" y="4837"/>
                    <a:pt x="71740" y="4931"/>
                  </a:cubicBezTo>
                  <a:cubicBezTo>
                    <a:pt x="71493" y="5399"/>
                    <a:pt x="71180" y="5878"/>
                    <a:pt x="70673" y="6149"/>
                  </a:cubicBezTo>
                  <a:lnTo>
                    <a:pt x="70673" y="6259"/>
                  </a:lnTo>
                  <a:cubicBezTo>
                    <a:pt x="71532" y="6263"/>
                    <a:pt x="72391" y="6267"/>
                    <a:pt x="73252" y="6274"/>
                  </a:cubicBezTo>
                  <a:cubicBezTo>
                    <a:pt x="73262" y="5543"/>
                    <a:pt x="73272" y="4808"/>
                    <a:pt x="73282" y="4075"/>
                  </a:cubicBezTo>
                  <a:cubicBezTo>
                    <a:pt x="75050" y="4106"/>
                    <a:pt x="76816" y="4147"/>
                    <a:pt x="78581" y="4198"/>
                  </a:cubicBezTo>
                  <a:cubicBezTo>
                    <a:pt x="78479" y="4401"/>
                    <a:pt x="78371" y="4604"/>
                    <a:pt x="78262" y="4806"/>
                  </a:cubicBezTo>
                  <a:cubicBezTo>
                    <a:pt x="78211" y="4899"/>
                    <a:pt x="78158" y="4991"/>
                    <a:pt x="78106" y="5083"/>
                  </a:cubicBezTo>
                  <a:cubicBezTo>
                    <a:pt x="77844" y="5546"/>
                    <a:pt x="77514" y="6018"/>
                    <a:pt x="76997" y="6279"/>
                  </a:cubicBezTo>
                  <a:cubicBezTo>
                    <a:pt x="76996" y="6315"/>
                    <a:pt x="76994" y="6352"/>
                    <a:pt x="76994" y="6388"/>
                  </a:cubicBezTo>
                  <a:cubicBezTo>
                    <a:pt x="77853" y="6410"/>
                    <a:pt x="78711" y="6436"/>
                    <a:pt x="79572" y="6462"/>
                  </a:cubicBezTo>
                  <a:cubicBezTo>
                    <a:pt x="79608" y="5719"/>
                    <a:pt x="79641" y="4975"/>
                    <a:pt x="79677" y="4232"/>
                  </a:cubicBezTo>
                  <a:cubicBezTo>
                    <a:pt x="81434" y="4286"/>
                    <a:pt x="83191" y="4350"/>
                    <a:pt x="84946" y="4424"/>
                  </a:cubicBezTo>
                  <a:cubicBezTo>
                    <a:pt x="84838" y="4626"/>
                    <a:pt x="84729" y="4827"/>
                    <a:pt x="84614" y="5027"/>
                  </a:cubicBezTo>
                  <a:cubicBezTo>
                    <a:pt x="84562" y="5119"/>
                    <a:pt x="84507" y="5212"/>
                    <a:pt x="84454" y="5302"/>
                  </a:cubicBezTo>
                  <a:cubicBezTo>
                    <a:pt x="84182" y="5762"/>
                    <a:pt x="83843" y="6230"/>
                    <a:pt x="83321" y="6482"/>
                  </a:cubicBezTo>
                  <a:cubicBezTo>
                    <a:pt x="83319" y="6518"/>
                    <a:pt x="83318" y="6555"/>
                    <a:pt x="83313" y="6591"/>
                  </a:cubicBezTo>
                  <a:cubicBezTo>
                    <a:pt x="84173" y="6626"/>
                    <a:pt x="85031" y="6660"/>
                    <a:pt x="85888" y="6699"/>
                  </a:cubicBezTo>
                  <a:cubicBezTo>
                    <a:pt x="85939" y="5958"/>
                    <a:pt x="85989" y="5215"/>
                    <a:pt x="86039" y="4473"/>
                  </a:cubicBezTo>
                  <a:cubicBezTo>
                    <a:pt x="87795" y="4551"/>
                    <a:pt x="89549" y="4639"/>
                    <a:pt x="91303" y="4736"/>
                  </a:cubicBezTo>
                  <a:cubicBezTo>
                    <a:pt x="91191" y="4938"/>
                    <a:pt x="91075" y="5135"/>
                    <a:pt x="90957" y="5335"/>
                  </a:cubicBezTo>
                  <a:cubicBezTo>
                    <a:pt x="90903" y="5428"/>
                    <a:pt x="90848" y="5518"/>
                    <a:pt x="90792" y="5609"/>
                  </a:cubicBezTo>
                  <a:cubicBezTo>
                    <a:pt x="90511" y="6064"/>
                    <a:pt x="90161" y="6526"/>
                    <a:pt x="89635" y="6774"/>
                  </a:cubicBezTo>
                  <a:cubicBezTo>
                    <a:pt x="89632" y="6810"/>
                    <a:pt x="89631" y="6848"/>
                    <a:pt x="89627" y="6884"/>
                  </a:cubicBezTo>
                  <a:cubicBezTo>
                    <a:pt x="90483" y="6928"/>
                    <a:pt x="91340" y="6976"/>
                    <a:pt x="92197" y="7026"/>
                  </a:cubicBezTo>
                  <a:cubicBezTo>
                    <a:pt x="92262" y="6284"/>
                    <a:pt x="92328" y="5543"/>
                    <a:pt x="92393" y="4801"/>
                  </a:cubicBezTo>
                  <a:cubicBezTo>
                    <a:pt x="94147" y="4902"/>
                    <a:pt x="95898" y="5013"/>
                    <a:pt x="97649" y="5134"/>
                  </a:cubicBezTo>
                  <a:cubicBezTo>
                    <a:pt x="97534" y="5334"/>
                    <a:pt x="97416" y="5531"/>
                    <a:pt x="97292" y="5727"/>
                  </a:cubicBezTo>
                  <a:cubicBezTo>
                    <a:pt x="97236" y="5818"/>
                    <a:pt x="97178" y="5910"/>
                    <a:pt x="97121" y="5999"/>
                  </a:cubicBezTo>
                  <a:cubicBezTo>
                    <a:pt x="96831" y="6452"/>
                    <a:pt x="96473" y="6911"/>
                    <a:pt x="95941" y="7149"/>
                  </a:cubicBezTo>
                  <a:cubicBezTo>
                    <a:pt x="95938" y="7185"/>
                    <a:pt x="95934" y="7221"/>
                    <a:pt x="95931" y="7258"/>
                  </a:cubicBezTo>
                  <a:cubicBezTo>
                    <a:pt x="96788" y="7314"/>
                    <a:pt x="97642" y="7373"/>
                    <a:pt x="98497" y="7434"/>
                  </a:cubicBezTo>
                  <a:cubicBezTo>
                    <a:pt x="98578" y="6692"/>
                    <a:pt x="98660" y="5953"/>
                    <a:pt x="98741" y="5212"/>
                  </a:cubicBezTo>
                  <a:cubicBezTo>
                    <a:pt x="100490" y="5335"/>
                    <a:pt x="102240" y="5471"/>
                    <a:pt x="103990" y="5615"/>
                  </a:cubicBezTo>
                  <a:cubicBezTo>
                    <a:pt x="103869" y="5812"/>
                    <a:pt x="103746" y="6008"/>
                    <a:pt x="103621" y="6202"/>
                  </a:cubicBezTo>
                  <a:cubicBezTo>
                    <a:pt x="103563" y="6293"/>
                    <a:pt x="103503" y="6382"/>
                    <a:pt x="103444" y="6472"/>
                  </a:cubicBezTo>
                  <a:cubicBezTo>
                    <a:pt x="103146" y="6918"/>
                    <a:pt x="102779" y="7373"/>
                    <a:pt x="102242" y="7604"/>
                  </a:cubicBezTo>
                  <a:cubicBezTo>
                    <a:pt x="102239" y="7640"/>
                    <a:pt x="102233" y="7676"/>
                    <a:pt x="102229" y="7713"/>
                  </a:cubicBezTo>
                  <a:cubicBezTo>
                    <a:pt x="103084" y="7782"/>
                    <a:pt x="103939" y="7850"/>
                    <a:pt x="104792" y="7923"/>
                  </a:cubicBezTo>
                  <a:cubicBezTo>
                    <a:pt x="104888" y="7185"/>
                    <a:pt x="104985" y="6444"/>
                    <a:pt x="105080" y="5704"/>
                  </a:cubicBezTo>
                  <a:cubicBezTo>
                    <a:pt x="106828" y="5852"/>
                    <a:pt x="108575" y="6008"/>
                    <a:pt x="110320" y="6176"/>
                  </a:cubicBezTo>
                  <a:cubicBezTo>
                    <a:pt x="110196" y="6372"/>
                    <a:pt x="110070" y="6567"/>
                    <a:pt x="109939" y="6761"/>
                  </a:cubicBezTo>
                  <a:cubicBezTo>
                    <a:pt x="109880" y="6850"/>
                    <a:pt x="109818" y="6940"/>
                    <a:pt x="109757" y="7028"/>
                  </a:cubicBezTo>
                  <a:cubicBezTo>
                    <a:pt x="109449" y="7470"/>
                    <a:pt x="109073" y="7920"/>
                    <a:pt x="108532" y="8144"/>
                  </a:cubicBezTo>
                  <a:lnTo>
                    <a:pt x="108514" y="8252"/>
                  </a:lnTo>
                  <a:cubicBezTo>
                    <a:pt x="109368" y="8331"/>
                    <a:pt x="110221" y="8411"/>
                    <a:pt x="111075" y="8495"/>
                  </a:cubicBezTo>
                  <a:cubicBezTo>
                    <a:pt x="111186" y="7756"/>
                    <a:pt x="111297" y="7019"/>
                    <a:pt x="111407" y="6280"/>
                  </a:cubicBezTo>
                  <a:cubicBezTo>
                    <a:pt x="113151" y="6452"/>
                    <a:pt x="114897" y="6633"/>
                    <a:pt x="116636" y="6822"/>
                  </a:cubicBezTo>
                  <a:cubicBezTo>
                    <a:pt x="116510" y="7016"/>
                    <a:pt x="116377" y="7209"/>
                    <a:pt x="116243" y="7402"/>
                  </a:cubicBezTo>
                  <a:cubicBezTo>
                    <a:pt x="116181" y="7490"/>
                    <a:pt x="116118" y="7578"/>
                    <a:pt x="116056" y="7667"/>
                  </a:cubicBezTo>
                  <a:cubicBezTo>
                    <a:pt x="115739" y="8106"/>
                    <a:pt x="115352" y="8550"/>
                    <a:pt x="114807" y="8766"/>
                  </a:cubicBezTo>
                  <a:cubicBezTo>
                    <a:pt x="114803" y="8802"/>
                    <a:pt x="114796" y="8838"/>
                    <a:pt x="114790" y="8874"/>
                  </a:cubicBezTo>
                  <a:cubicBezTo>
                    <a:pt x="115641" y="8964"/>
                    <a:pt x="116492" y="9058"/>
                    <a:pt x="117345" y="9152"/>
                  </a:cubicBezTo>
                  <a:cubicBezTo>
                    <a:pt x="117470" y="8416"/>
                    <a:pt x="117597" y="7678"/>
                    <a:pt x="117722" y="6941"/>
                  </a:cubicBezTo>
                  <a:cubicBezTo>
                    <a:pt x="119463" y="7136"/>
                    <a:pt x="121201" y="7339"/>
                    <a:pt x="122941" y="7553"/>
                  </a:cubicBezTo>
                  <a:cubicBezTo>
                    <a:pt x="122810" y="7746"/>
                    <a:pt x="122674" y="7936"/>
                    <a:pt x="122536" y="8128"/>
                  </a:cubicBezTo>
                  <a:cubicBezTo>
                    <a:pt x="122473" y="8216"/>
                    <a:pt x="122408" y="8302"/>
                    <a:pt x="122343" y="8388"/>
                  </a:cubicBezTo>
                  <a:cubicBezTo>
                    <a:pt x="122018" y="8823"/>
                    <a:pt x="121622" y="9261"/>
                    <a:pt x="121072" y="9471"/>
                  </a:cubicBezTo>
                  <a:cubicBezTo>
                    <a:pt x="121064" y="9507"/>
                    <a:pt x="121060" y="9543"/>
                    <a:pt x="121053" y="9579"/>
                  </a:cubicBezTo>
                  <a:cubicBezTo>
                    <a:pt x="121903" y="9680"/>
                    <a:pt x="122752" y="9785"/>
                    <a:pt x="123602" y="9892"/>
                  </a:cubicBezTo>
                  <a:cubicBezTo>
                    <a:pt x="123742" y="9157"/>
                    <a:pt x="123884" y="8420"/>
                    <a:pt x="124024" y="7686"/>
                  </a:cubicBezTo>
                  <a:cubicBezTo>
                    <a:pt x="125762" y="7905"/>
                    <a:pt x="127497" y="8131"/>
                    <a:pt x="129230" y="8367"/>
                  </a:cubicBezTo>
                  <a:cubicBezTo>
                    <a:pt x="129096" y="8557"/>
                    <a:pt x="128955" y="8747"/>
                    <a:pt x="128812" y="8936"/>
                  </a:cubicBezTo>
                  <a:cubicBezTo>
                    <a:pt x="128747" y="9022"/>
                    <a:pt x="128681" y="9108"/>
                    <a:pt x="128615" y="9195"/>
                  </a:cubicBezTo>
                  <a:cubicBezTo>
                    <a:pt x="128279" y="9625"/>
                    <a:pt x="127876" y="10059"/>
                    <a:pt x="127321" y="10260"/>
                  </a:cubicBezTo>
                  <a:lnTo>
                    <a:pt x="127300" y="10368"/>
                  </a:lnTo>
                  <a:cubicBezTo>
                    <a:pt x="128148" y="10482"/>
                    <a:pt x="128996" y="10597"/>
                    <a:pt x="129842" y="10714"/>
                  </a:cubicBezTo>
                  <a:cubicBezTo>
                    <a:pt x="129999" y="9981"/>
                    <a:pt x="130154" y="9248"/>
                    <a:pt x="130310" y="8517"/>
                  </a:cubicBezTo>
                  <a:cubicBezTo>
                    <a:pt x="132042" y="8757"/>
                    <a:pt x="133773" y="9008"/>
                    <a:pt x="135501" y="9267"/>
                  </a:cubicBezTo>
                  <a:cubicBezTo>
                    <a:pt x="135361" y="9455"/>
                    <a:pt x="135219" y="9643"/>
                    <a:pt x="135073" y="9830"/>
                  </a:cubicBezTo>
                  <a:cubicBezTo>
                    <a:pt x="135007" y="9916"/>
                    <a:pt x="134938" y="10001"/>
                    <a:pt x="134870" y="10086"/>
                  </a:cubicBezTo>
                  <a:cubicBezTo>
                    <a:pt x="134526" y="10512"/>
                    <a:pt x="134114" y="10940"/>
                    <a:pt x="133555" y="11135"/>
                  </a:cubicBezTo>
                  <a:cubicBezTo>
                    <a:pt x="133548" y="11171"/>
                    <a:pt x="133540" y="11207"/>
                    <a:pt x="133532" y="11243"/>
                  </a:cubicBezTo>
                  <a:cubicBezTo>
                    <a:pt x="134378" y="11368"/>
                    <a:pt x="135223" y="11493"/>
                    <a:pt x="136067" y="11623"/>
                  </a:cubicBezTo>
                  <a:lnTo>
                    <a:pt x="136580" y="9431"/>
                  </a:lnTo>
                  <a:cubicBezTo>
                    <a:pt x="138308" y="9693"/>
                    <a:pt x="140034" y="9967"/>
                    <a:pt x="141757" y="10249"/>
                  </a:cubicBezTo>
                  <a:cubicBezTo>
                    <a:pt x="141613" y="10436"/>
                    <a:pt x="141467" y="10622"/>
                    <a:pt x="141317" y="10806"/>
                  </a:cubicBezTo>
                  <a:cubicBezTo>
                    <a:pt x="141250" y="10890"/>
                    <a:pt x="141179" y="10975"/>
                    <a:pt x="141109" y="11060"/>
                  </a:cubicBezTo>
                  <a:cubicBezTo>
                    <a:pt x="140756" y="11480"/>
                    <a:pt x="140335" y="11904"/>
                    <a:pt x="139774" y="12091"/>
                  </a:cubicBezTo>
                  <a:lnTo>
                    <a:pt x="139746" y="12199"/>
                  </a:lnTo>
                  <a:cubicBezTo>
                    <a:pt x="140589" y="12334"/>
                    <a:pt x="141433" y="12472"/>
                    <a:pt x="142274" y="12613"/>
                  </a:cubicBezTo>
                  <a:lnTo>
                    <a:pt x="142953" y="9945"/>
                  </a:lnTo>
                  <a:lnTo>
                    <a:pt x="142953" y="9945"/>
                  </a:lnTo>
                  <a:cubicBezTo>
                    <a:pt x="142924" y="9959"/>
                    <a:pt x="142894" y="9974"/>
                    <a:pt x="142865" y="9985"/>
                  </a:cubicBezTo>
                  <a:cubicBezTo>
                    <a:pt x="142871" y="9952"/>
                    <a:pt x="142878" y="9928"/>
                    <a:pt x="142886" y="9902"/>
                  </a:cubicBezTo>
                  <a:cubicBezTo>
                    <a:pt x="119944" y="6087"/>
                    <a:pt x="96624" y="3963"/>
                    <a:pt x="73210" y="3554"/>
                  </a:cubicBezTo>
                  <a:lnTo>
                    <a:pt x="73210" y="3522"/>
                  </a:lnTo>
                  <a:cubicBezTo>
                    <a:pt x="71788" y="3510"/>
                    <a:pt x="70366" y="3503"/>
                    <a:pt x="68944" y="3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-899150" y="3626410"/>
              <a:ext cx="9579404" cy="1064518"/>
            </a:xfrm>
            <a:custGeom>
              <a:avLst/>
              <a:gdLst/>
              <a:ahLst/>
              <a:cxnLst/>
              <a:rect l="l" t="t" r="r" b="b"/>
              <a:pathLst>
                <a:path w="145115" h="16126" extrusionOk="0">
                  <a:moveTo>
                    <a:pt x="72595" y="159"/>
                  </a:moveTo>
                  <a:cubicBezTo>
                    <a:pt x="72932" y="160"/>
                    <a:pt x="73247" y="265"/>
                    <a:pt x="73480" y="452"/>
                  </a:cubicBezTo>
                  <a:cubicBezTo>
                    <a:pt x="73708" y="635"/>
                    <a:pt x="73832" y="873"/>
                    <a:pt x="73829" y="1125"/>
                  </a:cubicBezTo>
                  <a:lnTo>
                    <a:pt x="73817" y="1963"/>
                  </a:lnTo>
                  <a:cubicBezTo>
                    <a:pt x="73724" y="1963"/>
                    <a:pt x="73630" y="1960"/>
                    <a:pt x="73537" y="1960"/>
                  </a:cubicBezTo>
                  <a:lnTo>
                    <a:pt x="73537" y="1939"/>
                  </a:lnTo>
                  <a:cubicBezTo>
                    <a:pt x="73537" y="1894"/>
                    <a:pt x="73501" y="1856"/>
                    <a:pt x="73456" y="1856"/>
                  </a:cubicBezTo>
                  <a:cubicBezTo>
                    <a:pt x="73454" y="1856"/>
                    <a:pt x="73451" y="1856"/>
                    <a:pt x="73449" y="1856"/>
                  </a:cubicBezTo>
                  <a:cubicBezTo>
                    <a:pt x="73405" y="1856"/>
                    <a:pt x="73372" y="1895"/>
                    <a:pt x="73372" y="1937"/>
                  </a:cubicBezTo>
                  <a:lnTo>
                    <a:pt x="73372" y="1959"/>
                  </a:lnTo>
                  <a:lnTo>
                    <a:pt x="72660" y="1953"/>
                  </a:lnTo>
                  <a:lnTo>
                    <a:pt x="72664" y="1633"/>
                  </a:lnTo>
                  <a:cubicBezTo>
                    <a:pt x="72664" y="1589"/>
                    <a:pt x="72628" y="1551"/>
                    <a:pt x="72583" y="1551"/>
                  </a:cubicBezTo>
                  <a:cubicBezTo>
                    <a:pt x="72537" y="1551"/>
                    <a:pt x="72500" y="1587"/>
                    <a:pt x="72500" y="1632"/>
                  </a:cubicBezTo>
                  <a:lnTo>
                    <a:pt x="72495" y="1949"/>
                  </a:lnTo>
                  <a:cubicBezTo>
                    <a:pt x="72514" y="1949"/>
                    <a:pt x="72534" y="1950"/>
                    <a:pt x="72552" y="1952"/>
                  </a:cubicBezTo>
                  <a:cubicBezTo>
                    <a:pt x="72325" y="1950"/>
                    <a:pt x="72101" y="1950"/>
                    <a:pt x="71873" y="1949"/>
                  </a:cubicBezTo>
                  <a:cubicBezTo>
                    <a:pt x="71889" y="1949"/>
                    <a:pt x="71904" y="1946"/>
                    <a:pt x="71921" y="1944"/>
                  </a:cubicBezTo>
                  <a:lnTo>
                    <a:pt x="71925" y="1113"/>
                  </a:lnTo>
                  <a:cubicBezTo>
                    <a:pt x="71925" y="1067"/>
                    <a:pt x="71889" y="1030"/>
                    <a:pt x="71844" y="1030"/>
                  </a:cubicBezTo>
                  <a:cubicBezTo>
                    <a:pt x="71806" y="1030"/>
                    <a:pt x="71762" y="1066"/>
                    <a:pt x="71762" y="1112"/>
                  </a:cubicBezTo>
                  <a:lnTo>
                    <a:pt x="71757" y="1949"/>
                  </a:lnTo>
                  <a:cubicBezTo>
                    <a:pt x="71618" y="1949"/>
                    <a:pt x="71477" y="1947"/>
                    <a:pt x="71339" y="1947"/>
                  </a:cubicBezTo>
                  <a:lnTo>
                    <a:pt x="71340" y="1111"/>
                  </a:lnTo>
                  <a:cubicBezTo>
                    <a:pt x="71342" y="899"/>
                    <a:pt x="71433" y="697"/>
                    <a:pt x="71601" y="530"/>
                  </a:cubicBezTo>
                  <a:cubicBezTo>
                    <a:pt x="71843" y="293"/>
                    <a:pt x="72203" y="160"/>
                    <a:pt x="72595" y="159"/>
                  </a:cubicBezTo>
                  <a:close/>
                  <a:moveTo>
                    <a:pt x="66086" y="159"/>
                  </a:moveTo>
                  <a:cubicBezTo>
                    <a:pt x="66418" y="159"/>
                    <a:pt x="66731" y="258"/>
                    <a:pt x="66966" y="439"/>
                  </a:cubicBezTo>
                  <a:cubicBezTo>
                    <a:pt x="67199" y="618"/>
                    <a:pt x="67326" y="856"/>
                    <a:pt x="67328" y="1108"/>
                  </a:cubicBezTo>
                  <a:lnTo>
                    <a:pt x="67333" y="1944"/>
                  </a:lnTo>
                  <a:cubicBezTo>
                    <a:pt x="67239" y="1947"/>
                    <a:pt x="67146" y="1947"/>
                    <a:pt x="67052" y="1947"/>
                  </a:cubicBezTo>
                  <a:lnTo>
                    <a:pt x="67052" y="1926"/>
                  </a:lnTo>
                  <a:cubicBezTo>
                    <a:pt x="67052" y="1883"/>
                    <a:pt x="67020" y="1843"/>
                    <a:pt x="66980" y="1843"/>
                  </a:cubicBezTo>
                  <a:cubicBezTo>
                    <a:pt x="66976" y="1843"/>
                    <a:pt x="66973" y="1843"/>
                    <a:pt x="66970" y="1843"/>
                  </a:cubicBezTo>
                  <a:cubicBezTo>
                    <a:pt x="66925" y="1843"/>
                    <a:pt x="66889" y="1882"/>
                    <a:pt x="66889" y="1927"/>
                  </a:cubicBezTo>
                  <a:lnTo>
                    <a:pt x="66889" y="1949"/>
                  </a:lnTo>
                  <a:lnTo>
                    <a:pt x="66176" y="1954"/>
                  </a:lnTo>
                  <a:lnTo>
                    <a:pt x="66172" y="1633"/>
                  </a:lnTo>
                  <a:cubicBezTo>
                    <a:pt x="66172" y="1589"/>
                    <a:pt x="66135" y="1555"/>
                    <a:pt x="66090" y="1553"/>
                  </a:cubicBezTo>
                  <a:cubicBezTo>
                    <a:pt x="66045" y="1553"/>
                    <a:pt x="66009" y="1590"/>
                    <a:pt x="66009" y="1635"/>
                  </a:cubicBezTo>
                  <a:lnTo>
                    <a:pt x="66012" y="1956"/>
                  </a:lnTo>
                  <a:cubicBezTo>
                    <a:pt x="65819" y="1957"/>
                    <a:pt x="65629" y="1959"/>
                    <a:pt x="65436" y="1962"/>
                  </a:cubicBezTo>
                  <a:lnTo>
                    <a:pt x="65426" y="1123"/>
                  </a:lnTo>
                  <a:cubicBezTo>
                    <a:pt x="65426" y="1079"/>
                    <a:pt x="65387" y="1043"/>
                    <a:pt x="65343" y="1043"/>
                  </a:cubicBezTo>
                  <a:cubicBezTo>
                    <a:pt x="65298" y="1043"/>
                    <a:pt x="65262" y="1080"/>
                    <a:pt x="65262" y="1126"/>
                  </a:cubicBezTo>
                  <a:lnTo>
                    <a:pt x="65272" y="1963"/>
                  </a:lnTo>
                  <a:cubicBezTo>
                    <a:pt x="65134" y="1964"/>
                    <a:pt x="64994" y="1964"/>
                    <a:pt x="64854" y="1966"/>
                  </a:cubicBezTo>
                  <a:lnTo>
                    <a:pt x="64842" y="1126"/>
                  </a:lnTo>
                  <a:cubicBezTo>
                    <a:pt x="64839" y="913"/>
                    <a:pt x="64925" y="712"/>
                    <a:pt x="65091" y="543"/>
                  </a:cubicBezTo>
                  <a:cubicBezTo>
                    <a:pt x="65327" y="301"/>
                    <a:pt x="65684" y="163"/>
                    <a:pt x="66076" y="159"/>
                  </a:cubicBezTo>
                  <a:close/>
                  <a:moveTo>
                    <a:pt x="59590" y="249"/>
                  </a:moveTo>
                  <a:cubicBezTo>
                    <a:pt x="59914" y="249"/>
                    <a:pt x="60217" y="344"/>
                    <a:pt x="60452" y="519"/>
                  </a:cubicBezTo>
                  <a:cubicBezTo>
                    <a:pt x="60687" y="696"/>
                    <a:pt x="60821" y="932"/>
                    <a:pt x="60828" y="1184"/>
                  </a:cubicBezTo>
                  <a:lnTo>
                    <a:pt x="60851" y="2021"/>
                  </a:lnTo>
                  <a:lnTo>
                    <a:pt x="60570" y="2026"/>
                  </a:lnTo>
                  <a:lnTo>
                    <a:pt x="60570" y="2002"/>
                  </a:lnTo>
                  <a:cubicBezTo>
                    <a:pt x="60569" y="1957"/>
                    <a:pt x="60531" y="1923"/>
                    <a:pt x="60487" y="1923"/>
                  </a:cubicBezTo>
                  <a:cubicBezTo>
                    <a:pt x="60441" y="1926"/>
                    <a:pt x="60405" y="1963"/>
                    <a:pt x="60408" y="2008"/>
                  </a:cubicBezTo>
                  <a:lnTo>
                    <a:pt x="60408" y="2029"/>
                  </a:lnTo>
                  <a:cubicBezTo>
                    <a:pt x="60170" y="2035"/>
                    <a:pt x="59931" y="2038"/>
                    <a:pt x="59695" y="2044"/>
                  </a:cubicBezTo>
                  <a:lnTo>
                    <a:pt x="59683" y="1721"/>
                  </a:lnTo>
                  <a:cubicBezTo>
                    <a:pt x="59682" y="1676"/>
                    <a:pt x="59644" y="1642"/>
                    <a:pt x="59598" y="1642"/>
                  </a:cubicBezTo>
                  <a:cubicBezTo>
                    <a:pt x="59554" y="1645"/>
                    <a:pt x="59518" y="1682"/>
                    <a:pt x="59519" y="1727"/>
                  </a:cubicBezTo>
                  <a:lnTo>
                    <a:pt x="59531" y="2048"/>
                  </a:lnTo>
                  <a:cubicBezTo>
                    <a:pt x="59338" y="2052"/>
                    <a:pt x="59148" y="2057"/>
                    <a:pt x="58955" y="2060"/>
                  </a:cubicBezTo>
                  <a:lnTo>
                    <a:pt x="58926" y="1221"/>
                  </a:lnTo>
                  <a:cubicBezTo>
                    <a:pt x="58924" y="1178"/>
                    <a:pt x="58887" y="1142"/>
                    <a:pt x="58843" y="1142"/>
                  </a:cubicBezTo>
                  <a:cubicBezTo>
                    <a:pt x="58843" y="1142"/>
                    <a:pt x="58842" y="1142"/>
                    <a:pt x="58841" y="1142"/>
                  </a:cubicBezTo>
                  <a:cubicBezTo>
                    <a:pt x="58796" y="1144"/>
                    <a:pt x="58760" y="1181"/>
                    <a:pt x="58762" y="1227"/>
                  </a:cubicBezTo>
                  <a:lnTo>
                    <a:pt x="58790" y="2064"/>
                  </a:lnTo>
                  <a:cubicBezTo>
                    <a:pt x="58652" y="2065"/>
                    <a:pt x="58511" y="2070"/>
                    <a:pt x="58373" y="2072"/>
                  </a:cubicBezTo>
                  <a:lnTo>
                    <a:pt x="58344" y="1231"/>
                  </a:lnTo>
                  <a:cubicBezTo>
                    <a:pt x="58335" y="1020"/>
                    <a:pt x="58417" y="817"/>
                    <a:pt x="58580" y="645"/>
                  </a:cubicBezTo>
                  <a:cubicBezTo>
                    <a:pt x="58811" y="401"/>
                    <a:pt x="59165" y="257"/>
                    <a:pt x="59555" y="249"/>
                  </a:cubicBezTo>
                  <a:close/>
                  <a:moveTo>
                    <a:pt x="79195" y="322"/>
                  </a:moveTo>
                  <a:cubicBezTo>
                    <a:pt x="79211" y="322"/>
                    <a:pt x="79227" y="322"/>
                    <a:pt x="79243" y="323"/>
                  </a:cubicBezTo>
                  <a:cubicBezTo>
                    <a:pt x="79579" y="331"/>
                    <a:pt x="79892" y="444"/>
                    <a:pt x="80118" y="634"/>
                  </a:cubicBezTo>
                  <a:cubicBezTo>
                    <a:pt x="80339" y="824"/>
                    <a:pt x="80455" y="1064"/>
                    <a:pt x="80442" y="1315"/>
                  </a:cubicBezTo>
                  <a:lnTo>
                    <a:pt x="80403" y="2153"/>
                  </a:lnTo>
                  <a:cubicBezTo>
                    <a:pt x="80308" y="2150"/>
                    <a:pt x="80216" y="2149"/>
                    <a:pt x="80122" y="2144"/>
                  </a:cubicBezTo>
                  <a:lnTo>
                    <a:pt x="80123" y="2123"/>
                  </a:lnTo>
                  <a:cubicBezTo>
                    <a:pt x="80126" y="2077"/>
                    <a:pt x="80090" y="2038"/>
                    <a:pt x="80046" y="2036"/>
                  </a:cubicBezTo>
                  <a:cubicBezTo>
                    <a:pt x="80044" y="2036"/>
                    <a:pt x="80042" y="2036"/>
                    <a:pt x="80041" y="2036"/>
                  </a:cubicBezTo>
                  <a:cubicBezTo>
                    <a:pt x="79998" y="2036"/>
                    <a:pt x="79961" y="2071"/>
                    <a:pt x="79959" y="2114"/>
                  </a:cubicBezTo>
                  <a:lnTo>
                    <a:pt x="79958" y="2137"/>
                  </a:lnTo>
                  <a:lnTo>
                    <a:pt x="79245" y="2116"/>
                  </a:lnTo>
                  <a:lnTo>
                    <a:pt x="79259" y="1797"/>
                  </a:lnTo>
                  <a:cubicBezTo>
                    <a:pt x="79261" y="1750"/>
                    <a:pt x="79225" y="1712"/>
                    <a:pt x="79180" y="1711"/>
                  </a:cubicBezTo>
                  <a:cubicBezTo>
                    <a:pt x="79179" y="1711"/>
                    <a:pt x="79178" y="1711"/>
                    <a:pt x="79177" y="1711"/>
                  </a:cubicBezTo>
                  <a:cubicBezTo>
                    <a:pt x="79131" y="1711"/>
                    <a:pt x="79095" y="1746"/>
                    <a:pt x="79094" y="1790"/>
                  </a:cubicBezTo>
                  <a:lnTo>
                    <a:pt x="79079" y="2113"/>
                  </a:lnTo>
                  <a:cubicBezTo>
                    <a:pt x="78886" y="2107"/>
                    <a:pt x="78695" y="2101"/>
                    <a:pt x="78503" y="2096"/>
                  </a:cubicBezTo>
                  <a:lnTo>
                    <a:pt x="78536" y="1260"/>
                  </a:lnTo>
                  <a:cubicBezTo>
                    <a:pt x="78539" y="1216"/>
                    <a:pt x="78503" y="1178"/>
                    <a:pt x="78457" y="1175"/>
                  </a:cubicBezTo>
                  <a:cubicBezTo>
                    <a:pt x="78456" y="1175"/>
                    <a:pt x="78454" y="1175"/>
                    <a:pt x="78452" y="1175"/>
                  </a:cubicBezTo>
                  <a:cubicBezTo>
                    <a:pt x="78410" y="1175"/>
                    <a:pt x="78375" y="1212"/>
                    <a:pt x="78374" y="1256"/>
                  </a:cubicBezTo>
                  <a:lnTo>
                    <a:pt x="78339" y="2093"/>
                  </a:lnTo>
                  <a:cubicBezTo>
                    <a:pt x="78201" y="2088"/>
                    <a:pt x="78060" y="2085"/>
                    <a:pt x="77922" y="2081"/>
                  </a:cubicBezTo>
                  <a:lnTo>
                    <a:pt x="77958" y="1246"/>
                  </a:lnTo>
                  <a:cubicBezTo>
                    <a:pt x="77977" y="730"/>
                    <a:pt x="78527" y="322"/>
                    <a:pt x="79195" y="322"/>
                  </a:cubicBezTo>
                  <a:close/>
                  <a:moveTo>
                    <a:pt x="53095" y="424"/>
                  </a:moveTo>
                  <a:cubicBezTo>
                    <a:pt x="53410" y="424"/>
                    <a:pt x="53708" y="516"/>
                    <a:pt x="53942" y="683"/>
                  </a:cubicBezTo>
                  <a:cubicBezTo>
                    <a:pt x="54181" y="856"/>
                    <a:pt x="54318" y="1090"/>
                    <a:pt x="54331" y="1342"/>
                  </a:cubicBezTo>
                  <a:lnTo>
                    <a:pt x="54369" y="2179"/>
                  </a:lnTo>
                  <a:cubicBezTo>
                    <a:pt x="54277" y="2182"/>
                    <a:pt x="54184" y="2185"/>
                    <a:pt x="54090" y="2188"/>
                  </a:cubicBezTo>
                  <a:lnTo>
                    <a:pt x="54089" y="2163"/>
                  </a:lnTo>
                  <a:cubicBezTo>
                    <a:pt x="54087" y="2118"/>
                    <a:pt x="54049" y="2085"/>
                    <a:pt x="54005" y="2085"/>
                  </a:cubicBezTo>
                  <a:cubicBezTo>
                    <a:pt x="54004" y="2085"/>
                    <a:pt x="54003" y="2085"/>
                    <a:pt x="54002" y="2085"/>
                  </a:cubicBezTo>
                  <a:cubicBezTo>
                    <a:pt x="53958" y="2087"/>
                    <a:pt x="53923" y="2127"/>
                    <a:pt x="53924" y="2172"/>
                  </a:cubicBezTo>
                  <a:lnTo>
                    <a:pt x="53927" y="2193"/>
                  </a:lnTo>
                  <a:cubicBezTo>
                    <a:pt x="53691" y="2201"/>
                    <a:pt x="53454" y="2209"/>
                    <a:pt x="53216" y="2216"/>
                  </a:cubicBezTo>
                  <a:lnTo>
                    <a:pt x="53200" y="1892"/>
                  </a:lnTo>
                  <a:cubicBezTo>
                    <a:pt x="53197" y="1849"/>
                    <a:pt x="53160" y="1815"/>
                    <a:pt x="53116" y="1815"/>
                  </a:cubicBezTo>
                  <a:cubicBezTo>
                    <a:pt x="53115" y="1815"/>
                    <a:pt x="53115" y="1815"/>
                    <a:pt x="53114" y="1815"/>
                  </a:cubicBezTo>
                  <a:cubicBezTo>
                    <a:pt x="53068" y="1818"/>
                    <a:pt x="53034" y="1856"/>
                    <a:pt x="53036" y="1901"/>
                  </a:cubicBezTo>
                  <a:lnTo>
                    <a:pt x="53052" y="2222"/>
                  </a:lnTo>
                  <a:cubicBezTo>
                    <a:pt x="52862" y="2228"/>
                    <a:pt x="52669" y="2235"/>
                    <a:pt x="52477" y="2242"/>
                  </a:cubicBezTo>
                  <a:lnTo>
                    <a:pt x="52433" y="1403"/>
                  </a:lnTo>
                  <a:cubicBezTo>
                    <a:pt x="52431" y="1360"/>
                    <a:pt x="52394" y="1325"/>
                    <a:pt x="52351" y="1325"/>
                  </a:cubicBezTo>
                  <a:cubicBezTo>
                    <a:pt x="52350" y="1325"/>
                    <a:pt x="52348" y="1325"/>
                    <a:pt x="52346" y="1325"/>
                  </a:cubicBezTo>
                  <a:cubicBezTo>
                    <a:pt x="52302" y="1328"/>
                    <a:pt x="52267" y="1367"/>
                    <a:pt x="52268" y="1411"/>
                  </a:cubicBezTo>
                  <a:lnTo>
                    <a:pt x="52314" y="2250"/>
                  </a:lnTo>
                  <a:cubicBezTo>
                    <a:pt x="52173" y="2254"/>
                    <a:pt x="52035" y="2258"/>
                    <a:pt x="51897" y="2264"/>
                  </a:cubicBezTo>
                  <a:lnTo>
                    <a:pt x="51848" y="1422"/>
                  </a:lnTo>
                  <a:cubicBezTo>
                    <a:pt x="51836" y="1208"/>
                    <a:pt x="51914" y="1005"/>
                    <a:pt x="52073" y="831"/>
                  </a:cubicBezTo>
                  <a:cubicBezTo>
                    <a:pt x="52297" y="586"/>
                    <a:pt x="52650" y="437"/>
                    <a:pt x="53039" y="424"/>
                  </a:cubicBezTo>
                  <a:close/>
                  <a:moveTo>
                    <a:pt x="85681" y="544"/>
                  </a:moveTo>
                  <a:cubicBezTo>
                    <a:pt x="85705" y="544"/>
                    <a:pt x="85728" y="545"/>
                    <a:pt x="85753" y="546"/>
                  </a:cubicBezTo>
                  <a:cubicBezTo>
                    <a:pt x="86088" y="560"/>
                    <a:pt x="86396" y="676"/>
                    <a:pt x="86619" y="870"/>
                  </a:cubicBezTo>
                  <a:cubicBezTo>
                    <a:pt x="86835" y="1062"/>
                    <a:pt x="86945" y="1303"/>
                    <a:pt x="86929" y="1554"/>
                  </a:cubicBezTo>
                  <a:lnTo>
                    <a:pt x="86871" y="2395"/>
                  </a:lnTo>
                  <a:cubicBezTo>
                    <a:pt x="86779" y="2391"/>
                    <a:pt x="86686" y="2386"/>
                    <a:pt x="86592" y="2382"/>
                  </a:cubicBezTo>
                  <a:lnTo>
                    <a:pt x="86595" y="2360"/>
                  </a:lnTo>
                  <a:cubicBezTo>
                    <a:pt x="86598" y="2314"/>
                    <a:pt x="86563" y="2276"/>
                    <a:pt x="86519" y="2273"/>
                  </a:cubicBezTo>
                  <a:cubicBezTo>
                    <a:pt x="86516" y="2272"/>
                    <a:pt x="86513" y="2272"/>
                    <a:pt x="86511" y="2272"/>
                  </a:cubicBezTo>
                  <a:cubicBezTo>
                    <a:pt x="86468" y="2272"/>
                    <a:pt x="86434" y="2305"/>
                    <a:pt x="86431" y="2348"/>
                  </a:cubicBezTo>
                  <a:lnTo>
                    <a:pt x="86429" y="2373"/>
                  </a:lnTo>
                  <a:cubicBezTo>
                    <a:pt x="86192" y="2362"/>
                    <a:pt x="85956" y="2353"/>
                    <a:pt x="85718" y="2343"/>
                  </a:cubicBezTo>
                  <a:lnTo>
                    <a:pt x="85738" y="2024"/>
                  </a:lnTo>
                  <a:cubicBezTo>
                    <a:pt x="85740" y="1979"/>
                    <a:pt x="85705" y="1941"/>
                    <a:pt x="85660" y="1937"/>
                  </a:cubicBezTo>
                  <a:cubicBezTo>
                    <a:pt x="85659" y="1937"/>
                    <a:pt x="85659" y="1937"/>
                    <a:pt x="85658" y="1937"/>
                  </a:cubicBezTo>
                  <a:cubicBezTo>
                    <a:pt x="85614" y="1937"/>
                    <a:pt x="85577" y="1971"/>
                    <a:pt x="85574" y="2015"/>
                  </a:cubicBezTo>
                  <a:lnTo>
                    <a:pt x="85554" y="2337"/>
                  </a:lnTo>
                  <a:cubicBezTo>
                    <a:pt x="85364" y="2330"/>
                    <a:pt x="85171" y="2322"/>
                    <a:pt x="84979" y="2314"/>
                  </a:cubicBezTo>
                  <a:lnTo>
                    <a:pt x="85033" y="1479"/>
                  </a:lnTo>
                  <a:cubicBezTo>
                    <a:pt x="85034" y="1433"/>
                    <a:pt x="84999" y="1396"/>
                    <a:pt x="84955" y="1393"/>
                  </a:cubicBezTo>
                  <a:cubicBezTo>
                    <a:pt x="84953" y="1393"/>
                    <a:pt x="84951" y="1393"/>
                    <a:pt x="84950" y="1393"/>
                  </a:cubicBezTo>
                  <a:cubicBezTo>
                    <a:pt x="84907" y="1393"/>
                    <a:pt x="84871" y="1426"/>
                    <a:pt x="84868" y="1469"/>
                  </a:cubicBezTo>
                  <a:lnTo>
                    <a:pt x="84817" y="2309"/>
                  </a:lnTo>
                  <a:cubicBezTo>
                    <a:pt x="84675" y="2303"/>
                    <a:pt x="84537" y="2297"/>
                    <a:pt x="84399" y="2293"/>
                  </a:cubicBezTo>
                  <a:lnTo>
                    <a:pt x="84446" y="1453"/>
                  </a:lnTo>
                  <a:cubicBezTo>
                    <a:pt x="84478" y="943"/>
                    <a:pt x="85023" y="544"/>
                    <a:pt x="85681" y="544"/>
                  </a:cubicBezTo>
                  <a:close/>
                  <a:moveTo>
                    <a:pt x="46608" y="683"/>
                  </a:moveTo>
                  <a:cubicBezTo>
                    <a:pt x="46916" y="683"/>
                    <a:pt x="47207" y="771"/>
                    <a:pt x="47437" y="932"/>
                  </a:cubicBezTo>
                  <a:cubicBezTo>
                    <a:pt x="47680" y="1102"/>
                    <a:pt x="47824" y="1335"/>
                    <a:pt x="47840" y="1587"/>
                  </a:cubicBezTo>
                  <a:lnTo>
                    <a:pt x="47898" y="2424"/>
                  </a:lnTo>
                  <a:cubicBezTo>
                    <a:pt x="47807" y="2427"/>
                    <a:pt x="47712" y="2432"/>
                    <a:pt x="47618" y="2437"/>
                  </a:cubicBezTo>
                  <a:lnTo>
                    <a:pt x="47617" y="2409"/>
                  </a:lnTo>
                  <a:cubicBezTo>
                    <a:pt x="47614" y="2366"/>
                    <a:pt x="47575" y="2333"/>
                    <a:pt x="47532" y="2333"/>
                  </a:cubicBezTo>
                  <a:cubicBezTo>
                    <a:pt x="47531" y="2333"/>
                    <a:pt x="47530" y="2333"/>
                    <a:pt x="47529" y="2333"/>
                  </a:cubicBezTo>
                  <a:cubicBezTo>
                    <a:pt x="47485" y="2337"/>
                    <a:pt x="47450" y="2376"/>
                    <a:pt x="47454" y="2422"/>
                  </a:cubicBezTo>
                  <a:lnTo>
                    <a:pt x="47456" y="2445"/>
                  </a:lnTo>
                  <a:cubicBezTo>
                    <a:pt x="47218" y="2456"/>
                    <a:pt x="46982" y="2467"/>
                    <a:pt x="46744" y="2477"/>
                  </a:cubicBezTo>
                  <a:lnTo>
                    <a:pt x="46721" y="2153"/>
                  </a:lnTo>
                  <a:cubicBezTo>
                    <a:pt x="46717" y="2111"/>
                    <a:pt x="46682" y="2078"/>
                    <a:pt x="46640" y="2078"/>
                  </a:cubicBezTo>
                  <a:cubicBezTo>
                    <a:pt x="46637" y="2078"/>
                    <a:pt x="46635" y="2078"/>
                    <a:pt x="46632" y="2078"/>
                  </a:cubicBezTo>
                  <a:cubicBezTo>
                    <a:pt x="46587" y="2081"/>
                    <a:pt x="46554" y="2121"/>
                    <a:pt x="46557" y="2166"/>
                  </a:cubicBezTo>
                  <a:lnTo>
                    <a:pt x="46580" y="2487"/>
                  </a:lnTo>
                  <a:cubicBezTo>
                    <a:pt x="46390" y="2496"/>
                    <a:pt x="46197" y="2504"/>
                    <a:pt x="46007" y="2513"/>
                  </a:cubicBezTo>
                  <a:lnTo>
                    <a:pt x="45944" y="1675"/>
                  </a:lnTo>
                  <a:cubicBezTo>
                    <a:pt x="45940" y="1632"/>
                    <a:pt x="45903" y="1599"/>
                    <a:pt x="45860" y="1599"/>
                  </a:cubicBezTo>
                  <a:cubicBezTo>
                    <a:pt x="45858" y="1599"/>
                    <a:pt x="45856" y="1599"/>
                    <a:pt x="45854" y="1599"/>
                  </a:cubicBezTo>
                  <a:cubicBezTo>
                    <a:pt x="45810" y="1603"/>
                    <a:pt x="45777" y="1642"/>
                    <a:pt x="45780" y="1688"/>
                  </a:cubicBezTo>
                  <a:lnTo>
                    <a:pt x="45841" y="2523"/>
                  </a:lnTo>
                  <a:cubicBezTo>
                    <a:pt x="45702" y="2528"/>
                    <a:pt x="45563" y="2535"/>
                    <a:pt x="45425" y="2542"/>
                  </a:cubicBezTo>
                  <a:lnTo>
                    <a:pt x="45360" y="1697"/>
                  </a:lnTo>
                  <a:cubicBezTo>
                    <a:pt x="45345" y="1485"/>
                    <a:pt x="45418" y="1280"/>
                    <a:pt x="45572" y="1103"/>
                  </a:cubicBezTo>
                  <a:cubicBezTo>
                    <a:pt x="45792" y="856"/>
                    <a:pt x="46141" y="703"/>
                    <a:pt x="46530" y="684"/>
                  </a:cubicBezTo>
                  <a:cubicBezTo>
                    <a:pt x="46556" y="683"/>
                    <a:pt x="46583" y="683"/>
                    <a:pt x="46608" y="683"/>
                  </a:cubicBezTo>
                  <a:close/>
                  <a:moveTo>
                    <a:pt x="92171" y="858"/>
                  </a:moveTo>
                  <a:cubicBezTo>
                    <a:pt x="92200" y="858"/>
                    <a:pt x="92228" y="858"/>
                    <a:pt x="92257" y="860"/>
                  </a:cubicBezTo>
                  <a:cubicBezTo>
                    <a:pt x="92594" y="877"/>
                    <a:pt x="92898" y="997"/>
                    <a:pt x="93118" y="1194"/>
                  </a:cubicBezTo>
                  <a:cubicBezTo>
                    <a:pt x="93330" y="1387"/>
                    <a:pt x="93435" y="1632"/>
                    <a:pt x="93414" y="1882"/>
                  </a:cubicBezTo>
                  <a:lnTo>
                    <a:pt x="93339" y="2722"/>
                  </a:lnTo>
                  <a:cubicBezTo>
                    <a:pt x="93245" y="2718"/>
                    <a:pt x="93153" y="2712"/>
                    <a:pt x="93059" y="2706"/>
                  </a:cubicBezTo>
                  <a:lnTo>
                    <a:pt x="93062" y="2684"/>
                  </a:lnTo>
                  <a:cubicBezTo>
                    <a:pt x="93067" y="2640"/>
                    <a:pt x="93033" y="2600"/>
                    <a:pt x="92987" y="2597"/>
                  </a:cubicBezTo>
                  <a:cubicBezTo>
                    <a:pt x="92984" y="2596"/>
                    <a:pt x="92981" y="2596"/>
                    <a:pt x="92978" y="2596"/>
                  </a:cubicBezTo>
                  <a:cubicBezTo>
                    <a:pt x="92937" y="2596"/>
                    <a:pt x="92904" y="2629"/>
                    <a:pt x="92900" y="2670"/>
                  </a:cubicBezTo>
                  <a:lnTo>
                    <a:pt x="92898" y="2697"/>
                  </a:lnTo>
                  <a:cubicBezTo>
                    <a:pt x="92660" y="2684"/>
                    <a:pt x="92424" y="2670"/>
                    <a:pt x="92187" y="2657"/>
                  </a:cubicBezTo>
                  <a:lnTo>
                    <a:pt x="92214" y="2339"/>
                  </a:lnTo>
                  <a:cubicBezTo>
                    <a:pt x="92217" y="2294"/>
                    <a:pt x="92184" y="2254"/>
                    <a:pt x="92139" y="2251"/>
                  </a:cubicBezTo>
                  <a:cubicBezTo>
                    <a:pt x="92137" y="2251"/>
                    <a:pt x="92134" y="2251"/>
                    <a:pt x="92131" y="2251"/>
                  </a:cubicBezTo>
                  <a:cubicBezTo>
                    <a:pt x="92089" y="2251"/>
                    <a:pt x="92054" y="2284"/>
                    <a:pt x="92050" y="2326"/>
                  </a:cubicBezTo>
                  <a:lnTo>
                    <a:pt x="92024" y="2650"/>
                  </a:lnTo>
                  <a:cubicBezTo>
                    <a:pt x="91832" y="2640"/>
                    <a:pt x="91639" y="2631"/>
                    <a:pt x="91449" y="2620"/>
                  </a:cubicBezTo>
                  <a:lnTo>
                    <a:pt x="91517" y="1784"/>
                  </a:lnTo>
                  <a:cubicBezTo>
                    <a:pt x="91521" y="1740"/>
                    <a:pt x="91487" y="1699"/>
                    <a:pt x="91442" y="1697"/>
                  </a:cubicBezTo>
                  <a:cubicBezTo>
                    <a:pt x="91441" y="1697"/>
                    <a:pt x="91440" y="1697"/>
                    <a:pt x="91439" y="1697"/>
                  </a:cubicBezTo>
                  <a:cubicBezTo>
                    <a:pt x="91396" y="1697"/>
                    <a:pt x="91357" y="1728"/>
                    <a:pt x="91354" y="1771"/>
                  </a:cubicBezTo>
                  <a:lnTo>
                    <a:pt x="91285" y="2611"/>
                  </a:lnTo>
                  <a:lnTo>
                    <a:pt x="90869" y="2589"/>
                  </a:lnTo>
                  <a:lnTo>
                    <a:pt x="90934" y="1750"/>
                  </a:lnTo>
                  <a:cubicBezTo>
                    <a:pt x="90974" y="1244"/>
                    <a:pt x="91521" y="858"/>
                    <a:pt x="92171" y="858"/>
                  </a:cubicBezTo>
                  <a:close/>
                  <a:moveTo>
                    <a:pt x="68905" y="2674"/>
                  </a:moveTo>
                  <a:cubicBezTo>
                    <a:pt x="68230" y="2674"/>
                    <a:pt x="67555" y="2677"/>
                    <a:pt x="66881" y="2682"/>
                  </a:cubicBezTo>
                  <a:cubicBezTo>
                    <a:pt x="66835" y="2682"/>
                    <a:pt x="66799" y="2719"/>
                    <a:pt x="66799" y="2764"/>
                  </a:cubicBezTo>
                  <a:cubicBezTo>
                    <a:pt x="66797" y="2811"/>
                    <a:pt x="66835" y="2847"/>
                    <a:pt x="66881" y="2847"/>
                  </a:cubicBezTo>
                  <a:cubicBezTo>
                    <a:pt x="67555" y="2843"/>
                    <a:pt x="68230" y="2841"/>
                    <a:pt x="68905" y="2840"/>
                  </a:cubicBezTo>
                  <a:cubicBezTo>
                    <a:pt x="68950" y="2840"/>
                    <a:pt x="68987" y="2804"/>
                    <a:pt x="68987" y="2756"/>
                  </a:cubicBezTo>
                  <a:cubicBezTo>
                    <a:pt x="68987" y="2712"/>
                    <a:pt x="68951" y="2674"/>
                    <a:pt x="68905" y="2674"/>
                  </a:cubicBezTo>
                  <a:close/>
                  <a:moveTo>
                    <a:pt x="65731" y="2692"/>
                  </a:moveTo>
                  <a:cubicBezTo>
                    <a:pt x="65092" y="2697"/>
                    <a:pt x="64454" y="2703"/>
                    <a:pt x="63815" y="2710"/>
                  </a:cubicBezTo>
                  <a:cubicBezTo>
                    <a:pt x="63770" y="2710"/>
                    <a:pt x="63734" y="2748"/>
                    <a:pt x="63734" y="2792"/>
                  </a:cubicBezTo>
                  <a:cubicBezTo>
                    <a:pt x="63736" y="2837"/>
                    <a:pt x="63772" y="2873"/>
                    <a:pt x="63816" y="2873"/>
                  </a:cubicBezTo>
                  <a:cubicBezTo>
                    <a:pt x="64456" y="2866"/>
                    <a:pt x="65095" y="2859"/>
                    <a:pt x="65733" y="2856"/>
                  </a:cubicBezTo>
                  <a:cubicBezTo>
                    <a:pt x="65779" y="2856"/>
                    <a:pt x="65815" y="2818"/>
                    <a:pt x="65815" y="2772"/>
                  </a:cubicBezTo>
                  <a:cubicBezTo>
                    <a:pt x="65815" y="2728"/>
                    <a:pt x="65776" y="2692"/>
                    <a:pt x="65731" y="2692"/>
                  </a:cubicBezTo>
                  <a:close/>
                  <a:moveTo>
                    <a:pt x="40127" y="1031"/>
                  </a:moveTo>
                  <a:cubicBezTo>
                    <a:pt x="40428" y="1031"/>
                    <a:pt x="40715" y="1113"/>
                    <a:pt x="40941" y="1267"/>
                  </a:cubicBezTo>
                  <a:cubicBezTo>
                    <a:pt x="41187" y="1435"/>
                    <a:pt x="41335" y="1665"/>
                    <a:pt x="41357" y="1917"/>
                  </a:cubicBezTo>
                  <a:lnTo>
                    <a:pt x="41431" y="2755"/>
                  </a:lnTo>
                  <a:cubicBezTo>
                    <a:pt x="41337" y="2759"/>
                    <a:pt x="41245" y="2765"/>
                    <a:pt x="41151" y="2771"/>
                  </a:cubicBezTo>
                  <a:lnTo>
                    <a:pt x="41150" y="2744"/>
                  </a:lnTo>
                  <a:cubicBezTo>
                    <a:pt x="41146" y="2702"/>
                    <a:pt x="41112" y="2669"/>
                    <a:pt x="41072" y="2669"/>
                  </a:cubicBezTo>
                  <a:cubicBezTo>
                    <a:pt x="41068" y="2669"/>
                    <a:pt x="41065" y="2670"/>
                    <a:pt x="41062" y="2670"/>
                  </a:cubicBezTo>
                  <a:cubicBezTo>
                    <a:pt x="41017" y="2673"/>
                    <a:pt x="40984" y="2713"/>
                    <a:pt x="40988" y="2758"/>
                  </a:cubicBezTo>
                  <a:lnTo>
                    <a:pt x="40990" y="2781"/>
                  </a:lnTo>
                  <a:cubicBezTo>
                    <a:pt x="40754" y="2794"/>
                    <a:pt x="40516" y="2808"/>
                    <a:pt x="40280" y="2823"/>
                  </a:cubicBezTo>
                  <a:lnTo>
                    <a:pt x="40250" y="2497"/>
                  </a:lnTo>
                  <a:cubicBezTo>
                    <a:pt x="40244" y="2455"/>
                    <a:pt x="40210" y="2423"/>
                    <a:pt x="40168" y="2423"/>
                  </a:cubicBezTo>
                  <a:cubicBezTo>
                    <a:pt x="40166" y="2423"/>
                    <a:pt x="40163" y="2424"/>
                    <a:pt x="40160" y="2424"/>
                  </a:cubicBezTo>
                  <a:cubicBezTo>
                    <a:pt x="40114" y="2428"/>
                    <a:pt x="40083" y="2468"/>
                    <a:pt x="40086" y="2513"/>
                  </a:cubicBezTo>
                  <a:lnTo>
                    <a:pt x="40114" y="2834"/>
                  </a:lnTo>
                  <a:cubicBezTo>
                    <a:pt x="39921" y="2846"/>
                    <a:pt x="39731" y="2857"/>
                    <a:pt x="39541" y="2870"/>
                  </a:cubicBezTo>
                  <a:lnTo>
                    <a:pt x="39461" y="2029"/>
                  </a:lnTo>
                  <a:cubicBezTo>
                    <a:pt x="39457" y="1988"/>
                    <a:pt x="39422" y="1955"/>
                    <a:pt x="39381" y="1955"/>
                  </a:cubicBezTo>
                  <a:cubicBezTo>
                    <a:pt x="39378" y="1955"/>
                    <a:pt x="39375" y="1955"/>
                    <a:pt x="39371" y="1956"/>
                  </a:cubicBezTo>
                  <a:cubicBezTo>
                    <a:pt x="39327" y="1960"/>
                    <a:pt x="39293" y="2000"/>
                    <a:pt x="39298" y="2045"/>
                  </a:cubicBezTo>
                  <a:lnTo>
                    <a:pt x="39377" y="2880"/>
                  </a:lnTo>
                  <a:cubicBezTo>
                    <a:pt x="39239" y="2888"/>
                    <a:pt x="39099" y="2898"/>
                    <a:pt x="38961" y="2906"/>
                  </a:cubicBezTo>
                  <a:lnTo>
                    <a:pt x="38880" y="2064"/>
                  </a:lnTo>
                  <a:cubicBezTo>
                    <a:pt x="38860" y="1851"/>
                    <a:pt x="38931" y="1646"/>
                    <a:pt x="39082" y="1468"/>
                  </a:cubicBezTo>
                  <a:cubicBezTo>
                    <a:pt x="39296" y="1216"/>
                    <a:pt x="39642" y="1059"/>
                    <a:pt x="40028" y="1036"/>
                  </a:cubicBezTo>
                  <a:cubicBezTo>
                    <a:pt x="40061" y="1034"/>
                    <a:pt x="40096" y="1031"/>
                    <a:pt x="40127" y="1031"/>
                  </a:cubicBezTo>
                  <a:close/>
                  <a:moveTo>
                    <a:pt x="60688" y="2756"/>
                  </a:moveTo>
                  <a:cubicBezTo>
                    <a:pt x="60049" y="2768"/>
                    <a:pt x="59408" y="2782"/>
                    <a:pt x="58769" y="2794"/>
                  </a:cubicBezTo>
                  <a:cubicBezTo>
                    <a:pt x="58724" y="2797"/>
                    <a:pt x="58688" y="2833"/>
                    <a:pt x="58688" y="2879"/>
                  </a:cubicBezTo>
                  <a:cubicBezTo>
                    <a:pt x="58688" y="2922"/>
                    <a:pt x="58726" y="2958"/>
                    <a:pt x="58769" y="2958"/>
                  </a:cubicBezTo>
                  <a:lnTo>
                    <a:pt x="58770" y="2958"/>
                  </a:lnTo>
                  <a:cubicBezTo>
                    <a:pt x="59410" y="2944"/>
                    <a:pt x="60050" y="2931"/>
                    <a:pt x="60690" y="2921"/>
                  </a:cubicBezTo>
                  <a:cubicBezTo>
                    <a:pt x="60734" y="2921"/>
                    <a:pt x="60770" y="2883"/>
                    <a:pt x="60770" y="2837"/>
                  </a:cubicBezTo>
                  <a:cubicBezTo>
                    <a:pt x="60770" y="2792"/>
                    <a:pt x="60733" y="2758"/>
                    <a:pt x="60688" y="2756"/>
                  </a:cubicBezTo>
                  <a:close/>
                  <a:moveTo>
                    <a:pt x="63568" y="2820"/>
                  </a:moveTo>
                  <a:cubicBezTo>
                    <a:pt x="63566" y="2820"/>
                    <a:pt x="63563" y="2820"/>
                    <a:pt x="63561" y="2820"/>
                  </a:cubicBezTo>
                  <a:cubicBezTo>
                    <a:pt x="62895" y="2828"/>
                    <a:pt x="62226" y="2837"/>
                    <a:pt x="61561" y="2849"/>
                  </a:cubicBezTo>
                  <a:cubicBezTo>
                    <a:pt x="61516" y="2849"/>
                    <a:pt x="61480" y="2886"/>
                    <a:pt x="61480" y="2931"/>
                  </a:cubicBezTo>
                  <a:cubicBezTo>
                    <a:pt x="61480" y="2977"/>
                    <a:pt x="61518" y="3013"/>
                    <a:pt x="61563" y="3013"/>
                  </a:cubicBezTo>
                  <a:cubicBezTo>
                    <a:pt x="62231" y="3001"/>
                    <a:pt x="62896" y="2993"/>
                    <a:pt x="63563" y="2984"/>
                  </a:cubicBezTo>
                  <a:cubicBezTo>
                    <a:pt x="63607" y="2984"/>
                    <a:pt x="63643" y="2945"/>
                    <a:pt x="63643" y="2900"/>
                  </a:cubicBezTo>
                  <a:cubicBezTo>
                    <a:pt x="63643" y="2858"/>
                    <a:pt x="63608" y="2820"/>
                    <a:pt x="63568" y="2820"/>
                  </a:cubicBezTo>
                  <a:close/>
                  <a:moveTo>
                    <a:pt x="51035" y="2772"/>
                  </a:moveTo>
                  <a:cubicBezTo>
                    <a:pt x="51035" y="2772"/>
                    <a:pt x="51034" y="2772"/>
                    <a:pt x="51033" y="2772"/>
                  </a:cubicBezTo>
                  <a:cubicBezTo>
                    <a:pt x="50258" y="2801"/>
                    <a:pt x="49485" y="2834"/>
                    <a:pt x="48710" y="2866"/>
                  </a:cubicBezTo>
                  <a:cubicBezTo>
                    <a:pt x="48665" y="2867"/>
                    <a:pt x="48629" y="2906"/>
                    <a:pt x="48631" y="2952"/>
                  </a:cubicBezTo>
                  <a:cubicBezTo>
                    <a:pt x="48632" y="2996"/>
                    <a:pt x="48671" y="3030"/>
                    <a:pt x="48714" y="3030"/>
                  </a:cubicBezTo>
                  <a:lnTo>
                    <a:pt x="48717" y="3030"/>
                  </a:lnTo>
                  <a:cubicBezTo>
                    <a:pt x="49491" y="2998"/>
                    <a:pt x="50264" y="2965"/>
                    <a:pt x="51037" y="2936"/>
                  </a:cubicBezTo>
                  <a:cubicBezTo>
                    <a:pt x="51083" y="2935"/>
                    <a:pt x="51119" y="2898"/>
                    <a:pt x="51116" y="2852"/>
                  </a:cubicBezTo>
                  <a:cubicBezTo>
                    <a:pt x="51115" y="2808"/>
                    <a:pt x="51079" y="2772"/>
                    <a:pt x="51035" y="2772"/>
                  </a:cubicBezTo>
                  <a:close/>
                  <a:moveTo>
                    <a:pt x="57322" y="2828"/>
                  </a:moveTo>
                  <a:cubicBezTo>
                    <a:pt x="56089" y="2859"/>
                    <a:pt x="54843" y="2895"/>
                    <a:pt x="53619" y="2935"/>
                  </a:cubicBezTo>
                  <a:cubicBezTo>
                    <a:pt x="53575" y="2936"/>
                    <a:pt x="53539" y="2974"/>
                    <a:pt x="53540" y="3020"/>
                  </a:cubicBezTo>
                  <a:cubicBezTo>
                    <a:pt x="53541" y="3065"/>
                    <a:pt x="53577" y="3099"/>
                    <a:pt x="53622" y="3099"/>
                  </a:cubicBezTo>
                  <a:lnTo>
                    <a:pt x="53626" y="3099"/>
                  </a:lnTo>
                  <a:cubicBezTo>
                    <a:pt x="54850" y="3059"/>
                    <a:pt x="56096" y="3023"/>
                    <a:pt x="57327" y="2993"/>
                  </a:cubicBezTo>
                  <a:cubicBezTo>
                    <a:pt x="57372" y="2991"/>
                    <a:pt x="57408" y="2952"/>
                    <a:pt x="57407" y="2908"/>
                  </a:cubicBezTo>
                  <a:cubicBezTo>
                    <a:pt x="57405" y="2863"/>
                    <a:pt x="57369" y="2830"/>
                    <a:pt x="57322" y="2828"/>
                  </a:cubicBezTo>
                  <a:close/>
                  <a:moveTo>
                    <a:pt x="98648" y="1256"/>
                  </a:moveTo>
                  <a:cubicBezTo>
                    <a:pt x="98685" y="1256"/>
                    <a:pt x="98723" y="1258"/>
                    <a:pt x="98761" y="1260"/>
                  </a:cubicBezTo>
                  <a:cubicBezTo>
                    <a:pt x="99098" y="1285"/>
                    <a:pt x="99400" y="1407"/>
                    <a:pt x="99615" y="1606"/>
                  </a:cubicBezTo>
                  <a:cubicBezTo>
                    <a:pt x="99823" y="1803"/>
                    <a:pt x="99923" y="2048"/>
                    <a:pt x="99895" y="2297"/>
                  </a:cubicBezTo>
                  <a:lnTo>
                    <a:pt x="99803" y="3138"/>
                  </a:lnTo>
                  <a:cubicBezTo>
                    <a:pt x="99710" y="3131"/>
                    <a:pt x="99617" y="3125"/>
                    <a:pt x="99524" y="3118"/>
                  </a:cubicBezTo>
                  <a:lnTo>
                    <a:pt x="99527" y="3096"/>
                  </a:lnTo>
                  <a:cubicBezTo>
                    <a:pt x="99531" y="3052"/>
                    <a:pt x="99499" y="3013"/>
                    <a:pt x="99455" y="3007"/>
                  </a:cubicBezTo>
                  <a:cubicBezTo>
                    <a:pt x="99451" y="3007"/>
                    <a:pt x="99448" y="3006"/>
                    <a:pt x="99444" y="3006"/>
                  </a:cubicBezTo>
                  <a:cubicBezTo>
                    <a:pt x="99403" y="3006"/>
                    <a:pt x="99369" y="3038"/>
                    <a:pt x="99364" y="3079"/>
                  </a:cubicBezTo>
                  <a:lnTo>
                    <a:pt x="99361" y="3108"/>
                  </a:lnTo>
                  <a:cubicBezTo>
                    <a:pt x="99125" y="3092"/>
                    <a:pt x="98887" y="3075"/>
                    <a:pt x="98651" y="3059"/>
                  </a:cubicBezTo>
                  <a:lnTo>
                    <a:pt x="98686" y="2741"/>
                  </a:lnTo>
                  <a:cubicBezTo>
                    <a:pt x="98689" y="2696"/>
                    <a:pt x="98657" y="2656"/>
                    <a:pt x="98612" y="2650"/>
                  </a:cubicBezTo>
                  <a:cubicBezTo>
                    <a:pt x="98610" y="2650"/>
                    <a:pt x="98608" y="2650"/>
                    <a:pt x="98606" y="2650"/>
                  </a:cubicBezTo>
                  <a:cubicBezTo>
                    <a:pt x="98563" y="2650"/>
                    <a:pt x="98527" y="2681"/>
                    <a:pt x="98521" y="2725"/>
                  </a:cubicBezTo>
                  <a:lnTo>
                    <a:pt x="98487" y="3050"/>
                  </a:lnTo>
                  <a:cubicBezTo>
                    <a:pt x="98297" y="3036"/>
                    <a:pt x="98105" y="3023"/>
                    <a:pt x="97915" y="3010"/>
                  </a:cubicBezTo>
                  <a:lnTo>
                    <a:pt x="98000" y="2178"/>
                  </a:lnTo>
                  <a:cubicBezTo>
                    <a:pt x="98003" y="2132"/>
                    <a:pt x="97971" y="2093"/>
                    <a:pt x="97925" y="2087"/>
                  </a:cubicBezTo>
                  <a:cubicBezTo>
                    <a:pt x="97923" y="2087"/>
                    <a:pt x="97922" y="2087"/>
                    <a:pt x="97920" y="2087"/>
                  </a:cubicBezTo>
                  <a:cubicBezTo>
                    <a:pt x="97877" y="2087"/>
                    <a:pt x="97842" y="2118"/>
                    <a:pt x="97836" y="2160"/>
                  </a:cubicBezTo>
                  <a:lnTo>
                    <a:pt x="97750" y="3000"/>
                  </a:lnTo>
                  <a:lnTo>
                    <a:pt x="97333" y="2972"/>
                  </a:lnTo>
                  <a:lnTo>
                    <a:pt x="97420" y="2134"/>
                  </a:lnTo>
                  <a:cubicBezTo>
                    <a:pt x="97469" y="1634"/>
                    <a:pt x="98009" y="1256"/>
                    <a:pt x="98648" y="1256"/>
                  </a:cubicBezTo>
                  <a:close/>
                  <a:moveTo>
                    <a:pt x="76323" y="3001"/>
                  </a:moveTo>
                  <a:cubicBezTo>
                    <a:pt x="76278" y="3001"/>
                    <a:pt x="76241" y="3036"/>
                    <a:pt x="76238" y="3082"/>
                  </a:cubicBezTo>
                  <a:cubicBezTo>
                    <a:pt x="76237" y="3128"/>
                    <a:pt x="76273" y="3165"/>
                    <a:pt x="76320" y="3167"/>
                  </a:cubicBezTo>
                  <a:cubicBezTo>
                    <a:pt x="77394" y="3190"/>
                    <a:pt x="78489" y="3219"/>
                    <a:pt x="79570" y="3252"/>
                  </a:cubicBezTo>
                  <a:cubicBezTo>
                    <a:pt x="79570" y="3250"/>
                    <a:pt x="79570" y="3250"/>
                    <a:pt x="79572" y="3250"/>
                  </a:cubicBezTo>
                  <a:cubicBezTo>
                    <a:pt x="79618" y="3250"/>
                    <a:pt x="79654" y="3214"/>
                    <a:pt x="79655" y="3171"/>
                  </a:cubicBezTo>
                  <a:cubicBezTo>
                    <a:pt x="79657" y="3125"/>
                    <a:pt x="79621" y="3088"/>
                    <a:pt x="79576" y="3086"/>
                  </a:cubicBezTo>
                  <a:cubicBezTo>
                    <a:pt x="78492" y="3053"/>
                    <a:pt x="77400" y="3027"/>
                    <a:pt x="76323" y="3001"/>
                  </a:cubicBezTo>
                  <a:close/>
                  <a:moveTo>
                    <a:pt x="45388" y="3021"/>
                  </a:moveTo>
                  <a:cubicBezTo>
                    <a:pt x="45385" y="3021"/>
                    <a:pt x="45383" y="3021"/>
                    <a:pt x="45381" y="3021"/>
                  </a:cubicBezTo>
                  <a:cubicBezTo>
                    <a:pt x="44757" y="3052"/>
                    <a:pt x="44132" y="3085"/>
                    <a:pt x="43510" y="3118"/>
                  </a:cubicBezTo>
                  <a:cubicBezTo>
                    <a:pt x="43497" y="3118"/>
                    <a:pt x="43487" y="3122"/>
                    <a:pt x="43475" y="3128"/>
                  </a:cubicBezTo>
                  <a:lnTo>
                    <a:pt x="42969" y="3154"/>
                  </a:lnTo>
                  <a:cubicBezTo>
                    <a:pt x="42922" y="3157"/>
                    <a:pt x="42889" y="3196"/>
                    <a:pt x="42891" y="3240"/>
                  </a:cubicBezTo>
                  <a:cubicBezTo>
                    <a:pt x="42894" y="3284"/>
                    <a:pt x="42930" y="3318"/>
                    <a:pt x="42973" y="3318"/>
                  </a:cubicBezTo>
                  <a:lnTo>
                    <a:pt x="42979" y="3318"/>
                  </a:lnTo>
                  <a:cubicBezTo>
                    <a:pt x="43540" y="3288"/>
                    <a:pt x="44103" y="3258"/>
                    <a:pt x="44665" y="3229"/>
                  </a:cubicBezTo>
                  <a:cubicBezTo>
                    <a:pt x="44678" y="3229"/>
                    <a:pt x="44689" y="3225"/>
                    <a:pt x="44698" y="3219"/>
                  </a:cubicBezTo>
                  <a:cubicBezTo>
                    <a:pt x="44928" y="3207"/>
                    <a:pt x="45159" y="3196"/>
                    <a:pt x="45389" y="3186"/>
                  </a:cubicBezTo>
                  <a:cubicBezTo>
                    <a:pt x="45434" y="3183"/>
                    <a:pt x="45470" y="3144"/>
                    <a:pt x="45467" y="3099"/>
                  </a:cubicBezTo>
                  <a:cubicBezTo>
                    <a:pt x="45464" y="3056"/>
                    <a:pt x="45429" y="3021"/>
                    <a:pt x="45388" y="3021"/>
                  </a:cubicBezTo>
                  <a:close/>
                  <a:moveTo>
                    <a:pt x="33656" y="1468"/>
                  </a:moveTo>
                  <a:cubicBezTo>
                    <a:pt x="33949" y="1468"/>
                    <a:pt x="34229" y="1547"/>
                    <a:pt x="34453" y="1694"/>
                  </a:cubicBezTo>
                  <a:cubicBezTo>
                    <a:pt x="34704" y="1858"/>
                    <a:pt x="34857" y="2087"/>
                    <a:pt x="34884" y="2339"/>
                  </a:cubicBezTo>
                  <a:lnTo>
                    <a:pt x="34973" y="3174"/>
                  </a:lnTo>
                  <a:cubicBezTo>
                    <a:pt x="34880" y="3181"/>
                    <a:pt x="34789" y="3187"/>
                    <a:pt x="34695" y="3194"/>
                  </a:cubicBezTo>
                  <a:lnTo>
                    <a:pt x="34691" y="3165"/>
                  </a:lnTo>
                  <a:cubicBezTo>
                    <a:pt x="34688" y="3122"/>
                    <a:pt x="34652" y="3093"/>
                    <a:pt x="34610" y="3093"/>
                  </a:cubicBezTo>
                  <a:cubicBezTo>
                    <a:pt x="34607" y="3093"/>
                    <a:pt x="34605" y="3093"/>
                    <a:pt x="34602" y="3093"/>
                  </a:cubicBezTo>
                  <a:cubicBezTo>
                    <a:pt x="34556" y="3096"/>
                    <a:pt x="34524" y="3138"/>
                    <a:pt x="34530" y="3183"/>
                  </a:cubicBezTo>
                  <a:lnTo>
                    <a:pt x="34531" y="3204"/>
                  </a:lnTo>
                  <a:cubicBezTo>
                    <a:pt x="34294" y="3223"/>
                    <a:pt x="34057" y="3239"/>
                    <a:pt x="33821" y="3256"/>
                  </a:cubicBezTo>
                  <a:lnTo>
                    <a:pt x="33785" y="2931"/>
                  </a:lnTo>
                  <a:cubicBezTo>
                    <a:pt x="33783" y="2889"/>
                    <a:pt x="33747" y="2858"/>
                    <a:pt x="33706" y="2858"/>
                  </a:cubicBezTo>
                  <a:cubicBezTo>
                    <a:pt x="33703" y="2858"/>
                    <a:pt x="33699" y="2858"/>
                    <a:pt x="33696" y="2859"/>
                  </a:cubicBezTo>
                  <a:cubicBezTo>
                    <a:pt x="33651" y="2863"/>
                    <a:pt x="33618" y="2903"/>
                    <a:pt x="33624" y="2949"/>
                  </a:cubicBezTo>
                  <a:lnTo>
                    <a:pt x="33660" y="3268"/>
                  </a:lnTo>
                  <a:lnTo>
                    <a:pt x="33087" y="3311"/>
                  </a:lnTo>
                  <a:lnTo>
                    <a:pt x="32990" y="2473"/>
                  </a:lnTo>
                  <a:cubicBezTo>
                    <a:pt x="32985" y="2430"/>
                    <a:pt x="32949" y="2400"/>
                    <a:pt x="32909" y="2400"/>
                  </a:cubicBezTo>
                  <a:cubicBezTo>
                    <a:pt x="32905" y="2400"/>
                    <a:pt x="32902" y="2400"/>
                    <a:pt x="32898" y="2401"/>
                  </a:cubicBezTo>
                  <a:cubicBezTo>
                    <a:pt x="32854" y="2404"/>
                    <a:pt x="32820" y="2445"/>
                    <a:pt x="32826" y="2490"/>
                  </a:cubicBezTo>
                  <a:lnTo>
                    <a:pt x="32921" y="3324"/>
                  </a:lnTo>
                  <a:cubicBezTo>
                    <a:pt x="32783" y="3333"/>
                    <a:pt x="32645" y="3344"/>
                    <a:pt x="32507" y="3354"/>
                  </a:cubicBezTo>
                  <a:lnTo>
                    <a:pt x="32409" y="2513"/>
                  </a:lnTo>
                  <a:cubicBezTo>
                    <a:pt x="32384" y="2303"/>
                    <a:pt x="32450" y="2096"/>
                    <a:pt x="32597" y="1916"/>
                  </a:cubicBezTo>
                  <a:cubicBezTo>
                    <a:pt x="32806" y="1662"/>
                    <a:pt x="33149" y="1499"/>
                    <a:pt x="33536" y="1471"/>
                  </a:cubicBezTo>
                  <a:cubicBezTo>
                    <a:pt x="33575" y="1469"/>
                    <a:pt x="33617" y="1468"/>
                    <a:pt x="33656" y="1468"/>
                  </a:cubicBezTo>
                  <a:close/>
                  <a:moveTo>
                    <a:pt x="88827" y="2972"/>
                  </a:moveTo>
                  <a:cubicBezTo>
                    <a:pt x="88784" y="2972"/>
                    <a:pt x="88745" y="3007"/>
                    <a:pt x="88744" y="3050"/>
                  </a:cubicBezTo>
                  <a:cubicBezTo>
                    <a:pt x="88742" y="3095"/>
                    <a:pt x="88775" y="3132"/>
                    <a:pt x="88821" y="3137"/>
                  </a:cubicBezTo>
                  <a:cubicBezTo>
                    <a:pt x="90333" y="3210"/>
                    <a:pt x="91861" y="3291"/>
                    <a:pt x="93366" y="3377"/>
                  </a:cubicBezTo>
                  <a:lnTo>
                    <a:pt x="93373" y="3377"/>
                  </a:lnTo>
                  <a:cubicBezTo>
                    <a:pt x="93417" y="3377"/>
                    <a:pt x="93453" y="3344"/>
                    <a:pt x="93454" y="3301"/>
                  </a:cubicBezTo>
                  <a:cubicBezTo>
                    <a:pt x="93457" y="3255"/>
                    <a:pt x="93422" y="3216"/>
                    <a:pt x="93378" y="3214"/>
                  </a:cubicBezTo>
                  <a:cubicBezTo>
                    <a:pt x="91871" y="3128"/>
                    <a:pt x="90342" y="3046"/>
                    <a:pt x="88830" y="2972"/>
                  </a:cubicBezTo>
                  <a:cubicBezTo>
                    <a:pt x="88829" y="2972"/>
                    <a:pt x="88828" y="2972"/>
                    <a:pt x="88827" y="2972"/>
                  </a:cubicBezTo>
                  <a:close/>
                  <a:moveTo>
                    <a:pt x="51876" y="3211"/>
                  </a:moveTo>
                  <a:cubicBezTo>
                    <a:pt x="51874" y="3211"/>
                    <a:pt x="51872" y="3211"/>
                    <a:pt x="51869" y="3212"/>
                  </a:cubicBezTo>
                  <a:lnTo>
                    <a:pt x="51059" y="3243"/>
                  </a:lnTo>
                  <a:cubicBezTo>
                    <a:pt x="51014" y="3245"/>
                    <a:pt x="50978" y="3282"/>
                    <a:pt x="50980" y="3327"/>
                  </a:cubicBezTo>
                  <a:cubicBezTo>
                    <a:pt x="50982" y="3373"/>
                    <a:pt x="51018" y="3406"/>
                    <a:pt x="51063" y="3406"/>
                  </a:cubicBezTo>
                  <a:lnTo>
                    <a:pt x="51066" y="3406"/>
                  </a:lnTo>
                  <a:lnTo>
                    <a:pt x="51875" y="3376"/>
                  </a:lnTo>
                  <a:cubicBezTo>
                    <a:pt x="51920" y="3374"/>
                    <a:pt x="51956" y="3337"/>
                    <a:pt x="51954" y="3291"/>
                  </a:cubicBezTo>
                  <a:cubicBezTo>
                    <a:pt x="51952" y="3248"/>
                    <a:pt x="51918" y="3211"/>
                    <a:pt x="51876" y="3211"/>
                  </a:cubicBezTo>
                  <a:close/>
                  <a:moveTo>
                    <a:pt x="37245" y="3246"/>
                  </a:moveTo>
                  <a:cubicBezTo>
                    <a:pt x="37243" y="3246"/>
                    <a:pt x="37242" y="3246"/>
                    <a:pt x="37241" y="3246"/>
                  </a:cubicBezTo>
                  <a:cubicBezTo>
                    <a:pt x="36727" y="3281"/>
                    <a:pt x="36212" y="3317"/>
                    <a:pt x="35698" y="3351"/>
                  </a:cubicBezTo>
                  <a:cubicBezTo>
                    <a:pt x="35653" y="3354"/>
                    <a:pt x="35618" y="3394"/>
                    <a:pt x="35621" y="3439"/>
                  </a:cubicBezTo>
                  <a:cubicBezTo>
                    <a:pt x="35627" y="3481"/>
                    <a:pt x="35663" y="3514"/>
                    <a:pt x="35705" y="3514"/>
                  </a:cubicBezTo>
                  <a:lnTo>
                    <a:pt x="35711" y="3514"/>
                  </a:lnTo>
                  <a:cubicBezTo>
                    <a:pt x="36225" y="3478"/>
                    <a:pt x="36740" y="3445"/>
                    <a:pt x="37254" y="3410"/>
                  </a:cubicBezTo>
                  <a:cubicBezTo>
                    <a:pt x="37299" y="3406"/>
                    <a:pt x="37334" y="3369"/>
                    <a:pt x="37331" y="3322"/>
                  </a:cubicBezTo>
                  <a:cubicBezTo>
                    <a:pt x="37326" y="3277"/>
                    <a:pt x="37291" y="3246"/>
                    <a:pt x="37245" y="3246"/>
                  </a:cubicBezTo>
                  <a:close/>
                  <a:moveTo>
                    <a:pt x="62994" y="3351"/>
                  </a:moveTo>
                  <a:cubicBezTo>
                    <a:pt x="62362" y="3360"/>
                    <a:pt x="61730" y="3369"/>
                    <a:pt x="61096" y="3380"/>
                  </a:cubicBezTo>
                  <a:cubicBezTo>
                    <a:pt x="61051" y="3380"/>
                    <a:pt x="61015" y="3417"/>
                    <a:pt x="61015" y="3462"/>
                  </a:cubicBezTo>
                  <a:cubicBezTo>
                    <a:pt x="61017" y="3507"/>
                    <a:pt x="61053" y="3543"/>
                    <a:pt x="61099" y="3543"/>
                  </a:cubicBezTo>
                  <a:cubicBezTo>
                    <a:pt x="61731" y="3533"/>
                    <a:pt x="62363" y="3524"/>
                    <a:pt x="62995" y="3514"/>
                  </a:cubicBezTo>
                  <a:cubicBezTo>
                    <a:pt x="63040" y="3514"/>
                    <a:pt x="63076" y="3477"/>
                    <a:pt x="63076" y="3432"/>
                  </a:cubicBezTo>
                  <a:cubicBezTo>
                    <a:pt x="63076" y="3387"/>
                    <a:pt x="63040" y="3353"/>
                    <a:pt x="62994" y="3351"/>
                  </a:cubicBezTo>
                  <a:close/>
                  <a:moveTo>
                    <a:pt x="83083" y="3201"/>
                  </a:moveTo>
                  <a:cubicBezTo>
                    <a:pt x="83042" y="3201"/>
                    <a:pt x="83008" y="3239"/>
                    <a:pt x="83006" y="3281"/>
                  </a:cubicBezTo>
                  <a:cubicBezTo>
                    <a:pt x="83005" y="3325"/>
                    <a:pt x="83041" y="3363"/>
                    <a:pt x="83086" y="3366"/>
                  </a:cubicBezTo>
                  <a:cubicBezTo>
                    <a:pt x="84520" y="3417"/>
                    <a:pt x="85977" y="3477"/>
                    <a:pt x="87416" y="3543"/>
                  </a:cubicBezTo>
                  <a:lnTo>
                    <a:pt x="87417" y="3543"/>
                  </a:lnTo>
                  <a:cubicBezTo>
                    <a:pt x="87460" y="3543"/>
                    <a:pt x="87496" y="3510"/>
                    <a:pt x="87499" y="3466"/>
                  </a:cubicBezTo>
                  <a:cubicBezTo>
                    <a:pt x="87502" y="3420"/>
                    <a:pt x="87468" y="3383"/>
                    <a:pt x="87423" y="3380"/>
                  </a:cubicBezTo>
                  <a:cubicBezTo>
                    <a:pt x="85984" y="3315"/>
                    <a:pt x="84526" y="3253"/>
                    <a:pt x="83091" y="3201"/>
                  </a:cubicBezTo>
                  <a:cubicBezTo>
                    <a:pt x="83088" y="3201"/>
                    <a:pt x="83086" y="3201"/>
                    <a:pt x="83083" y="3201"/>
                  </a:cubicBezTo>
                  <a:close/>
                  <a:moveTo>
                    <a:pt x="58924" y="3423"/>
                  </a:moveTo>
                  <a:cubicBezTo>
                    <a:pt x="58922" y="3423"/>
                    <a:pt x="58920" y="3423"/>
                    <a:pt x="58919" y="3423"/>
                  </a:cubicBezTo>
                  <a:cubicBezTo>
                    <a:pt x="58193" y="3439"/>
                    <a:pt x="57470" y="3455"/>
                    <a:pt x="56746" y="3475"/>
                  </a:cubicBezTo>
                  <a:cubicBezTo>
                    <a:pt x="56701" y="3477"/>
                    <a:pt x="56665" y="3514"/>
                    <a:pt x="56666" y="3560"/>
                  </a:cubicBezTo>
                  <a:cubicBezTo>
                    <a:pt x="56668" y="3605"/>
                    <a:pt x="56704" y="3639"/>
                    <a:pt x="56750" y="3639"/>
                  </a:cubicBezTo>
                  <a:lnTo>
                    <a:pt x="56751" y="3639"/>
                  </a:lnTo>
                  <a:cubicBezTo>
                    <a:pt x="57474" y="3619"/>
                    <a:pt x="58200" y="3603"/>
                    <a:pt x="58923" y="3586"/>
                  </a:cubicBezTo>
                  <a:cubicBezTo>
                    <a:pt x="58969" y="3585"/>
                    <a:pt x="59005" y="3549"/>
                    <a:pt x="59005" y="3502"/>
                  </a:cubicBezTo>
                  <a:cubicBezTo>
                    <a:pt x="59001" y="3458"/>
                    <a:pt x="58966" y="3423"/>
                    <a:pt x="58924" y="3423"/>
                  </a:cubicBezTo>
                  <a:close/>
                  <a:moveTo>
                    <a:pt x="105112" y="1747"/>
                  </a:moveTo>
                  <a:cubicBezTo>
                    <a:pt x="105157" y="1747"/>
                    <a:pt x="105202" y="1749"/>
                    <a:pt x="105248" y="1753"/>
                  </a:cubicBezTo>
                  <a:cubicBezTo>
                    <a:pt x="105582" y="1779"/>
                    <a:pt x="105882" y="1905"/>
                    <a:pt x="106093" y="2108"/>
                  </a:cubicBezTo>
                  <a:cubicBezTo>
                    <a:pt x="106296" y="2307"/>
                    <a:pt x="106391" y="2552"/>
                    <a:pt x="106360" y="2801"/>
                  </a:cubicBezTo>
                  <a:lnTo>
                    <a:pt x="106249" y="3642"/>
                  </a:lnTo>
                  <a:cubicBezTo>
                    <a:pt x="106158" y="3635"/>
                    <a:pt x="106065" y="3626"/>
                    <a:pt x="105972" y="3619"/>
                  </a:cubicBezTo>
                  <a:lnTo>
                    <a:pt x="105975" y="3597"/>
                  </a:lnTo>
                  <a:cubicBezTo>
                    <a:pt x="105982" y="3553"/>
                    <a:pt x="105951" y="3511"/>
                    <a:pt x="105906" y="3505"/>
                  </a:cubicBezTo>
                  <a:cubicBezTo>
                    <a:pt x="105902" y="3505"/>
                    <a:pt x="105899" y="3505"/>
                    <a:pt x="105895" y="3505"/>
                  </a:cubicBezTo>
                  <a:cubicBezTo>
                    <a:pt x="105854" y="3505"/>
                    <a:pt x="105819" y="3535"/>
                    <a:pt x="105814" y="3576"/>
                  </a:cubicBezTo>
                  <a:lnTo>
                    <a:pt x="105810" y="3605"/>
                  </a:lnTo>
                  <a:cubicBezTo>
                    <a:pt x="105575" y="3585"/>
                    <a:pt x="105339" y="3567"/>
                    <a:pt x="105103" y="3547"/>
                  </a:cubicBezTo>
                  <a:lnTo>
                    <a:pt x="105143" y="3229"/>
                  </a:lnTo>
                  <a:cubicBezTo>
                    <a:pt x="105147" y="3183"/>
                    <a:pt x="105116" y="3142"/>
                    <a:pt x="105071" y="3137"/>
                  </a:cubicBezTo>
                  <a:cubicBezTo>
                    <a:pt x="105067" y="3136"/>
                    <a:pt x="105064" y="3136"/>
                    <a:pt x="105060" y="3136"/>
                  </a:cubicBezTo>
                  <a:cubicBezTo>
                    <a:pt x="105019" y="3136"/>
                    <a:pt x="104984" y="3167"/>
                    <a:pt x="104979" y="3209"/>
                  </a:cubicBezTo>
                  <a:lnTo>
                    <a:pt x="104937" y="3534"/>
                  </a:lnTo>
                  <a:cubicBezTo>
                    <a:pt x="104747" y="3518"/>
                    <a:pt x="104555" y="3504"/>
                    <a:pt x="104365" y="3488"/>
                  </a:cubicBezTo>
                  <a:lnTo>
                    <a:pt x="104467" y="2656"/>
                  </a:lnTo>
                  <a:cubicBezTo>
                    <a:pt x="104473" y="2611"/>
                    <a:pt x="104440" y="2569"/>
                    <a:pt x="104395" y="2564"/>
                  </a:cubicBezTo>
                  <a:cubicBezTo>
                    <a:pt x="104393" y="2563"/>
                    <a:pt x="104390" y="2563"/>
                    <a:pt x="104387" y="2563"/>
                  </a:cubicBezTo>
                  <a:cubicBezTo>
                    <a:pt x="104346" y="2563"/>
                    <a:pt x="104309" y="2594"/>
                    <a:pt x="104303" y="2636"/>
                  </a:cubicBezTo>
                  <a:lnTo>
                    <a:pt x="104201" y="3475"/>
                  </a:lnTo>
                  <a:cubicBezTo>
                    <a:pt x="104064" y="3464"/>
                    <a:pt x="103926" y="3453"/>
                    <a:pt x="103786" y="3442"/>
                  </a:cubicBezTo>
                  <a:lnTo>
                    <a:pt x="103890" y="2607"/>
                  </a:lnTo>
                  <a:cubicBezTo>
                    <a:pt x="103948" y="2115"/>
                    <a:pt x="104484" y="1747"/>
                    <a:pt x="105112" y="1747"/>
                  </a:cubicBezTo>
                  <a:close/>
                  <a:moveTo>
                    <a:pt x="96128" y="3380"/>
                  </a:moveTo>
                  <a:cubicBezTo>
                    <a:pt x="96085" y="3380"/>
                    <a:pt x="96050" y="3413"/>
                    <a:pt x="96049" y="3456"/>
                  </a:cubicBezTo>
                  <a:cubicBezTo>
                    <a:pt x="96045" y="3501"/>
                    <a:pt x="96079" y="3541"/>
                    <a:pt x="96125" y="3543"/>
                  </a:cubicBezTo>
                  <a:cubicBezTo>
                    <a:pt x="96672" y="3577"/>
                    <a:pt x="97220" y="3613"/>
                    <a:pt x="97770" y="3649"/>
                  </a:cubicBezTo>
                  <a:cubicBezTo>
                    <a:pt x="97770" y="3651"/>
                    <a:pt x="97771" y="3651"/>
                    <a:pt x="97773" y="3651"/>
                  </a:cubicBezTo>
                  <a:cubicBezTo>
                    <a:pt x="97816" y="3651"/>
                    <a:pt x="97852" y="3619"/>
                    <a:pt x="97853" y="3574"/>
                  </a:cubicBezTo>
                  <a:cubicBezTo>
                    <a:pt x="97858" y="3528"/>
                    <a:pt x="97823" y="3489"/>
                    <a:pt x="97778" y="3485"/>
                  </a:cubicBezTo>
                  <a:cubicBezTo>
                    <a:pt x="97231" y="3449"/>
                    <a:pt x="96683" y="3413"/>
                    <a:pt x="96135" y="3380"/>
                  </a:cubicBezTo>
                  <a:cubicBezTo>
                    <a:pt x="96133" y="3380"/>
                    <a:pt x="96130" y="3380"/>
                    <a:pt x="96128" y="3380"/>
                  </a:cubicBezTo>
                  <a:close/>
                  <a:moveTo>
                    <a:pt x="79099" y="3511"/>
                  </a:moveTo>
                  <a:cubicBezTo>
                    <a:pt x="79053" y="3514"/>
                    <a:pt x="79016" y="3546"/>
                    <a:pt x="79015" y="3590"/>
                  </a:cubicBezTo>
                  <a:cubicBezTo>
                    <a:pt x="79012" y="3635"/>
                    <a:pt x="79048" y="3672"/>
                    <a:pt x="79094" y="3675"/>
                  </a:cubicBezTo>
                  <a:cubicBezTo>
                    <a:pt x="79775" y="3694"/>
                    <a:pt x="80459" y="3714"/>
                    <a:pt x="81141" y="3737"/>
                  </a:cubicBezTo>
                  <a:lnTo>
                    <a:pt x="81146" y="3737"/>
                  </a:lnTo>
                  <a:cubicBezTo>
                    <a:pt x="81189" y="3737"/>
                    <a:pt x="81226" y="3704"/>
                    <a:pt x="81228" y="3658"/>
                  </a:cubicBezTo>
                  <a:cubicBezTo>
                    <a:pt x="81228" y="3613"/>
                    <a:pt x="81192" y="3576"/>
                    <a:pt x="81147" y="3574"/>
                  </a:cubicBezTo>
                  <a:cubicBezTo>
                    <a:pt x="80465" y="3553"/>
                    <a:pt x="79781" y="3531"/>
                    <a:pt x="79099" y="3511"/>
                  </a:cubicBezTo>
                  <a:close/>
                  <a:moveTo>
                    <a:pt x="66991" y="3581"/>
                  </a:moveTo>
                  <a:cubicBezTo>
                    <a:pt x="66989" y="3581"/>
                    <a:pt x="66986" y="3581"/>
                    <a:pt x="66984" y="3582"/>
                  </a:cubicBezTo>
                  <a:cubicBezTo>
                    <a:pt x="66571" y="3583"/>
                    <a:pt x="66158" y="3586"/>
                    <a:pt x="65744" y="3589"/>
                  </a:cubicBezTo>
                  <a:cubicBezTo>
                    <a:pt x="65700" y="3589"/>
                    <a:pt x="65664" y="3626"/>
                    <a:pt x="65664" y="3671"/>
                  </a:cubicBezTo>
                  <a:cubicBezTo>
                    <a:pt x="65664" y="3716"/>
                    <a:pt x="65701" y="3752"/>
                    <a:pt x="65746" y="3752"/>
                  </a:cubicBezTo>
                  <a:cubicBezTo>
                    <a:pt x="66159" y="3749"/>
                    <a:pt x="66572" y="3747"/>
                    <a:pt x="66986" y="3744"/>
                  </a:cubicBezTo>
                  <a:cubicBezTo>
                    <a:pt x="67032" y="3744"/>
                    <a:pt x="67068" y="3707"/>
                    <a:pt x="67068" y="3662"/>
                  </a:cubicBezTo>
                  <a:cubicBezTo>
                    <a:pt x="67065" y="3621"/>
                    <a:pt x="67032" y="3581"/>
                    <a:pt x="66991" y="3581"/>
                  </a:cubicBezTo>
                  <a:close/>
                  <a:moveTo>
                    <a:pt x="54522" y="3540"/>
                  </a:moveTo>
                  <a:cubicBezTo>
                    <a:pt x="54521" y="3540"/>
                    <a:pt x="54520" y="3540"/>
                    <a:pt x="54519" y="3540"/>
                  </a:cubicBezTo>
                  <a:cubicBezTo>
                    <a:pt x="53772" y="3563"/>
                    <a:pt x="53027" y="3589"/>
                    <a:pt x="52280" y="3613"/>
                  </a:cubicBezTo>
                  <a:cubicBezTo>
                    <a:pt x="52235" y="3615"/>
                    <a:pt x="52199" y="3654"/>
                    <a:pt x="52201" y="3698"/>
                  </a:cubicBezTo>
                  <a:cubicBezTo>
                    <a:pt x="52204" y="3741"/>
                    <a:pt x="52240" y="3777"/>
                    <a:pt x="52283" y="3777"/>
                  </a:cubicBezTo>
                  <a:lnTo>
                    <a:pt x="52287" y="3777"/>
                  </a:lnTo>
                  <a:cubicBezTo>
                    <a:pt x="53032" y="3750"/>
                    <a:pt x="53779" y="3727"/>
                    <a:pt x="54525" y="3704"/>
                  </a:cubicBezTo>
                  <a:cubicBezTo>
                    <a:pt x="54570" y="3701"/>
                    <a:pt x="54606" y="3664"/>
                    <a:pt x="54604" y="3619"/>
                  </a:cubicBezTo>
                  <a:cubicBezTo>
                    <a:pt x="54601" y="3575"/>
                    <a:pt x="54567" y="3540"/>
                    <a:pt x="54522" y="3540"/>
                  </a:cubicBezTo>
                  <a:close/>
                  <a:moveTo>
                    <a:pt x="41888" y="3569"/>
                  </a:moveTo>
                  <a:cubicBezTo>
                    <a:pt x="41888" y="3569"/>
                    <a:pt x="41887" y="3569"/>
                    <a:pt x="41886" y="3569"/>
                  </a:cubicBezTo>
                  <a:lnTo>
                    <a:pt x="40855" y="3628"/>
                  </a:lnTo>
                  <a:cubicBezTo>
                    <a:pt x="40810" y="3629"/>
                    <a:pt x="40775" y="3669"/>
                    <a:pt x="40777" y="3714"/>
                  </a:cubicBezTo>
                  <a:cubicBezTo>
                    <a:pt x="40780" y="3759"/>
                    <a:pt x="40816" y="3792"/>
                    <a:pt x="40859" y="3792"/>
                  </a:cubicBezTo>
                  <a:lnTo>
                    <a:pt x="40863" y="3792"/>
                  </a:lnTo>
                  <a:lnTo>
                    <a:pt x="41896" y="3733"/>
                  </a:lnTo>
                  <a:cubicBezTo>
                    <a:pt x="41940" y="3730"/>
                    <a:pt x="41975" y="3691"/>
                    <a:pt x="41972" y="3646"/>
                  </a:cubicBezTo>
                  <a:cubicBezTo>
                    <a:pt x="41971" y="3601"/>
                    <a:pt x="41933" y="3569"/>
                    <a:pt x="41888" y="3569"/>
                  </a:cubicBezTo>
                  <a:close/>
                  <a:moveTo>
                    <a:pt x="48967" y="3560"/>
                  </a:moveTo>
                  <a:cubicBezTo>
                    <a:pt x="48965" y="3560"/>
                    <a:pt x="48964" y="3560"/>
                    <a:pt x="48962" y="3560"/>
                  </a:cubicBezTo>
                  <a:cubicBezTo>
                    <a:pt x="48210" y="3592"/>
                    <a:pt x="47456" y="3623"/>
                    <a:pt x="46703" y="3659"/>
                  </a:cubicBezTo>
                  <a:cubicBezTo>
                    <a:pt x="46658" y="3662"/>
                    <a:pt x="46622" y="3701"/>
                    <a:pt x="46626" y="3746"/>
                  </a:cubicBezTo>
                  <a:cubicBezTo>
                    <a:pt x="46628" y="3790"/>
                    <a:pt x="46664" y="3824"/>
                    <a:pt x="46707" y="3824"/>
                  </a:cubicBezTo>
                  <a:lnTo>
                    <a:pt x="46710" y="3824"/>
                  </a:lnTo>
                  <a:cubicBezTo>
                    <a:pt x="47463" y="3788"/>
                    <a:pt x="48215" y="3756"/>
                    <a:pt x="48968" y="3723"/>
                  </a:cubicBezTo>
                  <a:cubicBezTo>
                    <a:pt x="49012" y="3721"/>
                    <a:pt x="49048" y="3684"/>
                    <a:pt x="49047" y="3639"/>
                  </a:cubicBezTo>
                  <a:cubicBezTo>
                    <a:pt x="49046" y="3595"/>
                    <a:pt x="49008" y="3560"/>
                    <a:pt x="48967" y="3560"/>
                  </a:cubicBezTo>
                  <a:close/>
                  <a:moveTo>
                    <a:pt x="71338" y="2120"/>
                  </a:moveTo>
                  <a:cubicBezTo>
                    <a:pt x="72138" y="2130"/>
                    <a:pt x="72937" y="2142"/>
                    <a:pt x="73738" y="2156"/>
                  </a:cubicBezTo>
                  <a:lnTo>
                    <a:pt x="73732" y="2542"/>
                  </a:lnTo>
                  <a:cubicBezTo>
                    <a:pt x="73571" y="2539"/>
                    <a:pt x="73407" y="2535"/>
                    <a:pt x="73244" y="2533"/>
                  </a:cubicBezTo>
                  <a:cubicBezTo>
                    <a:pt x="73198" y="2533"/>
                    <a:pt x="73162" y="2569"/>
                    <a:pt x="73162" y="2614"/>
                  </a:cubicBezTo>
                  <a:cubicBezTo>
                    <a:pt x="73162" y="2660"/>
                    <a:pt x="73198" y="2697"/>
                    <a:pt x="73243" y="2697"/>
                  </a:cubicBezTo>
                  <a:cubicBezTo>
                    <a:pt x="73406" y="2700"/>
                    <a:pt x="73568" y="2703"/>
                    <a:pt x="73731" y="2706"/>
                  </a:cubicBezTo>
                  <a:lnTo>
                    <a:pt x="73715" y="3878"/>
                  </a:lnTo>
                  <a:cubicBezTo>
                    <a:pt x="72912" y="3871"/>
                    <a:pt x="72108" y="3867"/>
                    <a:pt x="71304" y="3864"/>
                  </a:cubicBezTo>
                  <a:lnTo>
                    <a:pt x="71316" y="3291"/>
                  </a:lnTo>
                  <a:cubicBezTo>
                    <a:pt x="71700" y="3294"/>
                    <a:pt x="72088" y="3295"/>
                    <a:pt x="72475" y="3297"/>
                  </a:cubicBezTo>
                  <a:cubicBezTo>
                    <a:pt x="72520" y="3297"/>
                    <a:pt x="72557" y="3261"/>
                    <a:pt x="72557" y="3216"/>
                  </a:cubicBezTo>
                  <a:lnTo>
                    <a:pt x="72557" y="3214"/>
                  </a:lnTo>
                  <a:cubicBezTo>
                    <a:pt x="72880" y="3217"/>
                    <a:pt x="73202" y="3223"/>
                    <a:pt x="73524" y="3229"/>
                  </a:cubicBezTo>
                  <a:lnTo>
                    <a:pt x="73526" y="3229"/>
                  </a:lnTo>
                  <a:cubicBezTo>
                    <a:pt x="73571" y="3229"/>
                    <a:pt x="73609" y="3193"/>
                    <a:pt x="73609" y="3147"/>
                  </a:cubicBezTo>
                  <a:cubicBezTo>
                    <a:pt x="73609" y="3102"/>
                    <a:pt x="73573" y="3065"/>
                    <a:pt x="73528" y="3065"/>
                  </a:cubicBezTo>
                  <a:cubicBezTo>
                    <a:pt x="72991" y="3056"/>
                    <a:pt x="72454" y="3046"/>
                    <a:pt x="71916" y="3039"/>
                  </a:cubicBezTo>
                  <a:cubicBezTo>
                    <a:pt x="71872" y="3039"/>
                    <a:pt x="71834" y="3075"/>
                    <a:pt x="71834" y="3121"/>
                  </a:cubicBezTo>
                  <a:lnTo>
                    <a:pt x="71834" y="3129"/>
                  </a:lnTo>
                  <a:cubicBezTo>
                    <a:pt x="71662" y="3129"/>
                    <a:pt x="71490" y="3128"/>
                    <a:pt x="71319" y="3128"/>
                  </a:cubicBezTo>
                  <a:lnTo>
                    <a:pt x="71338" y="2120"/>
                  </a:lnTo>
                  <a:close/>
                  <a:moveTo>
                    <a:pt x="27187" y="1985"/>
                  </a:moveTo>
                  <a:cubicBezTo>
                    <a:pt x="27471" y="1985"/>
                    <a:pt x="27743" y="2060"/>
                    <a:pt x="27966" y="2201"/>
                  </a:cubicBezTo>
                  <a:cubicBezTo>
                    <a:pt x="28218" y="2360"/>
                    <a:pt x="28376" y="2589"/>
                    <a:pt x="28410" y="2840"/>
                  </a:cubicBezTo>
                  <a:lnTo>
                    <a:pt x="28518" y="3672"/>
                  </a:lnTo>
                  <a:cubicBezTo>
                    <a:pt x="28425" y="3680"/>
                    <a:pt x="28332" y="3690"/>
                    <a:pt x="28240" y="3697"/>
                  </a:cubicBezTo>
                  <a:lnTo>
                    <a:pt x="28237" y="3668"/>
                  </a:lnTo>
                  <a:cubicBezTo>
                    <a:pt x="28232" y="3626"/>
                    <a:pt x="28197" y="3596"/>
                    <a:pt x="28157" y="3596"/>
                  </a:cubicBezTo>
                  <a:cubicBezTo>
                    <a:pt x="28153" y="3596"/>
                    <a:pt x="28149" y="3597"/>
                    <a:pt x="28145" y="3597"/>
                  </a:cubicBezTo>
                  <a:cubicBezTo>
                    <a:pt x="28100" y="3603"/>
                    <a:pt x="28068" y="3644"/>
                    <a:pt x="28074" y="3690"/>
                  </a:cubicBezTo>
                  <a:lnTo>
                    <a:pt x="28078" y="3711"/>
                  </a:lnTo>
                  <a:cubicBezTo>
                    <a:pt x="27842" y="3730"/>
                    <a:pt x="27606" y="3752"/>
                    <a:pt x="27370" y="3772"/>
                  </a:cubicBezTo>
                  <a:lnTo>
                    <a:pt x="27327" y="3446"/>
                  </a:lnTo>
                  <a:cubicBezTo>
                    <a:pt x="27323" y="3405"/>
                    <a:pt x="27287" y="3375"/>
                    <a:pt x="27246" y="3375"/>
                  </a:cubicBezTo>
                  <a:cubicBezTo>
                    <a:pt x="27243" y="3375"/>
                    <a:pt x="27239" y="3375"/>
                    <a:pt x="27236" y="3376"/>
                  </a:cubicBezTo>
                  <a:cubicBezTo>
                    <a:pt x="27190" y="3381"/>
                    <a:pt x="27160" y="3423"/>
                    <a:pt x="27165" y="3468"/>
                  </a:cubicBezTo>
                  <a:lnTo>
                    <a:pt x="27209" y="3786"/>
                  </a:lnTo>
                  <a:cubicBezTo>
                    <a:pt x="27017" y="3802"/>
                    <a:pt x="26827" y="3821"/>
                    <a:pt x="26635" y="3837"/>
                  </a:cubicBezTo>
                  <a:lnTo>
                    <a:pt x="26523" y="3000"/>
                  </a:lnTo>
                  <a:cubicBezTo>
                    <a:pt x="26518" y="2959"/>
                    <a:pt x="26482" y="2929"/>
                    <a:pt x="26441" y="2929"/>
                  </a:cubicBezTo>
                  <a:cubicBezTo>
                    <a:pt x="26438" y="2929"/>
                    <a:pt x="26434" y="2929"/>
                    <a:pt x="26431" y="2929"/>
                  </a:cubicBezTo>
                  <a:cubicBezTo>
                    <a:pt x="26386" y="2935"/>
                    <a:pt x="26355" y="2977"/>
                    <a:pt x="26360" y="3021"/>
                  </a:cubicBezTo>
                  <a:lnTo>
                    <a:pt x="26474" y="3851"/>
                  </a:lnTo>
                  <a:cubicBezTo>
                    <a:pt x="26336" y="3864"/>
                    <a:pt x="26199" y="3877"/>
                    <a:pt x="26059" y="3888"/>
                  </a:cubicBezTo>
                  <a:lnTo>
                    <a:pt x="25941" y="3046"/>
                  </a:lnTo>
                  <a:cubicBezTo>
                    <a:pt x="25911" y="2836"/>
                    <a:pt x="25972" y="2627"/>
                    <a:pt x="26117" y="2445"/>
                  </a:cubicBezTo>
                  <a:cubicBezTo>
                    <a:pt x="26321" y="2189"/>
                    <a:pt x="26660" y="2024"/>
                    <a:pt x="27044" y="1990"/>
                  </a:cubicBezTo>
                  <a:cubicBezTo>
                    <a:pt x="27092" y="1986"/>
                    <a:pt x="27139" y="1985"/>
                    <a:pt x="27187" y="1985"/>
                  </a:cubicBezTo>
                  <a:close/>
                  <a:moveTo>
                    <a:pt x="86853" y="3795"/>
                  </a:moveTo>
                  <a:cubicBezTo>
                    <a:pt x="86811" y="3795"/>
                    <a:pt x="86776" y="3830"/>
                    <a:pt x="86772" y="3874"/>
                  </a:cubicBezTo>
                  <a:cubicBezTo>
                    <a:pt x="86771" y="3920"/>
                    <a:pt x="86805" y="3957"/>
                    <a:pt x="86851" y="3960"/>
                  </a:cubicBezTo>
                  <a:lnTo>
                    <a:pt x="87469" y="3988"/>
                  </a:lnTo>
                  <a:lnTo>
                    <a:pt x="87472" y="3988"/>
                  </a:lnTo>
                  <a:cubicBezTo>
                    <a:pt x="87515" y="3988"/>
                    <a:pt x="87551" y="3953"/>
                    <a:pt x="87555" y="3910"/>
                  </a:cubicBezTo>
                  <a:cubicBezTo>
                    <a:pt x="87557" y="3862"/>
                    <a:pt x="87521" y="3824"/>
                    <a:pt x="87476" y="3822"/>
                  </a:cubicBezTo>
                  <a:lnTo>
                    <a:pt x="86858" y="3795"/>
                  </a:lnTo>
                  <a:cubicBezTo>
                    <a:pt x="86857" y="3795"/>
                    <a:pt x="86855" y="3795"/>
                    <a:pt x="86853" y="3795"/>
                  </a:cubicBezTo>
                  <a:close/>
                  <a:moveTo>
                    <a:pt x="92881" y="3777"/>
                  </a:moveTo>
                  <a:cubicBezTo>
                    <a:pt x="92837" y="3777"/>
                    <a:pt x="92799" y="3810"/>
                    <a:pt x="92797" y="3855"/>
                  </a:cubicBezTo>
                  <a:cubicBezTo>
                    <a:pt x="92796" y="3900"/>
                    <a:pt x="92830" y="3939"/>
                    <a:pt x="92875" y="3942"/>
                  </a:cubicBezTo>
                  <a:lnTo>
                    <a:pt x="94095" y="4011"/>
                  </a:lnTo>
                  <a:lnTo>
                    <a:pt x="94102" y="4011"/>
                  </a:lnTo>
                  <a:cubicBezTo>
                    <a:pt x="94145" y="4011"/>
                    <a:pt x="94181" y="3978"/>
                    <a:pt x="94184" y="3934"/>
                  </a:cubicBezTo>
                  <a:cubicBezTo>
                    <a:pt x="94185" y="3888"/>
                    <a:pt x="94151" y="3849"/>
                    <a:pt x="94106" y="3848"/>
                  </a:cubicBezTo>
                  <a:cubicBezTo>
                    <a:pt x="93699" y="3824"/>
                    <a:pt x="93293" y="3799"/>
                    <a:pt x="92884" y="3777"/>
                  </a:cubicBezTo>
                  <a:cubicBezTo>
                    <a:pt x="92883" y="3777"/>
                    <a:pt x="92882" y="3777"/>
                    <a:pt x="92881" y="3777"/>
                  </a:cubicBezTo>
                  <a:close/>
                  <a:moveTo>
                    <a:pt x="38962" y="3743"/>
                  </a:moveTo>
                  <a:cubicBezTo>
                    <a:pt x="38103" y="3798"/>
                    <a:pt x="37241" y="3855"/>
                    <a:pt x="36382" y="3913"/>
                  </a:cubicBezTo>
                  <a:cubicBezTo>
                    <a:pt x="36337" y="3917"/>
                    <a:pt x="36303" y="3956"/>
                    <a:pt x="36305" y="4001"/>
                  </a:cubicBezTo>
                  <a:cubicBezTo>
                    <a:pt x="36310" y="4044"/>
                    <a:pt x="36346" y="4076"/>
                    <a:pt x="36387" y="4076"/>
                  </a:cubicBezTo>
                  <a:lnTo>
                    <a:pt x="36392" y="4076"/>
                  </a:lnTo>
                  <a:cubicBezTo>
                    <a:pt x="37253" y="4017"/>
                    <a:pt x="38111" y="3960"/>
                    <a:pt x="38972" y="3907"/>
                  </a:cubicBezTo>
                  <a:cubicBezTo>
                    <a:pt x="39017" y="3903"/>
                    <a:pt x="39052" y="3865"/>
                    <a:pt x="39049" y="3821"/>
                  </a:cubicBezTo>
                  <a:cubicBezTo>
                    <a:pt x="39046" y="3776"/>
                    <a:pt x="39008" y="3743"/>
                    <a:pt x="38962" y="3743"/>
                  </a:cubicBezTo>
                  <a:close/>
                  <a:moveTo>
                    <a:pt x="34143" y="3782"/>
                  </a:moveTo>
                  <a:cubicBezTo>
                    <a:pt x="34142" y="3782"/>
                    <a:pt x="34140" y="3782"/>
                    <a:pt x="34138" y="3782"/>
                  </a:cubicBezTo>
                  <a:cubicBezTo>
                    <a:pt x="33503" y="3829"/>
                    <a:pt x="32868" y="3875"/>
                    <a:pt x="32233" y="3924"/>
                  </a:cubicBezTo>
                  <a:cubicBezTo>
                    <a:pt x="32187" y="3929"/>
                    <a:pt x="32152" y="3968"/>
                    <a:pt x="32157" y="4014"/>
                  </a:cubicBezTo>
                  <a:cubicBezTo>
                    <a:pt x="32162" y="4057"/>
                    <a:pt x="32197" y="4089"/>
                    <a:pt x="32240" y="4089"/>
                  </a:cubicBezTo>
                  <a:lnTo>
                    <a:pt x="32247" y="4089"/>
                  </a:lnTo>
                  <a:cubicBezTo>
                    <a:pt x="32882" y="4040"/>
                    <a:pt x="33516" y="3992"/>
                    <a:pt x="34151" y="3946"/>
                  </a:cubicBezTo>
                  <a:cubicBezTo>
                    <a:pt x="34196" y="3943"/>
                    <a:pt x="34230" y="3903"/>
                    <a:pt x="34227" y="3858"/>
                  </a:cubicBezTo>
                  <a:cubicBezTo>
                    <a:pt x="34223" y="3815"/>
                    <a:pt x="34187" y="3782"/>
                    <a:pt x="34143" y="3782"/>
                  </a:cubicBezTo>
                  <a:close/>
                  <a:moveTo>
                    <a:pt x="50742" y="3937"/>
                  </a:moveTo>
                  <a:cubicBezTo>
                    <a:pt x="50741" y="3937"/>
                    <a:pt x="50740" y="3937"/>
                    <a:pt x="50739" y="3937"/>
                  </a:cubicBezTo>
                  <a:lnTo>
                    <a:pt x="49941" y="3968"/>
                  </a:lnTo>
                  <a:cubicBezTo>
                    <a:pt x="49897" y="3970"/>
                    <a:pt x="49861" y="4008"/>
                    <a:pt x="49862" y="4053"/>
                  </a:cubicBezTo>
                  <a:cubicBezTo>
                    <a:pt x="49863" y="4097"/>
                    <a:pt x="49899" y="4132"/>
                    <a:pt x="49944" y="4132"/>
                  </a:cubicBezTo>
                  <a:lnTo>
                    <a:pt x="49948" y="4132"/>
                  </a:lnTo>
                  <a:lnTo>
                    <a:pt x="50743" y="4101"/>
                  </a:lnTo>
                  <a:cubicBezTo>
                    <a:pt x="50789" y="4100"/>
                    <a:pt x="50825" y="4061"/>
                    <a:pt x="50823" y="4017"/>
                  </a:cubicBezTo>
                  <a:cubicBezTo>
                    <a:pt x="50821" y="3973"/>
                    <a:pt x="50785" y="3937"/>
                    <a:pt x="50742" y="3937"/>
                  </a:cubicBezTo>
                  <a:close/>
                  <a:moveTo>
                    <a:pt x="44696" y="3977"/>
                  </a:moveTo>
                  <a:cubicBezTo>
                    <a:pt x="44694" y="3977"/>
                    <a:pt x="44693" y="3978"/>
                    <a:pt x="44691" y="3978"/>
                  </a:cubicBezTo>
                  <a:cubicBezTo>
                    <a:pt x="44154" y="4004"/>
                    <a:pt x="43618" y="4032"/>
                    <a:pt x="43082" y="4061"/>
                  </a:cubicBezTo>
                  <a:cubicBezTo>
                    <a:pt x="43038" y="4064"/>
                    <a:pt x="43003" y="4103"/>
                    <a:pt x="43006" y="4148"/>
                  </a:cubicBezTo>
                  <a:cubicBezTo>
                    <a:pt x="43007" y="4191"/>
                    <a:pt x="43043" y="4225"/>
                    <a:pt x="43087" y="4225"/>
                  </a:cubicBezTo>
                  <a:lnTo>
                    <a:pt x="43092" y="4225"/>
                  </a:lnTo>
                  <a:cubicBezTo>
                    <a:pt x="43628" y="4197"/>
                    <a:pt x="44162" y="4168"/>
                    <a:pt x="44699" y="4140"/>
                  </a:cubicBezTo>
                  <a:cubicBezTo>
                    <a:pt x="44744" y="4139"/>
                    <a:pt x="44779" y="4100"/>
                    <a:pt x="44777" y="4054"/>
                  </a:cubicBezTo>
                  <a:cubicBezTo>
                    <a:pt x="44776" y="4011"/>
                    <a:pt x="44740" y="3977"/>
                    <a:pt x="44696" y="3977"/>
                  </a:cubicBezTo>
                  <a:close/>
                  <a:moveTo>
                    <a:pt x="106909" y="3930"/>
                  </a:moveTo>
                  <a:cubicBezTo>
                    <a:pt x="106868" y="3930"/>
                    <a:pt x="106832" y="3962"/>
                    <a:pt x="106829" y="4004"/>
                  </a:cubicBezTo>
                  <a:cubicBezTo>
                    <a:pt x="106825" y="4050"/>
                    <a:pt x="106858" y="4089"/>
                    <a:pt x="106903" y="4094"/>
                  </a:cubicBezTo>
                  <a:cubicBezTo>
                    <a:pt x="107415" y="4139"/>
                    <a:pt x="107931" y="4184"/>
                    <a:pt x="108443" y="4230"/>
                  </a:cubicBezTo>
                  <a:lnTo>
                    <a:pt x="108451" y="4230"/>
                  </a:lnTo>
                  <a:cubicBezTo>
                    <a:pt x="108492" y="4230"/>
                    <a:pt x="108528" y="4197"/>
                    <a:pt x="108531" y="4153"/>
                  </a:cubicBezTo>
                  <a:cubicBezTo>
                    <a:pt x="108536" y="4109"/>
                    <a:pt x="108503" y="4068"/>
                    <a:pt x="108458" y="4065"/>
                  </a:cubicBezTo>
                  <a:cubicBezTo>
                    <a:pt x="107945" y="4019"/>
                    <a:pt x="107430" y="3975"/>
                    <a:pt x="106917" y="3930"/>
                  </a:cubicBezTo>
                  <a:cubicBezTo>
                    <a:pt x="106914" y="3930"/>
                    <a:pt x="106912" y="3930"/>
                    <a:pt x="106909" y="3930"/>
                  </a:cubicBezTo>
                  <a:close/>
                  <a:moveTo>
                    <a:pt x="111573" y="2322"/>
                  </a:moveTo>
                  <a:cubicBezTo>
                    <a:pt x="111624" y="2322"/>
                    <a:pt x="111675" y="2324"/>
                    <a:pt x="111727" y="2329"/>
                  </a:cubicBezTo>
                  <a:cubicBezTo>
                    <a:pt x="112059" y="2359"/>
                    <a:pt x="112356" y="2490"/>
                    <a:pt x="112563" y="2696"/>
                  </a:cubicBezTo>
                  <a:cubicBezTo>
                    <a:pt x="112764" y="2895"/>
                    <a:pt x="112853" y="3144"/>
                    <a:pt x="112815" y="3392"/>
                  </a:cubicBezTo>
                  <a:lnTo>
                    <a:pt x="112690" y="4231"/>
                  </a:lnTo>
                  <a:cubicBezTo>
                    <a:pt x="112598" y="4222"/>
                    <a:pt x="112504" y="4212"/>
                    <a:pt x="112412" y="4204"/>
                  </a:cubicBezTo>
                  <a:lnTo>
                    <a:pt x="112417" y="4182"/>
                  </a:lnTo>
                  <a:cubicBezTo>
                    <a:pt x="112424" y="4137"/>
                    <a:pt x="112392" y="4096"/>
                    <a:pt x="112347" y="4089"/>
                  </a:cubicBezTo>
                  <a:cubicBezTo>
                    <a:pt x="112344" y="4088"/>
                    <a:pt x="112340" y="4088"/>
                    <a:pt x="112336" y="4088"/>
                  </a:cubicBezTo>
                  <a:cubicBezTo>
                    <a:pt x="112296" y="4088"/>
                    <a:pt x="112260" y="4115"/>
                    <a:pt x="112254" y="4158"/>
                  </a:cubicBezTo>
                  <a:lnTo>
                    <a:pt x="112251" y="4185"/>
                  </a:lnTo>
                  <a:cubicBezTo>
                    <a:pt x="112016" y="4162"/>
                    <a:pt x="111780" y="4139"/>
                    <a:pt x="111545" y="4117"/>
                  </a:cubicBezTo>
                  <a:lnTo>
                    <a:pt x="111591" y="3801"/>
                  </a:lnTo>
                  <a:cubicBezTo>
                    <a:pt x="111597" y="3756"/>
                    <a:pt x="111567" y="3714"/>
                    <a:pt x="111521" y="3707"/>
                  </a:cubicBezTo>
                  <a:cubicBezTo>
                    <a:pt x="111517" y="3706"/>
                    <a:pt x="111513" y="3706"/>
                    <a:pt x="111509" y="3706"/>
                  </a:cubicBezTo>
                  <a:cubicBezTo>
                    <a:pt x="111469" y="3706"/>
                    <a:pt x="111434" y="3737"/>
                    <a:pt x="111427" y="3777"/>
                  </a:cubicBezTo>
                  <a:lnTo>
                    <a:pt x="111381" y="4103"/>
                  </a:lnTo>
                  <a:cubicBezTo>
                    <a:pt x="111190" y="4086"/>
                    <a:pt x="111001" y="4067"/>
                    <a:pt x="110811" y="4050"/>
                  </a:cubicBezTo>
                  <a:lnTo>
                    <a:pt x="110929" y="3219"/>
                  </a:lnTo>
                  <a:cubicBezTo>
                    <a:pt x="110935" y="3174"/>
                    <a:pt x="110905" y="3132"/>
                    <a:pt x="110860" y="3125"/>
                  </a:cubicBezTo>
                  <a:cubicBezTo>
                    <a:pt x="110857" y="3125"/>
                    <a:pt x="110854" y="3125"/>
                    <a:pt x="110851" y="3125"/>
                  </a:cubicBezTo>
                  <a:cubicBezTo>
                    <a:pt x="110809" y="3125"/>
                    <a:pt x="110772" y="3154"/>
                    <a:pt x="110766" y="3196"/>
                  </a:cubicBezTo>
                  <a:lnTo>
                    <a:pt x="110645" y="4035"/>
                  </a:lnTo>
                  <a:cubicBezTo>
                    <a:pt x="110507" y="4022"/>
                    <a:pt x="110370" y="4009"/>
                    <a:pt x="110231" y="3996"/>
                  </a:cubicBezTo>
                  <a:lnTo>
                    <a:pt x="110350" y="3167"/>
                  </a:lnTo>
                  <a:cubicBezTo>
                    <a:pt x="110418" y="2680"/>
                    <a:pt x="110951" y="2322"/>
                    <a:pt x="111573" y="2322"/>
                  </a:cubicBezTo>
                  <a:close/>
                  <a:moveTo>
                    <a:pt x="103373" y="3959"/>
                  </a:moveTo>
                  <a:cubicBezTo>
                    <a:pt x="103328" y="3959"/>
                    <a:pt x="103294" y="3991"/>
                    <a:pt x="103290" y="4035"/>
                  </a:cubicBezTo>
                  <a:cubicBezTo>
                    <a:pt x="103287" y="4080"/>
                    <a:pt x="103321" y="4119"/>
                    <a:pt x="103366" y="4123"/>
                  </a:cubicBezTo>
                  <a:cubicBezTo>
                    <a:pt x="104001" y="4173"/>
                    <a:pt x="104635" y="4224"/>
                    <a:pt x="105270" y="4276"/>
                  </a:cubicBezTo>
                  <a:lnTo>
                    <a:pt x="105277" y="4276"/>
                  </a:lnTo>
                  <a:cubicBezTo>
                    <a:pt x="105319" y="4276"/>
                    <a:pt x="105355" y="4244"/>
                    <a:pt x="105359" y="4201"/>
                  </a:cubicBezTo>
                  <a:cubicBezTo>
                    <a:pt x="105362" y="4155"/>
                    <a:pt x="105330" y="4116"/>
                    <a:pt x="105283" y="4112"/>
                  </a:cubicBezTo>
                  <a:cubicBezTo>
                    <a:pt x="104647" y="4060"/>
                    <a:pt x="104014" y="4008"/>
                    <a:pt x="103379" y="3959"/>
                  </a:cubicBezTo>
                  <a:cubicBezTo>
                    <a:pt x="103377" y="3959"/>
                    <a:pt x="103375" y="3959"/>
                    <a:pt x="103373" y="3959"/>
                  </a:cubicBezTo>
                  <a:close/>
                  <a:moveTo>
                    <a:pt x="93464" y="4133"/>
                  </a:moveTo>
                  <a:cubicBezTo>
                    <a:pt x="93421" y="4133"/>
                    <a:pt x="93382" y="4167"/>
                    <a:pt x="93381" y="4211"/>
                  </a:cubicBezTo>
                  <a:cubicBezTo>
                    <a:pt x="93379" y="4256"/>
                    <a:pt x="93414" y="4296"/>
                    <a:pt x="93458" y="4297"/>
                  </a:cubicBezTo>
                  <a:cubicBezTo>
                    <a:pt x="94167" y="4339"/>
                    <a:pt x="94875" y="4382"/>
                    <a:pt x="95584" y="4426"/>
                  </a:cubicBezTo>
                  <a:lnTo>
                    <a:pt x="95590" y="4426"/>
                  </a:lnTo>
                  <a:cubicBezTo>
                    <a:pt x="95633" y="4426"/>
                    <a:pt x="95669" y="4391"/>
                    <a:pt x="95670" y="4348"/>
                  </a:cubicBezTo>
                  <a:cubicBezTo>
                    <a:pt x="95675" y="4303"/>
                    <a:pt x="95640" y="4266"/>
                    <a:pt x="95592" y="4261"/>
                  </a:cubicBezTo>
                  <a:cubicBezTo>
                    <a:pt x="94884" y="4217"/>
                    <a:pt x="94177" y="4175"/>
                    <a:pt x="93467" y="4133"/>
                  </a:cubicBezTo>
                  <a:cubicBezTo>
                    <a:pt x="93466" y="4133"/>
                    <a:pt x="93465" y="4133"/>
                    <a:pt x="93464" y="4133"/>
                  </a:cubicBezTo>
                  <a:close/>
                  <a:moveTo>
                    <a:pt x="20737" y="2594"/>
                  </a:moveTo>
                  <a:cubicBezTo>
                    <a:pt x="21015" y="2594"/>
                    <a:pt x="21280" y="2664"/>
                    <a:pt x="21500" y="2800"/>
                  </a:cubicBezTo>
                  <a:cubicBezTo>
                    <a:pt x="21758" y="2958"/>
                    <a:pt x="21919" y="3183"/>
                    <a:pt x="21958" y="3433"/>
                  </a:cubicBezTo>
                  <a:lnTo>
                    <a:pt x="22082" y="4263"/>
                  </a:lnTo>
                  <a:cubicBezTo>
                    <a:pt x="21990" y="4271"/>
                    <a:pt x="21896" y="4282"/>
                    <a:pt x="21804" y="4290"/>
                  </a:cubicBezTo>
                  <a:lnTo>
                    <a:pt x="21801" y="4261"/>
                  </a:lnTo>
                  <a:cubicBezTo>
                    <a:pt x="21795" y="4221"/>
                    <a:pt x="21760" y="4191"/>
                    <a:pt x="21720" y="4191"/>
                  </a:cubicBezTo>
                  <a:cubicBezTo>
                    <a:pt x="21716" y="4191"/>
                    <a:pt x="21712" y="4192"/>
                    <a:pt x="21708" y="4192"/>
                  </a:cubicBezTo>
                  <a:cubicBezTo>
                    <a:pt x="21663" y="4199"/>
                    <a:pt x="21631" y="4241"/>
                    <a:pt x="21638" y="4286"/>
                  </a:cubicBezTo>
                  <a:lnTo>
                    <a:pt x="21643" y="4306"/>
                  </a:lnTo>
                  <a:cubicBezTo>
                    <a:pt x="21408" y="4329"/>
                    <a:pt x="21172" y="4354"/>
                    <a:pt x="20937" y="4377"/>
                  </a:cubicBezTo>
                  <a:lnTo>
                    <a:pt x="20887" y="4053"/>
                  </a:lnTo>
                  <a:cubicBezTo>
                    <a:pt x="20880" y="4012"/>
                    <a:pt x="20845" y="3982"/>
                    <a:pt x="20806" y="3982"/>
                  </a:cubicBezTo>
                  <a:cubicBezTo>
                    <a:pt x="20802" y="3982"/>
                    <a:pt x="20797" y="3983"/>
                    <a:pt x="20793" y="3983"/>
                  </a:cubicBezTo>
                  <a:cubicBezTo>
                    <a:pt x="20748" y="3992"/>
                    <a:pt x="20717" y="4032"/>
                    <a:pt x="20724" y="4077"/>
                  </a:cubicBezTo>
                  <a:lnTo>
                    <a:pt x="20773" y="4392"/>
                  </a:lnTo>
                  <a:cubicBezTo>
                    <a:pt x="20583" y="4411"/>
                    <a:pt x="20393" y="4431"/>
                    <a:pt x="20203" y="4450"/>
                  </a:cubicBezTo>
                  <a:lnTo>
                    <a:pt x="20072" y="3613"/>
                  </a:lnTo>
                  <a:cubicBezTo>
                    <a:pt x="20065" y="3574"/>
                    <a:pt x="20032" y="3544"/>
                    <a:pt x="19993" y="3544"/>
                  </a:cubicBezTo>
                  <a:cubicBezTo>
                    <a:pt x="19988" y="3544"/>
                    <a:pt x="19983" y="3545"/>
                    <a:pt x="19978" y="3546"/>
                  </a:cubicBezTo>
                  <a:cubicBezTo>
                    <a:pt x="19932" y="3553"/>
                    <a:pt x="19902" y="3593"/>
                    <a:pt x="19909" y="3639"/>
                  </a:cubicBezTo>
                  <a:lnTo>
                    <a:pt x="20039" y="4467"/>
                  </a:lnTo>
                  <a:cubicBezTo>
                    <a:pt x="19900" y="4479"/>
                    <a:pt x="19763" y="4493"/>
                    <a:pt x="19625" y="4508"/>
                  </a:cubicBezTo>
                  <a:lnTo>
                    <a:pt x="19490" y="3672"/>
                  </a:lnTo>
                  <a:cubicBezTo>
                    <a:pt x="19457" y="3462"/>
                    <a:pt x="19513" y="3253"/>
                    <a:pt x="19655" y="3069"/>
                  </a:cubicBezTo>
                  <a:cubicBezTo>
                    <a:pt x="19854" y="2813"/>
                    <a:pt x="20188" y="2643"/>
                    <a:pt x="20573" y="2604"/>
                  </a:cubicBezTo>
                  <a:cubicBezTo>
                    <a:pt x="20628" y="2598"/>
                    <a:pt x="20682" y="2594"/>
                    <a:pt x="20737" y="2594"/>
                  </a:cubicBezTo>
                  <a:close/>
                  <a:moveTo>
                    <a:pt x="98748" y="4145"/>
                  </a:moveTo>
                  <a:cubicBezTo>
                    <a:pt x="98704" y="4145"/>
                    <a:pt x="98665" y="4176"/>
                    <a:pt x="98663" y="4220"/>
                  </a:cubicBezTo>
                  <a:cubicBezTo>
                    <a:pt x="98658" y="4266"/>
                    <a:pt x="98693" y="4305"/>
                    <a:pt x="98738" y="4309"/>
                  </a:cubicBezTo>
                  <a:cubicBezTo>
                    <a:pt x="99747" y="4378"/>
                    <a:pt x="100758" y="4450"/>
                    <a:pt x="101766" y="4526"/>
                  </a:cubicBezTo>
                  <a:lnTo>
                    <a:pt x="101770" y="4526"/>
                  </a:lnTo>
                  <a:cubicBezTo>
                    <a:pt x="101813" y="4526"/>
                    <a:pt x="101849" y="4493"/>
                    <a:pt x="101852" y="4450"/>
                  </a:cubicBezTo>
                  <a:cubicBezTo>
                    <a:pt x="101860" y="4407"/>
                    <a:pt x="101825" y="4368"/>
                    <a:pt x="101780" y="4364"/>
                  </a:cubicBezTo>
                  <a:cubicBezTo>
                    <a:pt x="100769" y="4289"/>
                    <a:pt x="99760" y="4215"/>
                    <a:pt x="98750" y="4145"/>
                  </a:cubicBezTo>
                  <a:cubicBezTo>
                    <a:pt x="98749" y="4145"/>
                    <a:pt x="98749" y="4145"/>
                    <a:pt x="98748" y="4145"/>
                  </a:cubicBezTo>
                  <a:close/>
                  <a:moveTo>
                    <a:pt x="97682" y="4397"/>
                  </a:moveTo>
                  <a:cubicBezTo>
                    <a:pt x="97638" y="4397"/>
                    <a:pt x="97600" y="4428"/>
                    <a:pt x="97597" y="4472"/>
                  </a:cubicBezTo>
                  <a:cubicBezTo>
                    <a:pt x="97593" y="4518"/>
                    <a:pt x="97627" y="4557"/>
                    <a:pt x="97672" y="4561"/>
                  </a:cubicBezTo>
                  <a:lnTo>
                    <a:pt x="98405" y="4611"/>
                  </a:lnTo>
                  <a:lnTo>
                    <a:pt x="98411" y="4611"/>
                  </a:lnTo>
                  <a:cubicBezTo>
                    <a:pt x="98454" y="4611"/>
                    <a:pt x="98490" y="4578"/>
                    <a:pt x="98491" y="4535"/>
                  </a:cubicBezTo>
                  <a:cubicBezTo>
                    <a:pt x="98498" y="4489"/>
                    <a:pt x="98464" y="4449"/>
                    <a:pt x="98419" y="4447"/>
                  </a:cubicBezTo>
                  <a:lnTo>
                    <a:pt x="97685" y="4397"/>
                  </a:lnTo>
                  <a:cubicBezTo>
                    <a:pt x="97684" y="4397"/>
                    <a:pt x="97683" y="4397"/>
                    <a:pt x="97682" y="4397"/>
                  </a:cubicBezTo>
                  <a:close/>
                  <a:moveTo>
                    <a:pt x="26635" y="4326"/>
                  </a:moveTo>
                  <a:cubicBezTo>
                    <a:pt x="26632" y="4326"/>
                    <a:pt x="26629" y="4326"/>
                    <a:pt x="26625" y="4326"/>
                  </a:cubicBezTo>
                  <a:cubicBezTo>
                    <a:pt x="26080" y="4375"/>
                    <a:pt x="25532" y="4424"/>
                    <a:pt x="24987" y="4474"/>
                  </a:cubicBezTo>
                  <a:cubicBezTo>
                    <a:pt x="24942" y="4477"/>
                    <a:pt x="24907" y="4519"/>
                    <a:pt x="24913" y="4564"/>
                  </a:cubicBezTo>
                  <a:cubicBezTo>
                    <a:pt x="24917" y="4606"/>
                    <a:pt x="24951" y="4636"/>
                    <a:pt x="24994" y="4636"/>
                  </a:cubicBezTo>
                  <a:lnTo>
                    <a:pt x="25001" y="4636"/>
                  </a:lnTo>
                  <a:cubicBezTo>
                    <a:pt x="25547" y="4585"/>
                    <a:pt x="26094" y="4536"/>
                    <a:pt x="26640" y="4489"/>
                  </a:cubicBezTo>
                  <a:cubicBezTo>
                    <a:pt x="26684" y="4485"/>
                    <a:pt x="26719" y="4446"/>
                    <a:pt x="26713" y="4400"/>
                  </a:cubicBezTo>
                  <a:cubicBezTo>
                    <a:pt x="26711" y="4358"/>
                    <a:pt x="26674" y="4326"/>
                    <a:pt x="26635" y="4326"/>
                  </a:cubicBezTo>
                  <a:close/>
                  <a:moveTo>
                    <a:pt x="36943" y="4436"/>
                  </a:moveTo>
                  <a:cubicBezTo>
                    <a:pt x="36942" y="4436"/>
                    <a:pt x="36941" y="4436"/>
                    <a:pt x="36940" y="4436"/>
                  </a:cubicBezTo>
                  <a:cubicBezTo>
                    <a:pt x="36540" y="4463"/>
                    <a:pt x="36138" y="4490"/>
                    <a:pt x="35737" y="4519"/>
                  </a:cubicBezTo>
                  <a:cubicBezTo>
                    <a:pt x="35726" y="4536"/>
                    <a:pt x="35715" y="4555"/>
                    <a:pt x="35702" y="4570"/>
                  </a:cubicBezTo>
                  <a:cubicBezTo>
                    <a:pt x="35714" y="4600"/>
                    <a:pt x="35722" y="4631"/>
                    <a:pt x="35728" y="4667"/>
                  </a:cubicBezTo>
                  <a:cubicBezTo>
                    <a:pt x="35728" y="4673"/>
                    <a:pt x="35729" y="4679"/>
                    <a:pt x="35729" y="4682"/>
                  </a:cubicBezTo>
                  <a:cubicBezTo>
                    <a:pt x="36137" y="4653"/>
                    <a:pt x="36543" y="4627"/>
                    <a:pt x="36952" y="4598"/>
                  </a:cubicBezTo>
                  <a:cubicBezTo>
                    <a:pt x="36997" y="4594"/>
                    <a:pt x="37031" y="4557"/>
                    <a:pt x="37027" y="4509"/>
                  </a:cubicBezTo>
                  <a:cubicBezTo>
                    <a:pt x="37025" y="4468"/>
                    <a:pt x="36988" y="4436"/>
                    <a:pt x="36943" y="4436"/>
                  </a:cubicBezTo>
                  <a:close/>
                  <a:moveTo>
                    <a:pt x="117294" y="3775"/>
                  </a:moveTo>
                  <a:cubicBezTo>
                    <a:pt x="117254" y="3775"/>
                    <a:pt x="117220" y="3804"/>
                    <a:pt x="117213" y="3844"/>
                  </a:cubicBezTo>
                  <a:lnTo>
                    <a:pt x="117077" y="4676"/>
                  </a:lnTo>
                  <a:cubicBezTo>
                    <a:pt x="117131" y="4679"/>
                    <a:pt x="117186" y="4683"/>
                    <a:pt x="117241" y="4688"/>
                  </a:cubicBezTo>
                  <a:lnTo>
                    <a:pt x="117376" y="3871"/>
                  </a:lnTo>
                  <a:cubicBezTo>
                    <a:pt x="117380" y="3826"/>
                    <a:pt x="117352" y="3783"/>
                    <a:pt x="117307" y="3776"/>
                  </a:cubicBezTo>
                  <a:cubicBezTo>
                    <a:pt x="117303" y="3775"/>
                    <a:pt x="117298" y="3775"/>
                    <a:pt x="117294" y="3775"/>
                  </a:cubicBezTo>
                  <a:close/>
                  <a:moveTo>
                    <a:pt x="40513" y="4407"/>
                  </a:moveTo>
                  <a:cubicBezTo>
                    <a:pt x="40512" y="4407"/>
                    <a:pt x="40511" y="4407"/>
                    <a:pt x="40510" y="4407"/>
                  </a:cubicBezTo>
                  <a:cubicBezTo>
                    <a:pt x="39862" y="4447"/>
                    <a:pt x="39214" y="4486"/>
                    <a:pt x="38566" y="4528"/>
                  </a:cubicBezTo>
                  <a:cubicBezTo>
                    <a:pt x="38523" y="4532"/>
                    <a:pt x="38487" y="4570"/>
                    <a:pt x="38491" y="4614"/>
                  </a:cubicBezTo>
                  <a:cubicBezTo>
                    <a:pt x="38494" y="4657"/>
                    <a:pt x="38530" y="4692"/>
                    <a:pt x="38572" y="4692"/>
                  </a:cubicBezTo>
                  <a:lnTo>
                    <a:pt x="38578" y="4692"/>
                  </a:lnTo>
                  <a:cubicBezTo>
                    <a:pt x="39226" y="4650"/>
                    <a:pt x="39872" y="4611"/>
                    <a:pt x="40520" y="4571"/>
                  </a:cubicBezTo>
                  <a:cubicBezTo>
                    <a:pt x="40565" y="4568"/>
                    <a:pt x="40600" y="4529"/>
                    <a:pt x="40597" y="4485"/>
                  </a:cubicBezTo>
                  <a:cubicBezTo>
                    <a:pt x="40594" y="4441"/>
                    <a:pt x="40558" y="4407"/>
                    <a:pt x="40513" y="4407"/>
                  </a:cubicBezTo>
                  <a:close/>
                  <a:moveTo>
                    <a:pt x="118018" y="2979"/>
                  </a:moveTo>
                  <a:cubicBezTo>
                    <a:pt x="118076" y="2979"/>
                    <a:pt x="118134" y="2982"/>
                    <a:pt x="118193" y="2988"/>
                  </a:cubicBezTo>
                  <a:cubicBezTo>
                    <a:pt x="118525" y="3024"/>
                    <a:pt x="118821" y="3158"/>
                    <a:pt x="119022" y="3367"/>
                  </a:cubicBezTo>
                  <a:cubicBezTo>
                    <a:pt x="119218" y="3570"/>
                    <a:pt x="119303" y="3819"/>
                    <a:pt x="119260" y="4067"/>
                  </a:cubicBezTo>
                  <a:lnTo>
                    <a:pt x="119116" y="4904"/>
                  </a:lnTo>
                  <a:cubicBezTo>
                    <a:pt x="119022" y="4894"/>
                    <a:pt x="118931" y="4883"/>
                    <a:pt x="118839" y="4873"/>
                  </a:cubicBezTo>
                  <a:lnTo>
                    <a:pt x="118842" y="4853"/>
                  </a:lnTo>
                  <a:cubicBezTo>
                    <a:pt x="118852" y="4809"/>
                    <a:pt x="118821" y="4765"/>
                    <a:pt x="118776" y="4758"/>
                  </a:cubicBezTo>
                  <a:cubicBezTo>
                    <a:pt x="118771" y="4757"/>
                    <a:pt x="118767" y="4757"/>
                    <a:pt x="118762" y="4757"/>
                  </a:cubicBezTo>
                  <a:cubicBezTo>
                    <a:pt x="118723" y="4757"/>
                    <a:pt x="118687" y="4784"/>
                    <a:pt x="118681" y="4824"/>
                  </a:cubicBezTo>
                  <a:lnTo>
                    <a:pt x="118675" y="4853"/>
                  </a:lnTo>
                  <a:cubicBezTo>
                    <a:pt x="118439" y="4827"/>
                    <a:pt x="118206" y="4801"/>
                    <a:pt x="117969" y="4777"/>
                  </a:cubicBezTo>
                  <a:lnTo>
                    <a:pt x="118021" y="4460"/>
                  </a:lnTo>
                  <a:cubicBezTo>
                    <a:pt x="118030" y="4417"/>
                    <a:pt x="118000" y="4374"/>
                    <a:pt x="117955" y="4366"/>
                  </a:cubicBezTo>
                  <a:cubicBezTo>
                    <a:pt x="117950" y="4365"/>
                    <a:pt x="117944" y="4365"/>
                    <a:pt x="117939" y="4365"/>
                  </a:cubicBezTo>
                  <a:cubicBezTo>
                    <a:pt x="117902" y="4365"/>
                    <a:pt x="117868" y="4394"/>
                    <a:pt x="117861" y="4433"/>
                  </a:cubicBezTo>
                  <a:lnTo>
                    <a:pt x="117808" y="4752"/>
                  </a:lnTo>
                  <a:cubicBezTo>
                    <a:pt x="117851" y="4760"/>
                    <a:pt x="117892" y="4765"/>
                    <a:pt x="117935" y="4773"/>
                  </a:cubicBezTo>
                  <a:cubicBezTo>
                    <a:pt x="117510" y="4726"/>
                    <a:pt x="117085" y="4680"/>
                    <a:pt x="116660" y="4636"/>
                  </a:cubicBezTo>
                  <a:lnTo>
                    <a:pt x="116797" y="3809"/>
                  </a:lnTo>
                  <a:cubicBezTo>
                    <a:pt x="116875" y="3327"/>
                    <a:pt x="117405" y="2979"/>
                    <a:pt x="118018" y="2979"/>
                  </a:cubicBezTo>
                  <a:close/>
                  <a:moveTo>
                    <a:pt x="33656" y="4667"/>
                  </a:moveTo>
                  <a:cubicBezTo>
                    <a:pt x="33653" y="4667"/>
                    <a:pt x="33651" y="4667"/>
                    <a:pt x="33648" y="4667"/>
                  </a:cubicBezTo>
                  <a:cubicBezTo>
                    <a:pt x="33160" y="4703"/>
                    <a:pt x="32674" y="4742"/>
                    <a:pt x="32185" y="4780"/>
                  </a:cubicBezTo>
                  <a:cubicBezTo>
                    <a:pt x="32141" y="4784"/>
                    <a:pt x="32106" y="4823"/>
                    <a:pt x="32109" y="4868"/>
                  </a:cubicBezTo>
                  <a:cubicBezTo>
                    <a:pt x="32113" y="4911"/>
                    <a:pt x="32148" y="4944"/>
                    <a:pt x="32191" y="4944"/>
                  </a:cubicBezTo>
                  <a:lnTo>
                    <a:pt x="32198" y="4944"/>
                  </a:lnTo>
                  <a:cubicBezTo>
                    <a:pt x="32687" y="4906"/>
                    <a:pt x="33173" y="4870"/>
                    <a:pt x="33661" y="4832"/>
                  </a:cubicBezTo>
                  <a:cubicBezTo>
                    <a:pt x="33706" y="4829"/>
                    <a:pt x="33741" y="4788"/>
                    <a:pt x="33736" y="4744"/>
                  </a:cubicBezTo>
                  <a:cubicBezTo>
                    <a:pt x="33734" y="4702"/>
                    <a:pt x="33697" y="4667"/>
                    <a:pt x="33656" y="4667"/>
                  </a:cubicBezTo>
                  <a:close/>
                  <a:moveTo>
                    <a:pt x="107445" y="4587"/>
                  </a:moveTo>
                  <a:cubicBezTo>
                    <a:pt x="107405" y="4587"/>
                    <a:pt x="107369" y="4620"/>
                    <a:pt x="107363" y="4663"/>
                  </a:cubicBezTo>
                  <a:cubicBezTo>
                    <a:pt x="107361" y="4708"/>
                    <a:pt x="107392" y="4748"/>
                    <a:pt x="107437" y="4751"/>
                  </a:cubicBezTo>
                  <a:cubicBezTo>
                    <a:pt x="108297" y="4827"/>
                    <a:pt x="109153" y="4902"/>
                    <a:pt x="110010" y="4981"/>
                  </a:cubicBezTo>
                  <a:lnTo>
                    <a:pt x="110016" y="4981"/>
                  </a:lnTo>
                  <a:cubicBezTo>
                    <a:pt x="110058" y="4981"/>
                    <a:pt x="110094" y="4950"/>
                    <a:pt x="110098" y="4908"/>
                  </a:cubicBezTo>
                  <a:cubicBezTo>
                    <a:pt x="110101" y="4863"/>
                    <a:pt x="110069" y="4823"/>
                    <a:pt x="110023" y="4817"/>
                  </a:cubicBezTo>
                  <a:cubicBezTo>
                    <a:pt x="109166" y="4738"/>
                    <a:pt x="108308" y="4662"/>
                    <a:pt x="107450" y="4587"/>
                  </a:cubicBezTo>
                  <a:cubicBezTo>
                    <a:pt x="107448" y="4587"/>
                    <a:pt x="107447" y="4587"/>
                    <a:pt x="107445" y="4587"/>
                  </a:cubicBezTo>
                  <a:close/>
                  <a:moveTo>
                    <a:pt x="30763" y="4569"/>
                  </a:moveTo>
                  <a:cubicBezTo>
                    <a:pt x="30762" y="4569"/>
                    <a:pt x="30761" y="4569"/>
                    <a:pt x="30760" y="4570"/>
                  </a:cubicBezTo>
                  <a:cubicBezTo>
                    <a:pt x="29752" y="4650"/>
                    <a:pt x="28742" y="4735"/>
                    <a:pt x="27734" y="4822"/>
                  </a:cubicBezTo>
                  <a:cubicBezTo>
                    <a:pt x="27690" y="4824"/>
                    <a:pt x="27655" y="4865"/>
                    <a:pt x="27661" y="4909"/>
                  </a:cubicBezTo>
                  <a:cubicBezTo>
                    <a:pt x="27662" y="4953"/>
                    <a:pt x="27698" y="4986"/>
                    <a:pt x="27741" y="4986"/>
                  </a:cubicBezTo>
                  <a:lnTo>
                    <a:pt x="27749" y="4986"/>
                  </a:lnTo>
                  <a:cubicBezTo>
                    <a:pt x="28757" y="4899"/>
                    <a:pt x="29765" y="4814"/>
                    <a:pt x="30773" y="4734"/>
                  </a:cubicBezTo>
                  <a:cubicBezTo>
                    <a:pt x="30817" y="4729"/>
                    <a:pt x="30852" y="4689"/>
                    <a:pt x="30848" y="4644"/>
                  </a:cubicBezTo>
                  <a:cubicBezTo>
                    <a:pt x="30845" y="4601"/>
                    <a:pt x="30806" y="4569"/>
                    <a:pt x="30763" y="4569"/>
                  </a:cubicBezTo>
                  <a:close/>
                  <a:moveTo>
                    <a:pt x="103122" y="4791"/>
                  </a:moveTo>
                  <a:cubicBezTo>
                    <a:pt x="103081" y="4791"/>
                    <a:pt x="103045" y="4824"/>
                    <a:pt x="103042" y="4866"/>
                  </a:cubicBezTo>
                  <a:cubicBezTo>
                    <a:pt x="103038" y="4911"/>
                    <a:pt x="103072" y="4951"/>
                    <a:pt x="103117" y="4954"/>
                  </a:cubicBezTo>
                  <a:cubicBezTo>
                    <a:pt x="103605" y="4993"/>
                    <a:pt x="104093" y="5032"/>
                    <a:pt x="104578" y="5072"/>
                  </a:cubicBezTo>
                  <a:lnTo>
                    <a:pt x="104586" y="5072"/>
                  </a:lnTo>
                  <a:cubicBezTo>
                    <a:pt x="104627" y="5072"/>
                    <a:pt x="104663" y="5039"/>
                    <a:pt x="104668" y="4996"/>
                  </a:cubicBezTo>
                  <a:cubicBezTo>
                    <a:pt x="104671" y="4951"/>
                    <a:pt x="104636" y="4911"/>
                    <a:pt x="104591" y="4908"/>
                  </a:cubicBezTo>
                  <a:cubicBezTo>
                    <a:pt x="104103" y="4868"/>
                    <a:pt x="103616" y="4829"/>
                    <a:pt x="103130" y="4791"/>
                  </a:cubicBezTo>
                  <a:cubicBezTo>
                    <a:pt x="103127" y="4791"/>
                    <a:pt x="103125" y="4791"/>
                    <a:pt x="103122" y="4791"/>
                  </a:cubicBezTo>
                  <a:close/>
                  <a:moveTo>
                    <a:pt x="14300" y="3282"/>
                  </a:moveTo>
                  <a:cubicBezTo>
                    <a:pt x="14568" y="3282"/>
                    <a:pt x="14830" y="3351"/>
                    <a:pt x="15046" y="3478"/>
                  </a:cubicBezTo>
                  <a:cubicBezTo>
                    <a:pt x="15307" y="3633"/>
                    <a:pt x="15472" y="3857"/>
                    <a:pt x="15515" y="4107"/>
                  </a:cubicBezTo>
                  <a:lnTo>
                    <a:pt x="15655" y="4932"/>
                  </a:lnTo>
                  <a:cubicBezTo>
                    <a:pt x="15561" y="4944"/>
                    <a:pt x="15469" y="4953"/>
                    <a:pt x="15379" y="4964"/>
                  </a:cubicBezTo>
                  <a:lnTo>
                    <a:pt x="15373" y="4935"/>
                  </a:lnTo>
                  <a:cubicBezTo>
                    <a:pt x="15365" y="4894"/>
                    <a:pt x="15331" y="4867"/>
                    <a:pt x="15291" y="4867"/>
                  </a:cubicBezTo>
                  <a:cubicBezTo>
                    <a:pt x="15287" y="4867"/>
                    <a:pt x="15282" y="4867"/>
                    <a:pt x="15278" y="4868"/>
                  </a:cubicBezTo>
                  <a:cubicBezTo>
                    <a:pt x="15233" y="4878"/>
                    <a:pt x="15203" y="4918"/>
                    <a:pt x="15211" y="4964"/>
                  </a:cubicBezTo>
                  <a:lnTo>
                    <a:pt x="15214" y="4981"/>
                  </a:lnTo>
                  <a:lnTo>
                    <a:pt x="15229" y="4981"/>
                  </a:lnTo>
                  <a:cubicBezTo>
                    <a:pt x="14987" y="5009"/>
                    <a:pt x="14748" y="5036"/>
                    <a:pt x="14509" y="5062"/>
                  </a:cubicBezTo>
                  <a:lnTo>
                    <a:pt x="14453" y="4738"/>
                  </a:lnTo>
                  <a:cubicBezTo>
                    <a:pt x="14445" y="4698"/>
                    <a:pt x="14410" y="4671"/>
                    <a:pt x="14371" y="4671"/>
                  </a:cubicBezTo>
                  <a:cubicBezTo>
                    <a:pt x="14367" y="4671"/>
                    <a:pt x="14362" y="4671"/>
                    <a:pt x="14358" y="4672"/>
                  </a:cubicBezTo>
                  <a:cubicBezTo>
                    <a:pt x="14313" y="4680"/>
                    <a:pt x="14284" y="4722"/>
                    <a:pt x="14291" y="4767"/>
                  </a:cubicBezTo>
                  <a:lnTo>
                    <a:pt x="14347" y="5081"/>
                  </a:lnTo>
                  <a:cubicBezTo>
                    <a:pt x="14157" y="5102"/>
                    <a:pt x="13967" y="5124"/>
                    <a:pt x="13779" y="5146"/>
                  </a:cubicBezTo>
                  <a:lnTo>
                    <a:pt x="13630" y="4312"/>
                  </a:lnTo>
                  <a:cubicBezTo>
                    <a:pt x="13623" y="4272"/>
                    <a:pt x="13588" y="4244"/>
                    <a:pt x="13549" y="4244"/>
                  </a:cubicBezTo>
                  <a:cubicBezTo>
                    <a:pt x="13544" y="4244"/>
                    <a:pt x="13540" y="4245"/>
                    <a:pt x="13535" y="4245"/>
                  </a:cubicBezTo>
                  <a:cubicBezTo>
                    <a:pt x="13491" y="4254"/>
                    <a:pt x="13462" y="4296"/>
                    <a:pt x="13469" y="4341"/>
                  </a:cubicBezTo>
                  <a:lnTo>
                    <a:pt x="13614" y="5166"/>
                  </a:lnTo>
                  <a:cubicBezTo>
                    <a:pt x="13478" y="5182"/>
                    <a:pt x="13339" y="5197"/>
                    <a:pt x="13203" y="5213"/>
                  </a:cubicBezTo>
                  <a:lnTo>
                    <a:pt x="13054" y="4378"/>
                  </a:lnTo>
                  <a:cubicBezTo>
                    <a:pt x="13017" y="4168"/>
                    <a:pt x="13069" y="3957"/>
                    <a:pt x="13207" y="3772"/>
                  </a:cubicBezTo>
                  <a:cubicBezTo>
                    <a:pt x="13400" y="3511"/>
                    <a:pt x="13731" y="3335"/>
                    <a:pt x="14114" y="3292"/>
                  </a:cubicBezTo>
                  <a:cubicBezTo>
                    <a:pt x="14176" y="3285"/>
                    <a:pt x="14239" y="3282"/>
                    <a:pt x="14300" y="3282"/>
                  </a:cubicBezTo>
                  <a:close/>
                  <a:moveTo>
                    <a:pt x="111907" y="4997"/>
                  </a:moveTo>
                  <a:cubicBezTo>
                    <a:pt x="111865" y="4997"/>
                    <a:pt x="111827" y="5028"/>
                    <a:pt x="111822" y="5072"/>
                  </a:cubicBezTo>
                  <a:cubicBezTo>
                    <a:pt x="111818" y="5117"/>
                    <a:pt x="111849" y="5156"/>
                    <a:pt x="111897" y="5161"/>
                  </a:cubicBezTo>
                  <a:cubicBezTo>
                    <a:pt x="112238" y="5194"/>
                    <a:pt x="112581" y="5228"/>
                    <a:pt x="112922" y="5262"/>
                  </a:cubicBezTo>
                  <a:lnTo>
                    <a:pt x="112931" y="5262"/>
                  </a:lnTo>
                  <a:cubicBezTo>
                    <a:pt x="112972" y="5262"/>
                    <a:pt x="113008" y="5230"/>
                    <a:pt x="113013" y="5189"/>
                  </a:cubicBezTo>
                  <a:cubicBezTo>
                    <a:pt x="113016" y="5144"/>
                    <a:pt x="112984" y="5104"/>
                    <a:pt x="112938" y="5098"/>
                  </a:cubicBezTo>
                  <a:cubicBezTo>
                    <a:pt x="112597" y="5065"/>
                    <a:pt x="112254" y="5032"/>
                    <a:pt x="111913" y="4997"/>
                  </a:cubicBezTo>
                  <a:cubicBezTo>
                    <a:pt x="111911" y="4997"/>
                    <a:pt x="111909" y="4997"/>
                    <a:pt x="111907" y="4997"/>
                  </a:cubicBezTo>
                  <a:close/>
                  <a:moveTo>
                    <a:pt x="114089" y="4856"/>
                  </a:moveTo>
                  <a:cubicBezTo>
                    <a:pt x="114048" y="4856"/>
                    <a:pt x="114012" y="4886"/>
                    <a:pt x="114008" y="4930"/>
                  </a:cubicBezTo>
                  <a:cubicBezTo>
                    <a:pt x="114006" y="4976"/>
                    <a:pt x="114038" y="5016"/>
                    <a:pt x="114083" y="5022"/>
                  </a:cubicBezTo>
                  <a:cubicBezTo>
                    <a:pt x="114643" y="5076"/>
                    <a:pt x="115202" y="5134"/>
                    <a:pt x="115759" y="5193"/>
                  </a:cubicBezTo>
                  <a:lnTo>
                    <a:pt x="115768" y="5193"/>
                  </a:lnTo>
                  <a:cubicBezTo>
                    <a:pt x="115778" y="5193"/>
                    <a:pt x="115786" y="5192"/>
                    <a:pt x="115794" y="5190"/>
                  </a:cubicBezTo>
                  <a:cubicBezTo>
                    <a:pt x="116022" y="5213"/>
                    <a:pt x="116253" y="5239"/>
                    <a:pt x="116480" y="5262"/>
                  </a:cubicBezTo>
                  <a:lnTo>
                    <a:pt x="116490" y="5262"/>
                  </a:lnTo>
                  <a:cubicBezTo>
                    <a:pt x="116531" y="5262"/>
                    <a:pt x="116567" y="5232"/>
                    <a:pt x="116571" y="5189"/>
                  </a:cubicBezTo>
                  <a:cubicBezTo>
                    <a:pt x="116577" y="5144"/>
                    <a:pt x="116544" y="5102"/>
                    <a:pt x="116496" y="5098"/>
                  </a:cubicBezTo>
                  <a:cubicBezTo>
                    <a:pt x="115878" y="5032"/>
                    <a:pt x="115258" y="4968"/>
                    <a:pt x="114637" y="4904"/>
                  </a:cubicBezTo>
                  <a:cubicBezTo>
                    <a:pt x="114634" y="4903"/>
                    <a:pt x="114631" y="4903"/>
                    <a:pt x="114628" y="4903"/>
                  </a:cubicBezTo>
                  <a:cubicBezTo>
                    <a:pt x="114619" y="4903"/>
                    <a:pt x="114612" y="4905"/>
                    <a:pt x="114604" y="4908"/>
                  </a:cubicBezTo>
                  <a:cubicBezTo>
                    <a:pt x="114434" y="4889"/>
                    <a:pt x="114267" y="4873"/>
                    <a:pt x="114097" y="4856"/>
                  </a:cubicBezTo>
                  <a:cubicBezTo>
                    <a:pt x="114094" y="4856"/>
                    <a:pt x="114092" y="4856"/>
                    <a:pt x="114089" y="4856"/>
                  </a:cubicBezTo>
                  <a:close/>
                  <a:moveTo>
                    <a:pt x="69453" y="4025"/>
                  </a:moveTo>
                  <a:cubicBezTo>
                    <a:pt x="70014" y="4025"/>
                    <a:pt x="70574" y="4026"/>
                    <a:pt x="71135" y="4028"/>
                  </a:cubicBezTo>
                  <a:lnTo>
                    <a:pt x="71135" y="4035"/>
                  </a:lnTo>
                  <a:lnTo>
                    <a:pt x="71162" y="4035"/>
                  </a:lnTo>
                  <a:lnTo>
                    <a:pt x="71155" y="5326"/>
                  </a:lnTo>
                  <a:cubicBezTo>
                    <a:pt x="70593" y="5324"/>
                    <a:pt x="70031" y="5322"/>
                    <a:pt x="69468" y="5322"/>
                  </a:cubicBezTo>
                  <a:cubicBezTo>
                    <a:pt x="68819" y="5322"/>
                    <a:pt x="68169" y="5324"/>
                    <a:pt x="67519" y="5327"/>
                  </a:cubicBezTo>
                  <a:lnTo>
                    <a:pt x="67510" y="4029"/>
                  </a:lnTo>
                  <a:cubicBezTo>
                    <a:pt x="68157" y="4026"/>
                    <a:pt x="68805" y="4025"/>
                    <a:pt x="69453" y="4025"/>
                  </a:cubicBezTo>
                  <a:close/>
                  <a:moveTo>
                    <a:pt x="71325" y="4040"/>
                  </a:moveTo>
                  <a:cubicBezTo>
                    <a:pt x="72145" y="4050"/>
                    <a:pt x="72966" y="4061"/>
                    <a:pt x="73787" y="4076"/>
                  </a:cubicBezTo>
                  <a:lnTo>
                    <a:pt x="73768" y="5343"/>
                  </a:lnTo>
                  <a:cubicBezTo>
                    <a:pt x="73580" y="5341"/>
                    <a:pt x="73391" y="5341"/>
                    <a:pt x="73202" y="5340"/>
                  </a:cubicBezTo>
                  <a:lnTo>
                    <a:pt x="73207" y="4866"/>
                  </a:lnTo>
                  <a:cubicBezTo>
                    <a:pt x="73207" y="4822"/>
                    <a:pt x="73171" y="4784"/>
                    <a:pt x="73126" y="4784"/>
                  </a:cubicBezTo>
                  <a:cubicBezTo>
                    <a:pt x="73125" y="4784"/>
                    <a:pt x="73123" y="4784"/>
                    <a:pt x="73121" y="4784"/>
                  </a:cubicBezTo>
                  <a:cubicBezTo>
                    <a:pt x="73079" y="4784"/>
                    <a:pt x="73044" y="4822"/>
                    <a:pt x="73044" y="4865"/>
                  </a:cubicBezTo>
                  <a:lnTo>
                    <a:pt x="73038" y="5338"/>
                  </a:lnTo>
                  <a:lnTo>
                    <a:pt x="72314" y="5333"/>
                  </a:lnTo>
                  <a:lnTo>
                    <a:pt x="72340" y="4202"/>
                  </a:lnTo>
                  <a:cubicBezTo>
                    <a:pt x="72340" y="4155"/>
                    <a:pt x="72304" y="4119"/>
                    <a:pt x="72259" y="4117"/>
                  </a:cubicBezTo>
                  <a:cubicBezTo>
                    <a:pt x="72253" y="4117"/>
                    <a:pt x="72246" y="4117"/>
                    <a:pt x="72241" y="4119"/>
                  </a:cubicBezTo>
                  <a:cubicBezTo>
                    <a:pt x="72228" y="4107"/>
                    <a:pt x="72210" y="4100"/>
                    <a:pt x="72190" y="4100"/>
                  </a:cubicBezTo>
                  <a:cubicBezTo>
                    <a:pt x="72145" y="4100"/>
                    <a:pt x="72108" y="4136"/>
                    <a:pt x="72108" y="4181"/>
                  </a:cubicBezTo>
                  <a:lnTo>
                    <a:pt x="72098" y="5328"/>
                  </a:lnTo>
                  <a:cubicBezTo>
                    <a:pt x="71839" y="5327"/>
                    <a:pt x="71580" y="5327"/>
                    <a:pt x="71320" y="5326"/>
                  </a:cubicBezTo>
                  <a:lnTo>
                    <a:pt x="71325" y="4040"/>
                  </a:lnTo>
                  <a:close/>
                  <a:moveTo>
                    <a:pt x="67346" y="4029"/>
                  </a:moveTo>
                  <a:lnTo>
                    <a:pt x="67356" y="5327"/>
                  </a:lnTo>
                  <a:cubicBezTo>
                    <a:pt x="67166" y="5328"/>
                    <a:pt x="66977" y="5328"/>
                    <a:pt x="66788" y="5331"/>
                  </a:cubicBezTo>
                  <a:lnTo>
                    <a:pt x="66784" y="4858"/>
                  </a:lnTo>
                  <a:cubicBezTo>
                    <a:pt x="66784" y="4813"/>
                    <a:pt x="66747" y="4780"/>
                    <a:pt x="66702" y="4777"/>
                  </a:cubicBezTo>
                  <a:cubicBezTo>
                    <a:pt x="66657" y="4777"/>
                    <a:pt x="66621" y="4814"/>
                    <a:pt x="66621" y="4859"/>
                  </a:cubicBezTo>
                  <a:lnTo>
                    <a:pt x="66624" y="5333"/>
                  </a:lnTo>
                  <a:lnTo>
                    <a:pt x="65847" y="5338"/>
                  </a:lnTo>
                  <a:lnTo>
                    <a:pt x="65832" y="4188"/>
                  </a:lnTo>
                  <a:cubicBezTo>
                    <a:pt x="65832" y="4145"/>
                    <a:pt x="65798" y="4107"/>
                    <a:pt x="65757" y="4107"/>
                  </a:cubicBezTo>
                  <a:cubicBezTo>
                    <a:pt x="65755" y="4107"/>
                    <a:pt x="65752" y="4107"/>
                    <a:pt x="65750" y="4107"/>
                  </a:cubicBezTo>
                  <a:cubicBezTo>
                    <a:pt x="65704" y="4107"/>
                    <a:pt x="65668" y="4145"/>
                    <a:pt x="65668" y="4189"/>
                  </a:cubicBezTo>
                  <a:lnTo>
                    <a:pt x="65682" y="5337"/>
                  </a:lnTo>
                  <a:cubicBezTo>
                    <a:pt x="65423" y="5340"/>
                    <a:pt x="65164" y="5343"/>
                    <a:pt x="64905" y="5346"/>
                  </a:cubicBezTo>
                  <a:lnTo>
                    <a:pt x="64886" y="4047"/>
                  </a:lnTo>
                  <a:cubicBezTo>
                    <a:pt x="65704" y="4038"/>
                    <a:pt x="66525" y="4032"/>
                    <a:pt x="67346" y="4029"/>
                  </a:cubicBezTo>
                  <a:close/>
                  <a:moveTo>
                    <a:pt x="22248" y="4733"/>
                  </a:moveTo>
                  <a:cubicBezTo>
                    <a:pt x="22246" y="4733"/>
                    <a:pt x="22243" y="4733"/>
                    <a:pt x="22240" y="4734"/>
                  </a:cubicBezTo>
                  <a:cubicBezTo>
                    <a:pt x="20737" y="4881"/>
                    <a:pt x="19216" y="5036"/>
                    <a:pt x="17720" y="5197"/>
                  </a:cubicBezTo>
                  <a:cubicBezTo>
                    <a:pt x="17675" y="5203"/>
                    <a:pt x="17642" y="5242"/>
                    <a:pt x="17648" y="5288"/>
                  </a:cubicBezTo>
                  <a:cubicBezTo>
                    <a:pt x="17654" y="5331"/>
                    <a:pt x="17687" y="5362"/>
                    <a:pt x="17729" y="5362"/>
                  </a:cubicBezTo>
                  <a:lnTo>
                    <a:pt x="17739" y="5362"/>
                  </a:lnTo>
                  <a:cubicBezTo>
                    <a:pt x="19234" y="5202"/>
                    <a:pt x="20753" y="5045"/>
                    <a:pt x="22256" y="4896"/>
                  </a:cubicBezTo>
                  <a:cubicBezTo>
                    <a:pt x="22301" y="4894"/>
                    <a:pt x="22334" y="4852"/>
                    <a:pt x="22330" y="4807"/>
                  </a:cubicBezTo>
                  <a:cubicBezTo>
                    <a:pt x="22327" y="4765"/>
                    <a:pt x="22290" y="4733"/>
                    <a:pt x="22248" y="4733"/>
                  </a:cubicBezTo>
                  <a:close/>
                  <a:moveTo>
                    <a:pt x="27488" y="5168"/>
                  </a:moveTo>
                  <a:cubicBezTo>
                    <a:pt x="27484" y="5168"/>
                    <a:pt x="27481" y="5168"/>
                    <a:pt x="27478" y="5169"/>
                  </a:cubicBezTo>
                  <a:lnTo>
                    <a:pt x="26745" y="5233"/>
                  </a:lnTo>
                  <a:cubicBezTo>
                    <a:pt x="26703" y="5235"/>
                    <a:pt x="26670" y="5275"/>
                    <a:pt x="26674" y="5320"/>
                  </a:cubicBezTo>
                  <a:cubicBezTo>
                    <a:pt x="26677" y="5363"/>
                    <a:pt x="26713" y="5396"/>
                    <a:pt x="26755" y="5396"/>
                  </a:cubicBezTo>
                  <a:lnTo>
                    <a:pt x="26762" y="5396"/>
                  </a:lnTo>
                  <a:lnTo>
                    <a:pt x="27492" y="5331"/>
                  </a:lnTo>
                  <a:cubicBezTo>
                    <a:pt x="27538" y="5327"/>
                    <a:pt x="27571" y="5288"/>
                    <a:pt x="27567" y="5242"/>
                  </a:cubicBezTo>
                  <a:cubicBezTo>
                    <a:pt x="27563" y="5201"/>
                    <a:pt x="27528" y="5168"/>
                    <a:pt x="27488" y="5168"/>
                  </a:cubicBezTo>
                  <a:close/>
                  <a:moveTo>
                    <a:pt x="64721" y="4050"/>
                  </a:moveTo>
                  <a:lnTo>
                    <a:pt x="64739" y="5347"/>
                  </a:lnTo>
                  <a:cubicBezTo>
                    <a:pt x="63528" y="5357"/>
                    <a:pt x="62317" y="5376"/>
                    <a:pt x="61103" y="5398"/>
                  </a:cubicBezTo>
                  <a:lnTo>
                    <a:pt x="61070" y="4100"/>
                  </a:lnTo>
                  <a:cubicBezTo>
                    <a:pt x="62287" y="4078"/>
                    <a:pt x="63504" y="4061"/>
                    <a:pt x="64721" y="4050"/>
                  </a:cubicBezTo>
                  <a:close/>
                  <a:moveTo>
                    <a:pt x="60907" y="4101"/>
                  </a:moveTo>
                  <a:lnTo>
                    <a:pt x="60942" y="5399"/>
                  </a:lnTo>
                  <a:cubicBezTo>
                    <a:pt x="60753" y="5403"/>
                    <a:pt x="60563" y="5406"/>
                    <a:pt x="60374" y="5408"/>
                  </a:cubicBezTo>
                  <a:lnTo>
                    <a:pt x="60360" y="4932"/>
                  </a:lnTo>
                  <a:cubicBezTo>
                    <a:pt x="60359" y="4888"/>
                    <a:pt x="60323" y="4856"/>
                    <a:pt x="60275" y="4853"/>
                  </a:cubicBezTo>
                  <a:cubicBezTo>
                    <a:pt x="60230" y="4856"/>
                    <a:pt x="60194" y="4894"/>
                    <a:pt x="60196" y="4938"/>
                  </a:cubicBezTo>
                  <a:lnTo>
                    <a:pt x="60210" y="5412"/>
                  </a:lnTo>
                  <a:lnTo>
                    <a:pt x="59433" y="5428"/>
                  </a:lnTo>
                  <a:lnTo>
                    <a:pt x="59395" y="4277"/>
                  </a:lnTo>
                  <a:cubicBezTo>
                    <a:pt x="59394" y="4234"/>
                    <a:pt x="59359" y="4198"/>
                    <a:pt x="59315" y="4198"/>
                  </a:cubicBezTo>
                  <a:cubicBezTo>
                    <a:pt x="59314" y="4198"/>
                    <a:pt x="59312" y="4198"/>
                    <a:pt x="59310" y="4198"/>
                  </a:cubicBezTo>
                  <a:cubicBezTo>
                    <a:pt x="59266" y="4201"/>
                    <a:pt x="59230" y="4238"/>
                    <a:pt x="59231" y="4283"/>
                  </a:cubicBezTo>
                  <a:lnTo>
                    <a:pt x="59270" y="5432"/>
                  </a:lnTo>
                  <a:cubicBezTo>
                    <a:pt x="59011" y="5436"/>
                    <a:pt x="58752" y="5444"/>
                    <a:pt x="58492" y="5449"/>
                  </a:cubicBezTo>
                  <a:lnTo>
                    <a:pt x="58446" y="4152"/>
                  </a:lnTo>
                  <a:cubicBezTo>
                    <a:pt x="59267" y="4132"/>
                    <a:pt x="60086" y="4116"/>
                    <a:pt x="60907" y="4101"/>
                  </a:cubicBezTo>
                  <a:close/>
                  <a:moveTo>
                    <a:pt x="73953" y="4076"/>
                  </a:moveTo>
                  <a:cubicBezTo>
                    <a:pt x="75194" y="4097"/>
                    <a:pt x="76435" y="4125"/>
                    <a:pt x="77675" y="4158"/>
                  </a:cubicBezTo>
                  <a:lnTo>
                    <a:pt x="77623" y="5454"/>
                  </a:lnTo>
                  <a:cubicBezTo>
                    <a:pt x="76394" y="5422"/>
                    <a:pt x="75164" y="5396"/>
                    <a:pt x="73934" y="5373"/>
                  </a:cubicBezTo>
                  <a:lnTo>
                    <a:pt x="73953" y="4076"/>
                  </a:lnTo>
                  <a:close/>
                  <a:moveTo>
                    <a:pt x="23112" y="5242"/>
                  </a:moveTo>
                  <a:cubicBezTo>
                    <a:pt x="23110" y="5242"/>
                    <a:pt x="23107" y="5242"/>
                    <a:pt x="23104" y="5242"/>
                  </a:cubicBezTo>
                  <a:lnTo>
                    <a:pt x="21889" y="5362"/>
                  </a:lnTo>
                  <a:cubicBezTo>
                    <a:pt x="21844" y="5367"/>
                    <a:pt x="21811" y="5406"/>
                    <a:pt x="21816" y="5451"/>
                  </a:cubicBezTo>
                  <a:cubicBezTo>
                    <a:pt x="21818" y="5494"/>
                    <a:pt x="21854" y="5526"/>
                    <a:pt x="21896" y="5526"/>
                  </a:cubicBezTo>
                  <a:lnTo>
                    <a:pt x="21905" y="5526"/>
                  </a:lnTo>
                  <a:lnTo>
                    <a:pt x="23120" y="5406"/>
                  </a:lnTo>
                  <a:cubicBezTo>
                    <a:pt x="23165" y="5403"/>
                    <a:pt x="23198" y="5362"/>
                    <a:pt x="23194" y="5317"/>
                  </a:cubicBezTo>
                  <a:cubicBezTo>
                    <a:pt x="23191" y="5274"/>
                    <a:pt x="23154" y="5242"/>
                    <a:pt x="23112" y="5242"/>
                  </a:cubicBezTo>
                  <a:close/>
                  <a:moveTo>
                    <a:pt x="77839" y="4161"/>
                  </a:moveTo>
                  <a:cubicBezTo>
                    <a:pt x="78659" y="4182"/>
                    <a:pt x="79478" y="4205"/>
                    <a:pt x="80299" y="4231"/>
                  </a:cubicBezTo>
                  <a:lnTo>
                    <a:pt x="80239" y="5527"/>
                  </a:lnTo>
                  <a:lnTo>
                    <a:pt x="79671" y="5510"/>
                  </a:lnTo>
                  <a:lnTo>
                    <a:pt x="79693" y="5039"/>
                  </a:lnTo>
                  <a:cubicBezTo>
                    <a:pt x="79696" y="4991"/>
                    <a:pt x="79660" y="4954"/>
                    <a:pt x="79615" y="4953"/>
                  </a:cubicBezTo>
                  <a:cubicBezTo>
                    <a:pt x="79612" y="4952"/>
                    <a:pt x="79609" y="4952"/>
                    <a:pt x="79606" y="4952"/>
                  </a:cubicBezTo>
                  <a:cubicBezTo>
                    <a:pt x="79564" y="4952"/>
                    <a:pt x="79530" y="4987"/>
                    <a:pt x="79529" y="5030"/>
                  </a:cubicBezTo>
                  <a:lnTo>
                    <a:pt x="79507" y="5506"/>
                  </a:lnTo>
                  <a:lnTo>
                    <a:pt x="78729" y="5484"/>
                  </a:lnTo>
                  <a:lnTo>
                    <a:pt x="78778" y="4335"/>
                  </a:lnTo>
                  <a:cubicBezTo>
                    <a:pt x="78780" y="4290"/>
                    <a:pt x="78744" y="4253"/>
                    <a:pt x="78699" y="4250"/>
                  </a:cubicBezTo>
                  <a:cubicBezTo>
                    <a:pt x="78698" y="4250"/>
                    <a:pt x="78696" y="4250"/>
                    <a:pt x="78694" y="4250"/>
                  </a:cubicBezTo>
                  <a:cubicBezTo>
                    <a:pt x="78652" y="4250"/>
                    <a:pt x="78616" y="4286"/>
                    <a:pt x="78614" y="4329"/>
                  </a:cubicBezTo>
                  <a:lnTo>
                    <a:pt x="78565" y="5480"/>
                  </a:lnTo>
                  <a:lnTo>
                    <a:pt x="77788" y="5458"/>
                  </a:lnTo>
                  <a:lnTo>
                    <a:pt x="77839" y="4161"/>
                  </a:lnTo>
                  <a:close/>
                  <a:moveTo>
                    <a:pt x="58283" y="4155"/>
                  </a:moveTo>
                  <a:lnTo>
                    <a:pt x="58328" y="5454"/>
                  </a:lnTo>
                  <a:cubicBezTo>
                    <a:pt x="57117" y="5483"/>
                    <a:pt x="55907" y="5514"/>
                    <a:pt x="54695" y="5552"/>
                  </a:cubicBezTo>
                  <a:lnTo>
                    <a:pt x="54634" y="4254"/>
                  </a:lnTo>
                  <a:cubicBezTo>
                    <a:pt x="55851" y="4217"/>
                    <a:pt x="57067" y="4184"/>
                    <a:pt x="58283" y="4155"/>
                  </a:cubicBezTo>
                  <a:close/>
                  <a:moveTo>
                    <a:pt x="53863" y="5021"/>
                  </a:moveTo>
                  <a:cubicBezTo>
                    <a:pt x="53860" y="5021"/>
                    <a:pt x="53858" y="5021"/>
                    <a:pt x="53855" y="5022"/>
                  </a:cubicBezTo>
                  <a:cubicBezTo>
                    <a:pt x="53809" y="5023"/>
                    <a:pt x="53773" y="5062"/>
                    <a:pt x="53778" y="5108"/>
                  </a:cubicBezTo>
                  <a:lnTo>
                    <a:pt x="53801" y="5579"/>
                  </a:lnTo>
                  <a:cubicBezTo>
                    <a:pt x="53855" y="5576"/>
                    <a:pt x="53910" y="5572"/>
                    <a:pt x="53965" y="5569"/>
                  </a:cubicBezTo>
                  <a:lnTo>
                    <a:pt x="53942" y="5098"/>
                  </a:lnTo>
                  <a:cubicBezTo>
                    <a:pt x="53939" y="5056"/>
                    <a:pt x="53904" y="5021"/>
                    <a:pt x="53863" y="5021"/>
                  </a:cubicBezTo>
                  <a:close/>
                  <a:moveTo>
                    <a:pt x="54470" y="4260"/>
                  </a:moveTo>
                  <a:lnTo>
                    <a:pt x="54532" y="5557"/>
                  </a:lnTo>
                  <a:cubicBezTo>
                    <a:pt x="54030" y="5572"/>
                    <a:pt x="53527" y="5588"/>
                    <a:pt x="53023" y="5606"/>
                  </a:cubicBezTo>
                  <a:lnTo>
                    <a:pt x="52962" y="4454"/>
                  </a:lnTo>
                  <a:cubicBezTo>
                    <a:pt x="52960" y="4411"/>
                    <a:pt x="52922" y="4377"/>
                    <a:pt x="52879" y="4377"/>
                  </a:cubicBezTo>
                  <a:cubicBezTo>
                    <a:pt x="52878" y="4377"/>
                    <a:pt x="52877" y="4377"/>
                    <a:pt x="52876" y="4377"/>
                  </a:cubicBezTo>
                  <a:cubicBezTo>
                    <a:pt x="52830" y="4378"/>
                    <a:pt x="52797" y="4418"/>
                    <a:pt x="52798" y="4463"/>
                  </a:cubicBezTo>
                  <a:lnTo>
                    <a:pt x="52859" y="5612"/>
                  </a:lnTo>
                  <a:cubicBezTo>
                    <a:pt x="52600" y="5621"/>
                    <a:pt x="52343" y="5629"/>
                    <a:pt x="52084" y="5638"/>
                  </a:cubicBezTo>
                  <a:lnTo>
                    <a:pt x="52012" y="4342"/>
                  </a:lnTo>
                  <a:cubicBezTo>
                    <a:pt x="52833" y="4312"/>
                    <a:pt x="53651" y="4284"/>
                    <a:pt x="54470" y="4260"/>
                  </a:cubicBezTo>
                  <a:close/>
                  <a:moveTo>
                    <a:pt x="124449" y="3718"/>
                  </a:moveTo>
                  <a:cubicBezTo>
                    <a:pt x="124513" y="3718"/>
                    <a:pt x="124578" y="3722"/>
                    <a:pt x="124644" y="3730"/>
                  </a:cubicBezTo>
                  <a:cubicBezTo>
                    <a:pt x="124975" y="3772"/>
                    <a:pt x="125268" y="3910"/>
                    <a:pt x="125465" y="4122"/>
                  </a:cubicBezTo>
                  <a:cubicBezTo>
                    <a:pt x="125656" y="4326"/>
                    <a:pt x="125736" y="4577"/>
                    <a:pt x="125688" y="4823"/>
                  </a:cubicBezTo>
                  <a:lnTo>
                    <a:pt x="125528" y="5658"/>
                  </a:lnTo>
                  <a:cubicBezTo>
                    <a:pt x="125436" y="5648"/>
                    <a:pt x="125344" y="5635"/>
                    <a:pt x="125253" y="5624"/>
                  </a:cubicBezTo>
                  <a:lnTo>
                    <a:pt x="125256" y="5606"/>
                  </a:lnTo>
                  <a:cubicBezTo>
                    <a:pt x="125265" y="5563"/>
                    <a:pt x="125236" y="5520"/>
                    <a:pt x="125191" y="5511"/>
                  </a:cubicBezTo>
                  <a:cubicBezTo>
                    <a:pt x="125185" y="5510"/>
                    <a:pt x="125180" y="5509"/>
                    <a:pt x="125174" y="5509"/>
                  </a:cubicBezTo>
                  <a:cubicBezTo>
                    <a:pt x="125137" y="5509"/>
                    <a:pt x="125104" y="5536"/>
                    <a:pt x="125096" y="5576"/>
                  </a:cubicBezTo>
                  <a:lnTo>
                    <a:pt x="125091" y="5603"/>
                  </a:lnTo>
                  <a:cubicBezTo>
                    <a:pt x="124854" y="5576"/>
                    <a:pt x="124621" y="5546"/>
                    <a:pt x="124386" y="5517"/>
                  </a:cubicBezTo>
                  <a:lnTo>
                    <a:pt x="124447" y="5205"/>
                  </a:lnTo>
                  <a:cubicBezTo>
                    <a:pt x="124455" y="5160"/>
                    <a:pt x="124427" y="5118"/>
                    <a:pt x="124382" y="5110"/>
                  </a:cubicBezTo>
                  <a:cubicBezTo>
                    <a:pt x="124376" y="5108"/>
                    <a:pt x="124370" y="5108"/>
                    <a:pt x="124364" y="5108"/>
                  </a:cubicBezTo>
                  <a:cubicBezTo>
                    <a:pt x="124326" y="5108"/>
                    <a:pt x="124294" y="5134"/>
                    <a:pt x="124286" y="5174"/>
                  </a:cubicBezTo>
                  <a:lnTo>
                    <a:pt x="124225" y="5498"/>
                  </a:lnTo>
                  <a:cubicBezTo>
                    <a:pt x="124034" y="5474"/>
                    <a:pt x="123845" y="5452"/>
                    <a:pt x="123656" y="5429"/>
                  </a:cubicBezTo>
                  <a:lnTo>
                    <a:pt x="123809" y="4606"/>
                  </a:lnTo>
                  <a:cubicBezTo>
                    <a:pt x="123816" y="4559"/>
                    <a:pt x="123787" y="4519"/>
                    <a:pt x="123743" y="4509"/>
                  </a:cubicBezTo>
                  <a:cubicBezTo>
                    <a:pt x="123739" y="4509"/>
                    <a:pt x="123735" y="4508"/>
                    <a:pt x="123731" y="4508"/>
                  </a:cubicBezTo>
                  <a:cubicBezTo>
                    <a:pt x="123691" y="4508"/>
                    <a:pt x="123655" y="4536"/>
                    <a:pt x="123648" y="4577"/>
                  </a:cubicBezTo>
                  <a:lnTo>
                    <a:pt x="123492" y="5412"/>
                  </a:lnTo>
                  <a:cubicBezTo>
                    <a:pt x="123354" y="5393"/>
                    <a:pt x="123217" y="5377"/>
                    <a:pt x="123080" y="5362"/>
                  </a:cubicBezTo>
                  <a:lnTo>
                    <a:pt x="123231" y="4534"/>
                  </a:lnTo>
                  <a:cubicBezTo>
                    <a:pt x="123319" y="4056"/>
                    <a:pt x="123844" y="3718"/>
                    <a:pt x="124449" y="3718"/>
                  </a:cubicBezTo>
                  <a:close/>
                  <a:moveTo>
                    <a:pt x="80463" y="4237"/>
                  </a:moveTo>
                  <a:cubicBezTo>
                    <a:pt x="81679" y="4274"/>
                    <a:pt x="82895" y="4318"/>
                    <a:pt x="84111" y="4364"/>
                  </a:cubicBezTo>
                  <a:lnTo>
                    <a:pt x="84035" y="5661"/>
                  </a:lnTo>
                  <a:cubicBezTo>
                    <a:pt x="82823" y="5615"/>
                    <a:pt x="81614" y="5572"/>
                    <a:pt x="80403" y="5534"/>
                  </a:cubicBezTo>
                  <a:lnTo>
                    <a:pt x="80463" y="4237"/>
                  </a:lnTo>
                  <a:close/>
                  <a:moveTo>
                    <a:pt x="84276" y="4371"/>
                  </a:moveTo>
                  <a:cubicBezTo>
                    <a:pt x="85094" y="4404"/>
                    <a:pt x="85914" y="4438"/>
                    <a:pt x="86733" y="4474"/>
                  </a:cubicBezTo>
                  <a:lnTo>
                    <a:pt x="86642" y="5766"/>
                  </a:lnTo>
                  <a:cubicBezTo>
                    <a:pt x="86454" y="5758"/>
                    <a:pt x="86265" y="5750"/>
                    <a:pt x="86077" y="5742"/>
                  </a:cubicBezTo>
                  <a:lnTo>
                    <a:pt x="86107" y="5269"/>
                  </a:lnTo>
                  <a:cubicBezTo>
                    <a:pt x="86110" y="5225"/>
                    <a:pt x="86077" y="5187"/>
                    <a:pt x="86030" y="5183"/>
                  </a:cubicBezTo>
                  <a:cubicBezTo>
                    <a:pt x="85986" y="5183"/>
                    <a:pt x="85948" y="5216"/>
                    <a:pt x="85944" y="5261"/>
                  </a:cubicBezTo>
                  <a:lnTo>
                    <a:pt x="85914" y="5736"/>
                  </a:lnTo>
                  <a:cubicBezTo>
                    <a:pt x="85655" y="5724"/>
                    <a:pt x="85397" y="5714"/>
                    <a:pt x="85138" y="5703"/>
                  </a:cubicBezTo>
                  <a:lnTo>
                    <a:pt x="85210" y="4557"/>
                  </a:lnTo>
                  <a:cubicBezTo>
                    <a:pt x="85213" y="4512"/>
                    <a:pt x="85178" y="4474"/>
                    <a:pt x="85133" y="4470"/>
                  </a:cubicBezTo>
                  <a:cubicBezTo>
                    <a:pt x="85132" y="4470"/>
                    <a:pt x="85131" y="4470"/>
                    <a:pt x="85131" y="4470"/>
                  </a:cubicBezTo>
                  <a:cubicBezTo>
                    <a:pt x="85086" y="4470"/>
                    <a:pt x="85050" y="4504"/>
                    <a:pt x="85047" y="4548"/>
                  </a:cubicBezTo>
                  <a:lnTo>
                    <a:pt x="84975" y="5699"/>
                  </a:lnTo>
                  <a:cubicBezTo>
                    <a:pt x="84716" y="5687"/>
                    <a:pt x="84458" y="5678"/>
                    <a:pt x="84199" y="5667"/>
                  </a:cubicBezTo>
                  <a:lnTo>
                    <a:pt x="84276" y="4371"/>
                  </a:lnTo>
                  <a:close/>
                  <a:moveTo>
                    <a:pt x="24665" y="5420"/>
                  </a:moveTo>
                  <a:cubicBezTo>
                    <a:pt x="24663" y="5420"/>
                    <a:pt x="24662" y="5420"/>
                    <a:pt x="24660" y="5421"/>
                  </a:cubicBezTo>
                  <a:cubicBezTo>
                    <a:pt x="23954" y="5487"/>
                    <a:pt x="23248" y="5555"/>
                    <a:pt x="22543" y="5622"/>
                  </a:cubicBezTo>
                  <a:cubicBezTo>
                    <a:pt x="22500" y="5628"/>
                    <a:pt x="22466" y="5667"/>
                    <a:pt x="22471" y="5713"/>
                  </a:cubicBezTo>
                  <a:cubicBezTo>
                    <a:pt x="22474" y="5756"/>
                    <a:pt x="22510" y="5786"/>
                    <a:pt x="22551" y="5786"/>
                  </a:cubicBezTo>
                  <a:lnTo>
                    <a:pt x="22559" y="5786"/>
                  </a:lnTo>
                  <a:cubicBezTo>
                    <a:pt x="23264" y="5717"/>
                    <a:pt x="23970" y="5650"/>
                    <a:pt x="24676" y="5585"/>
                  </a:cubicBezTo>
                  <a:cubicBezTo>
                    <a:pt x="24720" y="5580"/>
                    <a:pt x="24753" y="5540"/>
                    <a:pt x="24749" y="5494"/>
                  </a:cubicBezTo>
                  <a:cubicBezTo>
                    <a:pt x="24746" y="5451"/>
                    <a:pt x="24708" y="5420"/>
                    <a:pt x="24665" y="5420"/>
                  </a:cubicBezTo>
                  <a:close/>
                  <a:moveTo>
                    <a:pt x="51848" y="4349"/>
                  </a:moveTo>
                  <a:lnTo>
                    <a:pt x="51920" y="5645"/>
                  </a:lnTo>
                  <a:cubicBezTo>
                    <a:pt x="50710" y="5688"/>
                    <a:pt x="49501" y="5739"/>
                    <a:pt x="48291" y="5794"/>
                  </a:cubicBezTo>
                  <a:lnTo>
                    <a:pt x="48203" y="4498"/>
                  </a:lnTo>
                  <a:cubicBezTo>
                    <a:pt x="49417" y="4443"/>
                    <a:pt x="50632" y="4395"/>
                    <a:pt x="51848" y="4349"/>
                  </a:cubicBezTo>
                  <a:close/>
                  <a:moveTo>
                    <a:pt x="19314" y="5623"/>
                  </a:moveTo>
                  <a:cubicBezTo>
                    <a:pt x="19311" y="5623"/>
                    <a:pt x="19308" y="5623"/>
                    <a:pt x="19306" y="5624"/>
                  </a:cubicBezTo>
                  <a:lnTo>
                    <a:pt x="18676" y="5691"/>
                  </a:lnTo>
                  <a:cubicBezTo>
                    <a:pt x="18632" y="5696"/>
                    <a:pt x="18598" y="5736"/>
                    <a:pt x="18603" y="5781"/>
                  </a:cubicBezTo>
                  <a:cubicBezTo>
                    <a:pt x="18606" y="5822"/>
                    <a:pt x="18642" y="5854"/>
                    <a:pt x="18683" y="5854"/>
                  </a:cubicBezTo>
                  <a:lnTo>
                    <a:pt x="18692" y="5854"/>
                  </a:lnTo>
                  <a:lnTo>
                    <a:pt x="19323" y="5788"/>
                  </a:lnTo>
                  <a:cubicBezTo>
                    <a:pt x="19367" y="5782"/>
                    <a:pt x="19399" y="5743"/>
                    <a:pt x="19396" y="5697"/>
                  </a:cubicBezTo>
                  <a:cubicBezTo>
                    <a:pt x="19391" y="5655"/>
                    <a:pt x="19356" y="5623"/>
                    <a:pt x="19314" y="5623"/>
                  </a:cubicBezTo>
                  <a:close/>
                  <a:moveTo>
                    <a:pt x="109442" y="5528"/>
                  </a:moveTo>
                  <a:cubicBezTo>
                    <a:pt x="109404" y="5528"/>
                    <a:pt x="109369" y="5561"/>
                    <a:pt x="109365" y="5602"/>
                  </a:cubicBezTo>
                  <a:cubicBezTo>
                    <a:pt x="109362" y="5648"/>
                    <a:pt x="109394" y="5687"/>
                    <a:pt x="109439" y="5693"/>
                  </a:cubicBezTo>
                  <a:cubicBezTo>
                    <a:pt x="110085" y="5752"/>
                    <a:pt x="110730" y="5811"/>
                    <a:pt x="111374" y="5874"/>
                  </a:cubicBezTo>
                  <a:lnTo>
                    <a:pt x="111381" y="5874"/>
                  </a:lnTo>
                  <a:cubicBezTo>
                    <a:pt x="111423" y="5874"/>
                    <a:pt x="111459" y="5843"/>
                    <a:pt x="111462" y="5801"/>
                  </a:cubicBezTo>
                  <a:cubicBezTo>
                    <a:pt x="111466" y="5756"/>
                    <a:pt x="111433" y="5716"/>
                    <a:pt x="111388" y="5710"/>
                  </a:cubicBezTo>
                  <a:cubicBezTo>
                    <a:pt x="110745" y="5650"/>
                    <a:pt x="110098" y="5588"/>
                    <a:pt x="109452" y="5529"/>
                  </a:cubicBezTo>
                  <a:cubicBezTo>
                    <a:pt x="109448" y="5528"/>
                    <a:pt x="109445" y="5528"/>
                    <a:pt x="109442" y="5528"/>
                  </a:cubicBezTo>
                  <a:close/>
                  <a:moveTo>
                    <a:pt x="61109" y="5688"/>
                  </a:moveTo>
                  <a:cubicBezTo>
                    <a:pt x="60475" y="5700"/>
                    <a:pt x="59842" y="5713"/>
                    <a:pt x="59208" y="5724"/>
                  </a:cubicBezTo>
                  <a:cubicBezTo>
                    <a:pt x="59163" y="5727"/>
                    <a:pt x="59127" y="5763"/>
                    <a:pt x="59127" y="5809"/>
                  </a:cubicBezTo>
                  <a:cubicBezTo>
                    <a:pt x="59129" y="5854"/>
                    <a:pt x="59165" y="5890"/>
                    <a:pt x="59209" y="5890"/>
                  </a:cubicBezTo>
                  <a:lnTo>
                    <a:pt x="59212" y="5890"/>
                  </a:lnTo>
                  <a:cubicBezTo>
                    <a:pt x="59846" y="5876"/>
                    <a:pt x="60480" y="5866"/>
                    <a:pt x="61113" y="5854"/>
                  </a:cubicBezTo>
                  <a:cubicBezTo>
                    <a:pt x="61158" y="5853"/>
                    <a:pt x="61194" y="5815"/>
                    <a:pt x="61192" y="5771"/>
                  </a:cubicBezTo>
                  <a:cubicBezTo>
                    <a:pt x="61192" y="5724"/>
                    <a:pt x="61154" y="5691"/>
                    <a:pt x="61109" y="5688"/>
                  </a:cubicBezTo>
                  <a:close/>
                  <a:moveTo>
                    <a:pt x="119794" y="5460"/>
                  </a:moveTo>
                  <a:cubicBezTo>
                    <a:pt x="119752" y="5460"/>
                    <a:pt x="119716" y="5490"/>
                    <a:pt x="119712" y="5533"/>
                  </a:cubicBezTo>
                  <a:cubicBezTo>
                    <a:pt x="119709" y="5578"/>
                    <a:pt x="119739" y="5619"/>
                    <a:pt x="119784" y="5624"/>
                  </a:cubicBezTo>
                  <a:cubicBezTo>
                    <a:pt x="120551" y="5710"/>
                    <a:pt x="121318" y="5799"/>
                    <a:pt x="122085" y="5890"/>
                  </a:cubicBezTo>
                  <a:lnTo>
                    <a:pt x="122094" y="5890"/>
                  </a:lnTo>
                  <a:cubicBezTo>
                    <a:pt x="122136" y="5890"/>
                    <a:pt x="122169" y="5860"/>
                    <a:pt x="122174" y="5818"/>
                  </a:cubicBezTo>
                  <a:cubicBezTo>
                    <a:pt x="122180" y="5773"/>
                    <a:pt x="122147" y="5732"/>
                    <a:pt x="122102" y="5727"/>
                  </a:cubicBezTo>
                  <a:cubicBezTo>
                    <a:pt x="121336" y="5637"/>
                    <a:pt x="120569" y="5549"/>
                    <a:pt x="119803" y="5461"/>
                  </a:cubicBezTo>
                  <a:cubicBezTo>
                    <a:pt x="119800" y="5461"/>
                    <a:pt x="119797" y="5460"/>
                    <a:pt x="119794" y="5460"/>
                  </a:cubicBezTo>
                  <a:close/>
                  <a:moveTo>
                    <a:pt x="48039" y="4503"/>
                  </a:moveTo>
                  <a:lnTo>
                    <a:pt x="48127" y="5799"/>
                  </a:lnTo>
                  <a:cubicBezTo>
                    <a:pt x="47938" y="5808"/>
                    <a:pt x="47749" y="5817"/>
                    <a:pt x="47564" y="5822"/>
                  </a:cubicBezTo>
                  <a:lnTo>
                    <a:pt x="47529" y="5346"/>
                  </a:lnTo>
                  <a:cubicBezTo>
                    <a:pt x="47525" y="5301"/>
                    <a:pt x="47489" y="5269"/>
                    <a:pt x="47447" y="5269"/>
                  </a:cubicBezTo>
                  <a:cubicBezTo>
                    <a:pt x="47445" y="5269"/>
                    <a:pt x="47443" y="5269"/>
                    <a:pt x="47441" y="5269"/>
                  </a:cubicBezTo>
                  <a:cubicBezTo>
                    <a:pt x="47395" y="5274"/>
                    <a:pt x="47362" y="5313"/>
                    <a:pt x="47365" y="5357"/>
                  </a:cubicBezTo>
                  <a:lnTo>
                    <a:pt x="47398" y="5831"/>
                  </a:lnTo>
                  <a:cubicBezTo>
                    <a:pt x="47139" y="5843"/>
                    <a:pt x="46881" y="5854"/>
                    <a:pt x="46622" y="5867"/>
                  </a:cubicBezTo>
                  <a:lnTo>
                    <a:pt x="46537" y="4715"/>
                  </a:lnTo>
                  <a:cubicBezTo>
                    <a:pt x="46534" y="4673"/>
                    <a:pt x="46498" y="4640"/>
                    <a:pt x="46457" y="4640"/>
                  </a:cubicBezTo>
                  <a:cubicBezTo>
                    <a:pt x="46454" y="4640"/>
                    <a:pt x="46452" y="4640"/>
                    <a:pt x="46449" y="4640"/>
                  </a:cubicBezTo>
                  <a:cubicBezTo>
                    <a:pt x="46404" y="4643"/>
                    <a:pt x="46370" y="4683"/>
                    <a:pt x="46374" y="4728"/>
                  </a:cubicBezTo>
                  <a:lnTo>
                    <a:pt x="46458" y="5876"/>
                  </a:lnTo>
                  <a:cubicBezTo>
                    <a:pt x="46199" y="5889"/>
                    <a:pt x="45942" y="5902"/>
                    <a:pt x="45683" y="5915"/>
                  </a:cubicBezTo>
                  <a:lnTo>
                    <a:pt x="45584" y="4618"/>
                  </a:lnTo>
                  <a:cubicBezTo>
                    <a:pt x="46403" y="4578"/>
                    <a:pt x="47220" y="4539"/>
                    <a:pt x="48039" y="4503"/>
                  </a:cubicBezTo>
                  <a:close/>
                  <a:moveTo>
                    <a:pt x="86897" y="4482"/>
                  </a:moveTo>
                  <a:cubicBezTo>
                    <a:pt x="88111" y="4535"/>
                    <a:pt x="89325" y="4594"/>
                    <a:pt x="90541" y="4657"/>
                  </a:cubicBezTo>
                  <a:lnTo>
                    <a:pt x="90436" y="5953"/>
                  </a:lnTo>
                  <a:cubicBezTo>
                    <a:pt x="89227" y="5890"/>
                    <a:pt x="88018" y="5831"/>
                    <a:pt x="86808" y="5778"/>
                  </a:cubicBezTo>
                  <a:lnTo>
                    <a:pt x="86897" y="4482"/>
                  </a:lnTo>
                  <a:close/>
                  <a:moveTo>
                    <a:pt x="7870" y="4060"/>
                  </a:moveTo>
                  <a:cubicBezTo>
                    <a:pt x="8134" y="4060"/>
                    <a:pt x="8386" y="4123"/>
                    <a:pt x="8599" y="4245"/>
                  </a:cubicBezTo>
                  <a:cubicBezTo>
                    <a:pt x="8864" y="4397"/>
                    <a:pt x="9035" y="4617"/>
                    <a:pt x="9083" y="4868"/>
                  </a:cubicBezTo>
                  <a:lnTo>
                    <a:pt x="9241" y="5690"/>
                  </a:lnTo>
                  <a:cubicBezTo>
                    <a:pt x="9150" y="5701"/>
                    <a:pt x="9058" y="5714"/>
                    <a:pt x="8966" y="5724"/>
                  </a:cubicBezTo>
                  <a:lnTo>
                    <a:pt x="8962" y="5697"/>
                  </a:lnTo>
                  <a:cubicBezTo>
                    <a:pt x="8955" y="5658"/>
                    <a:pt x="8922" y="5632"/>
                    <a:pt x="8884" y="5632"/>
                  </a:cubicBezTo>
                  <a:cubicBezTo>
                    <a:pt x="8878" y="5632"/>
                    <a:pt x="8871" y="5632"/>
                    <a:pt x="8865" y="5634"/>
                  </a:cubicBezTo>
                  <a:cubicBezTo>
                    <a:pt x="8821" y="5639"/>
                    <a:pt x="8792" y="5684"/>
                    <a:pt x="8800" y="5729"/>
                  </a:cubicBezTo>
                  <a:lnTo>
                    <a:pt x="8805" y="5746"/>
                  </a:lnTo>
                  <a:cubicBezTo>
                    <a:pt x="8568" y="5775"/>
                    <a:pt x="8335" y="5804"/>
                    <a:pt x="8100" y="5835"/>
                  </a:cubicBezTo>
                  <a:lnTo>
                    <a:pt x="8037" y="5513"/>
                  </a:lnTo>
                  <a:cubicBezTo>
                    <a:pt x="8030" y="5473"/>
                    <a:pt x="7995" y="5446"/>
                    <a:pt x="7957" y="5446"/>
                  </a:cubicBezTo>
                  <a:cubicBezTo>
                    <a:pt x="7951" y="5446"/>
                    <a:pt x="7946" y="5447"/>
                    <a:pt x="7941" y="5448"/>
                  </a:cubicBezTo>
                  <a:cubicBezTo>
                    <a:pt x="7896" y="5457"/>
                    <a:pt x="7867" y="5500"/>
                    <a:pt x="7876" y="5544"/>
                  </a:cubicBezTo>
                  <a:lnTo>
                    <a:pt x="7936" y="5857"/>
                  </a:lnTo>
                  <a:cubicBezTo>
                    <a:pt x="7748" y="5881"/>
                    <a:pt x="7559" y="5904"/>
                    <a:pt x="7370" y="5930"/>
                  </a:cubicBezTo>
                  <a:lnTo>
                    <a:pt x="7203" y="5098"/>
                  </a:lnTo>
                  <a:cubicBezTo>
                    <a:pt x="7196" y="5059"/>
                    <a:pt x="7161" y="5032"/>
                    <a:pt x="7123" y="5032"/>
                  </a:cubicBezTo>
                  <a:cubicBezTo>
                    <a:pt x="7117" y="5032"/>
                    <a:pt x="7112" y="5032"/>
                    <a:pt x="7107" y="5033"/>
                  </a:cubicBezTo>
                  <a:cubicBezTo>
                    <a:pt x="7062" y="5043"/>
                    <a:pt x="7033" y="5086"/>
                    <a:pt x="7042" y="5131"/>
                  </a:cubicBezTo>
                  <a:lnTo>
                    <a:pt x="7203" y="5952"/>
                  </a:lnTo>
                  <a:lnTo>
                    <a:pt x="6794" y="6005"/>
                  </a:lnTo>
                  <a:lnTo>
                    <a:pt x="6626" y="5170"/>
                  </a:lnTo>
                  <a:cubicBezTo>
                    <a:pt x="6583" y="4960"/>
                    <a:pt x="6632" y="4750"/>
                    <a:pt x="6767" y="4562"/>
                  </a:cubicBezTo>
                  <a:cubicBezTo>
                    <a:pt x="6954" y="4299"/>
                    <a:pt x="7281" y="4122"/>
                    <a:pt x="7663" y="4073"/>
                  </a:cubicBezTo>
                  <a:cubicBezTo>
                    <a:pt x="7733" y="4064"/>
                    <a:pt x="7802" y="4060"/>
                    <a:pt x="7870" y="4060"/>
                  </a:cubicBezTo>
                  <a:close/>
                  <a:moveTo>
                    <a:pt x="92435" y="5504"/>
                  </a:moveTo>
                  <a:cubicBezTo>
                    <a:pt x="92394" y="5504"/>
                    <a:pt x="92358" y="5534"/>
                    <a:pt x="92355" y="5578"/>
                  </a:cubicBezTo>
                  <a:lnTo>
                    <a:pt x="92313" y="6048"/>
                  </a:lnTo>
                  <a:cubicBezTo>
                    <a:pt x="92367" y="6050"/>
                    <a:pt x="92423" y="6054"/>
                    <a:pt x="92478" y="6061"/>
                  </a:cubicBezTo>
                  <a:lnTo>
                    <a:pt x="92518" y="5592"/>
                  </a:lnTo>
                  <a:cubicBezTo>
                    <a:pt x="92522" y="5547"/>
                    <a:pt x="92489" y="5507"/>
                    <a:pt x="92443" y="5504"/>
                  </a:cubicBezTo>
                  <a:cubicBezTo>
                    <a:pt x="92440" y="5504"/>
                    <a:pt x="92438" y="5504"/>
                    <a:pt x="92435" y="5504"/>
                  </a:cubicBezTo>
                  <a:close/>
                  <a:moveTo>
                    <a:pt x="113991" y="5766"/>
                  </a:moveTo>
                  <a:cubicBezTo>
                    <a:pt x="113948" y="5766"/>
                    <a:pt x="113913" y="5797"/>
                    <a:pt x="113907" y="5840"/>
                  </a:cubicBezTo>
                  <a:cubicBezTo>
                    <a:pt x="113901" y="5886"/>
                    <a:pt x="113936" y="5925"/>
                    <a:pt x="113980" y="5930"/>
                  </a:cubicBezTo>
                  <a:cubicBezTo>
                    <a:pt x="114513" y="5984"/>
                    <a:pt x="115046" y="6038"/>
                    <a:pt x="115579" y="6093"/>
                  </a:cubicBezTo>
                  <a:lnTo>
                    <a:pt x="115588" y="6093"/>
                  </a:lnTo>
                  <a:cubicBezTo>
                    <a:pt x="115629" y="6093"/>
                    <a:pt x="115665" y="6063"/>
                    <a:pt x="115670" y="6020"/>
                  </a:cubicBezTo>
                  <a:cubicBezTo>
                    <a:pt x="115674" y="5975"/>
                    <a:pt x="115641" y="5936"/>
                    <a:pt x="115595" y="5930"/>
                  </a:cubicBezTo>
                  <a:cubicBezTo>
                    <a:pt x="115062" y="5874"/>
                    <a:pt x="114529" y="5821"/>
                    <a:pt x="113996" y="5766"/>
                  </a:cubicBezTo>
                  <a:cubicBezTo>
                    <a:pt x="113994" y="5766"/>
                    <a:pt x="113993" y="5766"/>
                    <a:pt x="113991" y="5766"/>
                  </a:cubicBezTo>
                  <a:close/>
                  <a:moveTo>
                    <a:pt x="90703" y="4666"/>
                  </a:moveTo>
                  <a:cubicBezTo>
                    <a:pt x="91521" y="4709"/>
                    <a:pt x="92341" y="4755"/>
                    <a:pt x="93157" y="4801"/>
                  </a:cubicBezTo>
                  <a:lnTo>
                    <a:pt x="93044" y="6097"/>
                  </a:lnTo>
                  <a:cubicBezTo>
                    <a:pt x="92541" y="6069"/>
                    <a:pt x="92041" y="6040"/>
                    <a:pt x="91539" y="6012"/>
                  </a:cubicBezTo>
                  <a:lnTo>
                    <a:pt x="91635" y="4866"/>
                  </a:lnTo>
                  <a:cubicBezTo>
                    <a:pt x="91638" y="4822"/>
                    <a:pt x="91603" y="4781"/>
                    <a:pt x="91559" y="4778"/>
                  </a:cubicBezTo>
                  <a:cubicBezTo>
                    <a:pt x="91556" y="4778"/>
                    <a:pt x="91553" y="4778"/>
                    <a:pt x="91549" y="4778"/>
                  </a:cubicBezTo>
                  <a:cubicBezTo>
                    <a:pt x="91509" y="4778"/>
                    <a:pt x="91474" y="4812"/>
                    <a:pt x="91471" y="4853"/>
                  </a:cubicBezTo>
                  <a:lnTo>
                    <a:pt x="91376" y="6004"/>
                  </a:lnTo>
                  <a:cubicBezTo>
                    <a:pt x="91115" y="5989"/>
                    <a:pt x="90859" y="5976"/>
                    <a:pt x="90600" y="5962"/>
                  </a:cubicBezTo>
                  <a:lnTo>
                    <a:pt x="90703" y="4666"/>
                  </a:lnTo>
                  <a:close/>
                  <a:moveTo>
                    <a:pt x="45419" y="4627"/>
                  </a:moveTo>
                  <a:lnTo>
                    <a:pt x="45519" y="5923"/>
                  </a:lnTo>
                  <a:cubicBezTo>
                    <a:pt x="44309" y="5982"/>
                    <a:pt x="43101" y="6047"/>
                    <a:pt x="41893" y="6118"/>
                  </a:cubicBezTo>
                  <a:lnTo>
                    <a:pt x="41778" y="4823"/>
                  </a:lnTo>
                  <a:cubicBezTo>
                    <a:pt x="42992" y="4752"/>
                    <a:pt x="44207" y="4688"/>
                    <a:pt x="45419" y="4627"/>
                  </a:cubicBezTo>
                  <a:close/>
                  <a:moveTo>
                    <a:pt x="130145" y="5327"/>
                  </a:moveTo>
                  <a:cubicBezTo>
                    <a:pt x="130106" y="5327"/>
                    <a:pt x="130072" y="5354"/>
                    <a:pt x="130064" y="5392"/>
                  </a:cubicBezTo>
                  <a:lnTo>
                    <a:pt x="129895" y="6214"/>
                  </a:lnTo>
                  <a:cubicBezTo>
                    <a:pt x="129951" y="6217"/>
                    <a:pt x="130005" y="6220"/>
                    <a:pt x="130060" y="6224"/>
                  </a:cubicBezTo>
                  <a:lnTo>
                    <a:pt x="130224" y="5426"/>
                  </a:lnTo>
                  <a:cubicBezTo>
                    <a:pt x="130236" y="5383"/>
                    <a:pt x="130207" y="5338"/>
                    <a:pt x="130161" y="5328"/>
                  </a:cubicBezTo>
                  <a:cubicBezTo>
                    <a:pt x="130156" y="5327"/>
                    <a:pt x="130150" y="5327"/>
                    <a:pt x="130145" y="5327"/>
                  </a:cubicBezTo>
                  <a:close/>
                  <a:moveTo>
                    <a:pt x="68911" y="6066"/>
                  </a:moveTo>
                  <a:cubicBezTo>
                    <a:pt x="68243" y="6066"/>
                    <a:pt x="67575" y="6069"/>
                    <a:pt x="66907" y="6073"/>
                  </a:cubicBezTo>
                  <a:cubicBezTo>
                    <a:pt x="66862" y="6073"/>
                    <a:pt x="66826" y="6110"/>
                    <a:pt x="66826" y="6155"/>
                  </a:cubicBezTo>
                  <a:cubicBezTo>
                    <a:pt x="66826" y="6200"/>
                    <a:pt x="66863" y="6236"/>
                    <a:pt x="66908" y="6236"/>
                  </a:cubicBezTo>
                  <a:cubicBezTo>
                    <a:pt x="67576" y="6233"/>
                    <a:pt x="68244" y="6231"/>
                    <a:pt x="68910" y="6228"/>
                  </a:cubicBezTo>
                  <a:cubicBezTo>
                    <a:pt x="68956" y="6228"/>
                    <a:pt x="68993" y="6192"/>
                    <a:pt x="68993" y="6146"/>
                  </a:cubicBezTo>
                  <a:cubicBezTo>
                    <a:pt x="68992" y="6102"/>
                    <a:pt x="68956" y="6066"/>
                    <a:pt x="68911" y="6066"/>
                  </a:cubicBezTo>
                  <a:close/>
                  <a:moveTo>
                    <a:pt x="65773" y="6080"/>
                  </a:moveTo>
                  <a:cubicBezTo>
                    <a:pt x="65141" y="6084"/>
                    <a:pt x="64509" y="6090"/>
                    <a:pt x="63875" y="6097"/>
                  </a:cubicBezTo>
                  <a:cubicBezTo>
                    <a:pt x="63831" y="6097"/>
                    <a:pt x="63795" y="6135"/>
                    <a:pt x="63795" y="6181"/>
                  </a:cubicBezTo>
                  <a:cubicBezTo>
                    <a:pt x="63795" y="6226"/>
                    <a:pt x="63832" y="6262"/>
                    <a:pt x="63878" y="6262"/>
                  </a:cubicBezTo>
                  <a:lnTo>
                    <a:pt x="63880" y="6262"/>
                  </a:lnTo>
                  <a:cubicBezTo>
                    <a:pt x="64512" y="6254"/>
                    <a:pt x="65142" y="6249"/>
                    <a:pt x="65775" y="6243"/>
                  </a:cubicBezTo>
                  <a:cubicBezTo>
                    <a:pt x="65819" y="6241"/>
                    <a:pt x="65855" y="6205"/>
                    <a:pt x="65855" y="6161"/>
                  </a:cubicBezTo>
                  <a:cubicBezTo>
                    <a:pt x="65855" y="6116"/>
                    <a:pt x="65818" y="6080"/>
                    <a:pt x="65773" y="6080"/>
                  </a:cubicBezTo>
                  <a:close/>
                  <a:moveTo>
                    <a:pt x="41612" y="4832"/>
                  </a:moveTo>
                  <a:lnTo>
                    <a:pt x="41727" y="6126"/>
                  </a:lnTo>
                  <a:cubicBezTo>
                    <a:pt x="41540" y="6138"/>
                    <a:pt x="41351" y="6148"/>
                    <a:pt x="41161" y="6155"/>
                  </a:cubicBezTo>
                  <a:lnTo>
                    <a:pt x="41117" y="5678"/>
                  </a:lnTo>
                  <a:cubicBezTo>
                    <a:pt x="41113" y="5637"/>
                    <a:pt x="41078" y="5604"/>
                    <a:pt x="41037" y="5604"/>
                  </a:cubicBezTo>
                  <a:cubicBezTo>
                    <a:pt x="41034" y="5604"/>
                    <a:pt x="41031" y="5604"/>
                    <a:pt x="41027" y="5605"/>
                  </a:cubicBezTo>
                  <a:cubicBezTo>
                    <a:pt x="40983" y="5609"/>
                    <a:pt x="40950" y="5650"/>
                    <a:pt x="40954" y="5694"/>
                  </a:cubicBezTo>
                  <a:lnTo>
                    <a:pt x="40997" y="6168"/>
                  </a:lnTo>
                  <a:cubicBezTo>
                    <a:pt x="40739" y="6184"/>
                    <a:pt x="40480" y="6198"/>
                    <a:pt x="40222" y="6214"/>
                  </a:cubicBezTo>
                  <a:lnTo>
                    <a:pt x="40114" y="5062"/>
                  </a:lnTo>
                  <a:cubicBezTo>
                    <a:pt x="40109" y="5021"/>
                    <a:pt x="40075" y="4988"/>
                    <a:pt x="40035" y="4988"/>
                  </a:cubicBezTo>
                  <a:cubicBezTo>
                    <a:pt x="40032" y="4988"/>
                    <a:pt x="40028" y="4988"/>
                    <a:pt x="40025" y="4989"/>
                  </a:cubicBezTo>
                  <a:cubicBezTo>
                    <a:pt x="39980" y="4994"/>
                    <a:pt x="39947" y="5033"/>
                    <a:pt x="39952" y="5079"/>
                  </a:cubicBezTo>
                  <a:lnTo>
                    <a:pt x="40060" y="6226"/>
                  </a:lnTo>
                  <a:cubicBezTo>
                    <a:pt x="39802" y="6241"/>
                    <a:pt x="39543" y="6257"/>
                    <a:pt x="39285" y="6275"/>
                  </a:cubicBezTo>
                  <a:lnTo>
                    <a:pt x="39161" y="4980"/>
                  </a:lnTo>
                  <a:cubicBezTo>
                    <a:pt x="39978" y="4930"/>
                    <a:pt x="40795" y="4879"/>
                    <a:pt x="41612" y="4832"/>
                  </a:cubicBezTo>
                  <a:close/>
                  <a:moveTo>
                    <a:pt x="62585" y="6113"/>
                  </a:moveTo>
                  <a:cubicBezTo>
                    <a:pt x="61927" y="6123"/>
                    <a:pt x="61266" y="6133"/>
                    <a:pt x="60606" y="6146"/>
                  </a:cubicBezTo>
                  <a:cubicBezTo>
                    <a:pt x="60562" y="6146"/>
                    <a:pt x="60526" y="6184"/>
                    <a:pt x="60526" y="6228"/>
                  </a:cubicBezTo>
                  <a:cubicBezTo>
                    <a:pt x="60526" y="6273"/>
                    <a:pt x="60563" y="6309"/>
                    <a:pt x="60609" y="6309"/>
                  </a:cubicBezTo>
                  <a:lnTo>
                    <a:pt x="60611" y="6309"/>
                  </a:lnTo>
                  <a:cubicBezTo>
                    <a:pt x="61269" y="6298"/>
                    <a:pt x="61930" y="6286"/>
                    <a:pt x="62589" y="6277"/>
                  </a:cubicBezTo>
                  <a:cubicBezTo>
                    <a:pt x="62632" y="6277"/>
                    <a:pt x="62668" y="6240"/>
                    <a:pt x="62668" y="6195"/>
                  </a:cubicBezTo>
                  <a:cubicBezTo>
                    <a:pt x="62668" y="6149"/>
                    <a:pt x="62630" y="6118"/>
                    <a:pt x="62585" y="6113"/>
                  </a:cubicBezTo>
                  <a:close/>
                  <a:moveTo>
                    <a:pt x="130771" y="5936"/>
                  </a:moveTo>
                  <a:cubicBezTo>
                    <a:pt x="130733" y="5936"/>
                    <a:pt x="130698" y="5963"/>
                    <a:pt x="130691" y="6001"/>
                  </a:cubicBezTo>
                  <a:lnTo>
                    <a:pt x="130629" y="6296"/>
                  </a:lnTo>
                  <a:cubicBezTo>
                    <a:pt x="130684" y="6303"/>
                    <a:pt x="130737" y="6312"/>
                    <a:pt x="130792" y="6319"/>
                  </a:cubicBezTo>
                  <a:lnTo>
                    <a:pt x="130851" y="6034"/>
                  </a:lnTo>
                  <a:cubicBezTo>
                    <a:pt x="130859" y="5989"/>
                    <a:pt x="130833" y="5946"/>
                    <a:pt x="130787" y="5938"/>
                  </a:cubicBezTo>
                  <a:cubicBezTo>
                    <a:pt x="130782" y="5937"/>
                    <a:pt x="130777" y="5936"/>
                    <a:pt x="130771" y="5936"/>
                  </a:cubicBezTo>
                  <a:close/>
                  <a:moveTo>
                    <a:pt x="10948" y="6023"/>
                  </a:moveTo>
                  <a:cubicBezTo>
                    <a:pt x="10944" y="6023"/>
                    <a:pt x="10941" y="6024"/>
                    <a:pt x="10937" y="6024"/>
                  </a:cubicBezTo>
                  <a:cubicBezTo>
                    <a:pt x="10547" y="6070"/>
                    <a:pt x="10157" y="6119"/>
                    <a:pt x="9765" y="6168"/>
                  </a:cubicBezTo>
                  <a:cubicBezTo>
                    <a:pt x="9765" y="6181"/>
                    <a:pt x="9768" y="6191"/>
                    <a:pt x="9770" y="6204"/>
                  </a:cubicBezTo>
                  <a:cubicBezTo>
                    <a:pt x="9768" y="6205"/>
                    <a:pt x="9770" y="6207"/>
                    <a:pt x="9770" y="6210"/>
                  </a:cubicBezTo>
                  <a:cubicBezTo>
                    <a:pt x="9787" y="6243"/>
                    <a:pt x="9798" y="6292"/>
                    <a:pt x="9813" y="6328"/>
                  </a:cubicBezTo>
                  <a:lnTo>
                    <a:pt x="10958" y="6188"/>
                  </a:lnTo>
                  <a:cubicBezTo>
                    <a:pt x="11002" y="6182"/>
                    <a:pt x="11035" y="6141"/>
                    <a:pt x="11030" y="6096"/>
                  </a:cubicBezTo>
                  <a:cubicBezTo>
                    <a:pt x="11024" y="6055"/>
                    <a:pt x="10988" y="6023"/>
                    <a:pt x="10948" y="6023"/>
                  </a:cubicBezTo>
                  <a:close/>
                  <a:moveTo>
                    <a:pt x="93323" y="4810"/>
                  </a:moveTo>
                  <a:cubicBezTo>
                    <a:pt x="94537" y="4881"/>
                    <a:pt x="95748" y="4957"/>
                    <a:pt x="96960" y="5036"/>
                  </a:cubicBezTo>
                  <a:lnTo>
                    <a:pt x="96831" y="6329"/>
                  </a:lnTo>
                  <a:cubicBezTo>
                    <a:pt x="95624" y="6250"/>
                    <a:pt x="94416" y="6175"/>
                    <a:pt x="93208" y="6105"/>
                  </a:cubicBezTo>
                  <a:lnTo>
                    <a:pt x="93323" y="4810"/>
                  </a:lnTo>
                  <a:close/>
                  <a:moveTo>
                    <a:pt x="117635" y="5930"/>
                  </a:moveTo>
                  <a:cubicBezTo>
                    <a:pt x="117595" y="5930"/>
                    <a:pt x="117559" y="5961"/>
                    <a:pt x="117556" y="6002"/>
                  </a:cubicBezTo>
                  <a:cubicBezTo>
                    <a:pt x="117550" y="6047"/>
                    <a:pt x="117582" y="6087"/>
                    <a:pt x="117628" y="6092"/>
                  </a:cubicBezTo>
                  <a:cubicBezTo>
                    <a:pt x="118374" y="6174"/>
                    <a:pt x="119121" y="6256"/>
                    <a:pt x="119869" y="6341"/>
                  </a:cubicBezTo>
                  <a:lnTo>
                    <a:pt x="119878" y="6341"/>
                  </a:lnTo>
                  <a:cubicBezTo>
                    <a:pt x="119919" y="6341"/>
                    <a:pt x="119955" y="6309"/>
                    <a:pt x="119958" y="6269"/>
                  </a:cubicBezTo>
                  <a:cubicBezTo>
                    <a:pt x="119964" y="6224"/>
                    <a:pt x="119932" y="6182"/>
                    <a:pt x="119886" y="6178"/>
                  </a:cubicBezTo>
                  <a:cubicBezTo>
                    <a:pt x="119140" y="6093"/>
                    <a:pt x="118393" y="6011"/>
                    <a:pt x="117645" y="5930"/>
                  </a:cubicBezTo>
                  <a:cubicBezTo>
                    <a:pt x="117642" y="5930"/>
                    <a:pt x="117639" y="5930"/>
                    <a:pt x="117635" y="5930"/>
                  </a:cubicBezTo>
                  <a:close/>
                  <a:moveTo>
                    <a:pt x="82273" y="6083"/>
                  </a:moveTo>
                  <a:cubicBezTo>
                    <a:pt x="82230" y="6083"/>
                    <a:pt x="82195" y="6119"/>
                    <a:pt x="82193" y="6162"/>
                  </a:cubicBezTo>
                  <a:cubicBezTo>
                    <a:pt x="82191" y="6207"/>
                    <a:pt x="82227" y="6246"/>
                    <a:pt x="82272" y="6247"/>
                  </a:cubicBezTo>
                  <a:cubicBezTo>
                    <a:pt x="83343" y="6285"/>
                    <a:pt x="84432" y="6326"/>
                    <a:pt x="85511" y="6371"/>
                  </a:cubicBezTo>
                  <a:lnTo>
                    <a:pt x="85513" y="6371"/>
                  </a:lnTo>
                  <a:cubicBezTo>
                    <a:pt x="85557" y="6371"/>
                    <a:pt x="85593" y="6336"/>
                    <a:pt x="85597" y="6292"/>
                  </a:cubicBezTo>
                  <a:cubicBezTo>
                    <a:pt x="85598" y="6247"/>
                    <a:pt x="85564" y="6210"/>
                    <a:pt x="85518" y="6207"/>
                  </a:cubicBezTo>
                  <a:cubicBezTo>
                    <a:pt x="84439" y="6162"/>
                    <a:pt x="83349" y="6120"/>
                    <a:pt x="82278" y="6083"/>
                  </a:cubicBezTo>
                  <a:cubicBezTo>
                    <a:pt x="82276" y="6083"/>
                    <a:pt x="82274" y="6083"/>
                    <a:pt x="82273" y="6083"/>
                  </a:cubicBezTo>
                  <a:close/>
                  <a:moveTo>
                    <a:pt x="51237" y="6156"/>
                  </a:moveTo>
                  <a:cubicBezTo>
                    <a:pt x="51235" y="6156"/>
                    <a:pt x="51232" y="6156"/>
                    <a:pt x="51230" y="6156"/>
                  </a:cubicBezTo>
                  <a:cubicBezTo>
                    <a:pt x="50465" y="6185"/>
                    <a:pt x="49698" y="6215"/>
                    <a:pt x="48933" y="6250"/>
                  </a:cubicBezTo>
                  <a:cubicBezTo>
                    <a:pt x="48889" y="6251"/>
                    <a:pt x="48853" y="6290"/>
                    <a:pt x="48854" y="6336"/>
                  </a:cubicBezTo>
                  <a:cubicBezTo>
                    <a:pt x="48855" y="6378"/>
                    <a:pt x="48891" y="6414"/>
                    <a:pt x="48935" y="6414"/>
                  </a:cubicBezTo>
                  <a:lnTo>
                    <a:pt x="48939" y="6414"/>
                  </a:lnTo>
                  <a:cubicBezTo>
                    <a:pt x="49704" y="6383"/>
                    <a:pt x="50468" y="6351"/>
                    <a:pt x="51236" y="6321"/>
                  </a:cubicBezTo>
                  <a:cubicBezTo>
                    <a:pt x="51281" y="6319"/>
                    <a:pt x="51317" y="6282"/>
                    <a:pt x="51315" y="6236"/>
                  </a:cubicBezTo>
                  <a:cubicBezTo>
                    <a:pt x="51314" y="6193"/>
                    <a:pt x="51279" y="6156"/>
                    <a:pt x="51237" y="6156"/>
                  </a:cubicBezTo>
                  <a:close/>
                  <a:moveTo>
                    <a:pt x="131575" y="6348"/>
                  </a:moveTo>
                  <a:cubicBezTo>
                    <a:pt x="131538" y="6348"/>
                    <a:pt x="131505" y="6373"/>
                    <a:pt x="131496" y="6408"/>
                  </a:cubicBezTo>
                  <a:cubicBezTo>
                    <a:pt x="131546" y="6416"/>
                    <a:pt x="131601" y="6423"/>
                    <a:pt x="131656" y="6434"/>
                  </a:cubicBezTo>
                  <a:cubicBezTo>
                    <a:pt x="131657" y="6394"/>
                    <a:pt x="131630" y="6358"/>
                    <a:pt x="131591" y="6349"/>
                  </a:cubicBezTo>
                  <a:cubicBezTo>
                    <a:pt x="131586" y="6348"/>
                    <a:pt x="131580" y="6348"/>
                    <a:pt x="131575" y="6348"/>
                  </a:cubicBezTo>
                  <a:close/>
                  <a:moveTo>
                    <a:pt x="122008" y="6190"/>
                  </a:moveTo>
                  <a:cubicBezTo>
                    <a:pt x="121968" y="6190"/>
                    <a:pt x="121933" y="6222"/>
                    <a:pt x="121928" y="6263"/>
                  </a:cubicBezTo>
                  <a:cubicBezTo>
                    <a:pt x="121922" y="6308"/>
                    <a:pt x="121956" y="6349"/>
                    <a:pt x="122000" y="6355"/>
                  </a:cubicBezTo>
                  <a:lnTo>
                    <a:pt x="122801" y="6450"/>
                  </a:lnTo>
                  <a:lnTo>
                    <a:pt x="122809" y="6450"/>
                  </a:lnTo>
                  <a:cubicBezTo>
                    <a:pt x="122851" y="6450"/>
                    <a:pt x="122886" y="6420"/>
                    <a:pt x="122892" y="6378"/>
                  </a:cubicBezTo>
                  <a:cubicBezTo>
                    <a:pt x="122896" y="6334"/>
                    <a:pt x="122864" y="6292"/>
                    <a:pt x="122820" y="6286"/>
                  </a:cubicBezTo>
                  <a:lnTo>
                    <a:pt x="122017" y="6191"/>
                  </a:lnTo>
                  <a:cubicBezTo>
                    <a:pt x="122014" y="6191"/>
                    <a:pt x="122011" y="6190"/>
                    <a:pt x="122008" y="6190"/>
                  </a:cubicBezTo>
                  <a:close/>
                  <a:moveTo>
                    <a:pt x="16440" y="5814"/>
                  </a:moveTo>
                  <a:cubicBezTo>
                    <a:pt x="16437" y="5814"/>
                    <a:pt x="16433" y="5815"/>
                    <a:pt x="16430" y="5815"/>
                  </a:cubicBezTo>
                  <a:cubicBezTo>
                    <a:pt x="15000" y="5974"/>
                    <a:pt x="13557" y="6139"/>
                    <a:pt x="12137" y="6308"/>
                  </a:cubicBezTo>
                  <a:cubicBezTo>
                    <a:pt x="12091" y="6313"/>
                    <a:pt x="12059" y="6355"/>
                    <a:pt x="12065" y="6400"/>
                  </a:cubicBezTo>
                  <a:cubicBezTo>
                    <a:pt x="12072" y="6440"/>
                    <a:pt x="12108" y="6470"/>
                    <a:pt x="12147" y="6470"/>
                  </a:cubicBezTo>
                  <a:lnTo>
                    <a:pt x="12156" y="6470"/>
                  </a:lnTo>
                  <a:cubicBezTo>
                    <a:pt x="13577" y="6300"/>
                    <a:pt x="15020" y="6135"/>
                    <a:pt x="16447" y="5976"/>
                  </a:cubicBezTo>
                  <a:cubicBezTo>
                    <a:pt x="16493" y="5972"/>
                    <a:pt x="16525" y="5932"/>
                    <a:pt x="16519" y="5887"/>
                  </a:cubicBezTo>
                  <a:cubicBezTo>
                    <a:pt x="16515" y="5845"/>
                    <a:pt x="16481" y="5814"/>
                    <a:pt x="16440" y="5814"/>
                  </a:cubicBezTo>
                  <a:close/>
                  <a:moveTo>
                    <a:pt x="16599" y="6242"/>
                  </a:moveTo>
                  <a:cubicBezTo>
                    <a:pt x="16596" y="6242"/>
                    <a:pt x="16594" y="6243"/>
                    <a:pt x="16591" y="6243"/>
                  </a:cubicBezTo>
                  <a:lnTo>
                    <a:pt x="15978" y="6312"/>
                  </a:lnTo>
                  <a:cubicBezTo>
                    <a:pt x="15933" y="6313"/>
                    <a:pt x="15900" y="6355"/>
                    <a:pt x="15906" y="6400"/>
                  </a:cubicBezTo>
                  <a:cubicBezTo>
                    <a:pt x="15911" y="6442"/>
                    <a:pt x="15946" y="6473"/>
                    <a:pt x="15986" y="6473"/>
                  </a:cubicBezTo>
                  <a:lnTo>
                    <a:pt x="15995" y="6473"/>
                  </a:lnTo>
                  <a:lnTo>
                    <a:pt x="16610" y="6406"/>
                  </a:lnTo>
                  <a:cubicBezTo>
                    <a:pt x="16654" y="6400"/>
                    <a:pt x="16686" y="6361"/>
                    <a:pt x="16682" y="6315"/>
                  </a:cubicBezTo>
                  <a:cubicBezTo>
                    <a:pt x="16676" y="6273"/>
                    <a:pt x="16640" y="6242"/>
                    <a:pt x="16599" y="6242"/>
                  </a:cubicBezTo>
                  <a:close/>
                  <a:moveTo>
                    <a:pt x="57451" y="6214"/>
                  </a:moveTo>
                  <a:cubicBezTo>
                    <a:pt x="56229" y="6246"/>
                    <a:pt x="54996" y="6282"/>
                    <a:pt x="53788" y="6321"/>
                  </a:cubicBezTo>
                  <a:cubicBezTo>
                    <a:pt x="53743" y="6322"/>
                    <a:pt x="53707" y="6361"/>
                    <a:pt x="53708" y="6406"/>
                  </a:cubicBezTo>
                  <a:cubicBezTo>
                    <a:pt x="53711" y="6449"/>
                    <a:pt x="53749" y="6485"/>
                    <a:pt x="53792" y="6485"/>
                  </a:cubicBezTo>
                  <a:lnTo>
                    <a:pt x="53795" y="6485"/>
                  </a:lnTo>
                  <a:cubicBezTo>
                    <a:pt x="55003" y="6444"/>
                    <a:pt x="56234" y="6408"/>
                    <a:pt x="57457" y="6378"/>
                  </a:cubicBezTo>
                  <a:cubicBezTo>
                    <a:pt x="57502" y="6377"/>
                    <a:pt x="57538" y="6339"/>
                    <a:pt x="57536" y="6293"/>
                  </a:cubicBezTo>
                  <a:cubicBezTo>
                    <a:pt x="57535" y="6249"/>
                    <a:pt x="57499" y="6214"/>
                    <a:pt x="57451" y="6214"/>
                  </a:cubicBezTo>
                  <a:close/>
                  <a:moveTo>
                    <a:pt x="130861" y="4549"/>
                  </a:moveTo>
                  <a:cubicBezTo>
                    <a:pt x="130934" y="4549"/>
                    <a:pt x="131007" y="4554"/>
                    <a:pt x="131081" y="4564"/>
                  </a:cubicBezTo>
                  <a:cubicBezTo>
                    <a:pt x="131412" y="4608"/>
                    <a:pt x="131702" y="4751"/>
                    <a:pt x="131895" y="4964"/>
                  </a:cubicBezTo>
                  <a:cubicBezTo>
                    <a:pt x="132082" y="5173"/>
                    <a:pt x="132155" y="5422"/>
                    <a:pt x="132104" y="5670"/>
                  </a:cubicBezTo>
                  <a:lnTo>
                    <a:pt x="131925" y="6502"/>
                  </a:lnTo>
                  <a:cubicBezTo>
                    <a:pt x="131111" y="6391"/>
                    <a:pt x="130298" y="6279"/>
                    <a:pt x="129483" y="6171"/>
                  </a:cubicBezTo>
                  <a:lnTo>
                    <a:pt x="129653" y="5347"/>
                  </a:lnTo>
                  <a:cubicBezTo>
                    <a:pt x="129746" y="4880"/>
                    <a:pt x="130266" y="4549"/>
                    <a:pt x="130861" y="4549"/>
                  </a:cubicBezTo>
                  <a:close/>
                  <a:moveTo>
                    <a:pt x="97125" y="5048"/>
                  </a:moveTo>
                  <a:cubicBezTo>
                    <a:pt x="97940" y="5102"/>
                    <a:pt x="98758" y="5158"/>
                    <a:pt x="99574" y="5216"/>
                  </a:cubicBezTo>
                  <a:lnTo>
                    <a:pt x="99434" y="6509"/>
                  </a:lnTo>
                  <a:cubicBezTo>
                    <a:pt x="99246" y="6498"/>
                    <a:pt x="99059" y="6483"/>
                    <a:pt x="98869" y="6470"/>
                  </a:cubicBezTo>
                  <a:lnTo>
                    <a:pt x="98919" y="5998"/>
                  </a:lnTo>
                  <a:cubicBezTo>
                    <a:pt x="98925" y="5953"/>
                    <a:pt x="98893" y="5915"/>
                    <a:pt x="98847" y="5909"/>
                  </a:cubicBezTo>
                  <a:cubicBezTo>
                    <a:pt x="98844" y="5908"/>
                    <a:pt x="98840" y="5908"/>
                    <a:pt x="98837" y="5908"/>
                  </a:cubicBezTo>
                  <a:cubicBezTo>
                    <a:pt x="98797" y="5908"/>
                    <a:pt x="98763" y="5940"/>
                    <a:pt x="98758" y="5981"/>
                  </a:cubicBezTo>
                  <a:lnTo>
                    <a:pt x="98707" y="6457"/>
                  </a:lnTo>
                  <a:cubicBezTo>
                    <a:pt x="98449" y="6440"/>
                    <a:pt x="98190" y="6423"/>
                    <a:pt x="97933" y="6406"/>
                  </a:cubicBezTo>
                  <a:lnTo>
                    <a:pt x="98052" y="5261"/>
                  </a:lnTo>
                  <a:cubicBezTo>
                    <a:pt x="98055" y="5216"/>
                    <a:pt x="98023" y="5176"/>
                    <a:pt x="97979" y="5170"/>
                  </a:cubicBezTo>
                  <a:cubicBezTo>
                    <a:pt x="97977" y="5170"/>
                    <a:pt x="97975" y="5170"/>
                    <a:pt x="97973" y="5170"/>
                  </a:cubicBezTo>
                  <a:cubicBezTo>
                    <a:pt x="97929" y="5170"/>
                    <a:pt x="97893" y="5201"/>
                    <a:pt x="97888" y="5245"/>
                  </a:cubicBezTo>
                  <a:lnTo>
                    <a:pt x="97770" y="6394"/>
                  </a:lnTo>
                  <a:cubicBezTo>
                    <a:pt x="97512" y="6377"/>
                    <a:pt x="97253" y="6358"/>
                    <a:pt x="96995" y="6342"/>
                  </a:cubicBezTo>
                  <a:lnTo>
                    <a:pt x="97125" y="5048"/>
                  </a:lnTo>
                  <a:close/>
                  <a:moveTo>
                    <a:pt x="38997" y="4990"/>
                  </a:moveTo>
                  <a:lnTo>
                    <a:pt x="39124" y="6285"/>
                  </a:lnTo>
                  <a:cubicBezTo>
                    <a:pt x="37915" y="6361"/>
                    <a:pt x="36709" y="6442"/>
                    <a:pt x="35502" y="6528"/>
                  </a:cubicBezTo>
                  <a:lnTo>
                    <a:pt x="35361" y="5233"/>
                  </a:lnTo>
                  <a:cubicBezTo>
                    <a:pt x="36572" y="5148"/>
                    <a:pt x="37784" y="5068"/>
                    <a:pt x="38997" y="4990"/>
                  </a:cubicBezTo>
                  <a:close/>
                  <a:moveTo>
                    <a:pt x="45643" y="6401"/>
                  </a:moveTo>
                  <a:cubicBezTo>
                    <a:pt x="45642" y="6401"/>
                    <a:pt x="45641" y="6401"/>
                    <a:pt x="45640" y="6401"/>
                  </a:cubicBezTo>
                  <a:cubicBezTo>
                    <a:pt x="45022" y="6433"/>
                    <a:pt x="44406" y="6465"/>
                    <a:pt x="43789" y="6498"/>
                  </a:cubicBezTo>
                  <a:cubicBezTo>
                    <a:pt x="43743" y="6499"/>
                    <a:pt x="43710" y="6538"/>
                    <a:pt x="43712" y="6584"/>
                  </a:cubicBezTo>
                  <a:cubicBezTo>
                    <a:pt x="43713" y="6627"/>
                    <a:pt x="43749" y="6660"/>
                    <a:pt x="43792" y="6660"/>
                  </a:cubicBezTo>
                  <a:lnTo>
                    <a:pt x="43795" y="6660"/>
                  </a:lnTo>
                  <a:cubicBezTo>
                    <a:pt x="44411" y="6629"/>
                    <a:pt x="45029" y="6596"/>
                    <a:pt x="45647" y="6565"/>
                  </a:cubicBezTo>
                  <a:cubicBezTo>
                    <a:pt x="45692" y="6564"/>
                    <a:pt x="45728" y="6524"/>
                    <a:pt x="45723" y="6479"/>
                  </a:cubicBezTo>
                  <a:cubicBezTo>
                    <a:pt x="45722" y="6435"/>
                    <a:pt x="45686" y="6401"/>
                    <a:pt x="45643" y="6401"/>
                  </a:cubicBezTo>
                  <a:close/>
                  <a:moveTo>
                    <a:pt x="1550" y="6312"/>
                  </a:moveTo>
                  <a:cubicBezTo>
                    <a:pt x="1545" y="6312"/>
                    <a:pt x="1539" y="6312"/>
                    <a:pt x="1534" y="6313"/>
                  </a:cubicBezTo>
                  <a:cubicBezTo>
                    <a:pt x="1489" y="6322"/>
                    <a:pt x="1462" y="6365"/>
                    <a:pt x="1470" y="6411"/>
                  </a:cubicBezTo>
                  <a:lnTo>
                    <a:pt x="1532" y="6694"/>
                  </a:lnTo>
                  <a:cubicBezTo>
                    <a:pt x="1586" y="6684"/>
                    <a:pt x="1642" y="6679"/>
                    <a:pt x="1697" y="6673"/>
                  </a:cubicBezTo>
                  <a:lnTo>
                    <a:pt x="1632" y="6377"/>
                  </a:lnTo>
                  <a:cubicBezTo>
                    <a:pt x="1623" y="6338"/>
                    <a:pt x="1589" y="6312"/>
                    <a:pt x="1550" y="6312"/>
                  </a:cubicBezTo>
                  <a:close/>
                  <a:moveTo>
                    <a:pt x="35197" y="5245"/>
                  </a:moveTo>
                  <a:lnTo>
                    <a:pt x="35338" y="6538"/>
                  </a:lnTo>
                  <a:cubicBezTo>
                    <a:pt x="35150" y="6551"/>
                    <a:pt x="34960" y="6565"/>
                    <a:pt x="34769" y="6578"/>
                  </a:cubicBezTo>
                  <a:lnTo>
                    <a:pt x="34717" y="6102"/>
                  </a:lnTo>
                  <a:cubicBezTo>
                    <a:pt x="34713" y="6059"/>
                    <a:pt x="34676" y="6029"/>
                    <a:pt x="34635" y="6029"/>
                  </a:cubicBezTo>
                  <a:cubicBezTo>
                    <a:pt x="34632" y="6029"/>
                    <a:pt x="34629" y="6029"/>
                    <a:pt x="34626" y="6030"/>
                  </a:cubicBezTo>
                  <a:cubicBezTo>
                    <a:pt x="34582" y="6033"/>
                    <a:pt x="34549" y="6074"/>
                    <a:pt x="34554" y="6119"/>
                  </a:cubicBezTo>
                  <a:lnTo>
                    <a:pt x="34606" y="6591"/>
                  </a:lnTo>
                  <a:cubicBezTo>
                    <a:pt x="34321" y="6613"/>
                    <a:pt x="34033" y="6632"/>
                    <a:pt x="33746" y="6653"/>
                  </a:cubicBezTo>
                  <a:cubicBezTo>
                    <a:pt x="33775" y="6649"/>
                    <a:pt x="33804" y="6645"/>
                    <a:pt x="33833" y="6642"/>
                  </a:cubicBezTo>
                  <a:lnTo>
                    <a:pt x="33700" y="5497"/>
                  </a:lnTo>
                  <a:cubicBezTo>
                    <a:pt x="33698" y="5455"/>
                    <a:pt x="33663" y="5424"/>
                    <a:pt x="33623" y="5424"/>
                  </a:cubicBezTo>
                  <a:cubicBezTo>
                    <a:pt x="33619" y="5424"/>
                    <a:pt x="33615" y="5424"/>
                    <a:pt x="33611" y="5425"/>
                  </a:cubicBezTo>
                  <a:cubicBezTo>
                    <a:pt x="33566" y="5428"/>
                    <a:pt x="33533" y="5470"/>
                    <a:pt x="33539" y="5514"/>
                  </a:cubicBezTo>
                  <a:lnTo>
                    <a:pt x="33670" y="6659"/>
                  </a:lnTo>
                  <a:cubicBezTo>
                    <a:pt x="33412" y="6678"/>
                    <a:pt x="33156" y="6696"/>
                    <a:pt x="32898" y="6717"/>
                  </a:cubicBezTo>
                  <a:lnTo>
                    <a:pt x="32747" y="5425"/>
                  </a:lnTo>
                  <a:cubicBezTo>
                    <a:pt x="33565" y="5363"/>
                    <a:pt x="34380" y="5302"/>
                    <a:pt x="35197" y="5245"/>
                  </a:cubicBezTo>
                  <a:close/>
                  <a:moveTo>
                    <a:pt x="81038" y="6513"/>
                  </a:moveTo>
                  <a:cubicBezTo>
                    <a:pt x="80996" y="6513"/>
                    <a:pt x="80961" y="6550"/>
                    <a:pt x="80960" y="6593"/>
                  </a:cubicBezTo>
                  <a:cubicBezTo>
                    <a:pt x="80959" y="6637"/>
                    <a:pt x="80995" y="6675"/>
                    <a:pt x="81039" y="6678"/>
                  </a:cubicBezTo>
                  <a:lnTo>
                    <a:pt x="82314" y="6721"/>
                  </a:lnTo>
                  <a:lnTo>
                    <a:pt x="82318" y="6721"/>
                  </a:lnTo>
                  <a:cubicBezTo>
                    <a:pt x="82360" y="6721"/>
                    <a:pt x="82399" y="6686"/>
                    <a:pt x="82400" y="6642"/>
                  </a:cubicBezTo>
                  <a:cubicBezTo>
                    <a:pt x="82400" y="6596"/>
                    <a:pt x="82366" y="6557"/>
                    <a:pt x="82319" y="6557"/>
                  </a:cubicBezTo>
                  <a:lnTo>
                    <a:pt x="81045" y="6514"/>
                  </a:lnTo>
                  <a:cubicBezTo>
                    <a:pt x="81043" y="6513"/>
                    <a:pt x="81040" y="6513"/>
                    <a:pt x="81038" y="6513"/>
                  </a:cubicBezTo>
                  <a:close/>
                  <a:moveTo>
                    <a:pt x="52062" y="6596"/>
                  </a:moveTo>
                  <a:cubicBezTo>
                    <a:pt x="52060" y="6596"/>
                    <a:pt x="52058" y="6596"/>
                    <a:pt x="52057" y="6596"/>
                  </a:cubicBezTo>
                  <a:lnTo>
                    <a:pt x="51256" y="6627"/>
                  </a:lnTo>
                  <a:cubicBezTo>
                    <a:pt x="51210" y="6629"/>
                    <a:pt x="51174" y="6666"/>
                    <a:pt x="51177" y="6711"/>
                  </a:cubicBezTo>
                  <a:cubicBezTo>
                    <a:pt x="51178" y="6757"/>
                    <a:pt x="51214" y="6790"/>
                    <a:pt x="51259" y="6790"/>
                  </a:cubicBezTo>
                  <a:lnTo>
                    <a:pt x="51263" y="6790"/>
                  </a:lnTo>
                  <a:lnTo>
                    <a:pt x="52064" y="6760"/>
                  </a:lnTo>
                  <a:cubicBezTo>
                    <a:pt x="52109" y="6758"/>
                    <a:pt x="52145" y="6721"/>
                    <a:pt x="52143" y="6675"/>
                  </a:cubicBezTo>
                  <a:cubicBezTo>
                    <a:pt x="52139" y="6632"/>
                    <a:pt x="52104" y="6596"/>
                    <a:pt x="52062" y="6596"/>
                  </a:cubicBezTo>
                  <a:close/>
                  <a:moveTo>
                    <a:pt x="99740" y="5226"/>
                  </a:moveTo>
                  <a:cubicBezTo>
                    <a:pt x="100952" y="5313"/>
                    <a:pt x="102162" y="5405"/>
                    <a:pt x="103373" y="5500"/>
                  </a:cubicBezTo>
                  <a:lnTo>
                    <a:pt x="103218" y="6793"/>
                  </a:lnTo>
                  <a:cubicBezTo>
                    <a:pt x="102012" y="6696"/>
                    <a:pt x="100805" y="6607"/>
                    <a:pt x="99600" y="6521"/>
                  </a:cubicBezTo>
                  <a:lnTo>
                    <a:pt x="99740" y="5226"/>
                  </a:lnTo>
                  <a:close/>
                  <a:moveTo>
                    <a:pt x="92350" y="6544"/>
                  </a:moveTo>
                  <a:cubicBezTo>
                    <a:pt x="92306" y="6544"/>
                    <a:pt x="92269" y="6578"/>
                    <a:pt x="92266" y="6622"/>
                  </a:cubicBezTo>
                  <a:cubicBezTo>
                    <a:pt x="92264" y="6666"/>
                    <a:pt x="92299" y="6707"/>
                    <a:pt x="92344" y="6708"/>
                  </a:cubicBezTo>
                  <a:cubicBezTo>
                    <a:pt x="92910" y="6740"/>
                    <a:pt x="93474" y="6773"/>
                    <a:pt x="94040" y="6807"/>
                  </a:cubicBezTo>
                  <a:lnTo>
                    <a:pt x="94044" y="6807"/>
                  </a:lnTo>
                  <a:cubicBezTo>
                    <a:pt x="94088" y="6807"/>
                    <a:pt x="94124" y="6773"/>
                    <a:pt x="94126" y="6730"/>
                  </a:cubicBezTo>
                  <a:cubicBezTo>
                    <a:pt x="94128" y="6685"/>
                    <a:pt x="94093" y="6645"/>
                    <a:pt x="94049" y="6643"/>
                  </a:cubicBezTo>
                  <a:cubicBezTo>
                    <a:pt x="93483" y="6609"/>
                    <a:pt x="92918" y="6577"/>
                    <a:pt x="92352" y="6544"/>
                  </a:cubicBezTo>
                  <a:cubicBezTo>
                    <a:pt x="92351" y="6544"/>
                    <a:pt x="92351" y="6544"/>
                    <a:pt x="92350" y="6544"/>
                  </a:cubicBezTo>
                  <a:close/>
                  <a:moveTo>
                    <a:pt x="89102" y="6627"/>
                  </a:moveTo>
                  <a:cubicBezTo>
                    <a:pt x="89058" y="6627"/>
                    <a:pt x="89024" y="6661"/>
                    <a:pt x="89023" y="6704"/>
                  </a:cubicBezTo>
                  <a:cubicBezTo>
                    <a:pt x="89020" y="6750"/>
                    <a:pt x="89056" y="6789"/>
                    <a:pt x="89102" y="6790"/>
                  </a:cubicBezTo>
                  <a:cubicBezTo>
                    <a:pt x="89415" y="6807"/>
                    <a:pt x="89726" y="6822"/>
                    <a:pt x="90040" y="6838"/>
                  </a:cubicBezTo>
                  <a:lnTo>
                    <a:pt x="90044" y="6838"/>
                  </a:lnTo>
                  <a:cubicBezTo>
                    <a:pt x="90087" y="6838"/>
                    <a:pt x="90123" y="6803"/>
                    <a:pt x="90125" y="6760"/>
                  </a:cubicBezTo>
                  <a:cubicBezTo>
                    <a:pt x="90126" y="6715"/>
                    <a:pt x="90091" y="6675"/>
                    <a:pt x="90047" y="6673"/>
                  </a:cubicBezTo>
                  <a:cubicBezTo>
                    <a:pt x="89734" y="6658"/>
                    <a:pt x="89422" y="6642"/>
                    <a:pt x="89109" y="6627"/>
                  </a:cubicBezTo>
                  <a:cubicBezTo>
                    <a:pt x="89107" y="6627"/>
                    <a:pt x="89104" y="6627"/>
                    <a:pt x="89102" y="6627"/>
                  </a:cubicBezTo>
                  <a:close/>
                  <a:moveTo>
                    <a:pt x="1459" y="4925"/>
                  </a:moveTo>
                  <a:cubicBezTo>
                    <a:pt x="1712" y="4925"/>
                    <a:pt x="1959" y="4987"/>
                    <a:pt x="2169" y="5102"/>
                  </a:cubicBezTo>
                  <a:cubicBezTo>
                    <a:pt x="2438" y="5249"/>
                    <a:pt x="2614" y="5468"/>
                    <a:pt x="2666" y="5717"/>
                  </a:cubicBezTo>
                  <a:lnTo>
                    <a:pt x="2841" y="6538"/>
                  </a:lnTo>
                  <a:lnTo>
                    <a:pt x="2565" y="6575"/>
                  </a:lnTo>
                  <a:lnTo>
                    <a:pt x="2561" y="6550"/>
                  </a:lnTo>
                  <a:cubicBezTo>
                    <a:pt x="2552" y="6510"/>
                    <a:pt x="2519" y="6484"/>
                    <a:pt x="2481" y="6484"/>
                  </a:cubicBezTo>
                  <a:cubicBezTo>
                    <a:pt x="2475" y="6484"/>
                    <a:pt x="2469" y="6485"/>
                    <a:pt x="2463" y="6486"/>
                  </a:cubicBezTo>
                  <a:cubicBezTo>
                    <a:pt x="2418" y="6495"/>
                    <a:pt x="2391" y="6538"/>
                    <a:pt x="2399" y="6584"/>
                  </a:cubicBezTo>
                  <a:lnTo>
                    <a:pt x="2404" y="6600"/>
                  </a:lnTo>
                  <a:cubicBezTo>
                    <a:pt x="1910" y="6668"/>
                    <a:pt x="1417" y="6738"/>
                    <a:pt x="923" y="6809"/>
                  </a:cubicBezTo>
                  <a:lnTo>
                    <a:pt x="972" y="6797"/>
                  </a:lnTo>
                  <a:lnTo>
                    <a:pt x="791" y="5972"/>
                  </a:lnTo>
                  <a:cubicBezTo>
                    <a:pt x="782" y="5932"/>
                    <a:pt x="749" y="5907"/>
                    <a:pt x="710" y="5907"/>
                  </a:cubicBezTo>
                  <a:cubicBezTo>
                    <a:pt x="705" y="5907"/>
                    <a:pt x="699" y="5908"/>
                    <a:pt x="693" y="5909"/>
                  </a:cubicBezTo>
                  <a:cubicBezTo>
                    <a:pt x="648" y="5917"/>
                    <a:pt x="621" y="5961"/>
                    <a:pt x="631" y="6005"/>
                  </a:cubicBezTo>
                  <a:lnTo>
                    <a:pt x="811" y="6823"/>
                  </a:lnTo>
                  <a:lnTo>
                    <a:pt x="401" y="6882"/>
                  </a:lnTo>
                  <a:lnTo>
                    <a:pt x="215" y="6054"/>
                  </a:lnTo>
                  <a:cubicBezTo>
                    <a:pt x="167" y="5844"/>
                    <a:pt x="213" y="5631"/>
                    <a:pt x="344" y="5442"/>
                  </a:cubicBezTo>
                  <a:cubicBezTo>
                    <a:pt x="526" y="5177"/>
                    <a:pt x="850" y="4996"/>
                    <a:pt x="1230" y="4942"/>
                  </a:cubicBezTo>
                  <a:cubicBezTo>
                    <a:pt x="1308" y="4931"/>
                    <a:pt x="1383" y="4925"/>
                    <a:pt x="1459" y="4925"/>
                  </a:cubicBezTo>
                  <a:close/>
                  <a:moveTo>
                    <a:pt x="124595" y="6282"/>
                  </a:moveTo>
                  <a:cubicBezTo>
                    <a:pt x="124555" y="6282"/>
                    <a:pt x="124520" y="6315"/>
                    <a:pt x="124514" y="6355"/>
                  </a:cubicBezTo>
                  <a:cubicBezTo>
                    <a:pt x="124509" y="6400"/>
                    <a:pt x="124542" y="6442"/>
                    <a:pt x="124586" y="6447"/>
                  </a:cubicBezTo>
                  <a:cubicBezTo>
                    <a:pt x="125809" y="6599"/>
                    <a:pt x="127040" y="6754"/>
                    <a:pt x="128244" y="6912"/>
                  </a:cubicBezTo>
                  <a:lnTo>
                    <a:pt x="128256" y="6912"/>
                  </a:lnTo>
                  <a:cubicBezTo>
                    <a:pt x="128296" y="6912"/>
                    <a:pt x="128331" y="6882"/>
                    <a:pt x="128336" y="6840"/>
                  </a:cubicBezTo>
                  <a:cubicBezTo>
                    <a:pt x="128342" y="6796"/>
                    <a:pt x="128310" y="6754"/>
                    <a:pt x="128266" y="6750"/>
                  </a:cubicBezTo>
                  <a:cubicBezTo>
                    <a:pt x="127061" y="6591"/>
                    <a:pt x="125829" y="6434"/>
                    <a:pt x="124607" y="6283"/>
                  </a:cubicBezTo>
                  <a:cubicBezTo>
                    <a:pt x="124603" y="6283"/>
                    <a:pt x="124599" y="6282"/>
                    <a:pt x="124595" y="6282"/>
                  </a:cubicBezTo>
                  <a:close/>
                  <a:moveTo>
                    <a:pt x="63064" y="6738"/>
                  </a:moveTo>
                  <a:cubicBezTo>
                    <a:pt x="63063" y="6738"/>
                    <a:pt x="63063" y="6738"/>
                    <a:pt x="63062" y="6738"/>
                  </a:cubicBezTo>
                  <a:cubicBezTo>
                    <a:pt x="62435" y="6747"/>
                    <a:pt x="61812" y="6757"/>
                    <a:pt x="61187" y="6767"/>
                  </a:cubicBezTo>
                  <a:cubicBezTo>
                    <a:pt x="61142" y="6767"/>
                    <a:pt x="61106" y="6804"/>
                    <a:pt x="61106" y="6849"/>
                  </a:cubicBezTo>
                  <a:cubicBezTo>
                    <a:pt x="61106" y="6895"/>
                    <a:pt x="61143" y="6931"/>
                    <a:pt x="61188" y="6931"/>
                  </a:cubicBezTo>
                  <a:lnTo>
                    <a:pt x="61190" y="6931"/>
                  </a:lnTo>
                  <a:cubicBezTo>
                    <a:pt x="61815" y="6920"/>
                    <a:pt x="62441" y="6911"/>
                    <a:pt x="63066" y="6902"/>
                  </a:cubicBezTo>
                  <a:cubicBezTo>
                    <a:pt x="63111" y="6902"/>
                    <a:pt x="63147" y="6865"/>
                    <a:pt x="63147" y="6819"/>
                  </a:cubicBezTo>
                  <a:cubicBezTo>
                    <a:pt x="63145" y="6775"/>
                    <a:pt x="63112" y="6738"/>
                    <a:pt x="63064" y="6738"/>
                  </a:cubicBezTo>
                  <a:close/>
                  <a:moveTo>
                    <a:pt x="40205" y="6702"/>
                  </a:moveTo>
                  <a:cubicBezTo>
                    <a:pt x="39646" y="6737"/>
                    <a:pt x="39089" y="6771"/>
                    <a:pt x="38530" y="6807"/>
                  </a:cubicBezTo>
                  <a:cubicBezTo>
                    <a:pt x="38486" y="6810"/>
                    <a:pt x="38451" y="6848"/>
                    <a:pt x="38453" y="6894"/>
                  </a:cubicBezTo>
                  <a:cubicBezTo>
                    <a:pt x="38457" y="6937"/>
                    <a:pt x="38493" y="6970"/>
                    <a:pt x="38535" y="6970"/>
                  </a:cubicBezTo>
                  <a:lnTo>
                    <a:pt x="38540" y="6970"/>
                  </a:lnTo>
                  <a:cubicBezTo>
                    <a:pt x="39098" y="6934"/>
                    <a:pt x="39654" y="6900"/>
                    <a:pt x="40212" y="6866"/>
                  </a:cubicBezTo>
                  <a:cubicBezTo>
                    <a:pt x="40257" y="6862"/>
                    <a:pt x="40291" y="6825"/>
                    <a:pt x="40290" y="6780"/>
                  </a:cubicBezTo>
                  <a:cubicBezTo>
                    <a:pt x="40289" y="6735"/>
                    <a:pt x="40250" y="6702"/>
                    <a:pt x="40205" y="6702"/>
                  </a:cubicBezTo>
                  <a:close/>
                  <a:moveTo>
                    <a:pt x="120742" y="6732"/>
                  </a:moveTo>
                  <a:cubicBezTo>
                    <a:pt x="120701" y="6732"/>
                    <a:pt x="120664" y="6763"/>
                    <a:pt x="120659" y="6804"/>
                  </a:cubicBezTo>
                  <a:cubicBezTo>
                    <a:pt x="120654" y="6851"/>
                    <a:pt x="120685" y="6891"/>
                    <a:pt x="120731" y="6897"/>
                  </a:cubicBezTo>
                  <a:lnTo>
                    <a:pt x="121521" y="6989"/>
                  </a:lnTo>
                  <a:lnTo>
                    <a:pt x="121531" y="6989"/>
                  </a:lnTo>
                  <a:cubicBezTo>
                    <a:pt x="121571" y="6989"/>
                    <a:pt x="121607" y="6957"/>
                    <a:pt x="121611" y="6917"/>
                  </a:cubicBezTo>
                  <a:cubicBezTo>
                    <a:pt x="121619" y="6872"/>
                    <a:pt x="121585" y="6830"/>
                    <a:pt x="121541" y="6825"/>
                  </a:cubicBezTo>
                  <a:lnTo>
                    <a:pt x="120750" y="6732"/>
                  </a:lnTo>
                  <a:cubicBezTo>
                    <a:pt x="120747" y="6732"/>
                    <a:pt x="120745" y="6732"/>
                    <a:pt x="120742" y="6732"/>
                  </a:cubicBezTo>
                  <a:close/>
                  <a:moveTo>
                    <a:pt x="103537" y="5513"/>
                  </a:moveTo>
                  <a:cubicBezTo>
                    <a:pt x="104352" y="5578"/>
                    <a:pt x="105167" y="5644"/>
                    <a:pt x="105982" y="5713"/>
                  </a:cubicBezTo>
                  <a:lnTo>
                    <a:pt x="105815" y="7003"/>
                  </a:lnTo>
                  <a:cubicBezTo>
                    <a:pt x="105628" y="6989"/>
                    <a:pt x="105440" y="6972"/>
                    <a:pt x="105252" y="6956"/>
                  </a:cubicBezTo>
                  <a:lnTo>
                    <a:pt x="105311" y="6486"/>
                  </a:lnTo>
                  <a:cubicBezTo>
                    <a:pt x="105319" y="6442"/>
                    <a:pt x="105287" y="6400"/>
                    <a:pt x="105241" y="6394"/>
                  </a:cubicBezTo>
                  <a:cubicBezTo>
                    <a:pt x="105238" y="6394"/>
                    <a:pt x="105235" y="6394"/>
                    <a:pt x="105232" y="6394"/>
                  </a:cubicBezTo>
                  <a:cubicBezTo>
                    <a:pt x="105191" y="6394"/>
                    <a:pt x="105154" y="6423"/>
                    <a:pt x="105150" y="6465"/>
                  </a:cubicBezTo>
                  <a:lnTo>
                    <a:pt x="105088" y="6941"/>
                  </a:lnTo>
                  <a:cubicBezTo>
                    <a:pt x="104830" y="6923"/>
                    <a:pt x="104574" y="6901"/>
                    <a:pt x="104316" y="6879"/>
                  </a:cubicBezTo>
                  <a:lnTo>
                    <a:pt x="104459" y="5736"/>
                  </a:lnTo>
                  <a:cubicBezTo>
                    <a:pt x="104463" y="5691"/>
                    <a:pt x="104431" y="5650"/>
                    <a:pt x="104387" y="5644"/>
                  </a:cubicBezTo>
                  <a:cubicBezTo>
                    <a:pt x="104383" y="5643"/>
                    <a:pt x="104380" y="5643"/>
                    <a:pt x="104376" y="5643"/>
                  </a:cubicBezTo>
                  <a:cubicBezTo>
                    <a:pt x="104335" y="5643"/>
                    <a:pt x="104300" y="5675"/>
                    <a:pt x="104295" y="5716"/>
                  </a:cubicBezTo>
                  <a:lnTo>
                    <a:pt x="104152" y="6866"/>
                  </a:lnTo>
                  <a:cubicBezTo>
                    <a:pt x="103894" y="6846"/>
                    <a:pt x="103638" y="6825"/>
                    <a:pt x="103380" y="6804"/>
                  </a:cubicBezTo>
                  <a:lnTo>
                    <a:pt x="103537" y="5513"/>
                  </a:lnTo>
                  <a:close/>
                  <a:moveTo>
                    <a:pt x="32584" y="5439"/>
                  </a:moveTo>
                  <a:lnTo>
                    <a:pt x="32737" y="6731"/>
                  </a:lnTo>
                  <a:cubicBezTo>
                    <a:pt x="31530" y="6823"/>
                    <a:pt x="30325" y="6920"/>
                    <a:pt x="29121" y="7020"/>
                  </a:cubicBezTo>
                  <a:lnTo>
                    <a:pt x="28954" y="5730"/>
                  </a:lnTo>
                  <a:cubicBezTo>
                    <a:pt x="30164" y="5629"/>
                    <a:pt x="31373" y="5533"/>
                    <a:pt x="32584" y="5439"/>
                  </a:cubicBezTo>
                  <a:close/>
                  <a:moveTo>
                    <a:pt x="59035" y="6809"/>
                  </a:moveTo>
                  <a:cubicBezTo>
                    <a:pt x="59034" y="6809"/>
                    <a:pt x="59033" y="6809"/>
                    <a:pt x="59032" y="6809"/>
                  </a:cubicBezTo>
                  <a:cubicBezTo>
                    <a:pt x="58315" y="6825"/>
                    <a:pt x="57599" y="6840"/>
                    <a:pt x="56882" y="6861"/>
                  </a:cubicBezTo>
                  <a:cubicBezTo>
                    <a:pt x="56838" y="6862"/>
                    <a:pt x="56802" y="6901"/>
                    <a:pt x="56803" y="6946"/>
                  </a:cubicBezTo>
                  <a:cubicBezTo>
                    <a:pt x="56805" y="6990"/>
                    <a:pt x="56841" y="7025"/>
                    <a:pt x="56887" y="7025"/>
                  </a:cubicBezTo>
                  <a:lnTo>
                    <a:pt x="56888" y="7025"/>
                  </a:lnTo>
                  <a:cubicBezTo>
                    <a:pt x="57604" y="7006"/>
                    <a:pt x="58321" y="6989"/>
                    <a:pt x="59037" y="6973"/>
                  </a:cubicBezTo>
                  <a:cubicBezTo>
                    <a:pt x="59083" y="6970"/>
                    <a:pt x="59119" y="6934"/>
                    <a:pt x="59119" y="6888"/>
                  </a:cubicBezTo>
                  <a:cubicBezTo>
                    <a:pt x="59114" y="6846"/>
                    <a:pt x="59078" y="6809"/>
                    <a:pt x="59035" y="6809"/>
                  </a:cubicBezTo>
                  <a:close/>
                  <a:moveTo>
                    <a:pt x="77706" y="6829"/>
                  </a:moveTo>
                  <a:cubicBezTo>
                    <a:pt x="77665" y="6829"/>
                    <a:pt x="77628" y="6864"/>
                    <a:pt x="77626" y="6908"/>
                  </a:cubicBezTo>
                  <a:cubicBezTo>
                    <a:pt x="77625" y="6953"/>
                    <a:pt x="77661" y="6990"/>
                    <a:pt x="77706" y="6992"/>
                  </a:cubicBezTo>
                  <a:cubicBezTo>
                    <a:pt x="78120" y="7003"/>
                    <a:pt x="78534" y="7013"/>
                    <a:pt x="78948" y="7026"/>
                  </a:cubicBezTo>
                  <a:lnTo>
                    <a:pt x="78950" y="7026"/>
                  </a:lnTo>
                  <a:cubicBezTo>
                    <a:pt x="78994" y="7026"/>
                    <a:pt x="79030" y="6990"/>
                    <a:pt x="79032" y="6947"/>
                  </a:cubicBezTo>
                  <a:cubicBezTo>
                    <a:pt x="79035" y="6902"/>
                    <a:pt x="78999" y="6865"/>
                    <a:pt x="78953" y="6862"/>
                  </a:cubicBezTo>
                  <a:cubicBezTo>
                    <a:pt x="78539" y="6852"/>
                    <a:pt x="78125" y="6839"/>
                    <a:pt x="77711" y="6829"/>
                  </a:cubicBezTo>
                  <a:cubicBezTo>
                    <a:pt x="77710" y="6829"/>
                    <a:pt x="77708" y="6829"/>
                    <a:pt x="77706" y="6829"/>
                  </a:cubicBezTo>
                  <a:close/>
                  <a:moveTo>
                    <a:pt x="67012" y="6969"/>
                  </a:moveTo>
                  <a:cubicBezTo>
                    <a:pt x="66603" y="6970"/>
                    <a:pt x="66194" y="6974"/>
                    <a:pt x="65783" y="6976"/>
                  </a:cubicBezTo>
                  <a:cubicBezTo>
                    <a:pt x="65739" y="6976"/>
                    <a:pt x="65703" y="7013"/>
                    <a:pt x="65703" y="7059"/>
                  </a:cubicBezTo>
                  <a:cubicBezTo>
                    <a:pt x="65703" y="7104"/>
                    <a:pt x="65740" y="7140"/>
                    <a:pt x="65786" y="7140"/>
                  </a:cubicBezTo>
                  <a:cubicBezTo>
                    <a:pt x="66194" y="7136"/>
                    <a:pt x="66603" y="7134"/>
                    <a:pt x="67012" y="7133"/>
                  </a:cubicBezTo>
                  <a:cubicBezTo>
                    <a:pt x="67056" y="7133"/>
                    <a:pt x="67092" y="7095"/>
                    <a:pt x="67092" y="7049"/>
                  </a:cubicBezTo>
                  <a:cubicBezTo>
                    <a:pt x="67092" y="7006"/>
                    <a:pt x="67056" y="6969"/>
                    <a:pt x="67012" y="6969"/>
                  </a:cubicBezTo>
                  <a:close/>
                  <a:moveTo>
                    <a:pt x="54682" y="6924"/>
                  </a:moveTo>
                  <a:cubicBezTo>
                    <a:pt x="54681" y="6924"/>
                    <a:pt x="54680" y="6924"/>
                    <a:pt x="54679" y="6924"/>
                  </a:cubicBezTo>
                  <a:cubicBezTo>
                    <a:pt x="53942" y="6947"/>
                    <a:pt x="53203" y="6970"/>
                    <a:pt x="52466" y="6997"/>
                  </a:cubicBezTo>
                  <a:cubicBezTo>
                    <a:pt x="52420" y="6999"/>
                    <a:pt x="52384" y="7038"/>
                    <a:pt x="52386" y="7082"/>
                  </a:cubicBezTo>
                  <a:cubicBezTo>
                    <a:pt x="52388" y="7127"/>
                    <a:pt x="52424" y="7162"/>
                    <a:pt x="52469" y="7162"/>
                  </a:cubicBezTo>
                  <a:lnTo>
                    <a:pt x="52471" y="7162"/>
                  </a:lnTo>
                  <a:cubicBezTo>
                    <a:pt x="53210" y="7134"/>
                    <a:pt x="53947" y="7111"/>
                    <a:pt x="54686" y="7088"/>
                  </a:cubicBezTo>
                  <a:cubicBezTo>
                    <a:pt x="54731" y="7085"/>
                    <a:pt x="54767" y="7048"/>
                    <a:pt x="54765" y="7003"/>
                  </a:cubicBezTo>
                  <a:cubicBezTo>
                    <a:pt x="54763" y="6959"/>
                    <a:pt x="54725" y="6924"/>
                    <a:pt x="54682" y="6924"/>
                  </a:cubicBezTo>
                  <a:close/>
                  <a:moveTo>
                    <a:pt x="97793" y="6882"/>
                  </a:moveTo>
                  <a:cubicBezTo>
                    <a:pt x="97749" y="6882"/>
                    <a:pt x="97712" y="6913"/>
                    <a:pt x="97708" y="6959"/>
                  </a:cubicBezTo>
                  <a:cubicBezTo>
                    <a:pt x="97705" y="7003"/>
                    <a:pt x="97738" y="7042"/>
                    <a:pt x="97784" y="7046"/>
                  </a:cubicBezTo>
                  <a:cubicBezTo>
                    <a:pt x="98339" y="7084"/>
                    <a:pt x="98893" y="7121"/>
                    <a:pt x="99447" y="7162"/>
                  </a:cubicBezTo>
                  <a:cubicBezTo>
                    <a:pt x="99448" y="7161"/>
                    <a:pt x="99449" y="7161"/>
                    <a:pt x="99450" y="7161"/>
                  </a:cubicBezTo>
                  <a:cubicBezTo>
                    <a:pt x="99451" y="7161"/>
                    <a:pt x="99453" y="7162"/>
                    <a:pt x="99455" y="7162"/>
                  </a:cubicBezTo>
                  <a:cubicBezTo>
                    <a:pt x="99498" y="7162"/>
                    <a:pt x="99534" y="7128"/>
                    <a:pt x="99535" y="7085"/>
                  </a:cubicBezTo>
                  <a:cubicBezTo>
                    <a:pt x="99538" y="7041"/>
                    <a:pt x="99505" y="7002"/>
                    <a:pt x="99459" y="6997"/>
                  </a:cubicBezTo>
                  <a:cubicBezTo>
                    <a:pt x="98905" y="6959"/>
                    <a:pt x="98350" y="6920"/>
                    <a:pt x="97796" y="6882"/>
                  </a:cubicBezTo>
                  <a:cubicBezTo>
                    <a:pt x="97795" y="6882"/>
                    <a:pt x="97794" y="6882"/>
                    <a:pt x="97793" y="6882"/>
                  </a:cubicBezTo>
                  <a:close/>
                  <a:moveTo>
                    <a:pt x="123122" y="6742"/>
                  </a:moveTo>
                  <a:cubicBezTo>
                    <a:pt x="123081" y="6742"/>
                    <a:pt x="123045" y="6772"/>
                    <a:pt x="123040" y="6815"/>
                  </a:cubicBezTo>
                  <a:cubicBezTo>
                    <a:pt x="123036" y="6859"/>
                    <a:pt x="123067" y="6901"/>
                    <a:pt x="123112" y="6905"/>
                  </a:cubicBezTo>
                  <a:cubicBezTo>
                    <a:pt x="123851" y="6995"/>
                    <a:pt x="124588" y="7085"/>
                    <a:pt x="125327" y="7177"/>
                  </a:cubicBezTo>
                  <a:lnTo>
                    <a:pt x="125337" y="7177"/>
                  </a:lnTo>
                  <a:cubicBezTo>
                    <a:pt x="125379" y="7177"/>
                    <a:pt x="125413" y="7147"/>
                    <a:pt x="125419" y="7105"/>
                  </a:cubicBezTo>
                  <a:cubicBezTo>
                    <a:pt x="125423" y="7061"/>
                    <a:pt x="125391" y="7019"/>
                    <a:pt x="125347" y="7013"/>
                  </a:cubicBezTo>
                  <a:cubicBezTo>
                    <a:pt x="124608" y="6923"/>
                    <a:pt x="123871" y="6830"/>
                    <a:pt x="123132" y="6743"/>
                  </a:cubicBezTo>
                  <a:cubicBezTo>
                    <a:pt x="123129" y="6742"/>
                    <a:pt x="123125" y="6742"/>
                    <a:pt x="123122" y="6742"/>
                  </a:cubicBezTo>
                  <a:close/>
                  <a:moveTo>
                    <a:pt x="49187" y="6941"/>
                  </a:moveTo>
                  <a:cubicBezTo>
                    <a:pt x="49186" y="6941"/>
                    <a:pt x="49184" y="6941"/>
                    <a:pt x="49182" y="6941"/>
                  </a:cubicBezTo>
                  <a:cubicBezTo>
                    <a:pt x="48436" y="6974"/>
                    <a:pt x="47690" y="7006"/>
                    <a:pt x="46947" y="7041"/>
                  </a:cubicBezTo>
                  <a:cubicBezTo>
                    <a:pt x="46903" y="7042"/>
                    <a:pt x="46867" y="7082"/>
                    <a:pt x="46871" y="7127"/>
                  </a:cubicBezTo>
                  <a:cubicBezTo>
                    <a:pt x="46873" y="7170"/>
                    <a:pt x="46909" y="7205"/>
                    <a:pt x="46953" y="7205"/>
                  </a:cubicBezTo>
                  <a:lnTo>
                    <a:pt x="46956" y="7205"/>
                  </a:lnTo>
                  <a:cubicBezTo>
                    <a:pt x="47702" y="7170"/>
                    <a:pt x="48445" y="7136"/>
                    <a:pt x="49191" y="7105"/>
                  </a:cubicBezTo>
                  <a:cubicBezTo>
                    <a:pt x="49236" y="7104"/>
                    <a:pt x="49272" y="7067"/>
                    <a:pt x="49270" y="7020"/>
                  </a:cubicBezTo>
                  <a:cubicBezTo>
                    <a:pt x="49265" y="6976"/>
                    <a:pt x="49230" y="6941"/>
                    <a:pt x="49187" y="6941"/>
                  </a:cubicBezTo>
                  <a:close/>
                  <a:moveTo>
                    <a:pt x="28788" y="5745"/>
                  </a:moveTo>
                  <a:lnTo>
                    <a:pt x="28957" y="7035"/>
                  </a:lnTo>
                  <a:cubicBezTo>
                    <a:pt x="28770" y="7052"/>
                    <a:pt x="28582" y="7065"/>
                    <a:pt x="28395" y="7084"/>
                  </a:cubicBezTo>
                  <a:lnTo>
                    <a:pt x="28332" y="6607"/>
                  </a:lnTo>
                  <a:cubicBezTo>
                    <a:pt x="28327" y="6567"/>
                    <a:pt x="28292" y="6536"/>
                    <a:pt x="28252" y="6536"/>
                  </a:cubicBezTo>
                  <a:cubicBezTo>
                    <a:pt x="28248" y="6536"/>
                    <a:pt x="28244" y="6536"/>
                    <a:pt x="28240" y="6537"/>
                  </a:cubicBezTo>
                  <a:cubicBezTo>
                    <a:pt x="28195" y="6542"/>
                    <a:pt x="28165" y="6584"/>
                    <a:pt x="28169" y="6629"/>
                  </a:cubicBezTo>
                  <a:lnTo>
                    <a:pt x="28231" y="7098"/>
                  </a:lnTo>
                  <a:cubicBezTo>
                    <a:pt x="27973" y="7120"/>
                    <a:pt x="27715" y="7141"/>
                    <a:pt x="27459" y="7164"/>
                  </a:cubicBezTo>
                  <a:lnTo>
                    <a:pt x="27304" y="6017"/>
                  </a:lnTo>
                  <a:cubicBezTo>
                    <a:pt x="27298" y="5974"/>
                    <a:pt x="27264" y="5945"/>
                    <a:pt x="27223" y="5945"/>
                  </a:cubicBezTo>
                  <a:cubicBezTo>
                    <a:pt x="27219" y="5945"/>
                    <a:pt x="27215" y="5946"/>
                    <a:pt x="27211" y="5946"/>
                  </a:cubicBezTo>
                  <a:cubicBezTo>
                    <a:pt x="27167" y="5952"/>
                    <a:pt x="27137" y="5992"/>
                    <a:pt x="27142" y="6038"/>
                  </a:cubicBezTo>
                  <a:lnTo>
                    <a:pt x="27295" y="7179"/>
                  </a:lnTo>
                  <a:cubicBezTo>
                    <a:pt x="27037" y="7200"/>
                    <a:pt x="26779" y="7224"/>
                    <a:pt x="26523" y="7248"/>
                  </a:cubicBezTo>
                  <a:lnTo>
                    <a:pt x="26345" y="5958"/>
                  </a:lnTo>
                  <a:cubicBezTo>
                    <a:pt x="27158" y="5886"/>
                    <a:pt x="27973" y="5814"/>
                    <a:pt x="28788" y="5745"/>
                  </a:cubicBezTo>
                  <a:close/>
                  <a:moveTo>
                    <a:pt x="71271" y="5500"/>
                  </a:moveTo>
                  <a:cubicBezTo>
                    <a:pt x="72078" y="5511"/>
                    <a:pt x="72883" y="5521"/>
                    <a:pt x="73689" y="5536"/>
                  </a:cubicBezTo>
                  <a:lnTo>
                    <a:pt x="73673" y="6744"/>
                  </a:lnTo>
                  <a:cubicBezTo>
                    <a:pt x="72969" y="6731"/>
                    <a:pt x="72265" y="6721"/>
                    <a:pt x="71562" y="6711"/>
                  </a:cubicBezTo>
                  <a:cubicBezTo>
                    <a:pt x="71561" y="6711"/>
                    <a:pt x="71559" y="6711"/>
                    <a:pt x="71557" y="6711"/>
                  </a:cubicBezTo>
                  <a:cubicBezTo>
                    <a:pt x="71514" y="6711"/>
                    <a:pt x="71479" y="6748"/>
                    <a:pt x="71479" y="6793"/>
                  </a:cubicBezTo>
                  <a:cubicBezTo>
                    <a:pt x="71479" y="6838"/>
                    <a:pt x="71515" y="6875"/>
                    <a:pt x="71559" y="6875"/>
                  </a:cubicBezTo>
                  <a:cubicBezTo>
                    <a:pt x="72264" y="6884"/>
                    <a:pt x="72968" y="6895"/>
                    <a:pt x="73672" y="6908"/>
                  </a:cubicBezTo>
                  <a:lnTo>
                    <a:pt x="73666" y="7257"/>
                  </a:lnTo>
                  <a:cubicBezTo>
                    <a:pt x="72858" y="7249"/>
                    <a:pt x="72048" y="7245"/>
                    <a:pt x="71240" y="7242"/>
                  </a:cubicBezTo>
                  <a:lnTo>
                    <a:pt x="71250" y="6679"/>
                  </a:lnTo>
                  <a:cubicBezTo>
                    <a:pt x="71649" y="6681"/>
                    <a:pt x="72045" y="6682"/>
                    <a:pt x="72441" y="6685"/>
                  </a:cubicBezTo>
                  <a:cubicBezTo>
                    <a:pt x="72485" y="6685"/>
                    <a:pt x="72523" y="6649"/>
                    <a:pt x="72523" y="6603"/>
                  </a:cubicBezTo>
                  <a:cubicBezTo>
                    <a:pt x="72523" y="6559"/>
                    <a:pt x="72488" y="6522"/>
                    <a:pt x="72443" y="6522"/>
                  </a:cubicBezTo>
                  <a:cubicBezTo>
                    <a:pt x="72442" y="6522"/>
                    <a:pt x="72442" y="6522"/>
                    <a:pt x="72441" y="6522"/>
                  </a:cubicBezTo>
                  <a:cubicBezTo>
                    <a:pt x="72046" y="6521"/>
                    <a:pt x="71650" y="6519"/>
                    <a:pt x="71254" y="6516"/>
                  </a:cubicBezTo>
                  <a:lnTo>
                    <a:pt x="71271" y="5500"/>
                  </a:lnTo>
                  <a:close/>
                  <a:moveTo>
                    <a:pt x="83990" y="7032"/>
                  </a:moveTo>
                  <a:cubicBezTo>
                    <a:pt x="83947" y="7032"/>
                    <a:pt x="83911" y="7067"/>
                    <a:pt x="83908" y="7111"/>
                  </a:cubicBezTo>
                  <a:cubicBezTo>
                    <a:pt x="83906" y="7156"/>
                    <a:pt x="83942" y="7193"/>
                    <a:pt x="83987" y="7196"/>
                  </a:cubicBezTo>
                  <a:cubicBezTo>
                    <a:pt x="84530" y="7218"/>
                    <a:pt x="85071" y="7239"/>
                    <a:pt x="85613" y="7262"/>
                  </a:cubicBezTo>
                  <a:lnTo>
                    <a:pt x="85617" y="7262"/>
                  </a:lnTo>
                  <a:cubicBezTo>
                    <a:pt x="85660" y="7262"/>
                    <a:pt x="85696" y="7228"/>
                    <a:pt x="85699" y="7183"/>
                  </a:cubicBezTo>
                  <a:cubicBezTo>
                    <a:pt x="85698" y="7137"/>
                    <a:pt x="85663" y="7100"/>
                    <a:pt x="85619" y="7098"/>
                  </a:cubicBezTo>
                  <a:cubicBezTo>
                    <a:pt x="85077" y="7075"/>
                    <a:pt x="84536" y="7054"/>
                    <a:pt x="83993" y="7032"/>
                  </a:cubicBezTo>
                  <a:cubicBezTo>
                    <a:pt x="83992" y="7032"/>
                    <a:pt x="83991" y="7032"/>
                    <a:pt x="83990" y="7032"/>
                  </a:cubicBezTo>
                  <a:close/>
                  <a:moveTo>
                    <a:pt x="41897" y="7074"/>
                  </a:moveTo>
                  <a:cubicBezTo>
                    <a:pt x="41569" y="7092"/>
                    <a:pt x="41240" y="7111"/>
                    <a:pt x="40912" y="7130"/>
                  </a:cubicBezTo>
                  <a:cubicBezTo>
                    <a:pt x="40867" y="7134"/>
                    <a:pt x="40833" y="7172"/>
                    <a:pt x="40834" y="7218"/>
                  </a:cubicBezTo>
                  <a:cubicBezTo>
                    <a:pt x="40837" y="7261"/>
                    <a:pt x="40875" y="7294"/>
                    <a:pt x="40916" y="7294"/>
                  </a:cubicBezTo>
                  <a:lnTo>
                    <a:pt x="40921" y="7294"/>
                  </a:lnTo>
                  <a:cubicBezTo>
                    <a:pt x="41249" y="7275"/>
                    <a:pt x="41579" y="7255"/>
                    <a:pt x="41906" y="7236"/>
                  </a:cubicBezTo>
                  <a:cubicBezTo>
                    <a:pt x="41950" y="7235"/>
                    <a:pt x="41985" y="7196"/>
                    <a:pt x="41984" y="7150"/>
                  </a:cubicBezTo>
                  <a:cubicBezTo>
                    <a:pt x="41981" y="7105"/>
                    <a:pt x="41942" y="7074"/>
                    <a:pt x="41897" y="7074"/>
                  </a:cubicBezTo>
                  <a:close/>
                  <a:moveTo>
                    <a:pt x="8670" y="6738"/>
                  </a:moveTo>
                  <a:cubicBezTo>
                    <a:pt x="8666" y="6738"/>
                    <a:pt x="8663" y="6738"/>
                    <a:pt x="8659" y="6738"/>
                  </a:cubicBezTo>
                  <a:cubicBezTo>
                    <a:pt x="7601" y="6874"/>
                    <a:pt x="6518" y="7013"/>
                    <a:pt x="5445" y="7156"/>
                  </a:cubicBezTo>
                  <a:cubicBezTo>
                    <a:pt x="5400" y="7162"/>
                    <a:pt x="5370" y="7202"/>
                    <a:pt x="5376" y="7248"/>
                  </a:cubicBezTo>
                  <a:cubicBezTo>
                    <a:pt x="5383" y="7287"/>
                    <a:pt x="5416" y="7317"/>
                    <a:pt x="5458" y="7317"/>
                  </a:cubicBezTo>
                  <a:lnTo>
                    <a:pt x="5469" y="7317"/>
                  </a:lnTo>
                  <a:cubicBezTo>
                    <a:pt x="6542" y="7173"/>
                    <a:pt x="7622" y="7033"/>
                    <a:pt x="8681" y="6900"/>
                  </a:cubicBezTo>
                  <a:cubicBezTo>
                    <a:pt x="8725" y="6895"/>
                    <a:pt x="8757" y="6853"/>
                    <a:pt x="8750" y="6809"/>
                  </a:cubicBezTo>
                  <a:cubicBezTo>
                    <a:pt x="8746" y="6768"/>
                    <a:pt x="8710" y="6738"/>
                    <a:pt x="8670" y="6738"/>
                  </a:cubicBezTo>
                  <a:close/>
                  <a:moveTo>
                    <a:pt x="3698" y="6979"/>
                  </a:moveTo>
                  <a:cubicBezTo>
                    <a:pt x="3694" y="6979"/>
                    <a:pt x="3690" y="6979"/>
                    <a:pt x="3685" y="6980"/>
                  </a:cubicBezTo>
                  <a:cubicBezTo>
                    <a:pt x="3227" y="7042"/>
                    <a:pt x="2772" y="7105"/>
                    <a:pt x="2316" y="7170"/>
                  </a:cubicBezTo>
                  <a:cubicBezTo>
                    <a:pt x="2270" y="7176"/>
                    <a:pt x="2239" y="7219"/>
                    <a:pt x="2245" y="7262"/>
                  </a:cubicBezTo>
                  <a:cubicBezTo>
                    <a:pt x="2252" y="7301"/>
                    <a:pt x="2287" y="7333"/>
                    <a:pt x="2327" y="7333"/>
                  </a:cubicBezTo>
                  <a:lnTo>
                    <a:pt x="2339" y="7333"/>
                  </a:lnTo>
                  <a:cubicBezTo>
                    <a:pt x="2794" y="7268"/>
                    <a:pt x="3252" y="7205"/>
                    <a:pt x="3707" y="7141"/>
                  </a:cubicBezTo>
                  <a:cubicBezTo>
                    <a:pt x="3752" y="7136"/>
                    <a:pt x="3782" y="7095"/>
                    <a:pt x="3777" y="7049"/>
                  </a:cubicBezTo>
                  <a:cubicBezTo>
                    <a:pt x="3772" y="7009"/>
                    <a:pt x="3738" y="6979"/>
                    <a:pt x="3698" y="6979"/>
                  </a:cubicBezTo>
                  <a:close/>
                  <a:moveTo>
                    <a:pt x="106147" y="5729"/>
                  </a:moveTo>
                  <a:cubicBezTo>
                    <a:pt x="107356" y="5831"/>
                    <a:pt x="108566" y="5938"/>
                    <a:pt x="109774" y="6048"/>
                  </a:cubicBezTo>
                  <a:lnTo>
                    <a:pt x="109590" y="7340"/>
                  </a:lnTo>
                  <a:cubicBezTo>
                    <a:pt x="108387" y="7228"/>
                    <a:pt x="107183" y="7121"/>
                    <a:pt x="105980" y="7019"/>
                  </a:cubicBezTo>
                  <a:lnTo>
                    <a:pt x="106147" y="5729"/>
                  </a:lnTo>
                  <a:close/>
                  <a:moveTo>
                    <a:pt x="129680" y="6939"/>
                  </a:moveTo>
                  <a:cubicBezTo>
                    <a:pt x="129639" y="6939"/>
                    <a:pt x="129603" y="6969"/>
                    <a:pt x="129598" y="7010"/>
                  </a:cubicBezTo>
                  <a:cubicBezTo>
                    <a:pt x="129595" y="7055"/>
                    <a:pt x="129625" y="7097"/>
                    <a:pt x="129670" y="7101"/>
                  </a:cubicBezTo>
                  <a:cubicBezTo>
                    <a:pt x="130302" y="7186"/>
                    <a:pt x="130931" y="7272"/>
                    <a:pt x="131562" y="7359"/>
                  </a:cubicBezTo>
                  <a:lnTo>
                    <a:pt x="131572" y="7359"/>
                  </a:lnTo>
                  <a:cubicBezTo>
                    <a:pt x="131613" y="7359"/>
                    <a:pt x="131649" y="7329"/>
                    <a:pt x="131654" y="7290"/>
                  </a:cubicBezTo>
                  <a:cubicBezTo>
                    <a:pt x="131659" y="7244"/>
                    <a:pt x="131628" y="7202"/>
                    <a:pt x="131584" y="7198"/>
                  </a:cubicBezTo>
                  <a:cubicBezTo>
                    <a:pt x="130953" y="7110"/>
                    <a:pt x="130322" y="7025"/>
                    <a:pt x="129690" y="6940"/>
                  </a:cubicBezTo>
                  <a:cubicBezTo>
                    <a:pt x="129687" y="6939"/>
                    <a:pt x="129683" y="6939"/>
                    <a:pt x="129680" y="6939"/>
                  </a:cubicBezTo>
                  <a:close/>
                  <a:moveTo>
                    <a:pt x="10329" y="6972"/>
                  </a:moveTo>
                  <a:cubicBezTo>
                    <a:pt x="10325" y="6972"/>
                    <a:pt x="10322" y="6972"/>
                    <a:pt x="10318" y="6973"/>
                  </a:cubicBezTo>
                  <a:cubicBezTo>
                    <a:pt x="9643" y="7055"/>
                    <a:pt x="8969" y="7140"/>
                    <a:pt x="8293" y="7226"/>
                  </a:cubicBezTo>
                  <a:cubicBezTo>
                    <a:pt x="8249" y="7232"/>
                    <a:pt x="8216" y="7272"/>
                    <a:pt x="8223" y="7317"/>
                  </a:cubicBezTo>
                  <a:cubicBezTo>
                    <a:pt x="8229" y="7359"/>
                    <a:pt x="8265" y="7389"/>
                    <a:pt x="8304" y="7389"/>
                  </a:cubicBezTo>
                  <a:lnTo>
                    <a:pt x="8315" y="7389"/>
                  </a:lnTo>
                  <a:cubicBezTo>
                    <a:pt x="8990" y="7303"/>
                    <a:pt x="9664" y="7219"/>
                    <a:pt x="10340" y="7136"/>
                  </a:cubicBezTo>
                  <a:cubicBezTo>
                    <a:pt x="10384" y="7130"/>
                    <a:pt x="10418" y="7090"/>
                    <a:pt x="10412" y="7045"/>
                  </a:cubicBezTo>
                  <a:cubicBezTo>
                    <a:pt x="10405" y="7003"/>
                    <a:pt x="10369" y="6972"/>
                    <a:pt x="10329" y="6972"/>
                  </a:cubicBezTo>
                  <a:close/>
                  <a:moveTo>
                    <a:pt x="94996" y="7172"/>
                  </a:moveTo>
                  <a:cubicBezTo>
                    <a:pt x="94953" y="7172"/>
                    <a:pt x="94914" y="7206"/>
                    <a:pt x="94913" y="7249"/>
                  </a:cubicBezTo>
                  <a:cubicBezTo>
                    <a:pt x="94908" y="7294"/>
                    <a:pt x="94944" y="7334"/>
                    <a:pt x="94990" y="7336"/>
                  </a:cubicBezTo>
                  <a:cubicBezTo>
                    <a:pt x="95499" y="7366"/>
                    <a:pt x="96007" y="7399"/>
                    <a:pt x="96514" y="7434"/>
                  </a:cubicBezTo>
                  <a:lnTo>
                    <a:pt x="96520" y="7434"/>
                  </a:lnTo>
                  <a:cubicBezTo>
                    <a:pt x="96563" y="7434"/>
                    <a:pt x="96599" y="7399"/>
                    <a:pt x="96600" y="7356"/>
                  </a:cubicBezTo>
                  <a:cubicBezTo>
                    <a:pt x="96605" y="7311"/>
                    <a:pt x="96570" y="7271"/>
                    <a:pt x="96526" y="7270"/>
                  </a:cubicBezTo>
                  <a:cubicBezTo>
                    <a:pt x="96016" y="7236"/>
                    <a:pt x="95509" y="7205"/>
                    <a:pt x="94999" y="7172"/>
                  </a:cubicBezTo>
                  <a:cubicBezTo>
                    <a:pt x="94998" y="7172"/>
                    <a:pt x="94997" y="7172"/>
                    <a:pt x="94996" y="7172"/>
                  </a:cubicBezTo>
                  <a:close/>
                  <a:moveTo>
                    <a:pt x="137262" y="5467"/>
                  </a:moveTo>
                  <a:cubicBezTo>
                    <a:pt x="137341" y="5467"/>
                    <a:pt x="137421" y="5473"/>
                    <a:pt x="137502" y="5485"/>
                  </a:cubicBezTo>
                  <a:cubicBezTo>
                    <a:pt x="137831" y="5534"/>
                    <a:pt x="138117" y="5680"/>
                    <a:pt x="138306" y="5896"/>
                  </a:cubicBezTo>
                  <a:cubicBezTo>
                    <a:pt x="138490" y="6106"/>
                    <a:pt x="138558" y="6357"/>
                    <a:pt x="138500" y="6603"/>
                  </a:cubicBezTo>
                  <a:lnTo>
                    <a:pt x="138306" y="7434"/>
                  </a:lnTo>
                  <a:cubicBezTo>
                    <a:pt x="138215" y="7421"/>
                    <a:pt x="138124" y="7406"/>
                    <a:pt x="138032" y="7392"/>
                  </a:cubicBezTo>
                  <a:lnTo>
                    <a:pt x="138037" y="7375"/>
                  </a:lnTo>
                  <a:cubicBezTo>
                    <a:pt x="138047" y="7330"/>
                    <a:pt x="138021" y="7287"/>
                    <a:pt x="137975" y="7277"/>
                  </a:cubicBezTo>
                  <a:cubicBezTo>
                    <a:pt x="137968" y="7275"/>
                    <a:pt x="137961" y="7274"/>
                    <a:pt x="137954" y="7274"/>
                  </a:cubicBezTo>
                  <a:cubicBezTo>
                    <a:pt x="137917" y="7274"/>
                    <a:pt x="137885" y="7300"/>
                    <a:pt x="137877" y="7337"/>
                  </a:cubicBezTo>
                  <a:lnTo>
                    <a:pt x="137870" y="7366"/>
                  </a:lnTo>
                  <a:cubicBezTo>
                    <a:pt x="137636" y="7332"/>
                    <a:pt x="137403" y="7296"/>
                    <a:pt x="137171" y="7262"/>
                  </a:cubicBezTo>
                  <a:lnTo>
                    <a:pt x="137243" y="6953"/>
                  </a:lnTo>
                  <a:cubicBezTo>
                    <a:pt x="137253" y="6907"/>
                    <a:pt x="137227" y="6864"/>
                    <a:pt x="137181" y="6853"/>
                  </a:cubicBezTo>
                  <a:cubicBezTo>
                    <a:pt x="137174" y="6852"/>
                    <a:pt x="137167" y="6851"/>
                    <a:pt x="137161" y="6851"/>
                  </a:cubicBezTo>
                  <a:cubicBezTo>
                    <a:pt x="137124" y="6851"/>
                    <a:pt x="137092" y="6876"/>
                    <a:pt x="137083" y="6914"/>
                  </a:cubicBezTo>
                  <a:lnTo>
                    <a:pt x="137008" y="7236"/>
                  </a:lnTo>
                  <a:cubicBezTo>
                    <a:pt x="136820" y="7208"/>
                    <a:pt x="136633" y="7182"/>
                    <a:pt x="136444" y="7153"/>
                  </a:cubicBezTo>
                  <a:lnTo>
                    <a:pt x="136630" y="6335"/>
                  </a:lnTo>
                  <a:cubicBezTo>
                    <a:pt x="136640" y="6290"/>
                    <a:pt x="136612" y="6247"/>
                    <a:pt x="136568" y="6236"/>
                  </a:cubicBezTo>
                  <a:cubicBezTo>
                    <a:pt x="136561" y="6234"/>
                    <a:pt x="136555" y="6234"/>
                    <a:pt x="136549" y="6234"/>
                  </a:cubicBezTo>
                  <a:cubicBezTo>
                    <a:pt x="136512" y="6234"/>
                    <a:pt x="136478" y="6259"/>
                    <a:pt x="136468" y="6298"/>
                  </a:cubicBezTo>
                  <a:lnTo>
                    <a:pt x="136280" y="7127"/>
                  </a:lnTo>
                  <a:cubicBezTo>
                    <a:pt x="136144" y="7105"/>
                    <a:pt x="136008" y="7085"/>
                    <a:pt x="135871" y="7065"/>
                  </a:cubicBezTo>
                  <a:lnTo>
                    <a:pt x="136057" y="6250"/>
                  </a:lnTo>
                  <a:cubicBezTo>
                    <a:pt x="136159" y="5789"/>
                    <a:pt x="136675" y="5467"/>
                    <a:pt x="137262" y="5467"/>
                  </a:cubicBezTo>
                  <a:close/>
                  <a:moveTo>
                    <a:pt x="50943" y="7321"/>
                  </a:moveTo>
                  <a:cubicBezTo>
                    <a:pt x="50942" y="7321"/>
                    <a:pt x="50942" y="7321"/>
                    <a:pt x="50941" y="7321"/>
                  </a:cubicBezTo>
                  <a:lnTo>
                    <a:pt x="50152" y="7352"/>
                  </a:lnTo>
                  <a:cubicBezTo>
                    <a:pt x="50107" y="7353"/>
                    <a:pt x="50071" y="7392"/>
                    <a:pt x="50072" y="7437"/>
                  </a:cubicBezTo>
                  <a:cubicBezTo>
                    <a:pt x="50075" y="7481"/>
                    <a:pt x="50111" y="7516"/>
                    <a:pt x="50156" y="7516"/>
                  </a:cubicBezTo>
                  <a:lnTo>
                    <a:pt x="50159" y="7516"/>
                  </a:lnTo>
                  <a:lnTo>
                    <a:pt x="50948" y="7486"/>
                  </a:lnTo>
                  <a:cubicBezTo>
                    <a:pt x="50993" y="7484"/>
                    <a:pt x="51029" y="7445"/>
                    <a:pt x="51027" y="7401"/>
                  </a:cubicBezTo>
                  <a:cubicBezTo>
                    <a:pt x="51023" y="7357"/>
                    <a:pt x="50987" y="7321"/>
                    <a:pt x="50943" y="7321"/>
                  </a:cubicBezTo>
                  <a:close/>
                  <a:moveTo>
                    <a:pt x="111612" y="6966"/>
                  </a:moveTo>
                  <a:cubicBezTo>
                    <a:pt x="111572" y="6966"/>
                    <a:pt x="111537" y="6996"/>
                    <a:pt x="111531" y="7035"/>
                  </a:cubicBezTo>
                  <a:lnTo>
                    <a:pt x="111460" y="7507"/>
                  </a:lnTo>
                  <a:cubicBezTo>
                    <a:pt x="111515" y="7513"/>
                    <a:pt x="111568" y="7519"/>
                    <a:pt x="111623" y="7526"/>
                  </a:cubicBezTo>
                  <a:lnTo>
                    <a:pt x="111692" y="7061"/>
                  </a:lnTo>
                  <a:cubicBezTo>
                    <a:pt x="111699" y="7016"/>
                    <a:pt x="111668" y="6974"/>
                    <a:pt x="111625" y="6967"/>
                  </a:cubicBezTo>
                  <a:cubicBezTo>
                    <a:pt x="111620" y="6967"/>
                    <a:pt x="111616" y="6966"/>
                    <a:pt x="111612" y="6966"/>
                  </a:cubicBezTo>
                  <a:close/>
                  <a:moveTo>
                    <a:pt x="87541" y="7183"/>
                  </a:moveTo>
                  <a:cubicBezTo>
                    <a:pt x="87498" y="7183"/>
                    <a:pt x="87462" y="7216"/>
                    <a:pt x="87458" y="7261"/>
                  </a:cubicBezTo>
                  <a:cubicBezTo>
                    <a:pt x="87456" y="7306"/>
                    <a:pt x="87491" y="7343"/>
                    <a:pt x="87535" y="7347"/>
                  </a:cubicBezTo>
                  <a:cubicBezTo>
                    <a:pt x="88751" y="7402"/>
                    <a:pt x="89979" y="7464"/>
                    <a:pt x="91186" y="7530"/>
                  </a:cubicBezTo>
                  <a:lnTo>
                    <a:pt x="91192" y="7530"/>
                  </a:lnTo>
                  <a:cubicBezTo>
                    <a:pt x="91235" y="7530"/>
                    <a:pt x="91271" y="7496"/>
                    <a:pt x="91272" y="7452"/>
                  </a:cubicBezTo>
                  <a:cubicBezTo>
                    <a:pt x="91277" y="7408"/>
                    <a:pt x="91242" y="7370"/>
                    <a:pt x="91196" y="7366"/>
                  </a:cubicBezTo>
                  <a:cubicBezTo>
                    <a:pt x="89988" y="7301"/>
                    <a:pt x="88759" y="7241"/>
                    <a:pt x="87544" y="7183"/>
                  </a:cubicBezTo>
                  <a:cubicBezTo>
                    <a:pt x="87543" y="7183"/>
                    <a:pt x="87542" y="7183"/>
                    <a:pt x="87541" y="7183"/>
                  </a:cubicBezTo>
                  <a:close/>
                  <a:moveTo>
                    <a:pt x="109938" y="6063"/>
                  </a:moveTo>
                  <a:cubicBezTo>
                    <a:pt x="110753" y="6139"/>
                    <a:pt x="111567" y="6217"/>
                    <a:pt x="112381" y="6296"/>
                  </a:cubicBezTo>
                  <a:lnTo>
                    <a:pt x="112186" y="7586"/>
                  </a:lnTo>
                  <a:cubicBezTo>
                    <a:pt x="111688" y="7537"/>
                    <a:pt x="111188" y="7488"/>
                    <a:pt x="110690" y="7442"/>
                  </a:cubicBezTo>
                  <a:lnTo>
                    <a:pt x="110856" y="6300"/>
                  </a:lnTo>
                  <a:cubicBezTo>
                    <a:pt x="110861" y="6256"/>
                    <a:pt x="110831" y="6214"/>
                    <a:pt x="110785" y="6207"/>
                  </a:cubicBezTo>
                  <a:cubicBezTo>
                    <a:pt x="110781" y="6206"/>
                    <a:pt x="110778" y="6206"/>
                    <a:pt x="110774" y="6206"/>
                  </a:cubicBezTo>
                  <a:cubicBezTo>
                    <a:pt x="110734" y="6206"/>
                    <a:pt x="110698" y="6236"/>
                    <a:pt x="110691" y="6277"/>
                  </a:cubicBezTo>
                  <a:lnTo>
                    <a:pt x="110524" y="7425"/>
                  </a:lnTo>
                  <a:cubicBezTo>
                    <a:pt x="110269" y="7402"/>
                    <a:pt x="110012" y="7378"/>
                    <a:pt x="109754" y="7353"/>
                  </a:cubicBezTo>
                  <a:lnTo>
                    <a:pt x="109938" y="6063"/>
                  </a:lnTo>
                  <a:close/>
                  <a:moveTo>
                    <a:pt x="26180" y="5972"/>
                  </a:moveTo>
                  <a:lnTo>
                    <a:pt x="26359" y="7262"/>
                  </a:lnTo>
                  <a:cubicBezTo>
                    <a:pt x="25155" y="7370"/>
                    <a:pt x="23953" y="7484"/>
                    <a:pt x="22747" y="7601"/>
                  </a:cubicBezTo>
                  <a:lnTo>
                    <a:pt x="22554" y="6312"/>
                  </a:lnTo>
                  <a:cubicBezTo>
                    <a:pt x="23763" y="6192"/>
                    <a:pt x="24971" y="6080"/>
                    <a:pt x="26180" y="5972"/>
                  </a:cubicBezTo>
                  <a:close/>
                  <a:moveTo>
                    <a:pt x="44470" y="7348"/>
                  </a:moveTo>
                  <a:cubicBezTo>
                    <a:pt x="44467" y="7348"/>
                    <a:pt x="44464" y="7349"/>
                    <a:pt x="44462" y="7349"/>
                  </a:cubicBezTo>
                  <a:cubicBezTo>
                    <a:pt x="43818" y="7383"/>
                    <a:pt x="43173" y="7416"/>
                    <a:pt x="42529" y="7452"/>
                  </a:cubicBezTo>
                  <a:cubicBezTo>
                    <a:pt x="42483" y="7455"/>
                    <a:pt x="42449" y="7494"/>
                    <a:pt x="42452" y="7539"/>
                  </a:cubicBezTo>
                  <a:cubicBezTo>
                    <a:pt x="42453" y="7582"/>
                    <a:pt x="42489" y="7617"/>
                    <a:pt x="42532" y="7617"/>
                  </a:cubicBezTo>
                  <a:lnTo>
                    <a:pt x="42538" y="7617"/>
                  </a:lnTo>
                  <a:cubicBezTo>
                    <a:pt x="43182" y="7581"/>
                    <a:pt x="43827" y="7545"/>
                    <a:pt x="44470" y="7513"/>
                  </a:cubicBezTo>
                  <a:cubicBezTo>
                    <a:pt x="44517" y="7510"/>
                    <a:pt x="44550" y="7471"/>
                    <a:pt x="44548" y="7427"/>
                  </a:cubicBezTo>
                  <a:cubicBezTo>
                    <a:pt x="44547" y="7383"/>
                    <a:pt x="44513" y="7348"/>
                    <a:pt x="44470" y="7348"/>
                  </a:cubicBezTo>
                  <a:close/>
                  <a:moveTo>
                    <a:pt x="35511" y="7268"/>
                  </a:moveTo>
                  <a:cubicBezTo>
                    <a:pt x="35508" y="7268"/>
                    <a:pt x="35506" y="7268"/>
                    <a:pt x="35503" y="7268"/>
                  </a:cubicBezTo>
                  <a:cubicBezTo>
                    <a:pt x="34472" y="7342"/>
                    <a:pt x="33440" y="7416"/>
                    <a:pt x="32410" y="7499"/>
                  </a:cubicBezTo>
                  <a:cubicBezTo>
                    <a:pt x="32365" y="7501"/>
                    <a:pt x="32331" y="7542"/>
                    <a:pt x="32335" y="7586"/>
                  </a:cubicBezTo>
                  <a:cubicBezTo>
                    <a:pt x="32338" y="7630"/>
                    <a:pt x="32374" y="7661"/>
                    <a:pt x="32416" y="7661"/>
                  </a:cubicBezTo>
                  <a:lnTo>
                    <a:pt x="32423" y="7661"/>
                  </a:lnTo>
                  <a:cubicBezTo>
                    <a:pt x="33453" y="7582"/>
                    <a:pt x="34484" y="7506"/>
                    <a:pt x="35516" y="7431"/>
                  </a:cubicBezTo>
                  <a:cubicBezTo>
                    <a:pt x="35561" y="7428"/>
                    <a:pt x="35595" y="7388"/>
                    <a:pt x="35591" y="7343"/>
                  </a:cubicBezTo>
                  <a:cubicBezTo>
                    <a:pt x="35588" y="7301"/>
                    <a:pt x="35552" y="7268"/>
                    <a:pt x="35511" y="7268"/>
                  </a:cubicBezTo>
                  <a:close/>
                  <a:moveTo>
                    <a:pt x="127535" y="7293"/>
                  </a:moveTo>
                  <a:cubicBezTo>
                    <a:pt x="127495" y="7293"/>
                    <a:pt x="127460" y="7324"/>
                    <a:pt x="127457" y="7365"/>
                  </a:cubicBezTo>
                  <a:cubicBezTo>
                    <a:pt x="127451" y="7409"/>
                    <a:pt x="127481" y="7451"/>
                    <a:pt x="127526" y="7457"/>
                  </a:cubicBezTo>
                  <a:cubicBezTo>
                    <a:pt x="128240" y="7550"/>
                    <a:pt x="128957" y="7644"/>
                    <a:pt x="129671" y="7740"/>
                  </a:cubicBezTo>
                  <a:lnTo>
                    <a:pt x="129683" y="7740"/>
                  </a:lnTo>
                  <a:cubicBezTo>
                    <a:pt x="129722" y="7740"/>
                    <a:pt x="129758" y="7710"/>
                    <a:pt x="129763" y="7668"/>
                  </a:cubicBezTo>
                  <a:cubicBezTo>
                    <a:pt x="129769" y="7625"/>
                    <a:pt x="129736" y="7585"/>
                    <a:pt x="129693" y="7579"/>
                  </a:cubicBezTo>
                  <a:cubicBezTo>
                    <a:pt x="128979" y="7483"/>
                    <a:pt x="128263" y="7388"/>
                    <a:pt x="127547" y="7294"/>
                  </a:cubicBezTo>
                  <a:cubicBezTo>
                    <a:pt x="127543" y="7293"/>
                    <a:pt x="127539" y="7293"/>
                    <a:pt x="127535" y="7293"/>
                  </a:cubicBezTo>
                  <a:close/>
                  <a:moveTo>
                    <a:pt x="101196" y="7596"/>
                  </a:moveTo>
                  <a:cubicBezTo>
                    <a:pt x="101154" y="7596"/>
                    <a:pt x="101118" y="7630"/>
                    <a:pt x="101114" y="7673"/>
                  </a:cubicBezTo>
                  <a:cubicBezTo>
                    <a:pt x="101111" y="7717"/>
                    <a:pt x="101144" y="7758"/>
                    <a:pt x="101190" y="7761"/>
                  </a:cubicBezTo>
                  <a:lnTo>
                    <a:pt x="101730" y="7802"/>
                  </a:lnTo>
                  <a:lnTo>
                    <a:pt x="101734" y="7802"/>
                  </a:lnTo>
                  <a:cubicBezTo>
                    <a:pt x="101777" y="7802"/>
                    <a:pt x="101811" y="7769"/>
                    <a:pt x="101813" y="7726"/>
                  </a:cubicBezTo>
                  <a:cubicBezTo>
                    <a:pt x="101818" y="7680"/>
                    <a:pt x="101782" y="7640"/>
                    <a:pt x="101737" y="7637"/>
                  </a:cubicBezTo>
                  <a:lnTo>
                    <a:pt x="101201" y="7596"/>
                  </a:lnTo>
                  <a:cubicBezTo>
                    <a:pt x="101200" y="7596"/>
                    <a:pt x="101198" y="7596"/>
                    <a:pt x="101196" y="7596"/>
                  </a:cubicBezTo>
                  <a:close/>
                  <a:moveTo>
                    <a:pt x="29111" y="7508"/>
                  </a:moveTo>
                  <a:cubicBezTo>
                    <a:pt x="29109" y="7508"/>
                    <a:pt x="29107" y="7509"/>
                    <a:pt x="29105" y="7509"/>
                  </a:cubicBezTo>
                  <a:cubicBezTo>
                    <a:pt x="28552" y="7556"/>
                    <a:pt x="27999" y="7602"/>
                    <a:pt x="27446" y="7651"/>
                  </a:cubicBezTo>
                  <a:cubicBezTo>
                    <a:pt x="27400" y="7654"/>
                    <a:pt x="27367" y="7694"/>
                    <a:pt x="27373" y="7739"/>
                  </a:cubicBezTo>
                  <a:cubicBezTo>
                    <a:pt x="27376" y="7782"/>
                    <a:pt x="27412" y="7815"/>
                    <a:pt x="27453" y="7815"/>
                  </a:cubicBezTo>
                  <a:lnTo>
                    <a:pt x="27461" y="7815"/>
                  </a:lnTo>
                  <a:cubicBezTo>
                    <a:pt x="28014" y="7766"/>
                    <a:pt x="28568" y="7717"/>
                    <a:pt x="29120" y="7673"/>
                  </a:cubicBezTo>
                  <a:cubicBezTo>
                    <a:pt x="29163" y="7668"/>
                    <a:pt x="29197" y="7630"/>
                    <a:pt x="29194" y="7585"/>
                  </a:cubicBezTo>
                  <a:cubicBezTo>
                    <a:pt x="29190" y="7541"/>
                    <a:pt x="29154" y="7508"/>
                    <a:pt x="29111" y="7508"/>
                  </a:cubicBezTo>
                  <a:close/>
                  <a:moveTo>
                    <a:pt x="22393" y="6328"/>
                  </a:moveTo>
                  <a:lnTo>
                    <a:pt x="22586" y="7617"/>
                  </a:lnTo>
                  <a:cubicBezTo>
                    <a:pt x="22399" y="7635"/>
                    <a:pt x="22212" y="7653"/>
                    <a:pt x="22023" y="7673"/>
                  </a:cubicBezTo>
                  <a:lnTo>
                    <a:pt x="21951" y="7196"/>
                  </a:lnTo>
                  <a:cubicBezTo>
                    <a:pt x="21944" y="7155"/>
                    <a:pt x="21910" y="7126"/>
                    <a:pt x="21870" y="7126"/>
                  </a:cubicBezTo>
                  <a:cubicBezTo>
                    <a:pt x="21866" y="7126"/>
                    <a:pt x="21862" y="7126"/>
                    <a:pt x="21857" y="7127"/>
                  </a:cubicBezTo>
                  <a:cubicBezTo>
                    <a:pt x="21811" y="7134"/>
                    <a:pt x="21781" y="7176"/>
                    <a:pt x="21788" y="7221"/>
                  </a:cubicBezTo>
                  <a:lnTo>
                    <a:pt x="21860" y="7689"/>
                  </a:lnTo>
                  <a:cubicBezTo>
                    <a:pt x="21602" y="7713"/>
                    <a:pt x="21348" y="7740"/>
                    <a:pt x="21090" y="7766"/>
                  </a:cubicBezTo>
                  <a:lnTo>
                    <a:pt x="20911" y="6620"/>
                  </a:lnTo>
                  <a:cubicBezTo>
                    <a:pt x="20905" y="6579"/>
                    <a:pt x="20871" y="6550"/>
                    <a:pt x="20831" y="6550"/>
                  </a:cubicBezTo>
                  <a:cubicBezTo>
                    <a:pt x="20827" y="6550"/>
                    <a:pt x="20822" y="6550"/>
                    <a:pt x="20818" y="6551"/>
                  </a:cubicBezTo>
                  <a:cubicBezTo>
                    <a:pt x="20773" y="6558"/>
                    <a:pt x="20743" y="6600"/>
                    <a:pt x="20750" y="6645"/>
                  </a:cubicBezTo>
                  <a:lnTo>
                    <a:pt x="20926" y="7782"/>
                  </a:lnTo>
                  <a:cubicBezTo>
                    <a:pt x="20669" y="7810"/>
                    <a:pt x="20413" y="7834"/>
                    <a:pt x="20155" y="7861"/>
                  </a:cubicBezTo>
                  <a:lnTo>
                    <a:pt x="19952" y="6573"/>
                  </a:lnTo>
                  <a:cubicBezTo>
                    <a:pt x="20766" y="6491"/>
                    <a:pt x="21579" y="6407"/>
                    <a:pt x="22393" y="6328"/>
                  </a:cubicBezTo>
                  <a:close/>
                  <a:moveTo>
                    <a:pt x="132410" y="7421"/>
                  </a:moveTo>
                  <a:cubicBezTo>
                    <a:pt x="132370" y="7421"/>
                    <a:pt x="132335" y="7452"/>
                    <a:pt x="132331" y="7493"/>
                  </a:cubicBezTo>
                  <a:cubicBezTo>
                    <a:pt x="132324" y="7537"/>
                    <a:pt x="132354" y="7579"/>
                    <a:pt x="132399" y="7586"/>
                  </a:cubicBezTo>
                  <a:cubicBezTo>
                    <a:pt x="133055" y="7677"/>
                    <a:pt x="133711" y="7772"/>
                    <a:pt x="134369" y="7867"/>
                  </a:cubicBezTo>
                  <a:lnTo>
                    <a:pt x="134380" y="7867"/>
                  </a:lnTo>
                  <a:cubicBezTo>
                    <a:pt x="134421" y="7867"/>
                    <a:pt x="134457" y="7838"/>
                    <a:pt x="134461" y="7797"/>
                  </a:cubicBezTo>
                  <a:cubicBezTo>
                    <a:pt x="134468" y="7752"/>
                    <a:pt x="134436" y="7710"/>
                    <a:pt x="134392" y="7703"/>
                  </a:cubicBezTo>
                  <a:cubicBezTo>
                    <a:pt x="133735" y="7608"/>
                    <a:pt x="133080" y="7514"/>
                    <a:pt x="132422" y="7422"/>
                  </a:cubicBezTo>
                  <a:cubicBezTo>
                    <a:pt x="132418" y="7422"/>
                    <a:pt x="132414" y="7421"/>
                    <a:pt x="132410" y="7421"/>
                  </a:cubicBezTo>
                  <a:close/>
                  <a:moveTo>
                    <a:pt x="102701" y="7492"/>
                  </a:moveTo>
                  <a:cubicBezTo>
                    <a:pt x="102659" y="7492"/>
                    <a:pt x="102624" y="7526"/>
                    <a:pt x="102620" y="7568"/>
                  </a:cubicBezTo>
                  <a:cubicBezTo>
                    <a:pt x="102617" y="7614"/>
                    <a:pt x="102652" y="7653"/>
                    <a:pt x="102696" y="7657"/>
                  </a:cubicBezTo>
                  <a:cubicBezTo>
                    <a:pt x="103726" y="7738"/>
                    <a:pt x="104755" y="7820"/>
                    <a:pt x="105785" y="7909"/>
                  </a:cubicBezTo>
                  <a:lnTo>
                    <a:pt x="105792" y="7909"/>
                  </a:lnTo>
                  <a:cubicBezTo>
                    <a:pt x="105834" y="7909"/>
                    <a:pt x="105870" y="7876"/>
                    <a:pt x="105873" y="7833"/>
                  </a:cubicBezTo>
                  <a:cubicBezTo>
                    <a:pt x="105877" y="7789"/>
                    <a:pt x="105844" y="7748"/>
                    <a:pt x="105800" y="7745"/>
                  </a:cubicBezTo>
                  <a:cubicBezTo>
                    <a:pt x="104770" y="7658"/>
                    <a:pt x="103740" y="7573"/>
                    <a:pt x="102709" y="7493"/>
                  </a:cubicBezTo>
                  <a:cubicBezTo>
                    <a:pt x="102707" y="7493"/>
                    <a:pt x="102704" y="7492"/>
                    <a:pt x="102701" y="7492"/>
                  </a:cubicBezTo>
                  <a:close/>
                  <a:moveTo>
                    <a:pt x="38804" y="7677"/>
                  </a:moveTo>
                  <a:cubicBezTo>
                    <a:pt x="38183" y="7717"/>
                    <a:pt x="37563" y="7759"/>
                    <a:pt x="36943" y="7801"/>
                  </a:cubicBezTo>
                  <a:cubicBezTo>
                    <a:pt x="36899" y="7804"/>
                    <a:pt x="36864" y="7841"/>
                    <a:pt x="36867" y="7889"/>
                  </a:cubicBezTo>
                  <a:cubicBezTo>
                    <a:pt x="36871" y="7932"/>
                    <a:pt x="36907" y="7964"/>
                    <a:pt x="36949" y="7964"/>
                  </a:cubicBezTo>
                  <a:lnTo>
                    <a:pt x="36953" y="7964"/>
                  </a:lnTo>
                  <a:cubicBezTo>
                    <a:pt x="37578" y="7921"/>
                    <a:pt x="38203" y="7880"/>
                    <a:pt x="38830" y="7840"/>
                  </a:cubicBezTo>
                  <a:cubicBezTo>
                    <a:pt x="38817" y="7785"/>
                    <a:pt x="38810" y="7732"/>
                    <a:pt x="38804" y="7677"/>
                  </a:cubicBezTo>
                  <a:close/>
                  <a:moveTo>
                    <a:pt x="112542" y="6312"/>
                  </a:moveTo>
                  <a:cubicBezTo>
                    <a:pt x="113750" y="6430"/>
                    <a:pt x="114957" y="6552"/>
                    <a:pt x="116162" y="6681"/>
                  </a:cubicBezTo>
                  <a:lnTo>
                    <a:pt x="115952" y="7968"/>
                  </a:lnTo>
                  <a:cubicBezTo>
                    <a:pt x="114751" y="7841"/>
                    <a:pt x="113550" y="7719"/>
                    <a:pt x="112347" y="7601"/>
                  </a:cubicBezTo>
                  <a:lnTo>
                    <a:pt x="112542" y="6312"/>
                  </a:lnTo>
                  <a:close/>
                  <a:moveTo>
                    <a:pt x="31499" y="7785"/>
                  </a:moveTo>
                  <a:cubicBezTo>
                    <a:pt x="31498" y="7785"/>
                    <a:pt x="31496" y="7785"/>
                    <a:pt x="31494" y="7785"/>
                  </a:cubicBezTo>
                  <a:lnTo>
                    <a:pt x="30954" y="7830"/>
                  </a:lnTo>
                  <a:cubicBezTo>
                    <a:pt x="30910" y="7833"/>
                    <a:pt x="30875" y="7873"/>
                    <a:pt x="30879" y="7918"/>
                  </a:cubicBezTo>
                  <a:cubicBezTo>
                    <a:pt x="30882" y="7961"/>
                    <a:pt x="30918" y="7993"/>
                    <a:pt x="30960" y="7993"/>
                  </a:cubicBezTo>
                  <a:lnTo>
                    <a:pt x="30967" y="7993"/>
                  </a:lnTo>
                  <a:lnTo>
                    <a:pt x="31507" y="7949"/>
                  </a:lnTo>
                  <a:cubicBezTo>
                    <a:pt x="31552" y="7946"/>
                    <a:pt x="31586" y="7906"/>
                    <a:pt x="31582" y="7861"/>
                  </a:cubicBezTo>
                  <a:cubicBezTo>
                    <a:pt x="31579" y="7819"/>
                    <a:pt x="31542" y="7785"/>
                    <a:pt x="31499" y="7785"/>
                  </a:cubicBezTo>
                  <a:close/>
                  <a:moveTo>
                    <a:pt x="2729" y="7646"/>
                  </a:moveTo>
                  <a:cubicBezTo>
                    <a:pt x="2726" y="7646"/>
                    <a:pt x="2723" y="7647"/>
                    <a:pt x="2720" y="7647"/>
                  </a:cubicBezTo>
                  <a:cubicBezTo>
                    <a:pt x="2190" y="7722"/>
                    <a:pt x="1662" y="7797"/>
                    <a:pt x="1132" y="7873"/>
                  </a:cubicBezTo>
                  <a:cubicBezTo>
                    <a:pt x="1087" y="7880"/>
                    <a:pt x="1057" y="7921"/>
                    <a:pt x="1061" y="7965"/>
                  </a:cubicBezTo>
                  <a:cubicBezTo>
                    <a:pt x="1066" y="8005"/>
                    <a:pt x="1100" y="8034"/>
                    <a:pt x="1141" y="8034"/>
                  </a:cubicBezTo>
                  <a:lnTo>
                    <a:pt x="1154" y="8034"/>
                  </a:lnTo>
                  <a:cubicBezTo>
                    <a:pt x="1684" y="7959"/>
                    <a:pt x="2212" y="7883"/>
                    <a:pt x="2742" y="7810"/>
                  </a:cubicBezTo>
                  <a:cubicBezTo>
                    <a:pt x="2787" y="7804"/>
                    <a:pt x="2817" y="7762"/>
                    <a:pt x="2811" y="7717"/>
                  </a:cubicBezTo>
                  <a:cubicBezTo>
                    <a:pt x="2807" y="7676"/>
                    <a:pt x="2769" y="7646"/>
                    <a:pt x="2729" y="7646"/>
                  </a:cubicBezTo>
                  <a:close/>
                  <a:moveTo>
                    <a:pt x="134656" y="7632"/>
                  </a:moveTo>
                  <a:cubicBezTo>
                    <a:pt x="134616" y="7632"/>
                    <a:pt x="134581" y="7663"/>
                    <a:pt x="134575" y="7703"/>
                  </a:cubicBezTo>
                  <a:cubicBezTo>
                    <a:pt x="134568" y="7748"/>
                    <a:pt x="134601" y="7789"/>
                    <a:pt x="134645" y="7797"/>
                  </a:cubicBezTo>
                  <a:cubicBezTo>
                    <a:pt x="135273" y="7889"/>
                    <a:pt x="135902" y="7981"/>
                    <a:pt x="136530" y="8075"/>
                  </a:cubicBezTo>
                  <a:lnTo>
                    <a:pt x="136543" y="8075"/>
                  </a:lnTo>
                  <a:cubicBezTo>
                    <a:pt x="136582" y="8075"/>
                    <a:pt x="136618" y="8046"/>
                    <a:pt x="136624" y="8004"/>
                  </a:cubicBezTo>
                  <a:cubicBezTo>
                    <a:pt x="136631" y="7959"/>
                    <a:pt x="136601" y="7918"/>
                    <a:pt x="136555" y="7910"/>
                  </a:cubicBezTo>
                  <a:cubicBezTo>
                    <a:pt x="135927" y="7817"/>
                    <a:pt x="135299" y="7725"/>
                    <a:pt x="134668" y="7632"/>
                  </a:cubicBezTo>
                  <a:cubicBezTo>
                    <a:pt x="134664" y="7632"/>
                    <a:pt x="134660" y="7632"/>
                    <a:pt x="134656" y="7632"/>
                  </a:cubicBezTo>
                  <a:close/>
                  <a:moveTo>
                    <a:pt x="108876" y="7760"/>
                  </a:moveTo>
                  <a:cubicBezTo>
                    <a:pt x="108833" y="7760"/>
                    <a:pt x="108796" y="7791"/>
                    <a:pt x="108791" y="7834"/>
                  </a:cubicBezTo>
                  <a:cubicBezTo>
                    <a:pt x="108788" y="7880"/>
                    <a:pt x="108819" y="7919"/>
                    <a:pt x="108865" y="7925"/>
                  </a:cubicBezTo>
                  <a:cubicBezTo>
                    <a:pt x="109421" y="7975"/>
                    <a:pt x="109976" y="8027"/>
                    <a:pt x="110532" y="8079"/>
                  </a:cubicBezTo>
                  <a:lnTo>
                    <a:pt x="110539" y="8079"/>
                  </a:lnTo>
                  <a:cubicBezTo>
                    <a:pt x="110581" y="8079"/>
                    <a:pt x="110617" y="8047"/>
                    <a:pt x="110619" y="8005"/>
                  </a:cubicBezTo>
                  <a:cubicBezTo>
                    <a:pt x="110625" y="7959"/>
                    <a:pt x="110593" y="7919"/>
                    <a:pt x="110547" y="7916"/>
                  </a:cubicBezTo>
                  <a:cubicBezTo>
                    <a:pt x="109992" y="7863"/>
                    <a:pt x="109437" y="7811"/>
                    <a:pt x="108881" y="7761"/>
                  </a:cubicBezTo>
                  <a:cubicBezTo>
                    <a:pt x="108879" y="7761"/>
                    <a:pt x="108877" y="7760"/>
                    <a:pt x="108876" y="7760"/>
                  </a:cubicBezTo>
                  <a:close/>
                  <a:moveTo>
                    <a:pt x="99168" y="7865"/>
                  </a:moveTo>
                  <a:cubicBezTo>
                    <a:pt x="99126" y="7865"/>
                    <a:pt x="99090" y="7899"/>
                    <a:pt x="99087" y="7941"/>
                  </a:cubicBezTo>
                  <a:cubicBezTo>
                    <a:pt x="99083" y="7985"/>
                    <a:pt x="99118" y="8026"/>
                    <a:pt x="99162" y="8029"/>
                  </a:cubicBezTo>
                  <a:cubicBezTo>
                    <a:pt x="99671" y="8065"/>
                    <a:pt x="100178" y="8101"/>
                    <a:pt x="100686" y="8138"/>
                  </a:cubicBezTo>
                  <a:lnTo>
                    <a:pt x="100690" y="8138"/>
                  </a:lnTo>
                  <a:cubicBezTo>
                    <a:pt x="100733" y="8138"/>
                    <a:pt x="100769" y="8106"/>
                    <a:pt x="100772" y="8063"/>
                  </a:cubicBezTo>
                  <a:cubicBezTo>
                    <a:pt x="100777" y="8018"/>
                    <a:pt x="100744" y="7978"/>
                    <a:pt x="100697" y="7975"/>
                  </a:cubicBezTo>
                  <a:cubicBezTo>
                    <a:pt x="100191" y="7938"/>
                    <a:pt x="99682" y="7902"/>
                    <a:pt x="99175" y="7866"/>
                  </a:cubicBezTo>
                  <a:cubicBezTo>
                    <a:pt x="99173" y="7866"/>
                    <a:pt x="99170" y="7865"/>
                    <a:pt x="99168" y="7865"/>
                  </a:cubicBezTo>
                  <a:close/>
                  <a:moveTo>
                    <a:pt x="35141" y="7928"/>
                  </a:moveTo>
                  <a:cubicBezTo>
                    <a:pt x="35140" y="7928"/>
                    <a:pt x="35138" y="7928"/>
                    <a:pt x="35136" y="7928"/>
                  </a:cubicBezTo>
                  <a:cubicBezTo>
                    <a:pt x="34585" y="7968"/>
                    <a:pt x="34033" y="8010"/>
                    <a:pt x="33481" y="8050"/>
                  </a:cubicBezTo>
                  <a:cubicBezTo>
                    <a:pt x="33437" y="8054"/>
                    <a:pt x="33402" y="8093"/>
                    <a:pt x="33407" y="8139"/>
                  </a:cubicBezTo>
                  <a:cubicBezTo>
                    <a:pt x="33409" y="8183"/>
                    <a:pt x="33445" y="8214"/>
                    <a:pt x="33487" y="8214"/>
                  </a:cubicBezTo>
                  <a:lnTo>
                    <a:pt x="33493" y="8214"/>
                  </a:lnTo>
                  <a:cubicBezTo>
                    <a:pt x="34043" y="8173"/>
                    <a:pt x="34595" y="8132"/>
                    <a:pt x="35145" y="8092"/>
                  </a:cubicBezTo>
                  <a:cubicBezTo>
                    <a:pt x="35189" y="8089"/>
                    <a:pt x="35224" y="8049"/>
                    <a:pt x="35221" y="8004"/>
                  </a:cubicBezTo>
                  <a:cubicBezTo>
                    <a:pt x="35221" y="7961"/>
                    <a:pt x="35184" y="7928"/>
                    <a:pt x="35141" y="7928"/>
                  </a:cubicBezTo>
                  <a:close/>
                  <a:moveTo>
                    <a:pt x="116326" y="6699"/>
                  </a:moveTo>
                  <a:cubicBezTo>
                    <a:pt x="117140" y="6786"/>
                    <a:pt x="117952" y="6874"/>
                    <a:pt x="118763" y="6963"/>
                  </a:cubicBezTo>
                  <a:lnTo>
                    <a:pt x="118543" y="8249"/>
                  </a:lnTo>
                  <a:cubicBezTo>
                    <a:pt x="118355" y="8227"/>
                    <a:pt x="118168" y="8206"/>
                    <a:pt x="117981" y="8185"/>
                  </a:cubicBezTo>
                  <a:lnTo>
                    <a:pt x="118060" y="7719"/>
                  </a:lnTo>
                  <a:cubicBezTo>
                    <a:pt x="118069" y="7674"/>
                    <a:pt x="118039" y="7631"/>
                    <a:pt x="117992" y="7624"/>
                  </a:cubicBezTo>
                  <a:cubicBezTo>
                    <a:pt x="117988" y="7623"/>
                    <a:pt x="117983" y="7623"/>
                    <a:pt x="117979" y="7623"/>
                  </a:cubicBezTo>
                  <a:cubicBezTo>
                    <a:pt x="117939" y="7623"/>
                    <a:pt x="117904" y="7650"/>
                    <a:pt x="117897" y="7690"/>
                  </a:cubicBezTo>
                  <a:lnTo>
                    <a:pt x="117817" y="8168"/>
                  </a:lnTo>
                  <a:cubicBezTo>
                    <a:pt x="117560" y="8141"/>
                    <a:pt x="117304" y="8112"/>
                    <a:pt x="117048" y="8085"/>
                  </a:cubicBezTo>
                  <a:lnTo>
                    <a:pt x="117236" y="6947"/>
                  </a:lnTo>
                  <a:cubicBezTo>
                    <a:pt x="117244" y="6904"/>
                    <a:pt x="117213" y="6861"/>
                    <a:pt x="117169" y="6853"/>
                  </a:cubicBezTo>
                  <a:cubicBezTo>
                    <a:pt x="117164" y="6853"/>
                    <a:pt x="117160" y="6852"/>
                    <a:pt x="117156" y="6852"/>
                  </a:cubicBezTo>
                  <a:cubicBezTo>
                    <a:pt x="117117" y="6852"/>
                    <a:pt x="117082" y="6881"/>
                    <a:pt x="117075" y="6923"/>
                  </a:cubicBezTo>
                  <a:lnTo>
                    <a:pt x="116887" y="8069"/>
                  </a:lnTo>
                  <a:cubicBezTo>
                    <a:pt x="116630" y="8040"/>
                    <a:pt x="116372" y="8013"/>
                    <a:pt x="116118" y="7985"/>
                  </a:cubicBezTo>
                  <a:lnTo>
                    <a:pt x="116326" y="6699"/>
                  </a:lnTo>
                  <a:close/>
                  <a:moveTo>
                    <a:pt x="19788" y="6588"/>
                  </a:moveTo>
                  <a:lnTo>
                    <a:pt x="19992" y="7877"/>
                  </a:lnTo>
                  <a:cubicBezTo>
                    <a:pt x="18791" y="8001"/>
                    <a:pt x="17590" y="8129"/>
                    <a:pt x="16389" y="8265"/>
                  </a:cubicBezTo>
                  <a:lnTo>
                    <a:pt x="16171" y="6977"/>
                  </a:lnTo>
                  <a:cubicBezTo>
                    <a:pt x="17376" y="6843"/>
                    <a:pt x="18583" y="6714"/>
                    <a:pt x="19788" y="6588"/>
                  </a:cubicBezTo>
                  <a:close/>
                  <a:moveTo>
                    <a:pt x="131828" y="7872"/>
                  </a:moveTo>
                  <a:cubicBezTo>
                    <a:pt x="131788" y="7872"/>
                    <a:pt x="131755" y="7902"/>
                    <a:pt x="131749" y="7942"/>
                  </a:cubicBezTo>
                  <a:cubicBezTo>
                    <a:pt x="131744" y="7988"/>
                    <a:pt x="131772" y="8029"/>
                    <a:pt x="131817" y="8036"/>
                  </a:cubicBezTo>
                  <a:cubicBezTo>
                    <a:pt x="132441" y="8122"/>
                    <a:pt x="133063" y="8210"/>
                    <a:pt x="133686" y="8299"/>
                  </a:cubicBezTo>
                  <a:lnTo>
                    <a:pt x="133699" y="8299"/>
                  </a:lnTo>
                  <a:cubicBezTo>
                    <a:pt x="133738" y="8299"/>
                    <a:pt x="133774" y="8270"/>
                    <a:pt x="133780" y="8229"/>
                  </a:cubicBezTo>
                  <a:cubicBezTo>
                    <a:pt x="133787" y="8184"/>
                    <a:pt x="133754" y="8142"/>
                    <a:pt x="133709" y="8135"/>
                  </a:cubicBezTo>
                  <a:cubicBezTo>
                    <a:pt x="133087" y="8046"/>
                    <a:pt x="132464" y="7958"/>
                    <a:pt x="131841" y="7873"/>
                  </a:cubicBezTo>
                  <a:cubicBezTo>
                    <a:pt x="131837" y="7872"/>
                    <a:pt x="131833" y="7872"/>
                    <a:pt x="131828" y="7872"/>
                  </a:cubicBezTo>
                  <a:close/>
                  <a:moveTo>
                    <a:pt x="23718" y="7996"/>
                  </a:moveTo>
                  <a:cubicBezTo>
                    <a:pt x="23714" y="7996"/>
                    <a:pt x="23711" y="7996"/>
                    <a:pt x="23708" y="7997"/>
                  </a:cubicBezTo>
                  <a:cubicBezTo>
                    <a:pt x="23143" y="8050"/>
                    <a:pt x="22582" y="8105"/>
                    <a:pt x="22019" y="8162"/>
                  </a:cubicBezTo>
                  <a:cubicBezTo>
                    <a:pt x="21974" y="8165"/>
                    <a:pt x="21941" y="8207"/>
                    <a:pt x="21945" y="8252"/>
                  </a:cubicBezTo>
                  <a:cubicBezTo>
                    <a:pt x="21948" y="8295"/>
                    <a:pt x="21984" y="8325"/>
                    <a:pt x="22026" y="8325"/>
                  </a:cubicBezTo>
                  <a:lnTo>
                    <a:pt x="22034" y="8325"/>
                  </a:lnTo>
                  <a:cubicBezTo>
                    <a:pt x="22596" y="8270"/>
                    <a:pt x="23161" y="8214"/>
                    <a:pt x="23722" y="8161"/>
                  </a:cubicBezTo>
                  <a:cubicBezTo>
                    <a:pt x="23767" y="8157"/>
                    <a:pt x="23799" y="8115"/>
                    <a:pt x="23796" y="8070"/>
                  </a:cubicBezTo>
                  <a:cubicBezTo>
                    <a:pt x="23794" y="8029"/>
                    <a:pt x="23758" y="7996"/>
                    <a:pt x="23718" y="7996"/>
                  </a:cubicBezTo>
                  <a:close/>
                  <a:moveTo>
                    <a:pt x="143642" y="6463"/>
                  </a:moveTo>
                  <a:cubicBezTo>
                    <a:pt x="143728" y="6463"/>
                    <a:pt x="143816" y="6470"/>
                    <a:pt x="143905" y="6485"/>
                  </a:cubicBezTo>
                  <a:cubicBezTo>
                    <a:pt x="144235" y="6538"/>
                    <a:pt x="144517" y="6688"/>
                    <a:pt x="144701" y="6905"/>
                  </a:cubicBezTo>
                  <a:cubicBezTo>
                    <a:pt x="144878" y="7118"/>
                    <a:pt x="144943" y="7372"/>
                    <a:pt x="144878" y="7615"/>
                  </a:cubicBezTo>
                  <a:lnTo>
                    <a:pt x="144668" y="8443"/>
                  </a:lnTo>
                  <a:lnTo>
                    <a:pt x="144667" y="8443"/>
                  </a:lnTo>
                  <a:cubicBezTo>
                    <a:pt x="144576" y="8426"/>
                    <a:pt x="144487" y="8412"/>
                    <a:pt x="144396" y="8397"/>
                  </a:cubicBezTo>
                  <a:lnTo>
                    <a:pt x="144400" y="8383"/>
                  </a:lnTo>
                  <a:cubicBezTo>
                    <a:pt x="144410" y="8340"/>
                    <a:pt x="144383" y="8295"/>
                    <a:pt x="144340" y="8285"/>
                  </a:cubicBezTo>
                  <a:cubicBezTo>
                    <a:pt x="144333" y="8283"/>
                    <a:pt x="144326" y="8282"/>
                    <a:pt x="144320" y="8282"/>
                  </a:cubicBezTo>
                  <a:cubicBezTo>
                    <a:pt x="144283" y="8282"/>
                    <a:pt x="144250" y="8307"/>
                    <a:pt x="144242" y="8344"/>
                  </a:cubicBezTo>
                  <a:lnTo>
                    <a:pt x="144235" y="8373"/>
                  </a:lnTo>
                  <a:cubicBezTo>
                    <a:pt x="144001" y="8335"/>
                    <a:pt x="143769" y="8295"/>
                    <a:pt x="143538" y="8257"/>
                  </a:cubicBezTo>
                  <a:lnTo>
                    <a:pt x="143615" y="7949"/>
                  </a:lnTo>
                  <a:cubicBezTo>
                    <a:pt x="143625" y="7906"/>
                    <a:pt x="143598" y="7861"/>
                    <a:pt x="143555" y="7850"/>
                  </a:cubicBezTo>
                  <a:cubicBezTo>
                    <a:pt x="143549" y="7849"/>
                    <a:pt x="143543" y="7848"/>
                    <a:pt x="143537" y="7848"/>
                  </a:cubicBezTo>
                  <a:cubicBezTo>
                    <a:pt x="143500" y="7848"/>
                    <a:pt x="143466" y="7873"/>
                    <a:pt x="143457" y="7910"/>
                  </a:cubicBezTo>
                  <a:lnTo>
                    <a:pt x="143375" y="8230"/>
                  </a:lnTo>
                  <a:cubicBezTo>
                    <a:pt x="143188" y="8200"/>
                    <a:pt x="142999" y="8170"/>
                    <a:pt x="142812" y="8138"/>
                  </a:cubicBezTo>
                  <a:lnTo>
                    <a:pt x="143013" y="7324"/>
                  </a:lnTo>
                  <a:cubicBezTo>
                    <a:pt x="143025" y="7281"/>
                    <a:pt x="142998" y="7236"/>
                    <a:pt x="142954" y="7226"/>
                  </a:cubicBezTo>
                  <a:cubicBezTo>
                    <a:pt x="142948" y="7225"/>
                    <a:pt x="142941" y="7224"/>
                    <a:pt x="142934" y="7224"/>
                  </a:cubicBezTo>
                  <a:cubicBezTo>
                    <a:pt x="142898" y="7224"/>
                    <a:pt x="142865" y="7249"/>
                    <a:pt x="142855" y="7285"/>
                  </a:cubicBezTo>
                  <a:lnTo>
                    <a:pt x="142651" y="8112"/>
                  </a:lnTo>
                  <a:cubicBezTo>
                    <a:pt x="142514" y="8089"/>
                    <a:pt x="142378" y="8066"/>
                    <a:pt x="142242" y="8046"/>
                  </a:cubicBezTo>
                  <a:lnTo>
                    <a:pt x="142443" y="7229"/>
                  </a:lnTo>
                  <a:cubicBezTo>
                    <a:pt x="142555" y="6776"/>
                    <a:pt x="143065" y="6463"/>
                    <a:pt x="143642" y="6463"/>
                  </a:cubicBezTo>
                  <a:close/>
                  <a:moveTo>
                    <a:pt x="103625" y="8201"/>
                  </a:moveTo>
                  <a:cubicBezTo>
                    <a:pt x="103582" y="8201"/>
                    <a:pt x="103546" y="8235"/>
                    <a:pt x="103542" y="8278"/>
                  </a:cubicBezTo>
                  <a:cubicBezTo>
                    <a:pt x="103539" y="8322"/>
                    <a:pt x="103573" y="8361"/>
                    <a:pt x="103618" y="8365"/>
                  </a:cubicBezTo>
                  <a:cubicBezTo>
                    <a:pt x="104168" y="8409"/>
                    <a:pt x="104719" y="8456"/>
                    <a:pt x="105270" y="8501"/>
                  </a:cubicBezTo>
                  <a:lnTo>
                    <a:pt x="105277" y="8501"/>
                  </a:lnTo>
                  <a:cubicBezTo>
                    <a:pt x="105319" y="8501"/>
                    <a:pt x="105355" y="8468"/>
                    <a:pt x="105359" y="8425"/>
                  </a:cubicBezTo>
                  <a:cubicBezTo>
                    <a:pt x="105360" y="8380"/>
                    <a:pt x="105327" y="8341"/>
                    <a:pt x="105283" y="8337"/>
                  </a:cubicBezTo>
                  <a:cubicBezTo>
                    <a:pt x="104732" y="8291"/>
                    <a:pt x="104181" y="8245"/>
                    <a:pt x="103631" y="8201"/>
                  </a:cubicBezTo>
                  <a:cubicBezTo>
                    <a:pt x="103629" y="8201"/>
                    <a:pt x="103627" y="8201"/>
                    <a:pt x="103625" y="8201"/>
                  </a:cubicBezTo>
                  <a:close/>
                  <a:moveTo>
                    <a:pt x="26293" y="8228"/>
                  </a:moveTo>
                  <a:cubicBezTo>
                    <a:pt x="26291" y="8228"/>
                    <a:pt x="26289" y="8229"/>
                    <a:pt x="26287" y="8229"/>
                  </a:cubicBezTo>
                  <a:cubicBezTo>
                    <a:pt x="25779" y="8276"/>
                    <a:pt x="25273" y="8321"/>
                    <a:pt x="24766" y="8370"/>
                  </a:cubicBezTo>
                  <a:cubicBezTo>
                    <a:pt x="24720" y="8373"/>
                    <a:pt x="24688" y="8414"/>
                    <a:pt x="24691" y="8459"/>
                  </a:cubicBezTo>
                  <a:cubicBezTo>
                    <a:pt x="24696" y="8502"/>
                    <a:pt x="24732" y="8533"/>
                    <a:pt x="24773" y="8533"/>
                  </a:cubicBezTo>
                  <a:lnTo>
                    <a:pt x="24781" y="8533"/>
                  </a:lnTo>
                  <a:cubicBezTo>
                    <a:pt x="25286" y="8486"/>
                    <a:pt x="25793" y="8439"/>
                    <a:pt x="26301" y="8393"/>
                  </a:cubicBezTo>
                  <a:cubicBezTo>
                    <a:pt x="26346" y="8389"/>
                    <a:pt x="26381" y="8350"/>
                    <a:pt x="26375" y="8302"/>
                  </a:cubicBezTo>
                  <a:cubicBezTo>
                    <a:pt x="26373" y="8259"/>
                    <a:pt x="26335" y="8228"/>
                    <a:pt x="26293" y="8228"/>
                  </a:cubicBezTo>
                  <a:close/>
                  <a:moveTo>
                    <a:pt x="137668" y="8080"/>
                  </a:moveTo>
                  <a:cubicBezTo>
                    <a:pt x="137629" y="8080"/>
                    <a:pt x="137595" y="8110"/>
                    <a:pt x="137589" y="8149"/>
                  </a:cubicBezTo>
                  <a:cubicBezTo>
                    <a:pt x="137582" y="8194"/>
                    <a:pt x="137612" y="8236"/>
                    <a:pt x="137656" y="8243"/>
                  </a:cubicBezTo>
                  <a:cubicBezTo>
                    <a:pt x="138319" y="8344"/>
                    <a:pt x="138984" y="8445"/>
                    <a:pt x="139647" y="8550"/>
                  </a:cubicBezTo>
                  <a:cubicBezTo>
                    <a:pt x="139649" y="8550"/>
                    <a:pt x="139655" y="8551"/>
                    <a:pt x="139658" y="8551"/>
                  </a:cubicBezTo>
                  <a:cubicBezTo>
                    <a:pt x="139698" y="8551"/>
                    <a:pt x="139733" y="8522"/>
                    <a:pt x="139740" y="8481"/>
                  </a:cubicBezTo>
                  <a:cubicBezTo>
                    <a:pt x="139747" y="8436"/>
                    <a:pt x="139716" y="8394"/>
                    <a:pt x="139671" y="8387"/>
                  </a:cubicBezTo>
                  <a:cubicBezTo>
                    <a:pt x="139009" y="8285"/>
                    <a:pt x="138345" y="8181"/>
                    <a:pt x="137682" y="8082"/>
                  </a:cubicBezTo>
                  <a:cubicBezTo>
                    <a:pt x="137677" y="8081"/>
                    <a:pt x="137672" y="8080"/>
                    <a:pt x="137668" y="8080"/>
                  </a:cubicBezTo>
                  <a:close/>
                  <a:moveTo>
                    <a:pt x="16008" y="6993"/>
                  </a:moveTo>
                  <a:lnTo>
                    <a:pt x="16228" y="8281"/>
                  </a:lnTo>
                  <a:cubicBezTo>
                    <a:pt x="16041" y="8302"/>
                    <a:pt x="15854" y="8322"/>
                    <a:pt x="15667" y="8344"/>
                  </a:cubicBezTo>
                  <a:lnTo>
                    <a:pt x="15586" y="7863"/>
                  </a:lnTo>
                  <a:cubicBezTo>
                    <a:pt x="15577" y="7823"/>
                    <a:pt x="15543" y="7796"/>
                    <a:pt x="15503" y="7796"/>
                  </a:cubicBezTo>
                  <a:cubicBezTo>
                    <a:pt x="15499" y="7796"/>
                    <a:pt x="15494" y="7796"/>
                    <a:pt x="15489" y="7797"/>
                  </a:cubicBezTo>
                  <a:cubicBezTo>
                    <a:pt x="15445" y="7805"/>
                    <a:pt x="15416" y="7847"/>
                    <a:pt x="15423" y="7892"/>
                  </a:cubicBezTo>
                  <a:lnTo>
                    <a:pt x="15504" y="8358"/>
                  </a:lnTo>
                  <a:cubicBezTo>
                    <a:pt x="15249" y="8387"/>
                    <a:pt x="14991" y="8417"/>
                    <a:pt x="14736" y="8446"/>
                  </a:cubicBezTo>
                  <a:lnTo>
                    <a:pt x="14535" y="7303"/>
                  </a:lnTo>
                  <a:cubicBezTo>
                    <a:pt x="14526" y="7263"/>
                    <a:pt x="14492" y="7235"/>
                    <a:pt x="14452" y="7235"/>
                  </a:cubicBezTo>
                  <a:cubicBezTo>
                    <a:pt x="14448" y="7235"/>
                    <a:pt x="14443" y="7236"/>
                    <a:pt x="14438" y="7236"/>
                  </a:cubicBezTo>
                  <a:cubicBezTo>
                    <a:pt x="14394" y="7245"/>
                    <a:pt x="14365" y="7287"/>
                    <a:pt x="14372" y="7333"/>
                  </a:cubicBezTo>
                  <a:lnTo>
                    <a:pt x="14572" y="8466"/>
                  </a:lnTo>
                  <a:cubicBezTo>
                    <a:pt x="14316" y="8497"/>
                    <a:pt x="14059" y="8525"/>
                    <a:pt x="13803" y="8557"/>
                  </a:cubicBezTo>
                  <a:lnTo>
                    <a:pt x="13573" y="7271"/>
                  </a:lnTo>
                  <a:cubicBezTo>
                    <a:pt x="14385" y="7177"/>
                    <a:pt x="15197" y="7084"/>
                    <a:pt x="16008" y="6993"/>
                  </a:cubicBezTo>
                  <a:close/>
                  <a:moveTo>
                    <a:pt x="30553" y="8279"/>
                  </a:moveTo>
                  <a:cubicBezTo>
                    <a:pt x="30552" y="8279"/>
                    <a:pt x="30550" y="8279"/>
                    <a:pt x="30549" y="8279"/>
                  </a:cubicBezTo>
                  <a:cubicBezTo>
                    <a:pt x="30041" y="8321"/>
                    <a:pt x="29536" y="8361"/>
                    <a:pt x="29029" y="8406"/>
                  </a:cubicBezTo>
                  <a:cubicBezTo>
                    <a:pt x="28983" y="8409"/>
                    <a:pt x="28948" y="8449"/>
                    <a:pt x="28952" y="8494"/>
                  </a:cubicBezTo>
                  <a:cubicBezTo>
                    <a:pt x="28957" y="8537"/>
                    <a:pt x="28993" y="8569"/>
                    <a:pt x="29033" y="8569"/>
                  </a:cubicBezTo>
                  <a:lnTo>
                    <a:pt x="29040" y="8569"/>
                  </a:lnTo>
                  <a:cubicBezTo>
                    <a:pt x="29547" y="8525"/>
                    <a:pt x="30054" y="8485"/>
                    <a:pt x="30560" y="8443"/>
                  </a:cubicBezTo>
                  <a:cubicBezTo>
                    <a:pt x="30606" y="8439"/>
                    <a:pt x="30639" y="8400"/>
                    <a:pt x="30636" y="8354"/>
                  </a:cubicBezTo>
                  <a:cubicBezTo>
                    <a:pt x="30634" y="8310"/>
                    <a:pt x="30597" y="8279"/>
                    <a:pt x="30553" y="8279"/>
                  </a:cubicBezTo>
                  <a:close/>
                  <a:moveTo>
                    <a:pt x="114109" y="8266"/>
                  </a:moveTo>
                  <a:cubicBezTo>
                    <a:pt x="114065" y="8266"/>
                    <a:pt x="114029" y="8297"/>
                    <a:pt x="114024" y="8341"/>
                  </a:cubicBezTo>
                  <a:cubicBezTo>
                    <a:pt x="114018" y="8386"/>
                    <a:pt x="114052" y="8425"/>
                    <a:pt x="114097" y="8430"/>
                  </a:cubicBezTo>
                  <a:cubicBezTo>
                    <a:pt x="114712" y="8494"/>
                    <a:pt x="115324" y="8557"/>
                    <a:pt x="115936" y="8622"/>
                  </a:cubicBezTo>
                  <a:lnTo>
                    <a:pt x="115945" y="8622"/>
                  </a:lnTo>
                  <a:cubicBezTo>
                    <a:pt x="115986" y="8622"/>
                    <a:pt x="116022" y="8590"/>
                    <a:pt x="116025" y="8547"/>
                  </a:cubicBezTo>
                  <a:cubicBezTo>
                    <a:pt x="116031" y="8502"/>
                    <a:pt x="115998" y="8463"/>
                    <a:pt x="115953" y="8458"/>
                  </a:cubicBezTo>
                  <a:cubicBezTo>
                    <a:pt x="115341" y="8393"/>
                    <a:pt x="114728" y="8328"/>
                    <a:pt x="114114" y="8266"/>
                  </a:cubicBezTo>
                  <a:cubicBezTo>
                    <a:pt x="114112" y="8266"/>
                    <a:pt x="114111" y="8266"/>
                    <a:pt x="114109" y="8266"/>
                  </a:cubicBezTo>
                  <a:close/>
                  <a:moveTo>
                    <a:pt x="118927" y="6982"/>
                  </a:moveTo>
                  <a:cubicBezTo>
                    <a:pt x="120134" y="7117"/>
                    <a:pt x="121338" y="7255"/>
                    <a:pt x="122540" y="7399"/>
                  </a:cubicBezTo>
                  <a:lnTo>
                    <a:pt x="122304" y="8684"/>
                  </a:lnTo>
                  <a:cubicBezTo>
                    <a:pt x="121107" y="8540"/>
                    <a:pt x="119906" y="8401"/>
                    <a:pt x="118708" y="8269"/>
                  </a:cubicBezTo>
                  <a:lnTo>
                    <a:pt x="118927" y="6982"/>
                  </a:lnTo>
                  <a:close/>
                  <a:moveTo>
                    <a:pt x="111131" y="8444"/>
                  </a:moveTo>
                  <a:cubicBezTo>
                    <a:pt x="111089" y="8444"/>
                    <a:pt x="111055" y="8477"/>
                    <a:pt x="111050" y="8518"/>
                  </a:cubicBezTo>
                  <a:cubicBezTo>
                    <a:pt x="111047" y="8563"/>
                    <a:pt x="111079" y="8603"/>
                    <a:pt x="111123" y="8609"/>
                  </a:cubicBezTo>
                  <a:cubicBezTo>
                    <a:pt x="111452" y="8639"/>
                    <a:pt x="111777" y="8671"/>
                    <a:pt x="112106" y="8704"/>
                  </a:cubicBezTo>
                  <a:lnTo>
                    <a:pt x="112114" y="8704"/>
                  </a:lnTo>
                  <a:cubicBezTo>
                    <a:pt x="112156" y="8704"/>
                    <a:pt x="112192" y="8671"/>
                    <a:pt x="112195" y="8630"/>
                  </a:cubicBezTo>
                  <a:cubicBezTo>
                    <a:pt x="112199" y="8586"/>
                    <a:pt x="112166" y="8545"/>
                    <a:pt x="112121" y="8540"/>
                  </a:cubicBezTo>
                  <a:cubicBezTo>
                    <a:pt x="111793" y="8508"/>
                    <a:pt x="111468" y="8478"/>
                    <a:pt x="111141" y="8445"/>
                  </a:cubicBezTo>
                  <a:cubicBezTo>
                    <a:pt x="111137" y="8444"/>
                    <a:pt x="111134" y="8444"/>
                    <a:pt x="111131" y="8444"/>
                  </a:cubicBezTo>
                  <a:close/>
                  <a:moveTo>
                    <a:pt x="69550" y="2107"/>
                  </a:moveTo>
                  <a:cubicBezTo>
                    <a:pt x="70091" y="2107"/>
                    <a:pt x="70632" y="2108"/>
                    <a:pt x="71173" y="2110"/>
                  </a:cubicBezTo>
                  <a:lnTo>
                    <a:pt x="71155" y="3125"/>
                  </a:lnTo>
                  <a:cubicBezTo>
                    <a:pt x="70887" y="3125"/>
                    <a:pt x="70620" y="3124"/>
                    <a:pt x="70353" y="3124"/>
                  </a:cubicBezTo>
                  <a:cubicBezTo>
                    <a:pt x="70305" y="3124"/>
                    <a:pt x="70269" y="3161"/>
                    <a:pt x="70269" y="3207"/>
                  </a:cubicBezTo>
                  <a:cubicBezTo>
                    <a:pt x="70269" y="3253"/>
                    <a:pt x="70308" y="3289"/>
                    <a:pt x="70353" y="3289"/>
                  </a:cubicBezTo>
                  <a:cubicBezTo>
                    <a:pt x="70619" y="3289"/>
                    <a:pt x="70885" y="3289"/>
                    <a:pt x="71152" y="3291"/>
                  </a:cubicBezTo>
                  <a:lnTo>
                    <a:pt x="71140" y="3864"/>
                  </a:lnTo>
                  <a:cubicBezTo>
                    <a:pt x="70601" y="3862"/>
                    <a:pt x="70062" y="3861"/>
                    <a:pt x="69523" y="3861"/>
                  </a:cubicBezTo>
                  <a:cubicBezTo>
                    <a:pt x="46498" y="3861"/>
                    <a:pt x="23376" y="5513"/>
                    <a:pt x="722" y="8783"/>
                  </a:cubicBezTo>
                  <a:lnTo>
                    <a:pt x="339" y="7059"/>
                  </a:lnTo>
                  <a:cubicBezTo>
                    <a:pt x="5484" y="6315"/>
                    <a:pt x="10651" y="5657"/>
                    <a:pt x="15838" y="5081"/>
                  </a:cubicBezTo>
                  <a:cubicBezTo>
                    <a:pt x="15841" y="5081"/>
                    <a:pt x="15842" y="5082"/>
                    <a:pt x="15847" y="5084"/>
                  </a:cubicBezTo>
                  <a:lnTo>
                    <a:pt x="15847" y="5079"/>
                  </a:lnTo>
                  <a:cubicBezTo>
                    <a:pt x="33630" y="3103"/>
                    <a:pt x="51620" y="2107"/>
                    <a:pt x="69550" y="2107"/>
                  </a:cubicBezTo>
                  <a:close/>
                  <a:moveTo>
                    <a:pt x="123530" y="7585"/>
                  </a:moveTo>
                  <a:cubicBezTo>
                    <a:pt x="123491" y="7585"/>
                    <a:pt x="123455" y="7612"/>
                    <a:pt x="123449" y="7651"/>
                  </a:cubicBezTo>
                  <a:lnTo>
                    <a:pt x="123240" y="8776"/>
                  </a:lnTo>
                  <a:cubicBezTo>
                    <a:pt x="123292" y="8782"/>
                    <a:pt x="123347" y="8787"/>
                    <a:pt x="123403" y="8793"/>
                  </a:cubicBezTo>
                  <a:lnTo>
                    <a:pt x="123609" y="7681"/>
                  </a:lnTo>
                  <a:cubicBezTo>
                    <a:pt x="123619" y="7637"/>
                    <a:pt x="123587" y="7594"/>
                    <a:pt x="123544" y="7586"/>
                  </a:cubicBezTo>
                  <a:cubicBezTo>
                    <a:pt x="123539" y="7586"/>
                    <a:pt x="123535" y="7585"/>
                    <a:pt x="123530" y="7585"/>
                  </a:cubicBezTo>
                  <a:close/>
                  <a:moveTo>
                    <a:pt x="107081" y="8489"/>
                  </a:moveTo>
                  <a:cubicBezTo>
                    <a:pt x="107038" y="8489"/>
                    <a:pt x="107002" y="8520"/>
                    <a:pt x="106998" y="8563"/>
                  </a:cubicBezTo>
                  <a:cubicBezTo>
                    <a:pt x="106995" y="8609"/>
                    <a:pt x="107026" y="8648"/>
                    <a:pt x="107073" y="8652"/>
                  </a:cubicBezTo>
                  <a:cubicBezTo>
                    <a:pt x="107728" y="8710"/>
                    <a:pt x="108380" y="8767"/>
                    <a:pt x="109035" y="8828"/>
                  </a:cubicBezTo>
                  <a:lnTo>
                    <a:pt x="109043" y="8828"/>
                  </a:lnTo>
                  <a:cubicBezTo>
                    <a:pt x="109084" y="8828"/>
                    <a:pt x="109120" y="8796"/>
                    <a:pt x="109125" y="8754"/>
                  </a:cubicBezTo>
                  <a:cubicBezTo>
                    <a:pt x="109127" y="8711"/>
                    <a:pt x="109096" y="8669"/>
                    <a:pt x="109050" y="8666"/>
                  </a:cubicBezTo>
                  <a:cubicBezTo>
                    <a:pt x="108395" y="8606"/>
                    <a:pt x="107742" y="8547"/>
                    <a:pt x="107087" y="8489"/>
                  </a:cubicBezTo>
                  <a:cubicBezTo>
                    <a:pt x="107085" y="8489"/>
                    <a:pt x="107083" y="8489"/>
                    <a:pt x="107081" y="8489"/>
                  </a:cubicBezTo>
                  <a:close/>
                  <a:moveTo>
                    <a:pt x="19796" y="8644"/>
                  </a:moveTo>
                  <a:cubicBezTo>
                    <a:pt x="19793" y="8644"/>
                    <a:pt x="19791" y="8645"/>
                    <a:pt x="19788" y="8645"/>
                  </a:cubicBezTo>
                  <a:cubicBezTo>
                    <a:pt x="19478" y="8677"/>
                    <a:pt x="19167" y="8710"/>
                    <a:pt x="18858" y="8741"/>
                  </a:cubicBezTo>
                  <a:cubicBezTo>
                    <a:pt x="18813" y="8747"/>
                    <a:pt x="18780" y="8787"/>
                    <a:pt x="18784" y="8832"/>
                  </a:cubicBezTo>
                  <a:cubicBezTo>
                    <a:pt x="18787" y="8875"/>
                    <a:pt x="18823" y="8905"/>
                    <a:pt x="18865" y="8905"/>
                  </a:cubicBezTo>
                  <a:lnTo>
                    <a:pt x="18874" y="8905"/>
                  </a:lnTo>
                  <a:cubicBezTo>
                    <a:pt x="19183" y="8874"/>
                    <a:pt x="19496" y="8841"/>
                    <a:pt x="19805" y="8809"/>
                  </a:cubicBezTo>
                  <a:cubicBezTo>
                    <a:pt x="19850" y="8803"/>
                    <a:pt x="19882" y="8763"/>
                    <a:pt x="19879" y="8718"/>
                  </a:cubicBezTo>
                  <a:cubicBezTo>
                    <a:pt x="19873" y="8676"/>
                    <a:pt x="19839" y="8644"/>
                    <a:pt x="19796" y="8644"/>
                  </a:cubicBezTo>
                  <a:close/>
                  <a:moveTo>
                    <a:pt x="122701" y="7419"/>
                  </a:moveTo>
                  <a:cubicBezTo>
                    <a:pt x="123514" y="7516"/>
                    <a:pt x="124324" y="7615"/>
                    <a:pt x="125134" y="7716"/>
                  </a:cubicBezTo>
                  <a:lnTo>
                    <a:pt x="124886" y="9001"/>
                  </a:lnTo>
                  <a:cubicBezTo>
                    <a:pt x="124699" y="8977"/>
                    <a:pt x="124513" y="8954"/>
                    <a:pt x="124326" y="8931"/>
                  </a:cubicBezTo>
                  <a:lnTo>
                    <a:pt x="124414" y="8466"/>
                  </a:lnTo>
                  <a:cubicBezTo>
                    <a:pt x="124422" y="8423"/>
                    <a:pt x="124394" y="8380"/>
                    <a:pt x="124349" y="8371"/>
                  </a:cubicBezTo>
                  <a:cubicBezTo>
                    <a:pt x="124344" y="8370"/>
                    <a:pt x="124339" y="8370"/>
                    <a:pt x="124333" y="8370"/>
                  </a:cubicBezTo>
                  <a:cubicBezTo>
                    <a:pt x="124296" y="8370"/>
                    <a:pt x="124261" y="8397"/>
                    <a:pt x="124254" y="8436"/>
                  </a:cubicBezTo>
                  <a:lnTo>
                    <a:pt x="124163" y="8911"/>
                  </a:lnTo>
                  <a:cubicBezTo>
                    <a:pt x="123599" y="8841"/>
                    <a:pt x="123033" y="8773"/>
                    <a:pt x="122467" y="8704"/>
                  </a:cubicBezTo>
                  <a:lnTo>
                    <a:pt x="122701" y="7419"/>
                  </a:lnTo>
                  <a:close/>
                  <a:moveTo>
                    <a:pt x="13407" y="7293"/>
                  </a:moveTo>
                  <a:lnTo>
                    <a:pt x="13637" y="8577"/>
                  </a:lnTo>
                  <a:cubicBezTo>
                    <a:pt x="12439" y="8718"/>
                    <a:pt x="11241" y="8862"/>
                    <a:pt x="10043" y="9012"/>
                  </a:cubicBezTo>
                  <a:lnTo>
                    <a:pt x="9797" y="7728"/>
                  </a:lnTo>
                  <a:cubicBezTo>
                    <a:pt x="10999" y="7579"/>
                    <a:pt x="12203" y="7434"/>
                    <a:pt x="13407" y="7293"/>
                  </a:cubicBezTo>
                  <a:close/>
                  <a:moveTo>
                    <a:pt x="23650" y="8892"/>
                  </a:moveTo>
                  <a:cubicBezTo>
                    <a:pt x="23648" y="8892"/>
                    <a:pt x="23646" y="8892"/>
                    <a:pt x="23644" y="8893"/>
                  </a:cubicBezTo>
                  <a:lnTo>
                    <a:pt x="23042" y="8950"/>
                  </a:lnTo>
                  <a:cubicBezTo>
                    <a:pt x="22998" y="8954"/>
                    <a:pt x="22966" y="8995"/>
                    <a:pt x="22969" y="9041"/>
                  </a:cubicBezTo>
                  <a:cubicBezTo>
                    <a:pt x="22973" y="9084"/>
                    <a:pt x="23009" y="9114"/>
                    <a:pt x="23050" y="9114"/>
                  </a:cubicBezTo>
                  <a:lnTo>
                    <a:pt x="23057" y="9114"/>
                  </a:lnTo>
                  <a:lnTo>
                    <a:pt x="23659" y="9057"/>
                  </a:lnTo>
                  <a:cubicBezTo>
                    <a:pt x="23703" y="9054"/>
                    <a:pt x="23737" y="9012"/>
                    <a:pt x="23732" y="8966"/>
                  </a:cubicBezTo>
                  <a:cubicBezTo>
                    <a:pt x="23730" y="8923"/>
                    <a:pt x="23692" y="8892"/>
                    <a:pt x="23650" y="8892"/>
                  </a:cubicBezTo>
                  <a:close/>
                  <a:moveTo>
                    <a:pt x="136340" y="8795"/>
                  </a:moveTo>
                  <a:cubicBezTo>
                    <a:pt x="136299" y="8795"/>
                    <a:pt x="136265" y="8824"/>
                    <a:pt x="136260" y="8864"/>
                  </a:cubicBezTo>
                  <a:cubicBezTo>
                    <a:pt x="136252" y="8910"/>
                    <a:pt x="136284" y="8950"/>
                    <a:pt x="136329" y="8957"/>
                  </a:cubicBezTo>
                  <a:cubicBezTo>
                    <a:pt x="136735" y="9019"/>
                    <a:pt x="137141" y="9080"/>
                    <a:pt x="137547" y="9142"/>
                  </a:cubicBezTo>
                  <a:cubicBezTo>
                    <a:pt x="137551" y="9142"/>
                    <a:pt x="137556" y="9143"/>
                    <a:pt x="137560" y="9143"/>
                  </a:cubicBezTo>
                  <a:cubicBezTo>
                    <a:pt x="137599" y="9143"/>
                    <a:pt x="137635" y="9114"/>
                    <a:pt x="137641" y="9073"/>
                  </a:cubicBezTo>
                  <a:cubicBezTo>
                    <a:pt x="137648" y="9028"/>
                    <a:pt x="137618" y="8986"/>
                    <a:pt x="137573" y="8979"/>
                  </a:cubicBezTo>
                  <a:cubicBezTo>
                    <a:pt x="137165" y="8918"/>
                    <a:pt x="136759" y="8857"/>
                    <a:pt x="136353" y="8796"/>
                  </a:cubicBezTo>
                  <a:cubicBezTo>
                    <a:pt x="136349" y="8795"/>
                    <a:pt x="136344" y="8795"/>
                    <a:pt x="136340" y="8795"/>
                  </a:cubicBezTo>
                  <a:close/>
                  <a:moveTo>
                    <a:pt x="119209" y="8816"/>
                  </a:moveTo>
                  <a:cubicBezTo>
                    <a:pt x="119167" y="8816"/>
                    <a:pt x="119133" y="8846"/>
                    <a:pt x="119129" y="8888"/>
                  </a:cubicBezTo>
                  <a:cubicBezTo>
                    <a:pt x="119126" y="8933"/>
                    <a:pt x="119157" y="8973"/>
                    <a:pt x="119202" y="8979"/>
                  </a:cubicBezTo>
                  <a:cubicBezTo>
                    <a:pt x="119962" y="9065"/>
                    <a:pt x="120720" y="9152"/>
                    <a:pt x="121477" y="9242"/>
                  </a:cubicBezTo>
                  <a:lnTo>
                    <a:pt x="121487" y="9242"/>
                  </a:lnTo>
                  <a:cubicBezTo>
                    <a:pt x="121528" y="9242"/>
                    <a:pt x="121562" y="9212"/>
                    <a:pt x="121568" y="9170"/>
                  </a:cubicBezTo>
                  <a:cubicBezTo>
                    <a:pt x="121574" y="9126"/>
                    <a:pt x="121541" y="9084"/>
                    <a:pt x="121496" y="9078"/>
                  </a:cubicBezTo>
                  <a:cubicBezTo>
                    <a:pt x="120739" y="8989"/>
                    <a:pt x="119978" y="8901"/>
                    <a:pt x="119219" y="8816"/>
                  </a:cubicBezTo>
                  <a:cubicBezTo>
                    <a:pt x="119216" y="8816"/>
                    <a:pt x="119212" y="8816"/>
                    <a:pt x="119209" y="8816"/>
                  </a:cubicBezTo>
                  <a:close/>
                  <a:moveTo>
                    <a:pt x="9634" y="7748"/>
                  </a:moveTo>
                  <a:lnTo>
                    <a:pt x="9880" y="9032"/>
                  </a:lnTo>
                  <a:cubicBezTo>
                    <a:pt x="9693" y="9055"/>
                    <a:pt x="9509" y="9078"/>
                    <a:pt x="9322" y="9101"/>
                  </a:cubicBezTo>
                  <a:lnTo>
                    <a:pt x="9229" y="8628"/>
                  </a:lnTo>
                  <a:cubicBezTo>
                    <a:pt x="9223" y="8588"/>
                    <a:pt x="9189" y="8561"/>
                    <a:pt x="9150" y="8561"/>
                  </a:cubicBezTo>
                  <a:cubicBezTo>
                    <a:pt x="9145" y="8561"/>
                    <a:pt x="9140" y="8562"/>
                    <a:pt x="9134" y="8563"/>
                  </a:cubicBezTo>
                  <a:cubicBezTo>
                    <a:pt x="9088" y="8570"/>
                    <a:pt x="9060" y="8613"/>
                    <a:pt x="9070" y="8659"/>
                  </a:cubicBezTo>
                  <a:lnTo>
                    <a:pt x="9159" y="9122"/>
                  </a:lnTo>
                  <a:lnTo>
                    <a:pt x="8393" y="9218"/>
                  </a:lnTo>
                  <a:lnTo>
                    <a:pt x="8167" y="8077"/>
                  </a:lnTo>
                  <a:cubicBezTo>
                    <a:pt x="8159" y="8038"/>
                    <a:pt x="8125" y="8011"/>
                    <a:pt x="8086" y="8011"/>
                  </a:cubicBezTo>
                  <a:cubicBezTo>
                    <a:pt x="8081" y="8011"/>
                    <a:pt x="8076" y="8012"/>
                    <a:pt x="8070" y="8013"/>
                  </a:cubicBezTo>
                  <a:cubicBezTo>
                    <a:pt x="8026" y="8021"/>
                    <a:pt x="7997" y="8065"/>
                    <a:pt x="8005" y="8109"/>
                  </a:cubicBezTo>
                  <a:lnTo>
                    <a:pt x="8229" y="9240"/>
                  </a:lnTo>
                  <a:cubicBezTo>
                    <a:pt x="7972" y="9273"/>
                    <a:pt x="7717" y="9307"/>
                    <a:pt x="7461" y="9339"/>
                  </a:cubicBezTo>
                  <a:lnTo>
                    <a:pt x="7203" y="8057"/>
                  </a:lnTo>
                  <a:cubicBezTo>
                    <a:pt x="8014" y="7954"/>
                    <a:pt x="8825" y="7849"/>
                    <a:pt x="9634" y="7748"/>
                  </a:cubicBezTo>
                  <a:close/>
                  <a:moveTo>
                    <a:pt x="112647" y="9009"/>
                  </a:moveTo>
                  <a:cubicBezTo>
                    <a:pt x="112603" y="9009"/>
                    <a:pt x="112568" y="9040"/>
                    <a:pt x="112562" y="9084"/>
                  </a:cubicBezTo>
                  <a:cubicBezTo>
                    <a:pt x="112559" y="9129"/>
                    <a:pt x="112591" y="9168"/>
                    <a:pt x="112635" y="9173"/>
                  </a:cubicBezTo>
                  <a:cubicBezTo>
                    <a:pt x="113276" y="9237"/>
                    <a:pt x="113917" y="9302"/>
                    <a:pt x="114558" y="9368"/>
                  </a:cubicBezTo>
                  <a:lnTo>
                    <a:pt x="114568" y="9368"/>
                  </a:lnTo>
                  <a:cubicBezTo>
                    <a:pt x="114608" y="9368"/>
                    <a:pt x="114644" y="9338"/>
                    <a:pt x="114649" y="9294"/>
                  </a:cubicBezTo>
                  <a:cubicBezTo>
                    <a:pt x="114652" y="9250"/>
                    <a:pt x="114620" y="9209"/>
                    <a:pt x="114575" y="9205"/>
                  </a:cubicBezTo>
                  <a:cubicBezTo>
                    <a:pt x="113934" y="9137"/>
                    <a:pt x="113294" y="9073"/>
                    <a:pt x="112653" y="9009"/>
                  </a:cubicBezTo>
                  <a:cubicBezTo>
                    <a:pt x="112651" y="9009"/>
                    <a:pt x="112649" y="9009"/>
                    <a:pt x="112647" y="9009"/>
                  </a:cubicBezTo>
                  <a:close/>
                  <a:moveTo>
                    <a:pt x="15244" y="8888"/>
                  </a:moveTo>
                  <a:cubicBezTo>
                    <a:pt x="15240" y="8888"/>
                    <a:pt x="15237" y="8888"/>
                    <a:pt x="15233" y="8888"/>
                  </a:cubicBezTo>
                  <a:cubicBezTo>
                    <a:pt x="14163" y="9011"/>
                    <a:pt x="13083" y="9136"/>
                    <a:pt x="12023" y="9264"/>
                  </a:cubicBezTo>
                  <a:cubicBezTo>
                    <a:pt x="11979" y="9270"/>
                    <a:pt x="11945" y="9310"/>
                    <a:pt x="11951" y="9356"/>
                  </a:cubicBezTo>
                  <a:cubicBezTo>
                    <a:pt x="11957" y="9395"/>
                    <a:pt x="11990" y="9425"/>
                    <a:pt x="12032" y="9425"/>
                  </a:cubicBezTo>
                  <a:lnTo>
                    <a:pt x="12043" y="9425"/>
                  </a:lnTo>
                  <a:cubicBezTo>
                    <a:pt x="13103" y="9299"/>
                    <a:pt x="14183" y="9170"/>
                    <a:pt x="15250" y="9050"/>
                  </a:cubicBezTo>
                  <a:cubicBezTo>
                    <a:pt x="15295" y="9044"/>
                    <a:pt x="15328" y="9005"/>
                    <a:pt x="15322" y="8960"/>
                  </a:cubicBezTo>
                  <a:cubicBezTo>
                    <a:pt x="15317" y="8918"/>
                    <a:pt x="15284" y="8888"/>
                    <a:pt x="15244" y="8888"/>
                  </a:cubicBezTo>
                  <a:close/>
                  <a:moveTo>
                    <a:pt x="125298" y="7738"/>
                  </a:moveTo>
                  <a:cubicBezTo>
                    <a:pt x="126500" y="7887"/>
                    <a:pt x="127701" y="8041"/>
                    <a:pt x="128901" y="8201"/>
                  </a:cubicBezTo>
                  <a:lnTo>
                    <a:pt x="128639" y="9483"/>
                  </a:lnTo>
                  <a:cubicBezTo>
                    <a:pt x="127444" y="9325"/>
                    <a:pt x="126248" y="9170"/>
                    <a:pt x="125052" y="9021"/>
                  </a:cubicBezTo>
                  <a:lnTo>
                    <a:pt x="125298" y="7738"/>
                  </a:lnTo>
                  <a:close/>
                  <a:moveTo>
                    <a:pt x="140973" y="9050"/>
                  </a:moveTo>
                  <a:cubicBezTo>
                    <a:pt x="140932" y="9050"/>
                    <a:pt x="140899" y="9080"/>
                    <a:pt x="140892" y="9120"/>
                  </a:cubicBezTo>
                  <a:cubicBezTo>
                    <a:pt x="140885" y="9162"/>
                    <a:pt x="140915" y="9205"/>
                    <a:pt x="140960" y="9212"/>
                  </a:cubicBezTo>
                  <a:cubicBezTo>
                    <a:pt x="141655" y="9322"/>
                    <a:pt x="142348" y="9433"/>
                    <a:pt x="143041" y="9546"/>
                  </a:cubicBezTo>
                  <a:cubicBezTo>
                    <a:pt x="143045" y="9546"/>
                    <a:pt x="143049" y="9548"/>
                    <a:pt x="143054" y="9548"/>
                  </a:cubicBezTo>
                  <a:cubicBezTo>
                    <a:pt x="143093" y="9548"/>
                    <a:pt x="143127" y="9519"/>
                    <a:pt x="143134" y="9480"/>
                  </a:cubicBezTo>
                  <a:cubicBezTo>
                    <a:pt x="143142" y="9434"/>
                    <a:pt x="143111" y="9394"/>
                    <a:pt x="143067" y="9386"/>
                  </a:cubicBezTo>
                  <a:cubicBezTo>
                    <a:pt x="142373" y="9273"/>
                    <a:pt x="141678" y="9162"/>
                    <a:pt x="140986" y="9051"/>
                  </a:cubicBezTo>
                  <a:cubicBezTo>
                    <a:pt x="140981" y="9050"/>
                    <a:pt x="140977" y="9050"/>
                    <a:pt x="140973" y="9050"/>
                  </a:cubicBezTo>
                  <a:close/>
                  <a:moveTo>
                    <a:pt x="71309" y="7415"/>
                  </a:moveTo>
                  <a:cubicBezTo>
                    <a:pt x="71656" y="7421"/>
                    <a:pt x="72003" y="7424"/>
                    <a:pt x="72350" y="7429"/>
                  </a:cubicBezTo>
                  <a:lnTo>
                    <a:pt x="72336" y="8954"/>
                  </a:lnTo>
                  <a:cubicBezTo>
                    <a:pt x="72336" y="8965"/>
                    <a:pt x="72340" y="8976"/>
                    <a:pt x="72343" y="8986"/>
                  </a:cubicBezTo>
                  <a:cubicBezTo>
                    <a:pt x="72349" y="9026"/>
                    <a:pt x="72383" y="9055"/>
                    <a:pt x="72422" y="9057"/>
                  </a:cubicBezTo>
                  <a:lnTo>
                    <a:pt x="72425" y="9057"/>
                  </a:lnTo>
                  <a:cubicBezTo>
                    <a:pt x="72469" y="9057"/>
                    <a:pt x="72505" y="9021"/>
                    <a:pt x="72507" y="8976"/>
                  </a:cubicBezTo>
                  <a:lnTo>
                    <a:pt x="72541" y="7434"/>
                  </a:lnTo>
                  <a:cubicBezTo>
                    <a:pt x="72940" y="7438"/>
                    <a:pt x="73342" y="7445"/>
                    <a:pt x="73742" y="7452"/>
                  </a:cubicBezTo>
                  <a:lnTo>
                    <a:pt x="73711" y="9614"/>
                  </a:lnTo>
                  <a:cubicBezTo>
                    <a:pt x="72907" y="9607"/>
                    <a:pt x="72101" y="9602"/>
                    <a:pt x="71296" y="9598"/>
                  </a:cubicBezTo>
                  <a:lnTo>
                    <a:pt x="71309" y="7415"/>
                  </a:lnTo>
                  <a:close/>
                  <a:moveTo>
                    <a:pt x="67367" y="7408"/>
                  </a:moveTo>
                  <a:lnTo>
                    <a:pt x="67382" y="9601"/>
                  </a:lnTo>
                  <a:cubicBezTo>
                    <a:pt x="66575" y="9604"/>
                    <a:pt x="65772" y="9610"/>
                    <a:pt x="64967" y="9617"/>
                  </a:cubicBezTo>
                  <a:lnTo>
                    <a:pt x="64934" y="7424"/>
                  </a:lnTo>
                  <a:cubicBezTo>
                    <a:pt x="65282" y="7421"/>
                    <a:pt x="65629" y="7416"/>
                    <a:pt x="65976" y="7415"/>
                  </a:cubicBezTo>
                  <a:lnTo>
                    <a:pt x="65992" y="8957"/>
                  </a:lnTo>
                  <a:cubicBezTo>
                    <a:pt x="65995" y="9002"/>
                    <a:pt x="66031" y="9038"/>
                    <a:pt x="66076" y="9038"/>
                  </a:cubicBezTo>
                  <a:lnTo>
                    <a:pt x="66077" y="9038"/>
                  </a:lnTo>
                  <a:cubicBezTo>
                    <a:pt x="66122" y="9038"/>
                    <a:pt x="66158" y="9001"/>
                    <a:pt x="66158" y="8956"/>
                  </a:cubicBezTo>
                  <a:lnTo>
                    <a:pt x="66142" y="7415"/>
                  </a:lnTo>
                  <a:cubicBezTo>
                    <a:pt x="66551" y="7411"/>
                    <a:pt x="66960" y="7409"/>
                    <a:pt x="67367" y="7408"/>
                  </a:cubicBezTo>
                  <a:close/>
                  <a:moveTo>
                    <a:pt x="21088" y="9147"/>
                  </a:moveTo>
                  <a:cubicBezTo>
                    <a:pt x="21085" y="9147"/>
                    <a:pt x="21082" y="9147"/>
                    <a:pt x="21080" y="9147"/>
                  </a:cubicBezTo>
                  <a:cubicBezTo>
                    <a:pt x="19871" y="9270"/>
                    <a:pt x="18650" y="9399"/>
                    <a:pt x="17452" y="9530"/>
                  </a:cubicBezTo>
                  <a:cubicBezTo>
                    <a:pt x="17408" y="9536"/>
                    <a:pt x="17374" y="9575"/>
                    <a:pt x="17380" y="9620"/>
                  </a:cubicBezTo>
                  <a:cubicBezTo>
                    <a:pt x="17386" y="9662"/>
                    <a:pt x="17419" y="9695"/>
                    <a:pt x="17461" y="9695"/>
                  </a:cubicBezTo>
                  <a:lnTo>
                    <a:pt x="17469" y="9695"/>
                  </a:lnTo>
                  <a:cubicBezTo>
                    <a:pt x="18669" y="9562"/>
                    <a:pt x="19887" y="9435"/>
                    <a:pt x="21096" y="9310"/>
                  </a:cubicBezTo>
                  <a:cubicBezTo>
                    <a:pt x="21140" y="9306"/>
                    <a:pt x="21173" y="9266"/>
                    <a:pt x="21169" y="9221"/>
                  </a:cubicBezTo>
                  <a:cubicBezTo>
                    <a:pt x="21166" y="9179"/>
                    <a:pt x="21129" y="9147"/>
                    <a:pt x="21088" y="9147"/>
                  </a:cubicBezTo>
                  <a:close/>
                  <a:moveTo>
                    <a:pt x="117079" y="9287"/>
                  </a:moveTo>
                  <a:cubicBezTo>
                    <a:pt x="117037" y="9287"/>
                    <a:pt x="116999" y="9316"/>
                    <a:pt x="116996" y="9359"/>
                  </a:cubicBezTo>
                  <a:cubicBezTo>
                    <a:pt x="116990" y="9404"/>
                    <a:pt x="117023" y="9446"/>
                    <a:pt x="117068" y="9450"/>
                  </a:cubicBezTo>
                  <a:cubicBezTo>
                    <a:pt x="117808" y="9530"/>
                    <a:pt x="118545" y="9611"/>
                    <a:pt x="119284" y="9696"/>
                  </a:cubicBezTo>
                  <a:lnTo>
                    <a:pt x="119293" y="9696"/>
                  </a:lnTo>
                  <a:cubicBezTo>
                    <a:pt x="119335" y="9696"/>
                    <a:pt x="119371" y="9666"/>
                    <a:pt x="119373" y="9624"/>
                  </a:cubicBezTo>
                  <a:cubicBezTo>
                    <a:pt x="119381" y="9579"/>
                    <a:pt x="119349" y="9538"/>
                    <a:pt x="119303" y="9533"/>
                  </a:cubicBezTo>
                  <a:cubicBezTo>
                    <a:pt x="118566" y="9450"/>
                    <a:pt x="117825" y="9368"/>
                    <a:pt x="117085" y="9287"/>
                  </a:cubicBezTo>
                  <a:cubicBezTo>
                    <a:pt x="117083" y="9287"/>
                    <a:pt x="117081" y="9287"/>
                    <a:pt x="117079" y="9287"/>
                  </a:cubicBezTo>
                  <a:close/>
                  <a:moveTo>
                    <a:pt x="77704" y="7539"/>
                  </a:moveTo>
                  <a:cubicBezTo>
                    <a:pt x="78051" y="7549"/>
                    <a:pt x="78398" y="7559"/>
                    <a:pt x="78745" y="7568"/>
                  </a:cubicBezTo>
                  <a:lnTo>
                    <a:pt x="78679" y="9107"/>
                  </a:lnTo>
                  <a:cubicBezTo>
                    <a:pt x="78678" y="9155"/>
                    <a:pt x="78714" y="9192"/>
                    <a:pt x="78758" y="9194"/>
                  </a:cubicBezTo>
                  <a:lnTo>
                    <a:pt x="78763" y="9194"/>
                  </a:lnTo>
                  <a:cubicBezTo>
                    <a:pt x="78807" y="9194"/>
                    <a:pt x="78843" y="9158"/>
                    <a:pt x="78845" y="9114"/>
                  </a:cubicBezTo>
                  <a:lnTo>
                    <a:pt x="78911" y="7572"/>
                  </a:lnTo>
                  <a:cubicBezTo>
                    <a:pt x="79320" y="7582"/>
                    <a:pt x="79729" y="7595"/>
                    <a:pt x="80138" y="7608"/>
                  </a:cubicBezTo>
                  <a:lnTo>
                    <a:pt x="80031" y="9800"/>
                  </a:lnTo>
                  <a:cubicBezTo>
                    <a:pt x="79226" y="9775"/>
                    <a:pt x="78421" y="9754"/>
                    <a:pt x="77618" y="9732"/>
                  </a:cubicBezTo>
                  <a:lnTo>
                    <a:pt x="77704" y="7539"/>
                  </a:lnTo>
                  <a:close/>
                  <a:moveTo>
                    <a:pt x="121402" y="9544"/>
                  </a:moveTo>
                  <a:cubicBezTo>
                    <a:pt x="121362" y="9544"/>
                    <a:pt x="121326" y="9576"/>
                    <a:pt x="121320" y="9617"/>
                  </a:cubicBezTo>
                  <a:cubicBezTo>
                    <a:pt x="121316" y="9662"/>
                    <a:pt x="121348" y="9703"/>
                    <a:pt x="121392" y="9709"/>
                  </a:cubicBezTo>
                  <a:lnTo>
                    <a:pt x="122184" y="9801"/>
                  </a:lnTo>
                  <a:lnTo>
                    <a:pt x="122195" y="9801"/>
                  </a:lnTo>
                  <a:cubicBezTo>
                    <a:pt x="122236" y="9801"/>
                    <a:pt x="122269" y="9771"/>
                    <a:pt x="122275" y="9729"/>
                  </a:cubicBezTo>
                  <a:cubicBezTo>
                    <a:pt x="122284" y="9685"/>
                    <a:pt x="122252" y="9644"/>
                    <a:pt x="122208" y="9638"/>
                  </a:cubicBezTo>
                  <a:lnTo>
                    <a:pt x="121413" y="9545"/>
                  </a:lnTo>
                  <a:cubicBezTo>
                    <a:pt x="121409" y="9544"/>
                    <a:pt x="121406" y="9544"/>
                    <a:pt x="121402" y="9544"/>
                  </a:cubicBezTo>
                  <a:close/>
                  <a:moveTo>
                    <a:pt x="129065" y="8223"/>
                  </a:moveTo>
                  <a:cubicBezTo>
                    <a:pt x="129873" y="8331"/>
                    <a:pt x="130682" y="8442"/>
                    <a:pt x="131490" y="8553"/>
                  </a:cubicBezTo>
                  <a:lnTo>
                    <a:pt x="131216" y="9834"/>
                  </a:lnTo>
                  <a:cubicBezTo>
                    <a:pt x="131031" y="9807"/>
                    <a:pt x="130844" y="9782"/>
                    <a:pt x="130658" y="9757"/>
                  </a:cubicBezTo>
                  <a:lnTo>
                    <a:pt x="130756" y="9294"/>
                  </a:lnTo>
                  <a:cubicBezTo>
                    <a:pt x="130764" y="9250"/>
                    <a:pt x="130737" y="9206"/>
                    <a:pt x="130692" y="9196"/>
                  </a:cubicBezTo>
                  <a:cubicBezTo>
                    <a:pt x="130687" y="9195"/>
                    <a:pt x="130681" y="9195"/>
                    <a:pt x="130676" y="9195"/>
                  </a:cubicBezTo>
                  <a:cubicBezTo>
                    <a:pt x="130637" y="9195"/>
                    <a:pt x="130603" y="9221"/>
                    <a:pt x="130596" y="9260"/>
                  </a:cubicBezTo>
                  <a:lnTo>
                    <a:pt x="130496" y="9734"/>
                  </a:lnTo>
                  <a:cubicBezTo>
                    <a:pt x="130240" y="9698"/>
                    <a:pt x="129987" y="9663"/>
                    <a:pt x="129732" y="9628"/>
                  </a:cubicBezTo>
                  <a:lnTo>
                    <a:pt x="129965" y="8501"/>
                  </a:lnTo>
                  <a:cubicBezTo>
                    <a:pt x="129974" y="8455"/>
                    <a:pt x="129948" y="8412"/>
                    <a:pt x="129902" y="8403"/>
                  </a:cubicBezTo>
                  <a:cubicBezTo>
                    <a:pt x="129896" y="8402"/>
                    <a:pt x="129891" y="8401"/>
                    <a:pt x="129885" y="8401"/>
                  </a:cubicBezTo>
                  <a:cubicBezTo>
                    <a:pt x="129847" y="8401"/>
                    <a:pt x="129813" y="8427"/>
                    <a:pt x="129805" y="8466"/>
                  </a:cubicBezTo>
                  <a:lnTo>
                    <a:pt x="129569" y="9607"/>
                  </a:lnTo>
                  <a:cubicBezTo>
                    <a:pt x="129316" y="9574"/>
                    <a:pt x="129059" y="9539"/>
                    <a:pt x="128804" y="9505"/>
                  </a:cubicBezTo>
                  <a:lnTo>
                    <a:pt x="129065" y="8223"/>
                  </a:lnTo>
                  <a:close/>
                  <a:moveTo>
                    <a:pt x="7041" y="8082"/>
                  </a:moveTo>
                  <a:lnTo>
                    <a:pt x="7298" y="9363"/>
                  </a:lnTo>
                  <a:cubicBezTo>
                    <a:pt x="6100" y="9519"/>
                    <a:pt x="4905" y="9680"/>
                    <a:pt x="3710" y="9846"/>
                  </a:cubicBezTo>
                  <a:lnTo>
                    <a:pt x="3439" y="8566"/>
                  </a:lnTo>
                  <a:cubicBezTo>
                    <a:pt x="4637" y="8400"/>
                    <a:pt x="5838" y="8237"/>
                    <a:pt x="7041" y="8082"/>
                  </a:cubicBezTo>
                  <a:close/>
                  <a:moveTo>
                    <a:pt x="54693" y="7635"/>
                  </a:moveTo>
                  <a:lnTo>
                    <a:pt x="54693" y="7635"/>
                  </a:lnTo>
                  <a:cubicBezTo>
                    <a:pt x="54672" y="7640"/>
                    <a:pt x="54652" y="7644"/>
                    <a:pt x="54630" y="7645"/>
                  </a:cubicBezTo>
                  <a:lnTo>
                    <a:pt x="54737" y="9826"/>
                  </a:lnTo>
                  <a:cubicBezTo>
                    <a:pt x="53932" y="9850"/>
                    <a:pt x="53130" y="9878"/>
                    <a:pt x="52325" y="9906"/>
                  </a:cubicBezTo>
                  <a:lnTo>
                    <a:pt x="52202" y="7717"/>
                  </a:lnTo>
                  <a:cubicBezTo>
                    <a:pt x="52548" y="7704"/>
                    <a:pt x="52895" y="7694"/>
                    <a:pt x="53243" y="7681"/>
                  </a:cubicBezTo>
                  <a:lnTo>
                    <a:pt x="53323" y="9222"/>
                  </a:lnTo>
                  <a:cubicBezTo>
                    <a:pt x="53325" y="9266"/>
                    <a:pt x="53361" y="9300"/>
                    <a:pt x="53405" y="9300"/>
                  </a:cubicBezTo>
                  <a:lnTo>
                    <a:pt x="53409" y="9300"/>
                  </a:lnTo>
                  <a:cubicBezTo>
                    <a:pt x="53454" y="9299"/>
                    <a:pt x="53488" y="9258"/>
                    <a:pt x="53485" y="9214"/>
                  </a:cubicBezTo>
                  <a:lnTo>
                    <a:pt x="53406" y="7676"/>
                  </a:lnTo>
                  <a:cubicBezTo>
                    <a:pt x="53835" y="7661"/>
                    <a:pt x="54266" y="7647"/>
                    <a:pt x="54693" y="7635"/>
                  </a:cubicBezTo>
                  <a:close/>
                  <a:moveTo>
                    <a:pt x="12185" y="9718"/>
                  </a:moveTo>
                  <a:cubicBezTo>
                    <a:pt x="12181" y="9718"/>
                    <a:pt x="12178" y="9719"/>
                    <a:pt x="12174" y="9719"/>
                  </a:cubicBezTo>
                  <a:cubicBezTo>
                    <a:pt x="11752" y="9770"/>
                    <a:pt x="11333" y="9821"/>
                    <a:pt x="10914" y="9872"/>
                  </a:cubicBezTo>
                  <a:cubicBezTo>
                    <a:pt x="10870" y="9878"/>
                    <a:pt x="10837" y="9919"/>
                    <a:pt x="10842" y="9964"/>
                  </a:cubicBezTo>
                  <a:cubicBezTo>
                    <a:pt x="10847" y="10006"/>
                    <a:pt x="10881" y="10036"/>
                    <a:pt x="10923" y="10036"/>
                  </a:cubicBezTo>
                  <a:lnTo>
                    <a:pt x="10935" y="10036"/>
                  </a:lnTo>
                  <a:cubicBezTo>
                    <a:pt x="11354" y="9984"/>
                    <a:pt x="11774" y="9934"/>
                    <a:pt x="12195" y="9883"/>
                  </a:cubicBezTo>
                  <a:cubicBezTo>
                    <a:pt x="12239" y="9878"/>
                    <a:pt x="12271" y="9836"/>
                    <a:pt x="12267" y="9791"/>
                  </a:cubicBezTo>
                  <a:cubicBezTo>
                    <a:pt x="12261" y="9750"/>
                    <a:pt x="12225" y="9718"/>
                    <a:pt x="12185" y="9718"/>
                  </a:cubicBezTo>
                  <a:close/>
                  <a:moveTo>
                    <a:pt x="84073" y="7748"/>
                  </a:moveTo>
                  <a:cubicBezTo>
                    <a:pt x="84419" y="7761"/>
                    <a:pt x="84768" y="7775"/>
                    <a:pt x="85115" y="7789"/>
                  </a:cubicBezTo>
                  <a:lnTo>
                    <a:pt x="85018" y="9326"/>
                  </a:lnTo>
                  <a:cubicBezTo>
                    <a:pt x="85015" y="9372"/>
                    <a:pt x="85050" y="9410"/>
                    <a:pt x="85094" y="9414"/>
                  </a:cubicBezTo>
                  <a:lnTo>
                    <a:pt x="85100" y="9414"/>
                  </a:lnTo>
                  <a:cubicBezTo>
                    <a:pt x="85142" y="9414"/>
                    <a:pt x="85178" y="9379"/>
                    <a:pt x="85181" y="9336"/>
                  </a:cubicBezTo>
                  <a:lnTo>
                    <a:pt x="85279" y="7795"/>
                  </a:lnTo>
                  <a:cubicBezTo>
                    <a:pt x="85688" y="7811"/>
                    <a:pt x="86094" y="7830"/>
                    <a:pt x="86503" y="7847"/>
                  </a:cubicBezTo>
                  <a:lnTo>
                    <a:pt x="86353" y="10039"/>
                  </a:lnTo>
                  <a:cubicBezTo>
                    <a:pt x="85549" y="10003"/>
                    <a:pt x="84747" y="9970"/>
                    <a:pt x="83942" y="9938"/>
                  </a:cubicBezTo>
                  <a:lnTo>
                    <a:pt x="84073" y="7748"/>
                  </a:lnTo>
                  <a:close/>
                  <a:moveTo>
                    <a:pt x="15548" y="9742"/>
                  </a:moveTo>
                  <a:cubicBezTo>
                    <a:pt x="15545" y="9742"/>
                    <a:pt x="15543" y="9742"/>
                    <a:pt x="15540" y="9742"/>
                  </a:cubicBezTo>
                  <a:cubicBezTo>
                    <a:pt x="15001" y="9804"/>
                    <a:pt x="14466" y="9865"/>
                    <a:pt x="13930" y="9928"/>
                  </a:cubicBezTo>
                  <a:cubicBezTo>
                    <a:pt x="13884" y="9934"/>
                    <a:pt x="13852" y="9975"/>
                    <a:pt x="13858" y="10020"/>
                  </a:cubicBezTo>
                  <a:cubicBezTo>
                    <a:pt x="13862" y="10062"/>
                    <a:pt x="13897" y="10092"/>
                    <a:pt x="13938" y="10092"/>
                  </a:cubicBezTo>
                  <a:lnTo>
                    <a:pt x="13947" y="10092"/>
                  </a:lnTo>
                  <a:cubicBezTo>
                    <a:pt x="14483" y="10029"/>
                    <a:pt x="15021" y="9968"/>
                    <a:pt x="15559" y="9906"/>
                  </a:cubicBezTo>
                  <a:cubicBezTo>
                    <a:pt x="15603" y="9901"/>
                    <a:pt x="15635" y="9862"/>
                    <a:pt x="15631" y="9817"/>
                  </a:cubicBezTo>
                  <a:cubicBezTo>
                    <a:pt x="15626" y="9774"/>
                    <a:pt x="15591" y="9742"/>
                    <a:pt x="15548" y="9742"/>
                  </a:cubicBezTo>
                  <a:close/>
                  <a:moveTo>
                    <a:pt x="48268" y="7876"/>
                  </a:moveTo>
                  <a:lnTo>
                    <a:pt x="48415" y="10065"/>
                  </a:lnTo>
                  <a:cubicBezTo>
                    <a:pt x="47611" y="10101"/>
                    <a:pt x="46809" y="10138"/>
                    <a:pt x="46007" y="10178"/>
                  </a:cubicBezTo>
                  <a:lnTo>
                    <a:pt x="45841" y="7991"/>
                  </a:lnTo>
                  <a:cubicBezTo>
                    <a:pt x="46188" y="7974"/>
                    <a:pt x="46534" y="7957"/>
                    <a:pt x="46881" y="7941"/>
                  </a:cubicBezTo>
                  <a:lnTo>
                    <a:pt x="46993" y="9480"/>
                  </a:lnTo>
                  <a:cubicBezTo>
                    <a:pt x="46995" y="9523"/>
                    <a:pt x="47031" y="9555"/>
                    <a:pt x="47074" y="9555"/>
                  </a:cubicBezTo>
                  <a:lnTo>
                    <a:pt x="47080" y="9555"/>
                  </a:lnTo>
                  <a:cubicBezTo>
                    <a:pt x="47125" y="9552"/>
                    <a:pt x="47159" y="9512"/>
                    <a:pt x="47155" y="9467"/>
                  </a:cubicBezTo>
                  <a:lnTo>
                    <a:pt x="47044" y="7932"/>
                  </a:lnTo>
                  <a:cubicBezTo>
                    <a:pt x="47451" y="7912"/>
                    <a:pt x="47859" y="7893"/>
                    <a:pt x="48268" y="7876"/>
                  </a:cubicBezTo>
                  <a:close/>
                  <a:moveTo>
                    <a:pt x="3278" y="8587"/>
                  </a:moveTo>
                  <a:lnTo>
                    <a:pt x="3548" y="9857"/>
                  </a:lnTo>
                  <a:cubicBezTo>
                    <a:pt x="3583" y="9851"/>
                    <a:pt x="3618" y="9848"/>
                    <a:pt x="3651" y="9848"/>
                  </a:cubicBezTo>
                  <a:cubicBezTo>
                    <a:pt x="3660" y="9848"/>
                    <a:pt x="3669" y="9848"/>
                    <a:pt x="3678" y="9849"/>
                  </a:cubicBezTo>
                  <a:cubicBezTo>
                    <a:pt x="3449" y="9882"/>
                    <a:pt x="3220" y="9912"/>
                    <a:pt x="2993" y="9944"/>
                  </a:cubicBezTo>
                  <a:lnTo>
                    <a:pt x="2892" y="9473"/>
                  </a:lnTo>
                  <a:cubicBezTo>
                    <a:pt x="2883" y="9434"/>
                    <a:pt x="2850" y="9407"/>
                    <a:pt x="2812" y="9407"/>
                  </a:cubicBezTo>
                  <a:cubicBezTo>
                    <a:pt x="2806" y="9407"/>
                    <a:pt x="2800" y="9408"/>
                    <a:pt x="2794" y="9410"/>
                  </a:cubicBezTo>
                  <a:cubicBezTo>
                    <a:pt x="2749" y="9418"/>
                    <a:pt x="2722" y="9461"/>
                    <a:pt x="2731" y="9507"/>
                  </a:cubicBezTo>
                  <a:lnTo>
                    <a:pt x="2830" y="9968"/>
                  </a:lnTo>
                  <a:cubicBezTo>
                    <a:pt x="2575" y="10004"/>
                    <a:pt x="2320" y="10040"/>
                    <a:pt x="2065" y="10076"/>
                  </a:cubicBezTo>
                  <a:lnTo>
                    <a:pt x="1816" y="8939"/>
                  </a:lnTo>
                  <a:cubicBezTo>
                    <a:pt x="1809" y="8899"/>
                    <a:pt x="1776" y="8873"/>
                    <a:pt x="1739" y="8873"/>
                  </a:cubicBezTo>
                  <a:cubicBezTo>
                    <a:pt x="1733" y="8873"/>
                    <a:pt x="1726" y="8874"/>
                    <a:pt x="1720" y="8875"/>
                  </a:cubicBezTo>
                  <a:cubicBezTo>
                    <a:pt x="1675" y="8884"/>
                    <a:pt x="1648" y="8927"/>
                    <a:pt x="1656" y="8972"/>
                  </a:cubicBezTo>
                  <a:lnTo>
                    <a:pt x="1901" y="10099"/>
                  </a:lnTo>
                  <a:cubicBezTo>
                    <a:pt x="1646" y="10135"/>
                    <a:pt x="1391" y="10173"/>
                    <a:pt x="1136" y="10209"/>
                  </a:cubicBezTo>
                  <a:lnTo>
                    <a:pt x="854" y="8929"/>
                  </a:lnTo>
                  <a:cubicBezTo>
                    <a:pt x="1662" y="8813"/>
                    <a:pt x="2470" y="8698"/>
                    <a:pt x="3278" y="8587"/>
                  </a:cubicBezTo>
                  <a:close/>
                  <a:moveTo>
                    <a:pt x="123963" y="9632"/>
                  </a:moveTo>
                  <a:cubicBezTo>
                    <a:pt x="123923" y="9632"/>
                    <a:pt x="123888" y="9664"/>
                    <a:pt x="123882" y="9705"/>
                  </a:cubicBezTo>
                  <a:cubicBezTo>
                    <a:pt x="123875" y="9749"/>
                    <a:pt x="123908" y="9791"/>
                    <a:pt x="123953" y="9797"/>
                  </a:cubicBezTo>
                  <a:cubicBezTo>
                    <a:pt x="125155" y="9944"/>
                    <a:pt x="126372" y="10099"/>
                    <a:pt x="127573" y="10258"/>
                  </a:cubicBezTo>
                  <a:lnTo>
                    <a:pt x="127583" y="10258"/>
                  </a:lnTo>
                  <a:cubicBezTo>
                    <a:pt x="127625" y="10258"/>
                    <a:pt x="127660" y="10227"/>
                    <a:pt x="127665" y="10186"/>
                  </a:cubicBezTo>
                  <a:cubicBezTo>
                    <a:pt x="127670" y="10141"/>
                    <a:pt x="127639" y="10099"/>
                    <a:pt x="127595" y="10094"/>
                  </a:cubicBezTo>
                  <a:cubicBezTo>
                    <a:pt x="126394" y="9937"/>
                    <a:pt x="125177" y="9781"/>
                    <a:pt x="123974" y="9633"/>
                  </a:cubicBezTo>
                  <a:cubicBezTo>
                    <a:pt x="123970" y="9632"/>
                    <a:pt x="123967" y="9632"/>
                    <a:pt x="123963" y="9632"/>
                  </a:cubicBezTo>
                  <a:close/>
                  <a:moveTo>
                    <a:pt x="129420" y="9885"/>
                  </a:moveTo>
                  <a:cubicBezTo>
                    <a:pt x="129380" y="9885"/>
                    <a:pt x="129344" y="9916"/>
                    <a:pt x="129339" y="9957"/>
                  </a:cubicBezTo>
                  <a:cubicBezTo>
                    <a:pt x="129333" y="10001"/>
                    <a:pt x="129365" y="10043"/>
                    <a:pt x="129409" y="10049"/>
                  </a:cubicBezTo>
                  <a:cubicBezTo>
                    <a:pt x="130033" y="10132"/>
                    <a:pt x="130658" y="10217"/>
                    <a:pt x="131283" y="10305"/>
                  </a:cubicBezTo>
                  <a:cubicBezTo>
                    <a:pt x="131285" y="10305"/>
                    <a:pt x="131286" y="10305"/>
                    <a:pt x="131288" y="10305"/>
                  </a:cubicBezTo>
                  <a:cubicBezTo>
                    <a:pt x="131291" y="10305"/>
                    <a:pt x="131293" y="10305"/>
                    <a:pt x="131296" y="10305"/>
                  </a:cubicBezTo>
                  <a:cubicBezTo>
                    <a:pt x="131335" y="10305"/>
                    <a:pt x="131371" y="10275"/>
                    <a:pt x="131376" y="10236"/>
                  </a:cubicBezTo>
                  <a:cubicBezTo>
                    <a:pt x="131382" y="10190"/>
                    <a:pt x="131352" y="10150"/>
                    <a:pt x="131306" y="10144"/>
                  </a:cubicBezTo>
                  <a:cubicBezTo>
                    <a:pt x="130682" y="10058"/>
                    <a:pt x="130057" y="9971"/>
                    <a:pt x="129431" y="9886"/>
                  </a:cubicBezTo>
                  <a:cubicBezTo>
                    <a:pt x="129427" y="9886"/>
                    <a:pt x="129424" y="9885"/>
                    <a:pt x="129420" y="9885"/>
                  </a:cubicBezTo>
                  <a:close/>
                  <a:moveTo>
                    <a:pt x="73902" y="2157"/>
                  </a:moveTo>
                  <a:cubicBezTo>
                    <a:pt x="84730" y="2348"/>
                    <a:pt x="95568" y="2902"/>
                    <a:pt x="106363" y="3816"/>
                  </a:cubicBezTo>
                  <a:cubicBezTo>
                    <a:pt x="106367" y="3819"/>
                    <a:pt x="106371" y="3822"/>
                    <a:pt x="106376" y="3826"/>
                  </a:cubicBezTo>
                  <a:cubicBezTo>
                    <a:pt x="106380" y="3831"/>
                    <a:pt x="106386" y="3835"/>
                    <a:pt x="106391" y="3841"/>
                  </a:cubicBezTo>
                  <a:lnTo>
                    <a:pt x="106393" y="3821"/>
                  </a:lnTo>
                  <a:cubicBezTo>
                    <a:pt x="119209" y="4908"/>
                    <a:pt x="131961" y="6501"/>
                    <a:pt x="144551" y="8589"/>
                  </a:cubicBezTo>
                  <a:lnTo>
                    <a:pt x="144472" y="8898"/>
                  </a:lnTo>
                  <a:cubicBezTo>
                    <a:pt x="143788" y="8785"/>
                    <a:pt x="143104" y="8674"/>
                    <a:pt x="142419" y="8561"/>
                  </a:cubicBezTo>
                  <a:cubicBezTo>
                    <a:pt x="142414" y="8561"/>
                    <a:pt x="142410" y="8560"/>
                    <a:pt x="142406" y="8560"/>
                  </a:cubicBezTo>
                  <a:cubicBezTo>
                    <a:pt x="142365" y="8560"/>
                    <a:pt x="142332" y="8590"/>
                    <a:pt x="142325" y="8630"/>
                  </a:cubicBezTo>
                  <a:cubicBezTo>
                    <a:pt x="142318" y="8675"/>
                    <a:pt x="142348" y="8717"/>
                    <a:pt x="142393" y="8724"/>
                  </a:cubicBezTo>
                  <a:cubicBezTo>
                    <a:pt x="143074" y="8833"/>
                    <a:pt x="143752" y="8944"/>
                    <a:pt x="144432" y="9058"/>
                  </a:cubicBezTo>
                  <a:lnTo>
                    <a:pt x="144114" y="10308"/>
                  </a:lnTo>
                  <a:cubicBezTo>
                    <a:pt x="121044" y="6476"/>
                    <a:pt x="97431" y="4326"/>
                    <a:pt x="73876" y="3910"/>
                  </a:cubicBezTo>
                  <a:lnTo>
                    <a:pt x="73892" y="2708"/>
                  </a:lnTo>
                  <a:cubicBezTo>
                    <a:pt x="74137" y="2712"/>
                    <a:pt x="74385" y="2715"/>
                    <a:pt x="74630" y="2720"/>
                  </a:cubicBezTo>
                  <a:lnTo>
                    <a:pt x="74631" y="2720"/>
                  </a:lnTo>
                  <a:cubicBezTo>
                    <a:pt x="74676" y="2720"/>
                    <a:pt x="74713" y="2684"/>
                    <a:pt x="74713" y="2640"/>
                  </a:cubicBezTo>
                  <a:cubicBezTo>
                    <a:pt x="74713" y="2595"/>
                    <a:pt x="74677" y="2556"/>
                    <a:pt x="74632" y="2556"/>
                  </a:cubicBezTo>
                  <a:cubicBezTo>
                    <a:pt x="74388" y="2553"/>
                    <a:pt x="74141" y="2548"/>
                    <a:pt x="73897" y="2545"/>
                  </a:cubicBezTo>
                  <a:lnTo>
                    <a:pt x="73902" y="2157"/>
                  </a:lnTo>
                  <a:close/>
                  <a:moveTo>
                    <a:pt x="118246" y="10317"/>
                  </a:moveTo>
                  <a:cubicBezTo>
                    <a:pt x="118267" y="10319"/>
                    <a:pt x="118289" y="10323"/>
                    <a:pt x="118312" y="10324"/>
                  </a:cubicBezTo>
                  <a:cubicBezTo>
                    <a:pt x="118291" y="10324"/>
                    <a:pt x="118269" y="10323"/>
                    <a:pt x="118249" y="10318"/>
                  </a:cubicBezTo>
                  <a:cubicBezTo>
                    <a:pt x="118248" y="10318"/>
                    <a:pt x="118247" y="10317"/>
                    <a:pt x="118246" y="10317"/>
                  </a:cubicBezTo>
                  <a:close/>
                  <a:moveTo>
                    <a:pt x="120147" y="10087"/>
                  </a:moveTo>
                  <a:cubicBezTo>
                    <a:pt x="120106" y="10087"/>
                    <a:pt x="120070" y="10119"/>
                    <a:pt x="120065" y="10160"/>
                  </a:cubicBezTo>
                  <a:cubicBezTo>
                    <a:pt x="120059" y="10206"/>
                    <a:pt x="120092" y="10246"/>
                    <a:pt x="120137" y="10252"/>
                  </a:cubicBezTo>
                  <a:lnTo>
                    <a:pt x="120919" y="10341"/>
                  </a:lnTo>
                  <a:lnTo>
                    <a:pt x="120927" y="10341"/>
                  </a:lnTo>
                  <a:cubicBezTo>
                    <a:pt x="120969" y="10341"/>
                    <a:pt x="121005" y="10311"/>
                    <a:pt x="121008" y="10269"/>
                  </a:cubicBezTo>
                  <a:cubicBezTo>
                    <a:pt x="121015" y="10223"/>
                    <a:pt x="120983" y="10184"/>
                    <a:pt x="120937" y="10178"/>
                  </a:cubicBezTo>
                  <a:lnTo>
                    <a:pt x="120157" y="10088"/>
                  </a:lnTo>
                  <a:cubicBezTo>
                    <a:pt x="120153" y="10087"/>
                    <a:pt x="120150" y="10087"/>
                    <a:pt x="120147" y="10087"/>
                  </a:cubicBezTo>
                  <a:close/>
                  <a:moveTo>
                    <a:pt x="90434" y="8037"/>
                  </a:moveTo>
                  <a:cubicBezTo>
                    <a:pt x="90781" y="8056"/>
                    <a:pt x="91127" y="8073"/>
                    <a:pt x="91474" y="8093"/>
                  </a:cubicBezTo>
                  <a:lnTo>
                    <a:pt x="91344" y="9628"/>
                  </a:lnTo>
                  <a:cubicBezTo>
                    <a:pt x="91341" y="9674"/>
                    <a:pt x="91376" y="9713"/>
                    <a:pt x="91421" y="9718"/>
                  </a:cubicBezTo>
                  <a:lnTo>
                    <a:pt x="91428" y="9718"/>
                  </a:lnTo>
                  <a:cubicBezTo>
                    <a:pt x="91470" y="9718"/>
                    <a:pt x="91506" y="9685"/>
                    <a:pt x="91508" y="9641"/>
                  </a:cubicBezTo>
                  <a:lnTo>
                    <a:pt x="91638" y="8102"/>
                  </a:lnTo>
                  <a:cubicBezTo>
                    <a:pt x="92046" y="8125"/>
                    <a:pt x="92453" y="8148"/>
                    <a:pt x="92861" y="8171"/>
                  </a:cubicBezTo>
                  <a:lnTo>
                    <a:pt x="92668" y="10359"/>
                  </a:lnTo>
                  <a:cubicBezTo>
                    <a:pt x="91866" y="10311"/>
                    <a:pt x="91062" y="10266"/>
                    <a:pt x="90260" y="10225"/>
                  </a:cubicBezTo>
                  <a:lnTo>
                    <a:pt x="90434" y="8037"/>
                  </a:lnTo>
                  <a:close/>
                  <a:moveTo>
                    <a:pt x="131651" y="8574"/>
                  </a:moveTo>
                  <a:cubicBezTo>
                    <a:pt x="132852" y="8740"/>
                    <a:pt x="134049" y="8911"/>
                    <a:pt x="135247" y="9087"/>
                  </a:cubicBezTo>
                  <a:lnTo>
                    <a:pt x="134959" y="10366"/>
                  </a:lnTo>
                  <a:cubicBezTo>
                    <a:pt x="133767" y="10190"/>
                    <a:pt x="132573" y="10020"/>
                    <a:pt x="131381" y="9854"/>
                  </a:cubicBezTo>
                  <a:lnTo>
                    <a:pt x="131651" y="8574"/>
                  </a:lnTo>
                  <a:close/>
                  <a:moveTo>
                    <a:pt x="122503" y="10093"/>
                  </a:moveTo>
                  <a:cubicBezTo>
                    <a:pt x="122462" y="10093"/>
                    <a:pt x="122426" y="10124"/>
                    <a:pt x="122421" y="10166"/>
                  </a:cubicBezTo>
                  <a:cubicBezTo>
                    <a:pt x="122416" y="10210"/>
                    <a:pt x="122448" y="10252"/>
                    <a:pt x="122493" y="10258"/>
                  </a:cubicBezTo>
                  <a:cubicBezTo>
                    <a:pt x="123224" y="10346"/>
                    <a:pt x="123953" y="10436"/>
                    <a:pt x="124684" y="10526"/>
                  </a:cubicBezTo>
                  <a:lnTo>
                    <a:pt x="124694" y="10526"/>
                  </a:lnTo>
                  <a:cubicBezTo>
                    <a:pt x="124736" y="10526"/>
                    <a:pt x="124771" y="10495"/>
                    <a:pt x="124775" y="10454"/>
                  </a:cubicBezTo>
                  <a:cubicBezTo>
                    <a:pt x="124781" y="10409"/>
                    <a:pt x="124749" y="10369"/>
                    <a:pt x="124703" y="10364"/>
                  </a:cubicBezTo>
                  <a:cubicBezTo>
                    <a:pt x="123973" y="10272"/>
                    <a:pt x="123244" y="10181"/>
                    <a:pt x="122513" y="10094"/>
                  </a:cubicBezTo>
                  <a:cubicBezTo>
                    <a:pt x="122509" y="10093"/>
                    <a:pt x="122506" y="10093"/>
                    <a:pt x="122503" y="10093"/>
                  </a:cubicBezTo>
                  <a:close/>
                  <a:moveTo>
                    <a:pt x="41912" y="8201"/>
                  </a:moveTo>
                  <a:lnTo>
                    <a:pt x="42106" y="10387"/>
                  </a:lnTo>
                  <a:cubicBezTo>
                    <a:pt x="41302" y="10433"/>
                    <a:pt x="40502" y="10482"/>
                    <a:pt x="39700" y="10533"/>
                  </a:cubicBezTo>
                  <a:lnTo>
                    <a:pt x="39488" y="8350"/>
                  </a:lnTo>
                  <a:cubicBezTo>
                    <a:pt x="39834" y="8328"/>
                    <a:pt x="40182" y="8306"/>
                    <a:pt x="40528" y="8285"/>
                  </a:cubicBezTo>
                  <a:lnTo>
                    <a:pt x="40669" y="9821"/>
                  </a:lnTo>
                  <a:cubicBezTo>
                    <a:pt x="40673" y="9863"/>
                    <a:pt x="40709" y="9896"/>
                    <a:pt x="40751" y="9896"/>
                  </a:cubicBezTo>
                  <a:lnTo>
                    <a:pt x="40758" y="9896"/>
                  </a:lnTo>
                  <a:cubicBezTo>
                    <a:pt x="40803" y="9890"/>
                    <a:pt x="40834" y="9850"/>
                    <a:pt x="40831" y="9806"/>
                  </a:cubicBezTo>
                  <a:lnTo>
                    <a:pt x="40689" y="8273"/>
                  </a:lnTo>
                  <a:cubicBezTo>
                    <a:pt x="41096" y="8249"/>
                    <a:pt x="41504" y="8226"/>
                    <a:pt x="41912" y="8201"/>
                  </a:cubicBezTo>
                  <a:close/>
                  <a:moveTo>
                    <a:pt x="135408" y="9113"/>
                  </a:moveTo>
                  <a:cubicBezTo>
                    <a:pt x="136215" y="9231"/>
                    <a:pt x="137021" y="9352"/>
                    <a:pt x="137828" y="9474"/>
                  </a:cubicBezTo>
                  <a:lnTo>
                    <a:pt x="137530" y="10750"/>
                  </a:lnTo>
                  <a:cubicBezTo>
                    <a:pt x="137344" y="10721"/>
                    <a:pt x="137158" y="10695"/>
                    <a:pt x="136972" y="10670"/>
                  </a:cubicBezTo>
                  <a:lnTo>
                    <a:pt x="137079" y="10210"/>
                  </a:lnTo>
                  <a:cubicBezTo>
                    <a:pt x="137089" y="10166"/>
                    <a:pt x="137063" y="10122"/>
                    <a:pt x="137017" y="10112"/>
                  </a:cubicBezTo>
                  <a:cubicBezTo>
                    <a:pt x="137010" y="10111"/>
                    <a:pt x="137004" y="10110"/>
                    <a:pt x="136997" y="10110"/>
                  </a:cubicBezTo>
                  <a:cubicBezTo>
                    <a:pt x="136960" y="10110"/>
                    <a:pt x="136928" y="10136"/>
                    <a:pt x="136919" y="10173"/>
                  </a:cubicBezTo>
                  <a:lnTo>
                    <a:pt x="136808" y="10645"/>
                  </a:lnTo>
                  <a:cubicBezTo>
                    <a:pt x="136555" y="10605"/>
                    <a:pt x="136300" y="10567"/>
                    <a:pt x="136045" y="10530"/>
                  </a:cubicBezTo>
                  <a:lnTo>
                    <a:pt x="136303" y="9404"/>
                  </a:lnTo>
                  <a:cubicBezTo>
                    <a:pt x="136314" y="9359"/>
                    <a:pt x="136287" y="9316"/>
                    <a:pt x="136242" y="9306"/>
                  </a:cubicBezTo>
                  <a:cubicBezTo>
                    <a:pt x="136235" y="9304"/>
                    <a:pt x="136229" y="9303"/>
                    <a:pt x="136222" y="9303"/>
                  </a:cubicBezTo>
                  <a:cubicBezTo>
                    <a:pt x="136185" y="9303"/>
                    <a:pt x="136153" y="9329"/>
                    <a:pt x="136143" y="9366"/>
                  </a:cubicBezTo>
                  <a:lnTo>
                    <a:pt x="135884" y="10504"/>
                  </a:lnTo>
                  <a:cubicBezTo>
                    <a:pt x="135630" y="10467"/>
                    <a:pt x="135374" y="10429"/>
                    <a:pt x="135120" y="10390"/>
                  </a:cubicBezTo>
                  <a:lnTo>
                    <a:pt x="135408" y="9113"/>
                  </a:lnTo>
                  <a:close/>
                  <a:moveTo>
                    <a:pt x="96786" y="8414"/>
                  </a:moveTo>
                  <a:cubicBezTo>
                    <a:pt x="97132" y="8437"/>
                    <a:pt x="97479" y="8461"/>
                    <a:pt x="97825" y="8485"/>
                  </a:cubicBezTo>
                  <a:lnTo>
                    <a:pt x="97665" y="10016"/>
                  </a:lnTo>
                  <a:cubicBezTo>
                    <a:pt x="97662" y="10062"/>
                    <a:pt x="97693" y="10101"/>
                    <a:pt x="97738" y="10106"/>
                  </a:cubicBezTo>
                  <a:lnTo>
                    <a:pt x="97748" y="10106"/>
                  </a:lnTo>
                  <a:cubicBezTo>
                    <a:pt x="97789" y="10106"/>
                    <a:pt x="97825" y="10073"/>
                    <a:pt x="97829" y="10033"/>
                  </a:cubicBezTo>
                  <a:lnTo>
                    <a:pt x="97989" y="8495"/>
                  </a:lnTo>
                  <a:cubicBezTo>
                    <a:pt x="98396" y="8522"/>
                    <a:pt x="98802" y="8551"/>
                    <a:pt x="99210" y="8580"/>
                  </a:cubicBezTo>
                  <a:lnTo>
                    <a:pt x="98972" y="10762"/>
                  </a:lnTo>
                  <a:cubicBezTo>
                    <a:pt x="98170" y="10706"/>
                    <a:pt x="97368" y="10649"/>
                    <a:pt x="96567" y="10598"/>
                  </a:cubicBezTo>
                  <a:lnTo>
                    <a:pt x="96786" y="8414"/>
                  </a:lnTo>
                  <a:close/>
                  <a:moveTo>
                    <a:pt x="8952" y="10539"/>
                  </a:moveTo>
                  <a:cubicBezTo>
                    <a:pt x="8948" y="10539"/>
                    <a:pt x="8945" y="10539"/>
                    <a:pt x="8941" y="10540"/>
                  </a:cubicBezTo>
                  <a:cubicBezTo>
                    <a:pt x="8532" y="10592"/>
                    <a:pt x="8124" y="10645"/>
                    <a:pt x="7713" y="10698"/>
                  </a:cubicBezTo>
                  <a:cubicBezTo>
                    <a:pt x="7668" y="10704"/>
                    <a:pt x="7637" y="10746"/>
                    <a:pt x="7644" y="10791"/>
                  </a:cubicBezTo>
                  <a:cubicBezTo>
                    <a:pt x="7648" y="10832"/>
                    <a:pt x="7684" y="10863"/>
                    <a:pt x="7725" y="10863"/>
                  </a:cubicBezTo>
                  <a:lnTo>
                    <a:pt x="7735" y="10863"/>
                  </a:lnTo>
                  <a:cubicBezTo>
                    <a:pt x="8144" y="10808"/>
                    <a:pt x="8553" y="10756"/>
                    <a:pt x="8962" y="10704"/>
                  </a:cubicBezTo>
                  <a:cubicBezTo>
                    <a:pt x="9006" y="10698"/>
                    <a:pt x="9038" y="10657"/>
                    <a:pt x="9031" y="10612"/>
                  </a:cubicBezTo>
                  <a:cubicBezTo>
                    <a:pt x="9028" y="10570"/>
                    <a:pt x="8992" y="10539"/>
                    <a:pt x="8952" y="10539"/>
                  </a:cubicBezTo>
                  <a:close/>
                  <a:moveTo>
                    <a:pt x="126865" y="10640"/>
                  </a:moveTo>
                  <a:cubicBezTo>
                    <a:pt x="126827" y="10640"/>
                    <a:pt x="126795" y="10670"/>
                    <a:pt x="126788" y="10711"/>
                  </a:cubicBezTo>
                  <a:cubicBezTo>
                    <a:pt x="126783" y="10756"/>
                    <a:pt x="126813" y="10798"/>
                    <a:pt x="126859" y="10802"/>
                  </a:cubicBezTo>
                  <a:cubicBezTo>
                    <a:pt x="127209" y="10848"/>
                    <a:pt x="127560" y="10894"/>
                    <a:pt x="127912" y="10942"/>
                  </a:cubicBezTo>
                  <a:cubicBezTo>
                    <a:pt x="127913" y="10887"/>
                    <a:pt x="127917" y="10831"/>
                    <a:pt x="127922" y="10778"/>
                  </a:cubicBezTo>
                  <a:cubicBezTo>
                    <a:pt x="127575" y="10730"/>
                    <a:pt x="127226" y="10685"/>
                    <a:pt x="126878" y="10641"/>
                  </a:cubicBezTo>
                  <a:cubicBezTo>
                    <a:pt x="126873" y="10640"/>
                    <a:pt x="126869" y="10640"/>
                    <a:pt x="126865" y="10640"/>
                  </a:cubicBezTo>
                  <a:close/>
                  <a:moveTo>
                    <a:pt x="130693" y="10510"/>
                  </a:moveTo>
                  <a:cubicBezTo>
                    <a:pt x="130653" y="10510"/>
                    <a:pt x="130618" y="10541"/>
                    <a:pt x="130613" y="10582"/>
                  </a:cubicBezTo>
                  <a:cubicBezTo>
                    <a:pt x="130607" y="10626"/>
                    <a:pt x="130639" y="10668"/>
                    <a:pt x="130684" y="10674"/>
                  </a:cubicBezTo>
                  <a:cubicBezTo>
                    <a:pt x="131333" y="10763"/>
                    <a:pt x="131983" y="10854"/>
                    <a:pt x="132634" y="10947"/>
                  </a:cubicBezTo>
                  <a:cubicBezTo>
                    <a:pt x="132636" y="10949"/>
                    <a:pt x="132641" y="10949"/>
                    <a:pt x="132644" y="10949"/>
                  </a:cubicBezTo>
                  <a:cubicBezTo>
                    <a:pt x="132684" y="10949"/>
                    <a:pt x="132720" y="10920"/>
                    <a:pt x="132724" y="10878"/>
                  </a:cubicBezTo>
                  <a:cubicBezTo>
                    <a:pt x="132731" y="10834"/>
                    <a:pt x="132700" y="10792"/>
                    <a:pt x="132655" y="10785"/>
                  </a:cubicBezTo>
                  <a:cubicBezTo>
                    <a:pt x="132004" y="10693"/>
                    <a:pt x="131355" y="10602"/>
                    <a:pt x="130705" y="10511"/>
                  </a:cubicBezTo>
                  <a:cubicBezTo>
                    <a:pt x="130701" y="10510"/>
                    <a:pt x="130697" y="10510"/>
                    <a:pt x="130693" y="10510"/>
                  </a:cubicBezTo>
                  <a:close/>
                  <a:moveTo>
                    <a:pt x="6246" y="10473"/>
                  </a:moveTo>
                  <a:cubicBezTo>
                    <a:pt x="6243" y="10473"/>
                    <a:pt x="6239" y="10473"/>
                    <a:pt x="6236" y="10474"/>
                  </a:cubicBezTo>
                  <a:cubicBezTo>
                    <a:pt x="5422" y="10582"/>
                    <a:pt x="4608" y="10693"/>
                    <a:pt x="3795" y="10806"/>
                  </a:cubicBezTo>
                  <a:cubicBezTo>
                    <a:pt x="3750" y="10812"/>
                    <a:pt x="3720" y="10854"/>
                    <a:pt x="3724" y="10899"/>
                  </a:cubicBezTo>
                  <a:cubicBezTo>
                    <a:pt x="3730" y="10940"/>
                    <a:pt x="3766" y="10969"/>
                    <a:pt x="3806" y="10969"/>
                  </a:cubicBezTo>
                  <a:lnTo>
                    <a:pt x="3816" y="10969"/>
                  </a:lnTo>
                  <a:cubicBezTo>
                    <a:pt x="4630" y="10855"/>
                    <a:pt x="5444" y="10746"/>
                    <a:pt x="6257" y="10635"/>
                  </a:cubicBezTo>
                  <a:cubicBezTo>
                    <a:pt x="6302" y="10629"/>
                    <a:pt x="6334" y="10589"/>
                    <a:pt x="6328" y="10544"/>
                  </a:cubicBezTo>
                  <a:cubicBezTo>
                    <a:pt x="6322" y="10502"/>
                    <a:pt x="6287" y="10473"/>
                    <a:pt x="6246" y="10473"/>
                  </a:cubicBezTo>
                  <a:close/>
                  <a:moveTo>
                    <a:pt x="35564" y="8610"/>
                  </a:moveTo>
                  <a:lnTo>
                    <a:pt x="35801" y="10793"/>
                  </a:lnTo>
                  <a:cubicBezTo>
                    <a:pt x="35001" y="10850"/>
                    <a:pt x="34200" y="10909"/>
                    <a:pt x="33398" y="10971"/>
                  </a:cubicBezTo>
                  <a:lnTo>
                    <a:pt x="33143" y="8790"/>
                  </a:lnTo>
                  <a:cubicBezTo>
                    <a:pt x="33532" y="8760"/>
                    <a:pt x="33922" y="8731"/>
                    <a:pt x="34312" y="8702"/>
                  </a:cubicBezTo>
                  <a:lnTo>
                    <a:pt x="34312" y="8702"/>
                  </a:lnTo>
                  <a:cubicBezTo>
                    <a:pt x="34279" y="8715"/>
                    <a:pt x="34243" y="8724"/>
                    <a:pt x="34210" y="8724"/>
                  </a:cubicBezTo>
                  <a:cubicBezTo>
                    <a:pt x="34201" y="8724"/>
                    <a:pt x="34190" y="8723"/>
                    <a:pt x="34181" y="8723"/>
                  </a:cubicBezTo>
                  <a:lnTo>
                    <a:pt x="34354" y="10246"/>
                  </a:lnTo>
                  <a:cubicBezTo>
                    <a:pt x="34358" y="10288"/>
                    <a:pt x="34394" y="10318"/>
                    <a:pt x="34435" y="10318"/>
                  </a:cubicBezTo>
                  <a:lnTo>
                    <a:pt x="34445" y="10318"/>
                  </a:lnTo>
                  <a:cubicBezTo>
                    <a:pt x="34489" y="10315"/>
                    <a:pt x="34521" y="10274"/>
                    <a:pt x="34517" y="10229"/>
                  </a:cubicBezTo>
                  <a:lnTo>
                    <a:pt x="34344" y="8698"/>
                  </a:lnTo>
                  <a:cubicBezTo>
                    <a:pt x="34750" y="8668"/>
                    <a:pt x="35158" y="8639"/>
                    <a:pt x="35564" y="8610"/>
                  </a:cubicBezTo>
                  <a:close/>
                  <a:moveTo>
                    <a:pt x="133914" y="10968"/>
                  </a:moveTo>
                  <a:cubicBezTo>
                    <a:pt x="133874" y="10968"/>
                    <a:pt x="133840" y="10998"/>
                    <a:pt x="133833" y="11038"/>
                  </a:cubicBezTo>
                  <a:cubicBezTo>
                    <a:pt x="133826" y="11084"/>
                    <a:pt x="133859" y="11125"/>
                    <a:pt x="133904" y="11132"/>
                  </a:cubicBezTo>
                  <a:cubicBezTo>
                    <a:pt x="134527" y="11223"/>
                    <a:pt x="135148" y="11315"/>
                    <a:pt x="135769" y="11405"/>
                  </a:cubicBezTo>
                  <a:lnTo>
                    <a:pt x="135781" y="11405"/>
                  </a:lnTo>
                  <a:cubicBezTo>
                    <a:pt x="135820" y="11405"/>
                    <a:pt x="135856" y="11377"/>
                    <a:pt x="135862" y="11336"/>
                  </a:cubicBezTo>
                  <a:cubicBezTo>
                    <a:pt x="135869" y="11290"/>
                    <a:pt x="135839" y="11250"/>
                    <a:pt x="135794" y="11243"/>
                  </a:cubicBezTo>
                  <a:cubicBezTo>
                    <a:pt x="135172" y="11151"/>
                    <a:pt x="134550" y="11058"/>
                    <a:pt x="133927" y="10969"/>
                  </a:cubicBezTo>
                  <a:cubicBezTo>
                    <a:pt x="133922" y="10968"/>
                    <a:pt x="133918" y="10968"/>
                    <a:pt x="133914" y="10968"/>
                  </a:cubicBezTo>
                  <a:close/>
                  <a:moveTo>
                    <a:pt x="29225" y="9104"/>
                  </a:moveTo>
                  <a:lnTo>
                    <a:pt x="29508" y="11280"/>
                  </a:lnTo>
                  <a:cubicBezTo>
                    <a:pt x="28708" y="11346"/>
                    <a:pt x="27908" y="11417"/>
                    <a:pt x="27109" y="11489"/>
                  </a:cubicBezTo>
                  <a:lnTo>
                    <a:pt x="26813" y="9330"/>
                  </a:lnTo>
                  <a:cubicBezTo>
                    <a:pt x="26791" y="9330"/>
                    <a:pt x="26771" y="9330"/>
                    <a:pt x="26749" y="9329"/>
                  </a:cubicBezTo>
                  <a:cubicBezTo>
                    <a:pt x="26732" y="9327"/>
                    <a:pt x="26715" y="9325"/>
                    <a:pt x="26699" y="9322"/>
                  </a:cubicBezTo>
                  <a:cubicBezTo>
                    <a:pt x="27080" y="9287"/>
                    <a:pt x="27462" y="9255"/>
                    <a:pt x="27844" y="9221"/>
                  </a:cubicBezTo>
                  <a:lnTo>
                    <a:pt x="28050" y="10755"/>
                  </a:lnTo>
                  <a:cubicBezTo>
                    <a:pt x="28054" y="10796"/>
                    <a:pt x="28090" y="10827"/>
                    <a:pt x="28130" y="10827"/>
                  </a:cubicBezTo>
                  <a:lnTo>
                    <a:pt x="28140" y="10827"/>
                  </a:lnTo>
                  <a:cubicBezTo>
                    <a:pt x="28186" y="10821"/>
                    <a:pt x="28217" y="10779"/>
                    <a:pt x="28211" y="10734"/>
                  </a:cubicBezTo>
                  <a:lnTo>
                    <a:pt x="28006" y="9208"/>
                  </a:lnTo>
                  <a:cubicBezTo>
                    <a:pt x="28412" y="9172"/>
                    <a:pt x="28817" y="9137"/>
                    <a:pt x="29225" y="9104"/>
                  </a:cubicBezTo>
                  <a:close/>
                  <a:moveTo>
                    <a:pt x="131116" y="11210"/>
                  </a:moveTo>
                  <a:cubicBezTo>
                    <a:pt x="131075" y="11210"/>
                    <a:pt x="131042" y="11241"/>
                    <a:pt x="131036" y="11282"/>
                  </a:cubicBezTo>
                  <a:cubicBezTo>
                    <a:pt x="131031" y="11326"/>
                    <a:pt x="131061" y="11368"/>
                    <a:pt x="131107" y="11374"/>
                  </a:cubicBezTo>
                  <a:cubicBezTo>
                    <a:pt x="131722" y="11460"/>
                    <a:pt x="132340" y="11547"/>
                    <a:pt x="132955" y="11634"/>
                  </a:cubicBezTo>
                  <a:lnTo>
                    <a:pt x="132968" y="11634"/>
                  </a:lnTo>
                  <a:cubicBezTo>
                    <a:pt x="133006" y="11634"/>
                    <a:pt x="133042" y="11606"/>
                    <a:pt x="133048" y="11564"/>
                  </a:cubicBezTo>
                  <a:cubicBezTo>
                    <a:pt x="133053" y="11521"/>
                    <a:pt x="133022" y="11480"/>
                    <a:pt x="132976" y="11473"/>
                  </a:cubicBezTo>
                  <a:cubicBezTo>
                    <a:pt x="132361" y="11384"/>
                    <a:pt x="131744" y="11297"/>
                    <a:pt x="131129" y="11211"/>
                  </a:cubicBezTo>
                  <a:cubicBezTo>
                    <a:pt x="131124" y="11210"/>
                    <a:pt x="131120" y="11210"/>
                    <a:pt x="131116" y="11210"/>
                  </a:cubicBezTo>
                  <a:close/>
                  <a:moveTo>
                    <a:pt x="3892" y="11213"/>
                  </a:moveTo>
                  <a:cubicBezTo>
                    <a:pt x="3888" y="11213"/>
                    <a:pt x="3885" y="11213"/>
                    <a:pt x="3881" y="11214"/>
                  </a:cubicBezTo>
                  <a:cubicBezTo>
                    <a:pt x="3138" y="11316"/>
                    <a:pt x="2395" y="11421"/>
                    <a:pt x="1653" y="11528"/>
                  </a:cubicBezTo>
                  <a:cubicBezTo>
                    <a:pt x="1607" y="11535"/>
                    <a:pt x="1577" y="11577"/>
                    <a:pt x="1583" y="11621"/>
                  </a:cubicBezTo>
                  <a:cubicBezTo>
                    <a:pt x="1589" y="11663"/>
                    <a:pt x="1625" y="11692"/>
                    <a:pt x="1663" y="11692"/>
                  </a:cubicBezTo>
                  <a:lnTo>
                    <a:pt x="1676" y="11692"/>
                  </a:lnTo>
                  <a:cubicBezTo>
                    <a:pt x="2418" y="11585"/>
                    <a:pt x="3161" y="11482"/>
                    <a:pt x="3904" y="11377"/>
                  </a:cubicBezTo>
                  <a:cubicBezTo>
                    <a:pt x="3950" y="11371"/>
                    <a:pt x="3980" y="11331"/>
                    <a:pt x="3975" y="11286"/>
                  </a:cubicBezTo>
                  <a:cubicBezTo>
                    <a:pt x="3968" y="11242"/>
                    <a:pt x="3932" y="11213"/>
                    <a:pt x="3892" y="11213"/>
                  </a:cubicBezTo>
                  <a:close/>
                  <a:moveTo>
                    <a:pt x="137989" y="9497"/>
                  </a:moveTo>
                  <a:cubicBezTo>
                    <a:pt x="139239" y="9689"/>
                    <a:pt x="140489" y="9885"/>
                    <a:pt x="141733" y="10085"/>
                  </a:cubicBezTo>
                  <a:cubicBezTo>
                    <a:pt x="141728" y="10085"/>
                    <a:pt x="141722" y="10085"/>
                    <a:pt x="141716" y="10085"/>
                  </a:cubicBezTo>
                  <a:cubicBezTo>
                    <a:pt x="141700" y="10085"/>
                    <a:pt x="141683" y="10084"/>
                    <a:pt x="141667" y="10082"/>
                  </a:cubicBezTo>
                  <a:cubicBezTo>
                    <a:pt x="141635" y="10079"/>
                    <a:pt x="141602" y="10072"/>
                    <a:pt x="141573" y="10062"/>
                  </a:cubicBezTo>
                  <a:lnTo>
                    <a:pt x="141261" y="11329"/>
                  </a:lnTo>
                  <a:cubicBezTo>
                    <a:pt x="141314" y="11339"/>
                    <a:pt x="141369" y="11348"/>
                    <a:pt x="141422" y="11358"/>
                  </a:cubicBezTo>
                  <a:lnTo>
                    <a:pt x="141736" y="10086"/>
                  </a:lnTo>
                  <a:cubicBezTo>
                    <a:pt x="142541" y="10216"/>
                    <a:pt x="143345" y="10347"/>
                    <a:pt x="144148" y="10481"/>
                  </a:cubicBezTo>
                  <a:lnTo>
                    <a:pt x="143824" y="11754"/>
                  </a:lnTo>
                  <a:cubicBezTo>
                    <a:pt x="143638" y="11722"/>
                    <a:pt x="143456" y="11692"/>
                    <a:pt x="143270" y="11656"/>
                  </a:cubicBezTo>
                  <a:lnTo>
                    <a:pt x="143385" y="11198"/>
                  </a:lnTo>
                  <a:cubicBezTo>
                    <a:pt x="143395" y="11155"/>
                    <a:pt x="143368" y="11110"/>
                    <a:pt x="143324" y="11100"/>
                  </a:cubicBezTo>
                  <a:cubicBezTo>
                    <a:pt x="143318" y="11098"/>
                    <a:pt x="143311" y="11097"/>
                    <a:pt x="143304" y="11097"/>
                  </a:cubicBezTo>
                  <a:cubicBezTo>
                    <a:pt x="143268" y="11097"/>
                    <a:pt x="143235" y="11123"/>
                    <a:pt x="143227" y="11159"/>
                  </a:cubicBezTo>
                  <a:lnTo>
                    <a:pt x="143107" y="11630"/>
                  </a:lnTo>
                  <a:lnTo>
                    <a:pt x="142345" y="11506"/>
                  </a:lnTo>
                  <a:lnTo>
                    <a:pt x="142625" y="10387"/>
                  </a:lnTo>
                  <a:cubicBezTo>
                    <a:pt x="142636" y="10344"/>
                    <a:pt x="142609" y="10298"/>
                    <a:pt x="142566" y="10288"/>
                  </a:cubicBezTo>
                  <a:cubicBezTo>
                    <a:pt x="142559" y="10286"/>
                    <a:pt x="142553" y="10286"/>
                    <a:pt x="142547" y="10286"/>
                  </a:cubicBezTo>
                  <a:cubicBezTo>
                    <a:pt x="142510" y="10286"/>
                    <a:pt x="142476" y="10310"/>
                    <a:pt x="142466" y="10347"/>
                  </a:cubicBezTo>
                  <a:lnTo>
                    <a:pt x="142184" y="11482"/>
                  </a:lnTo>
                  <a:cubicBezTo>
                    <a:pt x="140688" y="11238"/>
                    <a:pt x="139190" y="11002"/>
                    <a:pt x="137691" y="10773"/>
                  </a:cubicBezTo>
                  <a:lnTo>
                    <a:pt x="137989" y="9497"/>
                  </a:lnTo>
                  <a:close/>
                  <a:moveTo>
                    <a:pt x="109394" y="9415"/>
                  </a:moveTo>
                  <a:lnTo>
                    <a:pt x="110496" y="9518"/>
                  </a:lnTo>
                  <a:lnTo>
                    <a:pt x="110272" y="11043"/>
                  </a:lnTo>
                  <a:cubicBezTo>
                    <a:pt x="110267" y="11087"/>
                    <a:pt x="110298" y="11129"/>
                    <a:pt x="110343" y="11136"/>
                  </a:cubicBezTo>
                  <a:lnTo>
                    <a:pt x="110356" y="11136"/>
                  </a:lnTo>
                  <a:cubicBezTo>
                    <a:pt x="110395" y="11136"/>
                    <a:pt x="110431" y="11107"/>
                    <a:pt x="110437" y="11066"/>
                  </a:cubicBezTo>
                  <a:lnTo>
                    <a:pt x="110660" y="9532"/>
                  </a:lnTo>
                  <a:cubicBezTo>
                    <a:pt x="111100" y="9574"/>
                    <a:pt x="111541" y="9617"/>
                    <a:pt x="111983" y="9660"/>
                  </a:cubicBezTo>
                  <a:cubicBezTo>
                    <a:pt x="111965" y="9663"/>
                    <a:pt x="111947" y="9664"/>
                    <a:pt x="111929" y="9664"/>
                  </a:cubicBezTo>
                  <a:cubicBezTo>
                    <a:pt x="111911" y="9664"/>
                    <a:pt x="111893" y="9663"/>
                    <a:pt x="111875" y="9660"/>
                  </a:cubicBezTo>
                  <a:lnTo>
                    <a:pt x="111548" y="11826"/>
                  </a:lnTo>
                  <a:cubicBezTo>
                    <a:pt x="110752" y="11747"/>
                    <a:pt x="109953" y="11670"/>
                    <a:pt x="109153" y="11597"/>
                  </a:cubicBezTo>
                  <a:lnTo>
                    <a:pt x="109459" y="9440"/>
                  </a:lnTo>
                  <a:cubicBezTo>
                    <a:pt x="109437" y="9433"/>
                    <a:pt x="109416" y="9424"/>
                    <a:pt x="109394" y="9415"/>
                  </a:cubicBezTo>
                  <a:close/>
                  <a:moveTo>
                    <a:pt x="136894" y="11409"/>
                  </a:moveTo>
                  <a:cubicBezTo>
                    <a:pt x="136855" y="11409"/>
                    <a:pt x="136820" y="11437"/>
                    <a:pt x="136814" y="11477"/>
                  </a:cubicBezTo>
                  <a:cubicBezTo>
                    <a:pt x="136807" y="11524"/>
                    <a:pt x="136838" y="11564"/>
                    <a:pt x="136883" y="11571"/>
                  </a:cubicBezTo>
                  <a:cubicBezTo>
                    <a:pt x="137538" y="11670"/>
                    <a:pt x="138195" y="11771"/>
                    <a:pt x="138850" y="11873"/>
                  </a:cubicBezTo>
                  <a:cubicBezTo>
                    <a:pt x="138855" y="11873"/>
                    <a:pt x="138859" y="11876"/>
                    <a:pt x="138863" y="11876"/>
                  </a:cubicBezTo>
                  <a:cubicBezTo>
                    <a:pt x="138902" y="11876"/>
                    <a:pt x="138937" y="11848"/>
                    <a:pt x="138944" y="11806"/>
                  </a:cubicBezTo>
                  <a:cubicBezTo>
                    <a:pt x="138951" y="11763"/>
                    <a:pt x="138921" y="11719"/>
                    <a:pt x="138876" y="11712"/>
                  </a:cubicBezTo>
                  <a:cubicBezTo>
                    <a:pt x="138221" y="11610"/>
                    <a:pt x="137563" y="11509"/>
                    <a:pt x="136908" y="11410"/>
                  </a:cubicBezTo>
                  <a:cubicBezTo>
                    <a:pt x="136903" y="11409"/>
                    <a:pt x="136899" y="11409"/>
                    <a:pt x="136894" y="11409"/>
                  </a:cubicBezTo>
                  <a:close/>
                  <a:moveTo>
                    <a:pt x="22896" y="9682"/>
                  </a:moveTo>
                  <a:lnTo>
                    <a:pt x="23222" y="11856"/>
                  </a:lnTo>
                  <a:cubicBezTo>
                    <a:pt x="22426" y="11935"/>
                    <a:pt x="21627" y="12015"/>
                    <a:pt x="20829" y="12097"/>
                  </a:cubicBezTo>
                  <a:lnTo>
                    <a:pt x="20488" y="9952"/>
                  </a:lnTo>
                  <a:cubicBezTo>
                    <a:pt x="20460" y="9951"/>
                    <a:pt x="20430" y="9950"/>
                    <a:pt x="20403" y="9944"/>
                  </a:cubicBezTo>
                  <a:cubicBezTo>
                    <a:pt x="20390" y="9941"/>
                    <a:pt x="20377" y="9938"/>
                    <a:pt x="20364" y="9935"/>
                  </a:cubicBezTo>
                  <a:cubicBezTo>
                    <a:pt x="20748" y="9895"/>
                    <a:pt x="21132" y="9857"/>
                    <a:pt x="21516" y="9818"/>
                  </a:cubicBezTo>
                  <a:lnTo>
                    <a:pt x="21754" y="11352"/>
                  </a:lnTo>
                  <a:cubicBezTo>
                    <a:pt x="21759" y="11392"/>
                    <a:pt x="21795" y="11421"/>
                    <a:pt x="21836" y="11421"/>
                  </a:cubicBezTo>
                  <a:cubicBezTo>
                    <a:pt x="21839" y="11421"/>
                    <a:pt x="21844" y="11420"/>
                    <a:pt x="21847" y="11420"/>
                  </a:cubicBezTo>
                  <a:cubicBezTo>
                    <a:pt x="21893" y="11413"/>
                    <a:pt x="21924" y="11371"/>
                    <a:pt x="21916" y="11326"/>
                  </a:cubicBezTo>
                  <a:lnTo>
                    <a:pt x="21680" y="9801"/>
                  </a:lnTo>
                  <a:cubicBezTo>
                    <a:pt x="22085" y="9761"/>
                    <a:pt x="22491" y="9721"/>
                    <a:pt x="22896" y="9682"/>
                  </a:cubicBezTo>
                  <a:close/>
                  <a:moveTo>
                    <a:pt x="69545" y="5484"/>
                  </a:moveTo>
                  <a:cubicBezTo>
                    <a:pt x="70067" y="5484"/>
                    <a:pt x="70589" y="5485"/>
                    <a:pt x="71112" y="5487"/>
                  </a:cubicBezTo>
                  <a:lnTo>
                    <a:pt x="71093" y="6514"/>
                  </a:lnTo>
                  <a:cubicBezTo>
                    <a:pt x="70842" y="6514"/>
                    <a:pt x="70593" y="6512"/>
                    <a:pt x="70344" y="6512"/>
                  </a:cubicBezTo>
                  <a:cubicBezTo>
                    <a:pt x="70296" y="6512"/>
                    <a:pt x="70260" y="6550"/>
                    <a:pt x="70260" y="6594"/>
                  </a:cubicBezTo>
                  <a:cubicBezTo>
                    <a:pt x="70260" y="6642"/>
                    <a:pt x="70298" y="6678"/>
                    <a:pt x="70344" y="6678"/>
                  </a:cubicBezTo>
                  <a:cubicBezTo>
                    <a:pt x="70592" y="6678"/>
                    <a:pt x="70841" y="6679"/>
                    <a:pt x="71088" y="6679"/>
                  </a:cubicBezTo>
                  <a:lnTo>
                    <a:pt x="71078" y="7242"/>
                  </a:lnTo>
                  <a:cubicBezTo>
                    <a:pt x="70550" y="7240"/>
                    <a:pt x="70022" y="7240"/>
                    <a:pt x="69494" y="7240"/>
                  </a:cubicBezTo>
                  <a:cubicBezTo>
                    <a:pt x="46724" y="7240"/>
                    <a:pt x="23860" y="8877"/>
                    <a:pt x="1456" y="12108"/>
                  </a:cubicBezTo>
                  <a:lnTo>
                    <a:pt x="1074" y="10382"/>
                  </a:lnTo>
                  <a:cubicBezTo>
                    <a:pt x="5566" y="9734"/>
                    <a:pt x="10075" y="9150"/>
                    <a:pt x="14599" y="8630"/>
                  </a:cubicBezTo>
                  <a:lnTo>
                    <a:pt x="14607" y="8674"/>
                  </a:lnTo>
                  <a:cubicBezTo>
                    <a:pt x="14614" y="8713"/>
                    <a:pt x="14647" y="8741"/>
                    <a:pt x="14687" y="8741"/>
                  </a:cubicBezTo>
                  <a:cubicBezTo>
                    <a:pt x="14693" y="8741"/>
                    <a:pt x="14696" y="8740"/>
                    <a:pt x="14702" y="8740"/>
                  </a:cubicBezTo>
                  <a:cubicBezTo>
                    <a:pt x="14746" y="8731"/>
                    <a:pt x="14775" y="8689"/>
                    <a:pt x="14768" y="8645"/>
                  </a:cubicBezTo>
                  <a:lnTo>
                    <a:pt x="14762" y="8612"/>
                  </a:lnTo>
                  <a:cubicBezTo>
                    <a:pt x="15019" y="8581"/>
                    <a:pt x="15276" y="8553"/>
                    <a:pt x="15531" y="8524"/>
                  </a:cubicBezTo>
                  <a:lnTo>
                    <a:pt x="15602" y="8929"/>
                  </a:lnTo>
                  <a:cubicBezTo>
                    <a:pt x="15609" y="8969"/>
                    <a:pt x="15643" y="8998"/>
                    <a:pt x="15682" y="8998"/>
                  </a:cubicBezTo>
                  <a:cubicBezTo>
                    <a:pt x="15688" y="8998"/>
                    <a:pt x="15691" y="8996"/>
                    <a:pt x="15697" y="8996"/>
                  </a:cubicBezTo>
                  <a:cubicBezTo>
                    <a:pt x="15741" y="8986"/>
                    <a:pt x="15770" y="8946"/>
                    <a:pt x="15763" y="8900"/>
                  </a:cubicBezTo>
                  <a:lnTo>
                    <a:pt x="15695" y="8504"/>
                  </a:lnTo>
                  <a:cubicBezTo>
                    <a:pt x="33524" y="6496"/>
                    <a:pt x="51564" y="5484"/>
                    <a:pt x="69545" y="5484"/>
                  </a:cubicBezTo>
                  <a:close/>
                  <a:moveTo>
                    <a:pt x="135584" y="12125"/>
                  </a:moveTo>
                  <a:cubicBezTo>
                    <a:pt x="135542" y="12125"/>
                    <a:pt x="135506" y="12153"/>
                    <a:pt x="135499" y="12195"/>
                  </a:cubicBezTo>
                  <a:cubicBezTo>
                    <a:pt x="135492" y="12239"/>
                    <a:pt x="135522" y="12281"/>
                    <a:pt x="135567" y="12288"/>
                  </a:cubicBezTo>
                  <a:cubicBezTo>
                    <a:pt x="135969" y="12347"/>
                    <a:pt x="136372" y="12409"/>
                    <a:pt x="136774" y="12470"/>
                  </a:cubicBezTo>
                  <a:cubicBezTo>
                    <a:pt x="136777" y="12470"/>
                    <a:pt x="136782" y="12471"/>
                    <a:pt x="136785" y="12471"/>
                  </a:cubicBezTo>
                  <a:cubicBezTo>
                    <a:pt x="136826" y="12471"/>
                    <a:pt x="136862" y="12442"/>
                    <a:pt x="136867" y="12402"/>
                  </a:cubicBezTo>
                  <a:cubicBezTo>
                    <a:pt x="136874" y="12356"/>
                    <a:pt x="136843" y="12316"/>
                    <a:pt x="136798" y="12308"/>
                  </a:cubicBezTo>
                  <a:cubicBezTo>
                    <a:pt x="136396" y="12246"/>
                    <a:pt x="135993" y="12187"/>
                    <a:pt x="135593" y="12125"/>
                  </a:cubicBezTo>
                  <a:cubicBezTo>
                    <a:pt x="135590" y="12125"/>
                    <a:pt x="135587" y="12125"/>
                    <a:pt x="135584" y="12125"/>
                  </a:cubicBezTo>
                  <a:close/>
                  <a:moveTo>
                    <a:pt x="115782" y="10049"/>
                  </a:moveTo>
                  <a:cubicBezTo>
                    <a:pt x="116126" y="10085"/>
                    <a:pt x="116470" y="10121"/>
                    <a:pt x="116815" y="10158"/>
                  </a:cubicBezTo>
                  <a:lnTo>
                    <a:pt x="116560" y="11679"/>
                  </a:lnTo>
                  <a:cubicBezTo>
                    <a:pt x="116551" y="11722"/>
                    <a:pt x="116581" y="11765"/>
                    <a:pt x="116627" y="11773"/>
                  </a:cubicBezTo>
                  <a:cubicBezTo>
                    <a:pt x="116632" y="11776"/>
                    <a:pt x="116637" y="11776"/>
                    <a:pt x="116642" y="11776"/>
                  </a:cubicBezTo>
                  <a:cubicBezTo>
                    <a:pt x="116681" y="11776"/>
                    <a:pt x="116715" y="11745"/>
                    <a:pt x="116722" y="11706"/>
                  </a:cubicBezTo>
                  <a:lnTo>
                    <a:pt x="116977" y="10177"/>
                  </a:lnTo>
                  <a:cubicBezTo>
                    <a:pt x="117383" y="10220"/>
                    <a:pt x="117787" y="10265"/>
                    <a:pt x="118191" y="10310"/>
                  </a:cubicBezTo>
                  <a:lnTo>
                    <a:pt x="117820" y="12483"/>
                  </a:lnTo>
                  <a:cubicBezTo>
                    <a:pt x="117025" y="12392"/>
                    <a:pt x="116227" y="12305"/>
                    <a:pt x="115429" y="12222"/>
                  </a:cubicBezTo>
                  <a:lnTo>
                    <a:pt x="115782" y="10049"/>
                  </a:lnTo>
                  <a:close/>
                  <a:moveTo>
                    <a:pt x="16580" y="10341"/>
                  </a:moveTo>
                  <a:lnTo>
                    <a:pt x="16950" y="12513"/>
                  </a:lnTo>
                  <a:cubicBezTo>
                    <a:pt x="16152" y="12602"/>
                    <a:pt x="15354" y="12693"/>
                    <a:pt x="14559" y="12786"/>
                  </a:cubicBezTo>
                  <a:lnTo>
                    <a:pt x="14170" y="10615"/>
                  </a:lnTo>
                  <a:lnTo>
                    <a:pt x="15201" y="10497"/>
                  </a:lnTo>
                  <a:lnTo>
                    <a:pt x="15469" y="12029"/>
                  </a:lnTo>
                  <a:cubicBezTo>
                    <a:pt x="15478" y="12068"/>
                    <a:pt x="15511" y="12097"/>
                    <a:pt x="15551" y="12097"/>
                  </a:cubicBezTo>
                  <a:cubicBezTo>
                    <a:pt x="15556" y="12097"/>
                    <a:pt x="15560" y="12095"/>
                    <a:pt x="15566" y="12095"/>
                  </a:cubicBezTo>
                  <a:cubicBezTo>
                    <a:pt x="15610" y="12087"/>
                    <a:pt x="15639" y="12045"/>
                    <a:pt x="15632" y="12000"/>
                  </a:cubicBezTo>
                  <a:lnTo>
                    <a:pt x="15366" y="10478"/>
                  </a:lnTo>
                  <a:cubicBezTo>
                    <a:pt x="15770" y="10432"/>
                    <a:pt x="16173" y="10387"/>
                    <a:pt x="16580" y="10341"/>
                  </a:cubicBezTo>
                  <a:close/>
                  <a:moveTo>
                    <a:pt x="140162" y="12374"/>
                  </a:moveTo>
                  <a:cubicBezTo>
                    <a:pt x="140122" y="12374"/>
                    <a:pt x="140088" y="12402"/>
                    <a:pt x="140081" y="12442"/>
                  </a:cubicBezTo>
                  <a:cubicBezTo>
                    <a:pt x="140074" y="12488"/>
                    <a:pt x="140105" y="12529"/>
                    <a:pt x="140151" y="12536"/>
                  </a:cubicBezTo>
                  <a:cubicBezTo>
                    <a:pt x="140836" y="12645"/>
                    <a:pt x="141523" y="12756"/>
                    <a:pt x="142210" y="12867"/>
                  </a:cubicBezTo>
                  <a:cubicBezTo>
                    <a:pt x="142213" y="12867"/>
                    <a:pt x="142219" y="12870"/>
                    <a:pt x="142221" y="12870"/>
                  </a:cubicBezTo>
                  <a:cubicBezTo>
                    <a:pt x="142262" y="12870"/>
                    <a:pt x="142296" y="12841"/>
                    <a:pt x="142303" y="12801"/>
                  </a:cubicBezTo>
                  <a:cubicBezTo>
                    <a:pt x="142311" y="12753"/>
                    <a:pt x="142279" y="12713"/>
                    <a:pt x="142234" y="12706"/>
                  </a:cubicBezTo>
                  <a:cubicBezTo>
                    <a:pt x="141549" y="12593"/>
                    <a:pt x="140863" y="12483"/>
                    <a:pt x="140175" y="12375"/>
                  </a:cubicBezTo>
                  <a:cubicBezTo>
                    <a:pt x="140171" y="12374"/>
                    <a:pt x="140166" y="12374"/>
                    <a:pt x="140162" y="12374"/>
                  </a:cubicBezTo>
                  <a:close/>
                  <a:moveTo>
                    <a:pt x="122089" y="10762"/>
                  </a:moveTo>
                  <a:cubicBezTo>
                    <a:pt x="122434" y="10802"/>
                    <a:pt x="122776" y="10844"/>
                    <a:pt x="123119" y="10886"/>
                  </a:cubicBezTo>
                  <a:lnTo>
                    <a:pt x="122835" y="12403"/>
                  </a:lnTo>
                  <a:cubicBezTo>
                    <a:pt x="122827" y="12448"/>
                    <a:pt x="122856" y="12490"/>
                    <a:pt x="122900" y="12498"/>
                  </a:cubicBezTo>
                  <a:cubicBezTo>
                    <a:pt x="122903" y="12500"/>
                    <a:pt x="122909" y="12500"/>
                    <a:pt x="122915" y="12500"/>
                  </a:cubicBezTo>
                  <a:cubicBezTo>
                    <a:pt x="122953" y="12500"/>
                    <a:pt x="122988" y="12474"/>
                    <a:pt x="122995" y="12434"/>
                  </a:cubicBezTo>
                  <a:lnTo>
                    <a:pt x="123282" y="10906"/>
                  </a:lnTo>
                  <a:cubicBezTo>
                    <a:pt x="123686" y="10955"/>
                    <a:pt x="124090" y="11005"/>
                    <a:pt x="124493" y="11055"/>
                  </a:cubicBezTo>
                  <a:lnTo>
                    <a:pt x="124077" y="13221"/>
                  </a:lnTo>
                  <a:cubicBezTo>
                    <a:pt x="123283" y="13123"/>
                    <a:pt x="122488" y="13025"/>
                    <a:pt x="121692" y="12930"/>
                  </a:cubicBezTo>
                  <a:lnTo>
                    <a:pt x="122089" y="10762"/>
                  </a:lnTo>
                  <a:close/>
                  <a:moveTo>
                    <a:pt x="10275" y="11087"/>
                  </a:moveTo>
                  <a:lnTo>
                    <a:pt x="10688" y="13256"/>
                  </a:lnTo>
                  <a:cubicBezTo>
                    <a:pt x="9893" y="13355"/>
                    <a:pt x="9097" y="13456"/>
                    <a:pt x="8304" y="13561"/>
                  </a:cubicBezTo>
                  <a:lnTo>
                    <a:pt x="7870" y="11395"/>
                  </a:lnTo>
                  <a:cubicBezTo>
                    <a:pt x="8214" y="11351"/>
                    <a:pt x="8556" y="11305"/>
                    <a:pt x="8900" y="11261"/>
                  </a:cubicBezTo>
                  <a:lnTo>
                    <a:pt x="9201" y="12791"/>
                  </a:lnTo>
                  <a:cubicBezTo>
                    <a:pt x="9209" y="12830"/>
                    <a:pt x="9244" y="12857"/>
                    <a:pt x="9281" y="12857"/>
                  </a:cubicBezTo>
                  <a:cubicBezTo>
                    <a:pt x="9287" y="12857"/>
                    <a:pt x="9293" y="12857"/>
                    <a:pt x="9297" y="12856"/>
                  </a:cubicBezTo>
                  <a:cubicBezTo>
                    <a:pt x="9342" y="12845"/>
                    <a:pt x="9371" y="12802"/>
                    <a:pt x="9362" y="12758"/>
                  </a:cubicBezTo>
                  <a:lnTo>
                    <a:pt x="9065" y="11240"/>
                  </a:lnTo>
                  <a:cubicBezTo>
                    <a:pt x="9469" y="11188"/>
                    <a:pt x="9872" y="11138"/>
                    <a:pt x="10275" y="11087"/>
                  </a:cubicBezTo>
                  <a:close/>
                  <a:moveTo>
                    <a:pt x="73853" y="5536"/>
                  </a:moveTo>
                  <a:cubicBezTo>
                    <a:pt x="97280" y="5949"/>
                    <a:pt x="120765" y="8089"/>
                    <a:pt x="143708" y="11899"/>
                  </a:cubicBezTo>
                  <a:lnTo>
                    <a:pt x="143625" y="12218"/>
                  </a:lnTo>
                  <a:cubicBezTo>
                    <a:pt x="142949" y="12105"/>
                    <a:pt x="142270" y="11994"/>
                    <a:pt x="141594" y="11885"/>
                  </a:cubicBezTo>
                  <a:cubicBezTo>
                    <a:pt x="141589" y="11884"/>
                    <a:pt x="141585" y="11884"/>
                    <a:pt x="141580" y="11884"/>
                  </a:cubicBezTo>
                  <a:cubicBezTo>
                    <a:pt x="141541" y="11884"/>
                    <a:pt x="141506" y="11912"/>
                    <a:pt x="141500" y="11953"/>
                  </a:cubicBezTo>
                  <a:cubicBezTo>
                    <a:pt x="141493" y="11997"/>
                    <a:pt x="141523" y="12039"/>
                    <a:pt x="141569" y="12046"/>
                  </a:cubicBezTo>
                  <a:cubicBezTo>
                    <a:pt x="142242" y="12156"/>
                    <a:pt x="142916" y="12267"/>
                    <a:pt x="143587" y="12377"/>
                  </a:cubicBezTo>
                  <a:lnTo>
                    <a:pt x="143270" y="13617"/>
                  </a:lnTo>
                  <a:cubicBezTo>
                    <a:pt x="142887" y="13554"/>
                    <a:pt x="142501" y="13491"/>
                    <a:pt x="142115" y="13429"/>
                  </a:cubicBezTo>
                  <a:cubicBezTo>
                    <a:pt x="142105" y="13413"/>
                    <a:pt x="142089" y="13403"/>
                    <a:pt x="142069" y="13397"/>
                  </a:cubicBezTo>
                  <a:cubicBezTo>
                    <a:pt x="142061" y="13395"/>
                    <a:pt x="142053" y="13394"/>
                    <a:pt x="142045" y="13394"/>
                  </a:cubicBezTo>
                  <a:cubicBezTo>
                    <a:pt x="142029" y="13394"/>
                    <a:pt x="142013" y="13399"/>
                    <a:pt x="142000" y="13410"/>
                  </a:cubicBezTo>
                  <a:cubicBezTo>
                    <a:pt x="121253" y="10022"/>
                    <a:pt x="100065" y="8007"/>
                    <a:pt x="78895" y="7406"/>
                  </a:cubicBezTo>
                  <a:cubicBezTo>
                    <a:pt x="78881" y="7389"/>
                    <a:pt x="78860" y="7380"/>
                    <a:pt x="78837" y="7379"/>
                  </a:cubicBezTo>
                  <a:cubicBezTo>
                    <a:pt x="78836" y="7379"/>
                    <a:pt x="78834" y="7379"/>
                    <a:pt x="78832" y="7379"/>
                  </a:cubicBezTo>
                  <a:cubicBezTo>
                    <a:pt x="78811" y="7379"/>
                    <a:pt x="78792" y="7387"/>
                    <a:pt x="78777" y="7402"/>
                  </a:cubicBezTo>
                  <a:cubicBezTo>
                    <a:pt x="77128" y="7356"/>
                    <a:pt x="75479" y="7317"/>
                    <a:pt x="73830" y="7290"/>
                  </a:cubicBezTo>
                  <a:lnTo>
                    <a:pt x="73835" y="6908"/>
                  </a:lnTo>
                  <a:cubicBezTo>
                    <a:pt x="73874" y="6902"/>
                    <a:pt x="73904" y="6868"/>
                    <a:pt x="73904" y="6828"/>
                  </a:cubicBezTo>
                  <a:cubicBezTo>
                    <a:pt x="73905" y="6789"/>
                    <a:pt x="73875" y="6754"/>
                    <a:pt x="73838" y="6747"/>
                  </a:cubicBezTo>
                  <a:lnTo>
                    <a:pt x="73840" y="6495"/>
                  </a:lnTo>
                  <a:cubicBezTo>
                    <a:pt x="74663" y="6509"/>
                    <a:pt x="75484" y="6528"/>
                    <a:pt x="76307" y="6545"/>
                  </a:cubicBezTo>
                  <a:lnTo>
                    <a:pt x="76309" y="6545"/>
                  </a:lnTo>
                  <a:cubicBezTo>
                    <a:pt x="76353" y="6545"/>
                    <a:pt x="76389" y="6509"/>
                    <a:pt x="76391" y="6465"/>
                  </a:cubicBezTo>
                  <a:cubicBezTo>
                    <a:pt x="76391" y="6417"/>
                    <a:pt x="76355" y="6381"/>
                    <a:pt x="76310" y="6380"/>
                  </a:cubicBezTo>
                  <a:cubicBezTo>
                    <a:pt x="75488" y="6359"/>
                    <a:pt x="74666" y="6344"/>
                    <a:pt x="73842" y="6329"/>
                  </a:cubicBezTo>
                  <a:lnTo>
                    <a:pt x="73853" y="5536"/>
                  </a:lnTo>
                  <a:close/>
                  <a:moveTo>
                    <a:pt x="3983" y="11917"/>
                  </a:moveTo>
                  <a:lnTo>
                    <a:pt x="4441" y="14078"/>
                  </a:lnTo>
                  <a:cubicBezTo>
                    <a:pt x="3649" y="14189"/>
                    <a:pt x="2856" y="14301"/>
                    <a:pt x="2064" y="14415"/>
                  </a:cubicBezTo>
                  <a:lnTo>
                    <a:pt x="1586" y="12255"/>
                  </a:lnTo>
                  <a:cubicBezTo>
                    <a:pt x="1928" y="12205"/>
                    <a:pt x="2270" y="12156"/>
                    <a:pt x="2612" y="12108"/>
                  </a:cubicBezTo>
                  <a:lnTo>
                    <a:pt x="2944" y="13635"/>
                  </a:lnTo>
                  <a:cubicBezTo>
                    <a:pt x="2952" y="13672"/>
                    <a:pt x="2987" y="13699"/>
                    <a:pt x="3024" y="13699"/>
                  </a:cubicBezTo>
                  <a:cubicBezTo>
                    <a:pt x="3030" y="13699"/>
                    <a:pt x="3037" y="13699"/>
                    <a:pt x="3043" y="13698"/>
                  </a:cubicBezTo>
                  <a:cubicBezTo>
                    <a:pt x="3088" y="13688"/>
                    <a:pt x="3115" y="13645"/>
                    <a:pt x="3105" y="13600"/>
                  </a:cubicBezTo>
                  <a:lnTo>
                    <a:pt x="2777" y="12087"/>
                  </a:lnTo>
                  <a:cubicBezTo>
                    <a:pt x="3180" y="12029"/>
                    <a:pt x="3580" y="11973"/>
                    <a:pt x="3983" y="11917"/>
                  </a:cubicBezTo>
                  <a:close/>
                  <a:moveTo>
                    <a:pt x="134661" y="12435"/>
                  </a:moveTo>
                  <a:cubicBezTo>
                    <a:pt x="135004" y="12485"/>
                    <a:pt x="135344" y="12536"/>
                    <a:pt x="135686" y="12586"/>
                  </a:cubicBezTo>
                  <a:lnTo>
                    <a:pt x="135341" y="14097"/>
                  </a:lnTo>
                  <a:cubicBezTo>
                    <a:pt x="135329" y="14142"/>
                    <a:pt x="135357" y="14185"/>
                    <a:pt x="135401" y="14196"/>
                  </a:cubicBezTo>
                  <a:cubicBezTo>
                    <a:pt x="135407" y="14198"/>
                    <a:pt x="135414" y="14198"/>
                    <a:pt x="135420" y="14198"/>
                  </a:cubicBezTo>
                  <a:cubicBezTo>
                    <a:pt x="135456" y="14198"/>
                    <a:pt x="135489" y="14173"/>
                    <a:pt x="135499" y="14134"/>
                  </a:cubicBezTo>
                  <a:lnTo>
                    <a:pt x="135848" y="12612"/>
                  </a:lnTo>
                  <a:cubicBezTo>
                    <a:pt x="136249" y="12671"/>
                    <a:pt x="136651" y="12733"/>
                    <a:pt x="137052" y="12794"/>
                  </a:cubicBezTo>
                  <a:lnTo>
                    <a:pt x="136548" y="14948"/>
                  </a:lnTo>
                  <a:cubicBezTo>
                    <a:pt x="135758" y="14828"/>
                    <a:pt x="134968" y="14710"/>
                    <a:pt x="134176" y="14594"/>
                  </a:cubicBezTo>
                  <a:lnTo>
                    <a:pt x="134661" y="12435"/>
                  </a:lnTo>
                  <a:close/>
                  <a:moveTo>
                    <a:pt x="140924" y="13403"/>
                  </a:moveTo>
                  <a:cubicBezTo>
                    <a:pt x="141264" y="13456"/>
                    <a:pt x="141605" y="13512"/>
                    <a:pt x="141945" y="13568"/>
                  </a:cubicBezTo>
                  <a:lnTo>
                    <a:pt x="141566" y="15073"/>
                  </a:lnTo>
                  <a:cubicBezTo>
                    <a:pt x="141556" y="15116"/>
                    <a:pt x="141583" y="15161"/>
                    <a:pt x="141627" y="15171"/>
                  </a:cubicBezTo>
                  <a:cubicBezTo>
                    <a:pt x="141634" y="15174"/>
                    <a:pt x="141638" y="15174"/>
                    <a:pt x="141645" y="15174"/>
                  </a:cubicBezTo>
                  <a:cubicBezTo>
                    <a:pt x="141681" y="15174"/>
                    <a:pt x="141716" y="15148"/>
                    <a:pt x="141725" y="15111"/>
                  </a:cubicBezTo>
                  <a:lnTo>
                    <a:pt x="142105" y="13591"/>
                  </a:lnTo>
                  <a:cubicBezTo>
                    <a:pt x="142507" y="13656"/>
                    <a:pt x="142905" y="13722"/>
                    <a:pt x="143306" y="13789"/>
                  </a:cubicBezTo>
                  <a:lnTo>
                    <a:pt x="142760" y="15942"/>
                  </a:lnTo>
                  <a:cubicBezTo>
                    <a:pt x="141972" y="15811"/>
                    <a:pt x="141182" y="15682"/>
                    <a:pt x="140393" y="15556"/>
                  </a:cubicBezTo>
                  <a:lnTo>
                    <a:pt x="140924" y="13403"/>
                  </a:lnTo>
                  <a:close/>
                  <a:moveTo>
                    <a:pt x="72600" y="0"/>
                  </a:moveTo>
                  <a:cubicBezTo>
                    <a:pt x="72170" y="0"/>
                    <a:pt x="71768" y="151"/>
                    <a:pt x="71497" y="418"/>
                  </a:cubicBezTo>
                  <a:cubicBezTo>
                    <a:pt x="71296" y="618"/>
                    <a:pt x="71189" y="857"/>
                    <a:pt x="71188" y="1115"/>
                  </a:cubicBezTo>
                  <a:lnTo>
                    <a:pt x="71182" y="1953"/>
                  </a:lnTo>
                  <a:cubicBezTo>
                    <a:pt x="70674" y="1952"/>
                    <a:pt x="70167" y="1951"/>
                    <a:pt x="69659" y="1951"/>
                  </a:cubicBezTo>
                  <a:cubicBezTo>
                    <a:pt x="68941" y="1951"/>
                    <a:pt x="68223" y="1952"/>
                    <a:pt x="67504" y="1956"/>
                  </a:cubicBezTo>
                  <a:lnTo>
                    <a:pt x="67500" y="1116"/>
                  </a:lnTo>
                  <a:cubicBezTo>
                    <a:pt x="67497" y="814"/>
                    <a:pt x="67346" y="530"/>
                    <a:pt x="67075" y="318"/>
                  </a:cubicBezTo>
                  <a:cubicBezTo>
                    <a:pt x="66811" y="118"/>
                    <a:pt x="66469" y="4"/>
                    <a:pt x="66102" y="4"/>
                  </a:cubicBezTo>
                  <a:cubicBezTo>
                    <a:pt x="66095" y="4"/>
                    <a:pt x="66088" y="4"/>
                    <a:pt x="66081" y="5"/>
                  </a:cubicBezTo>
                  <a:cubicBezTo>
                    <a:pt x="65646" y="7"/>
                    <a:pt x="65248" y="164"/>
                    <a:pt x="64981" y="437"/>
                  </a:cubicBezTo>
                  <a:cubicBezTo>
                    <a:pt x="64787" y="634"/>
                    <a:pt x="64682" y="883"/>
                    <a:pt x="64686" y="1136"/>
                  </a:cubicBezTo>
                  <a:lnTo>
                    <a:pt x="64699" y="1973"/>
                  </a:lnTo>
                  <a:cubicBezTo>
                    <a:pt x="63472" y="1986"/>
                    <a:pt x="62248" y="2002"/>
                    <a:pt x="61022" y="2024"/>
                  </a:cubicBezTo>
                  <a:lnTo>
                    <a:pt x="60999" y="1185"/>
                  </a:lnTo>
                  <a:cubicBezTo>
                    <a:pt x="60992" y="883"/>
                    <a:pt x="60835" y="602"/>
                    <a:pt x="60559" y="395"/>
                  </a:cubicBezTo>
                  <a:cubicBezTo>
                    <a:pt x="60295" y="198"/>
                    <a:pt x="59956" y="92"/>
                    <a:pt x="59595" y="92"/>
                  </a:cubicBezTo>
                  <a:cubicBezTo>
                    <a:pt x="59583" y="92"/>
                    <a:pt x="59571" y="92"/>
                    <a:pt x="59559" y="92"/>
                  </a:cubicBezTo>
                  <a:cubicBezTo>
                    <a:pt x="59126" y="101"/>
                    <a:pt x="58727" y="264"/>
                    <a:pt x="58468" y="539"/>
                  </a:cubicBezTo>
                  <a:cubicBezTo>
                    <a:pt x="58278" y="740"/>
                    <a:pt x="58178" y="991"/>
                    <a:pt x="58187" y="1244"/>
                  </a:cubicBezTo>
                  <a:lnTo>
                    <a:pt x="58216" y="2083"/>
                  </a:lnTo>
                  <a:cubicBezTo>
                    <a:pt x="56990" y="2111"/>
                    <a:pt x="55766" y="2144"/>
                    <a:pt x="54542" y="2182"/>
                  </a:cubicBezTo>
                  <a:lnTo>
                    <a:pt x="54503" y="1341"/>
                  </a:lnTo>
                  <a:cubicBezTo>
                    <a:pt x="54489" y="1039"/>
                    <a:pt x="54326" y="761"/>
                    <a:pt x="54045" y="556"/>
                  </a:cubicBezTo>
                  <a:cubicBezTo>
                    <a:pt x="53784" y="369"/>
                    <a:pt x="53449" y="267"/>
                    <a:pt x="53098" y="267"/>
                  </a:cubicBezTo>
                  <a:cubicBezTo>
                    <a:pt x="53079" y="267"/>
                    <a:pt x="53061" y="268"/>
                    <a:pt x="53042" y="268"/>
                  </a:cubicBezTo>
                  <a:cubicBezTo>
                    <a:pt x="52607" y="282"/>
                    <a:pt x="52214" y="451"/>
                    <a:pt x="51959" y="729"/>
                  </a:cubicBezTo>
                  <a:cubicBezTo>
                    <a:pt x="51772" y="933"/>
                    <a:pt x="51677" y="1185"/>
                    <a:pt x="51691" y="1439"/>
                  </a:cubicBezTo>
                  <a:lnTo>
                    <a:pt x="51738" y="2276"/>
                  </a:lnTo>
                  <a:cubicBezTo>
                    <a:pt x="50514" y="2319"/>
                    <a:pt x="49292" y="2369"/>
                    <a:pt x="48068" y="2424"/>
                  </a:cubicBezTo>
                  <a:lnTo>
                    <a:pt x="48010" y="1583"/>
                  </a:lnTo>
                  <a:cubicBezTo>
                    <a:pt x="47990" y="1280"/>
                    <a:pt x="47823" y="1005"/>
                    <a:pt x="47538" y="805"/>
                  </a:cubicBezTo>
                  <a:cubicBezTo>
                    <a:pt x="47282" y="626"/>
                    <a:pt x="46958" y="528"/>
                    <a:pt x="46617" y="528"/>
                  </a:cubicBezTo>
                  <a:cubicBezTo>
                    <a:pt x="46588" y="528"/>
                    <a:pt x="46558" y="529"/>
                    <a:pt x="46528" y="530"/>
                  </a:cubicBezTo>
                  <a:cubicBezTo>
                    <a:pt x="46095" y="549"/>
                    <a:pt x="45705" y="725"/>
                    <a:pt x="45455" y="1005"/>
                  </a:cubicBezTo>
                  <a:cubicBezTo>
                    <a:pt x="45273" y="1211"/>
                    <a:pt x="45182" y="1466"/>
                    <a:pt x="45202" y="1720"/>
                  </a:cubicBezTo>
                  <a:lnTo>
                    <a:pt x="45265" y="2556"/>
                  </a:lnTo>
                  <a:cubicBezTo>
                    <a:pt x="44043" y="2618"/>
                    <a:pt x="42820" y="2683"/>
                    <a:pt x="41598" y="2752"/>
                  </a:cubicBezTo>
                  <a:lnTo>
                    <a:pt x="41524" y="1913"/>
                  </a:lnTo>
                  <a:cubicBezTo>
                    <a:pt x="41497" y="1612"/>
                    <a:pt x="41324" y="1338"/>
                    <a:pt x="41036" y="1142"/>
                  </a:cubicBezTo>
                  <a:cubicBezTo>
                    <a:pt x="40782" y="970"/>
                    <a:pt x="40465" y="877"/>
                    <a:pt x="40132" y="877"/>
                  </a:cubicBezTo>
                  <a:cubicBezTo>
                    <a:pt x="40095" y="877"/>
                    <a:pt x="40058" y="878"/>
                    <a:pt x="40021" y="880"/>
                  </a:cubicBezTo>
                  <a:cubicBezTo>
                    <a:pt x="39589" y="907"/>
                    <a:pt x="39203" y="1086"/>
                    <a:pt x="38959" y="1370"/>
                  </a:cubicBezTo>
                  <a:cubicBezTo>
                    <a:pt x="38779" y="1581"/>
                    <a:pt x="38694" y="1835"/>
                    <a:pt x="38720" y="2088"/>
                  </a:cubicBezTo>
                  <a:lnTo>
                    <a:pt x="38801" y="2924"/>
                  </a:lnTo>
                  <a:cubicBezTo>
                    <a:pt x="37580" y="3001"/>
                    <a:pt x="36360" y="3082"/>
                    <a:pt x="35139" y="3168"/>
                  </a:cubicBezTo>
                  <a:lnTo>
                    <a:pt x="35048" y="2327"/>
                  </a:lnTo>
                  <a:cubicBezTo>
                    <a:pt x="35015" y="2025"/>
                    <a:pt x="34837" y="1756"/>
                    <a:pt x="34546" y="1563"/>
                  </a:cubicBezTo>
                  <a:cubicBezTo>
                    <a:pt x="34295" y="1398"/>
                    <a:pt x="33983" y="1310"/>
                    <a:pt x="33659" y="1310"/>
                  </a:cubicBezTo>
                  <a:cubicBezTo>
                    <a:pt x="33615" y="1310"/>
                    <a:pt x="33571" y="1312"/>
                    <a:pt x="33526" y="1315"/>
                  </a:cubicBezTo>
                  <a:cubicBezTo>
                    <a:pt x="33094" y="1345"/>
                    <a:pt x="32711" y="1528"/>
                    <a:pt x="32473" y="1816"/>
                  </a:cubicBezTo>
                  <a:cubicBezTo>
                    <a:pt x="32299" y="2029"/>
                    <a:pt x="32219" y="2284"/>
                    <a:pt x="32249" y="2539"/>
                  </a:cubicBezTo>
                  <a:lnTo>
                    <a:pt x="32345" y="3371"/>
                  </a:lnTo>
                  <a:cubicBezTo>
                    <a:pt x="31127" y="3465"/>
                    <a:pt x="29909" y="3563"/>
                    <a:pt x="28690" y="3665"/>
                  </a:cubicBezTo>
                  <a:lnTo>
                    <a:pt x="28582" y="2824"/>
                  </a:lnTo>
                  <a:cubicBezTo>
                    <a:pt x="28542" y="2525"/>
                    <a:pt x="28359" y="2254"/>
                    <a:pt x="28064" y="2067"/>
                  </a:cubicBezTo>
                  <a:cubicBezTo>
                    <a:pt x="27815" y="1910"/>
                    <a:pt x="27513" y="1826"/>
                    <a:pt x="27198" y="1826"/>
                  </a:cubicBezTo>
                  <a:cubicBezTo>
                    <a:pt x="27145" y="1826"/>
                    <a:pt x="27092" y="1829"/>
                    <a:pt x="27039" y="1833"/>
                  </a:cubicBezTo>
                  <a:cubicBezTo>
                    <a:pt x="26609" y="1871"/>
                    <a:pt x="26229" y="2058"/>
                    <a:pt x="25997" y="2349"/>
                  </a:cubicBezTo>
                  <a:cubicBezTo>
                    <a:pt x="25826" y="2564"/>
                    <a:pt x="25753" y="2821"/>
                    <a:pt x="25786" y="3075"/>
                  </a:cubicBezTo>
                  <a:lnTo>
                    <a:pt x="25901" y="3907"/>
                  </a:lnTo>
                  <a:cubicBezTo>
                    <a:pt x="24683" y="4017"/>
                    <a:pt x="23466" y="4130"/>
                    <a:pt x="22250" y="4248"/>
                  </a:cubicBezTo>
                  <a:lnTo>
                    <a:pt x="22125" y="3410"/>
                  </a:lnTo>
                  <a:cubicBezTo>
                    <a:pt x="22081" y="3111"/>
                    <a:pt x="21890" y="2844"/>
                    <a:pt x="21592" y="2661"/>
                  </a:cubicBezTo>
                  <a:cubicBezTo>
                    <a:pt x="21346" y="2511"/>
                    <a:pt x="21050" y="2431"/>
                    <a:pt x="20742" y="2431"/>
                  </a:cubicBezTo>
                  <a:cubicBezTo>
                    <a:pt x="20683" y="2431"/>
                    <a:pt x="20623" y="2434"/>
                    <a:pt x="20563" y="2440"/>
                  </a:cubicBezTo>
                  <a:cubicBezTo>
                    <a:pt x="20132" y="2483"/>
                    <a:pt x="19758" y="2676"/>
                    <a:pt x="19532" y="2968"/>
                  </a:cubicBezTo>
                  <a:cubicBezTo>
                    <a:pt x="19363" y="3184"/>
                    <a:pt x="19295" y="3443"/>
                    <a:pt x="19334" y="3698"/>
                  </a:cubicBezTo>
                  <a:lnTo>
                    <a:pt x="19467" y="4526"/>
                  </a:lnTo>
                  <a:cubicBezTo>
                    <a:pt x="18251" y="4652"/>
                    <a:pt x="17036" y="4781"/>
                    <a:pt x="15823" y="4917"/>
                  </a:cubicBezTo>
                  <a:lnTo>
                    <a:pt x="15681" y="4080"/>
                  </a:lnTo>
                  <a:cubicBezTo>
                    <a:pt x="15629" y="3780"/>
                    <a:pt x="15435" y="3518"/>
                    <a:pt x="15132" y="3338"/>
                  </a:cubicBezTo>
                  <a:cubicBezTo>
                    <a:pt x="14890" y="3194"/>
                    <a:pt x="14602" y="3119"/>
                    <a:pt x="14305" y="3119"/>
                  </a:cubicBezTo>
                  <a:cubicBezTo>
                    <a:pt x="14236" y="3119"/>
                    <a:pt x="14167" y="3123"/>
                    <a:pt x="14098" y="3131"/>
                  </a:cubicBezTo>
                  <a:cubicBezTo>
                    <a:pt x="13671" y="3180"/>
                    <a:pt x="13298" y="3377"/>
                    <a:pt x="13077" y="3674"/>
                  </a:cubicBezTo>
                  <a:cubicBezTo>
                    <a:pt x="12915" y="3894"/>
                    <a:pt x="12850" y="4153"/>
                    <a:pt x="12894" y="4407"/>
                  </a:cubicBezTo>
                  <a:lnTo>
                    <a:pt x="13041" y="5233"/>
                  </a:lnTo>
                  <a:cubicBezTo>
                    <a:pt x="11830" y="5376"/>
                    <a:pt x="10619" y="5521"/>
                    <a:pt x="9408" y="5673"/>
                  </a:cubicBezTo>
                  <a:lnTo>
                    <a:pt x="9247" y="4839"/>
                  </a:lnTo>
                  <a:cubicBezTo>
                    <a:pt x="9189" y="4541"/>
                    <a:pt x="8990" y="4279"/>
                    <a:pt x="8684" y="4104"/>
                  </a:cubicBezTo>
                  <a:cubicBezTo>
                    <a:pt x="8444" y="3968"/>
                    <a:pt x="8163" y="3897"/>
                    <a:pt x="7872" y="3897"/>
                  </a:cubicBezTo>
                  <a:cubicBezTo>
                    <a:pt x="7797" y="3897"/>
                    <a:pt x="7722" y="3902"/>
                    <a:pt x="7647" y="3911"/>
                  </a:cubicBezTo>
                  <a:cubicBezTo>
                    <a:pt x="7221" y="3966"/>
                    <a:pt x="6852" y="4169"/>
                    <a:pt x="6637" y="4469"/>
                  </a:cubicBezTo>
                  <a:cubicBezTo>
                    <a:pt x="6478" y="4689"/>
                    <a:pt x="6417" y="4953"/>
                    <a:pt x="6467" y="5205"/>
                  </a:cubicBezTo>
                  <a:lnTo>
                    <a:pt x="6632" y="6027"/>
                  </a:lnTo>
                  <a:cubicBezTo>
                    <a:pt x="5421" y="6185"/>
                    <a:pt x="4212" y="6348"/>
                    <a:pt x="3004" y="6515"/>
                  </a:cubicBezTo>
                  <a:lnTo>
                    <a:pt x="2828" y="5683"/>
                  </a:lnTo>
                  <a:cubicBezTo>
                    <a:pt x="2765" y="5386"/>
                    <a:pt x="2561" y="5128"/>
                    <a:pt x="2251" y="4958"/>
                  </a:cubicBezTo>
                  <a:cubicBezTo>
                    <a:pt x="2016" y="4829"/>
                    <a:pt x="1742" y="4762"/>
                    <a:pt x="1461" y="4762"/>
                  </a:cubicBezTo>
                  <a:cubicBezTo>
                    <a:pt x="1377" y="4762"/>
                    <a:pt x="1293" y="4768"/>
                    <a:pt x="1208" y="4780"/>
                  </a:cubicBezTo>
                  <a:cubicBezTo>
                    <a:pt x="784" y="4839"/>
                    <a:pt x="419" y="5048"/>
                    <a:pt x="210" y="5349"/>
                  </a:cubicBezTo>
                  <a:cubicBezTo>
                    <a:pt x="55" y="5573"/>
                    <a:pt x="0" y="5837"/>
                    <a:pt x="56" y="6089"/>
                  </a:cubicBezTo>
                  <a:lnTo>
                    <a:pt x="238" y="6907"/>
                  </a:lnTo>
                  <a:cubicBezTo>
                    <a:pt x="235" y="6910"/>
                    <a:pt x="232" y="6910"/>
                    <a:pt x="229" y="6910"/>
                  </a:cubicBezTo>
                  <a:lnTo>
                    <a:pt x="141" y="6921"/>
                  </a:lnTo>
                  <a:lnTo>
                    <a:pt x="595" y="8969"/>
                  </a:lnTo>
                  <a:lnTo>
                    <a:pt x="670" y="8957"/>
                  </a:lnTo>
                  <a:cubicBezTo>
                    <a:pt x="677" y="8956"/>
                    <a:pt x="683" y="8956"/>
                    <a:pt x="690" y="8954"/>
                  </a:cubicBezTo>
                  <a:lnTo>
                    <a:pt x="972" y="10232"/>
                  </a:lnTo>
                  <a:cubicBezTo>
                    <a:pt x="971" y="10233"/>
                    <a:pt x="966" y="10233"/>
                    <a:pt x="965" y="10233"/>
                  </a:cubicBezTo>
                  <a:lnTo>
                    <a:pt x="877" y="10246"/>
                  </a:lnTo>
                  <a:lnTo>
                    <a:pt x="1331" y="12292"/>
                  </a:lnTo>
                  <a:lnTo>
                    <a:pt x="1406" y="12282"/>
                  </a:lnTo>
                  <a:cubicBezTo>
                    <a:pt x="1413" y="12281"/>
                    <a:pt x="1419" y="12281"/>
                    <a:pt x="1426" y="12278"/>
                  </a:cubicBezTo>
                  <a:lnTo>
                    <a:pt x="1938" y="14599"/>
                  </a:lnTo>
                  <a:lnTo>
                    <a:pt x="2015" y="14588"/>
                  </a:lnTo>
                  <a:cubicBezTo>
                    <a:pt x="2860" y="14466"/>
                    <a:pt x="3707" y="14345"/>
                    <a:pt x="4555" y="14228"/>
                  </a:cubicBezTo>
                  <a:lnTo>
                    <a:pt x="4643" y="14215"/>
                  </a:lnTo>
                  <a:lnTo>
                    <a:pt x="4149" y="11892"/>
                  </a:lnTo>
                  <a:cubicBezTo>
                    <a:pt x="5334" y="11728"/>
                    <a:pt x="6522" y="11568"/>
                    <a:pt x="7710" y="11413"/>
                  </a:cubicBezTo>
                  <a:lnTo>
                    <a:pt x="8177" y="13740"/>
                  </a:lnTo>
                  <a:lnTo>
                    <a:pt x="8252" y="13730"/>
                  </a:lnTo>
                  <a:cubicBezTo>
                    <a:pt x="9101" y="13617"/>
                    <a:pt x="9950" y="13509"/>
                    <a:pt x="10799" y="13404"/>
                  </a:cubicBezTo>
                  <a:lnTo>
                    <a:pt x="10886" y="13393"/>
                  </a:lnTo>
                  <a:lnTo>
                    <a:pt x="10439" y="11064"/>
                  </a:lnTo>
                  <a:cubicBezTo>
                    <a:pt x="11627" y="10914"/>
                    <a:pt x="12817" y="10770"/>
                    <a:pt x="14009" y="10632"/>
                  </a:cubicBezTo>
                  <a:lnTo>
                    <a:pt x="14427" y="12965"/>
                  </a:lnTo>
                  <a:lnTo>
                    <a:pt x="14503" y="12955"/>
                  </a:lnTo>
                  <a:cubicBezTo>
                    <a:pt x="15355" y="12857"/>
                    <a:pt x="16205" y="12759"/>
                    <a:pt x="17056" y="12664"/>
                  </a:cubicBezTo>
                  <a:lnTo>
                    <a:pt x="17143" y="12655"/>
                  </a:lnTo>
                  <a:lnTo>
                    <a:pt x="16745" y="10320"/>
                  </a:lnTo>
                  <a:cubicBezTo>
                    <a:pt x="17936" y="10189"/>
                    <a:pt x="19128" y="10060"/>
                    <a:pt x="20321" y="9937"/>
                  </a:cubicBezTo>
                  <a:lnTo>
                    <a:pt x="20692" y="12274"/>
                  </a:lnTo>
                  <a:lnTo>
                    <a:pt x="20770" y="12267"/>
                  </a:lnTo>
                  <a:cubicBezTo>
                    <a:pt x="21623" y="12177"/>
                    <a:pt x="22474" y="12091"/>
                    <a:pt x="23328" y="12009"/>
                  </a:cubicBezTo>
                  <a:lnTo>
                    <a:pt x="23414" y="12000"/>
                  </a:lnTo>
                  <a:lnTo>
                    <a:pt x="23063" y="9662"/>
                  </a:lnTo>
                  <a:cubicBezTo>
                    <a:pt x="24256" y="9545"/>
                    <a:pt x="25452" y="9433"/>
                    <a:pt x="26647" y="9325"/>
                  </a:cubicBezTo>
                  <a:lnTo>
                    <a:pt x="26970" y="11665"/>
                  </a:lnTo>
                  <a:lnTo>
                    <a:pt x="27046" y="11657"/>
                  </a:lnTo>
                  <a:cubicBezTo>
                    <a:pt x="27900" y="11580"/>
                    <a:pt x="28752" y="11506"/>
                    <a:pt x="29608" y="11434"/>
                  </a:cubicBezTo>
                  <a:lnTo>
                    <a:pt x="29693" y="11427"/>
                  </a:lnTo>
                  <a:lnTo>
                    <a:pt x="29390" y="9086"/>
                  </a:lnTo>
                  <a:cubicBezTo>
                    <a:pt x="30587" y="8985"/>
                    <a:pt x="31784" y="8890"/>
                    <a:pt x="32982" y="8797"/>
                  </a:cubicBezTo>
                  <a:lnTo>
                    <a:pt x="33257" y="11140"/>
                  </a:lnTo>
                  <a:lnTo>
                    <a:pt x="33336" y="11136"/>
                  </a:lnTo>
                  <a:cubicBezTo>
                    <a:pt x="34191" y="11071"/>
                    <a:pt x="35045" y="11008"/>
                    <a:pt x="35901" y="10946"/>
                  </a:cubicBezTo>
                  <a:lnTo>
                    <a:pt x="35986" y="10942"/>
                  </a:lnTo>
                  <a:lnTo>
                    <a:pt x="35729" y="8596"/>
                  </a:lnTo>
                  <a:cubicBezTo>
                    <a:pt x="36929" y="8511"/>
                    <a:pt x="38127" y="8430"/>
                    <a:pt x="39327" y="8354"/>
                  </a:cubicBezTo>
                  <a:lnTo>
                    <a:pt x="39553" y="10701"/>
                  </a:lnTo>
                  <a:lnTo>
                    <a:pt x="39632" y="10697"/>
                  </a:lnTo>
                  <a:cubicBezTo>
                    <a:pt x="40487" y="10642"/>
                    <a:pt x="41344" y="10590"/>
                    <a:pt x="42201" y="10541"/>
                  </a:cubicBezTo>
                  <a:lnTo>
                    <a:pt x="42286" y="10536"/>
                  </a:lnTo>
                  <a:lnTo>
                    <a:pt x="42079" y="8187"/>
                  </a:lnTo>
                  <a:cubicBezTo>
                    <a:pt x="43278" y="8119"/>
                    <a:pt x="44478" y="8054"/>
                    <a:pt x="45679" y="7994"/>
                  </a:cubicBezTo>
                  <a:lnTo>
                    <a:pt x="45857" y="10346"/>
                  </a:lnTo>
                  <a:lnTo>
                    <a:pt x="45936" y="10341"/>
                  </a:lnTo>
                  <a:cubicBezTo>
                    <a:pt x="46793" y="10298"/>
                    <a:pt x="47652" y="10259"/>
                    <a:pt x="48508" y="10222"/>
                  </a:cubicBezTo>
                  <a:lnTo>
                    <a:pt x="48593" y="10217"/>
                  </a:lnTo>
                  <a:lnTo>
                    <a:pt x="48434" y="7867"/>
                  </a:lnTo>
                  <a:cubicBezTo>
                    <a:pt x="49633" y="7812"/>
                    <a:pt x="50834" y="7764"/>
                    <a:pt x="52037" y="7720"/>
                  </a:cubicBezTo>
                  <a:lnTo>
                    <a:pt x="52168" y="10073"/>
                  </a:lnTo>
                  <a:lnTo>
                    <a:pt x="52250" y="10070"/>
                  </a:lnTo>
                  <a:cubicBezTo>
                    <a:pt x="53107" y="10039"/>
                    <a:pt x="53965" y="10010"/>
                    <a:pt x="54823" y="9984"/>
                  </a:cubicBezTo>
                  <a:lnTo>
                    <a:pt x="54907" y="9981"/>
                  </a:lnTo>
                  <a:lnTo>
                    <a:pt x="54794" y="7627"/>
                  </a:lnTo>
                  <a:cubicBezTo>
                    <a:pt x="55997" y="7591"/>
                    <a:pt x="57199" y="7559"/>
                    <a:pt x="58402" y="7530"/>
                  </a:cubicBezTo>
                  <a:lnTo>
                    <a:pt x="58485" y="9885"/>
                  </a:lnTo>
                  <a:lnTo>
                    <a:pt x="58566" y="9883"/>
                  </a:lnTo>
                  <a:cubicBezTo>
                    <a:pt x="59424" y="9863"/>
                    <a:pt x="60282" y="9844"/>
                    <a:pt x="61142" y="9830"/>
                  </a:cubicBezTo>
                  <a:lnTo>
                    <a:pt x="61224" y="9829"/>
                  </a:lnTo>
                  <a:lnTo>
                    <a:pt x="61161" y="7478"/>
                  </a:lnTo>
                  <a:cubicBezTo>
                    <a:pt x="61107" y="7481"/>
                    <a:pt x="61051" y="7483"/>
                    <a:pt x="60998" y="7486"/>
                  </a:cubicBezTo>
                  <a:lnTo>
                    <a:pt x="61057" y="9669"/>
                  </a:lnTo>
                  <a:cubicBezTo>
                    <a:pt x="60252" y="9683"/>
                    <a:pt x="59447" y="9699"/>
                    <a:pt x="58644" y="9718"/>
                  </a:cubicBezTo>
                  <a:lnTo>
                    <a:pt x="58566" y="7526"/>
                  </a:lnTo>
                  <a:cubicBezTo>
                    <a:pt x="58913" y="7517"/>
                    <a:pt x="59260" y="7510"/>
                    <a:pt x="59608" y="7503"/>
                  </a:cubicBezTo>
                  <a:lnTo>
                    <a:pt x="59656" y="9044"/>
                  </a:lnTo>
                  <a:cubicBezTo>
                    <a:pt x="59659" y="9088"/>
                    <a:pt x="59695" y="9123"/>
                    <a:pt x="59739" y="9123"/>
                  </a:cubicBezTo>
                  <a:lnTo>
                    <a:pt x="59741" y="9123"/>
                  </a:lnTo>
                  <a:cubicBezTo>
                    <a:pt x="59785" y="9122"/>
                    <a:pt x="59821" y="9084"/>
                    <a:pt x="59820" y="9038"/>
                  </a:cubicBezTo>
                  <a:lnTo>
                    <a:pt x="59771" y="7500"/>
                  </a:lnTo>
                  <a:cubicBezTo>
                    <a:pt x="61437" y="7465"/>
                    <a:pt x="63103" y="7440"/>
                    <a:pt x="64771" y="7424"/>
                  </a:cubicBezTo>
                  <a:lnTo>
                    <a:pt x="64804" y="9780"/>
                  </a:lnTo>
                  <a:lnTo>
                    <a:pt x="64886" y="9780"/>
                  </a:lnTo>
                  <a:cubicBezTo>
                    <a:pt x="65744" y="9771"/>
                    <a:pt x="66604" y="9765"/>
                    <a:pt x="67464" y="9762"/>
                  </a:cubicBezTo>
                  <a:lnTo>
                    <a:pt x="67546" y="9762"/>
                  </a:lnTo>
                  <a:lnTo>
                    <a:pt x="67530" y="7404"/>
                  </a:lnTo>
                  <a:cubicBezTo>
                    <a:pt x="68180" y="7401"/>
                    <a:pt x="68830" y="7400"/>
                    <a:pt x="69479" y="7400"/>
                  </a:cubicBezTo>
                  <a:cubicBezTo>
                    <a:pt x="70010" y="7400"/>
                    <a:pt x="70540" y="7401"/>
                    <a:pt x="71071" y="7402"/>
                  </a:cubicBezTo>
                  <a:lnTo>
                    <a:pt x="71071" y="7409"/>
                  </a:lnTo>
                  <a:lnTo>
                    <a:pt x="71140" y="7409"/>
                  </a:lnTo>
                  <a:lnTo>
                    <a:pt x="71129" y="9761"/>
                  </a:lnTo>
                  <a:lnTo>
                    <a:pt x="71211" y="9761"/>
                  </a:lnTo>
                  <a:cubicBezTo>
                    <a:pt x="72072" y="9764"/>
                    <a:pt x="72930" y="9770"/>
                    <a:pt x="73790" y="9777"/>
                  </a:cubicBezTo>
                  <a:lnTo>
                    <a:pt x="73872" y="9777"/>
                  </a:lnTo>
                  <a:lnTo>
                    <a:pt x="73904" y="7451"/>
                  </a:lnTo>
                  <a:cubicBezTo>
                    <a:pt x="75115" y="7473"/>
                    <a:pt x="76329" y="7500"/>
                    <a:pt x="77540" y="7530"/>
                  </a:cubicBezTo>
                  <a:lnTo>
                    <a:pt x="77448" y="9886"/>
                  </a:lnTo>
                  <a:lnTo>
                    <a:pt x="77531" y="9889"/>
                  </a:lnTo>
                  <a:cubicBezTo>
                    <a:pt x="78390" y="9912"/>
                    <a:pt x="79248" y="9935"/>
                    <a:pt x="80108" y="9962"/>
                  </a:cubicBezTo>
                  <a:lnTo>
                    <a:pt x="80188" y="9964"/>
                  </a:lnTo>
                  <a:lnTo>
                    <a:pt x="80299" y="7608"/>
                  </a:lnTo>
                  <a:cubicBezTo>
                    <a:pt x="81501" y="7645"/>
                    <a:pt x="82704" y="7689"/>
                    <a:pt x="83906" y="7735"/>
                  </a:cubicBezTo>
                  <a:lnTo>
                    <a:pt x="83767" y="10089"/>
                  </a:lnTo>
                  <a:lnTo>
                    <a:pt x="83852" y="10094"/>
                  </a:lnTo>
                  <a:cubicBezTo>
                    <a:pt x="84710" y="10128"/>
                    <a:pt x="85567" y="10164"/>
                    <a:pt x="86425" y="10202"/>
                  </a:cubicBezTo>
                  <a:lnTo>
                    <a:pt x="86504" y="10204"/>
                  </a:lnTo>
                  <a:lnTo>
                    <a:pt x="86664" y="7853"/>
                  </a:lnTo>
                  <a:cubicBezTo>
                    <a:pt x="87867" y="7906"/>
                    <a:pt x="89068" y="7964"/>
                    <a:pt x="90269" y="8027"/>
                  </a:cubicBezTo>
                  <a:lnTo>
                    <a:pt x="90080" y="10377"/>
                  </a:lnTo>
                  <a:lnTo>
                    <a:pt x="90163" y="10382"/>
                  </a:lnTo>
                  <a:cubicBezTo>
                    <a:pt x="91020" y="10426"/>
                    <a:pt x="91877" y="10475"/>
                    <a:pt x="92734" y="10524"/>
                  </a:cubicBezTo>
                  <a:lnTo>
                    <a:pt x="92813" y="10528"/>
                  </a:lnTo>
                  <a:lnTo>
                    <a:pt x="93022" y="8180"/>
                  </a:lnTo>
                  <a:cubicBezTo>
                    <a:pt x="94223" y="8250"/>
                    <a:pt x="95423" y="8324"/>
                    <a:pt x="96621" y="8403"/>
                  </a:cubicBezTo>
                  <a:lnTo>
                    <a:pt x="96384" y="10750"/>
                  </a:lnTo>
                  <a:lnTo>
                    <a:pt x="96469" y="10756"/>
                  </a:lnTo>
                  <a:cubicBezTo>
                    <a:pt x="97325" y="10814"/>
                    <a:pt x="98182" y="10871"/>
                    <a:pt x="99037" y="10933"/>
                  </a:cubicBezTo>
                  <a:lnTo>
                    <a:pt x="99116" y="10937"/>
                  </a:lnTo>
                  <a:lnTo>
                    <a:pt x="99371" y="8593"/>
                  </a:lnTo>
                  <a:cubicBezTo>
                    <a:pt x="100571" y="8677"/>
                    <a:pt x="101767" y="8767"/>
                    <a:pt x="102964" y="8862"/>
                  </a:cubicBezTo>
                  <a:lnTo>
                    <a:pt x="102680" y="11211"/>
                  </a:lnTo>
                  <a:lnTo>
                    <a:pt x="102764" y="11218"/>
                  </a:lnTo>
                  <a:cubicBezTo>
                    <a:pt x="103619" y="11287"/>
                    <a:pt x="104475" y="11358"/>
                    <a:pt x="105327" y="11430"/>
                  </a:cubicBezTo>
                  <a:lnTo>
                    <a:pt x="105405" y="11437"/>
                  </a:lnTo>
                  <a:lnTo>
                    <a:pt x="105707" y="9109"/>
                  </a:lnTo>
                  <a:lnTo>
                    <a:pt x="105707" y="9109"/>
                  </a:lnTo>
                  <a:cubicBezTo>
                    <a:pt x="105685" y="9113"/>
                    <a:pt x="105662" y="9115"/>
                    <a:pt x="105638" y="9115"/>
                  </a:cubicBezTo>
                  <a:cubicBezTo>
                    <a:pt x="105607" y="9115"/>
                    <a:pt x="105575" y="9111"/>
                    <a:pt x="105542" y="9106"/>
                  </a:cubicBezTo>
                  <a:lnTo>
                    <a:pt x="105262" y="11260"/>
                  </a:lnTo>
                  <a:cubicBezTo>
                    <a:pt x="104462" y="11194"/>
                    <a:pt x="103662" y="11127"/>
                    <a:pt x="102862" y="11064"/>
                  </a:cubicBezTo>
                  <a:lnTo>
                    <a:pt x="103127" y="8884"/>
                  </a:lnTo>
                  <a:cubicBezTo>
                    <a:pt x="103472" y="8911"/>
                    <a:pt x="103818" y="8939"/>
                    <a:pt x="104164" y="8967"/>
                  </a:cubicBezTo>
                  <a:lnTo>
                    <a:pt x="103972" y="10495"/>
                  </a:lnTo>
                  <a:cubicBezTo>
                    <a:pt x="103966" y="10540"/>
                    <a:pt x="103999" y="10582"/>
                    <a:pt x="104044" y="10587"/>
                  </a:cubicBezTo>
                  <a:lnTo>
                    <a:pt x="104056" y="10587"/>
                  </a:lnTo>
                  <a:cubicBezTo>
                    <a:pt x="104095" y="10587"/>
                    <a:pt x="104131" y="10556"/>
                    <a:pt x="104136" y="10515"/>
                  </a:cubicBezTo>
                  <a:lnTo>
                    <a:pt x="104329" y="8979"/>
                  </a:lnTo>
                  <a:cubicBezTo>
                    <a:pt x="105985" y="9114"/>
                    <a:pt x="107643" y="9258"/>
                    <a:pt x="109297" y="9411"/>
                  </a:cubicBezTo>
                  <a:lnTo>
                    <a:pt x="108966" y="11750"/>
                  </a:lnTo>
                  <a:lnTo>
                    <a:pt x="109053" y="11757"/>
                  </a:lnTo>
                  <a:cubicBezTo>
                    <a:pt x="109905" y="11835"/>
                    <a:pt x="110756" y="11917"/>
                    <a:pt x="111610" y="12000"/>
                  </a:cubicBezTo>
                  <a:lnTo>
                    <a:pt x="111688" y="12007"/>
                  </a:lnTo>
                  <a:lnTo>
                    <a:pt x="112038" y="9670"/>
                  </a:lnTo>
                  <a:cubicBezTo>
                    <a:pt x="113232" y="9788"/>
                    <a:pt x="114425" y="9911"/>
                    <a:pt x="115616" y="10036"/>
                  </a:cubicBezTo>
                  <a:lnTo>
                    <a:pt x="115238" y="12370"/>
                  </a:lnTo>
                  <a:lnTo>
                    <a:pt x="115324" y="12380"/>
                  </a:lnTo>
                  <a:cubicBezTo>
                    <a:pt x="116177" y="12470"/>
                    <a:pt x="117026" y="12562"/>
                    <a:pt x="117877" y="12657"/>
                  </a:cubicBezTo>
                  <a:lnTo>
                    <a:pt x="117955" y="12665"/>
                  </a:lnTo>
                  <a:lnTo>
                    <a:pt x="118355" y="10333"/>
                  </a:lnTo>
                  <a:cubicBezTo>
                    <a:pt x="119546" y="10467"/>
                    <a:pt x="120736" y="10603"/>
                    <a:pt x="121927" y="10746"/>
                  </a:cubicBezTo>
                  <a:lnTo>
                    <a:pt x="121499" y="13074"/>
                  </a:lnTo>
                  <a:lnTo>
                    <a:pt x="121585" y="13086"/>
                  </a:lnTo>
                  <a:cubicBezTo>
                    <a:pt x="122435" y="13187"/>
                    <a:pt x="123283" y="13290"/>
                    <a:pt x="124133" y="13397"/>
                  </a:cubicBezTo>
                  <a:lnTo>
                    <a:pt x="124209" y="13406"/>
                  </a:lnTo>
                  <a:lnTo>
                    <a:pt x="124656" y="11079"/>
                  </a:lnTo>
                  <a:cubicBezTo>
                    <a:pt x="126243" y="11276"/>
                    <a:pt x="127827" y="11483"/>
                    <a:pt x="129409" y="11698"/>
                  </a:cubicBezTo>
                  <a:lnTo>
                    <a:pt x="129094" y="13211"/>
                  </a:lnTo>
                  <a:cubicBezTo>
                    <a:pt x="129085" y="13256"/>
                    <a:pt x="129113" y="13299"/>
                    <a:pt x="129157" y="13309"/>
                  </a:cubicBezTo>
                  <a:cubicBezTo>
                    <a:pt x="129163" y="13311"/>
                    <a:pt x="129167" y="13311"/>
                    <a:pt x="129173" y="13311"/>
                  </a:cubicBezTo>
                  <a:cubicBezTo>
                    <a:pt x="129213" y="13311"/>
                    <a:pt x="129247" y="13285"/>
                    <a:pt x="129254" y="13246"/>
                  </a:cubicBezTo>
                  <a:lnTo>
                    <a:pt x="129573" y="11719"/>
                  </a:lnTo>
                  <a:cubicBezTo>
                    <a:pt x="129977" y="11773"/>
                    <a:pt x="130377" y="11829"/>
                    <a:pt x="130780" y="11885"/>
                  </a:cubicBezTo>
                  <a:lnTo>
                    <a:pt x="130319" y="14046"/>
                  </a:lnTo>
                  <a:cubicBezTo>
                    <a:pt x="129527" y="13937"/>
                    <a:pt x="128734" y="13829"/>
                    <a:pt x="127940" y="13722"/>
                  </a:cubicBezTo>
                  <a:lnTo>
                    <a:pt x="128378" y="11584"/>
                  </a:lnTo>
                  <a:lnTo>
                    <a:pt x="128378" y="11584"/>
                  </a:lnTo>
                  <a:cubicBezTo>
                    <a:pt x="128368" y="11585"/>
                    <a:pt x="128358" y="11585"/>
                    <a:pt x="128347" y="11585"/>
                  </a:cubicBezTo>
                  <a:cubicBezTo>
                    <a:pt x="128302" y="11585"/>
                    <a:pt x="128257" y="11578"/>
                    <a:pt x="128214" y="11562"/>
                  </a:cubicBezTo>
                  <a:lnTo>
                    <a:pt x="127745" y="13861"/>
                  </a:lnTo>
                  <a:lnTo>
                    <a:pt x="127831" y="13872"/>
                  </a:lnTo>
                  <a:cubicBezTo>
                    <a:pt x="128678" y="13986"/>
                    <a:pt x="129526" y="14101"/>
                    <a:pt x="130373" y="14218"/>
                  </a:cubicBezTo>
                  <a:lnTo>
                    <a:pt x="130448" y="14228"/>
                  </a:lnTo>
                  <a:lnTo>
                    <a:pt x="130943" y="11907"/>
                  </a:lnTo>
                  <a:cubicBezTo>
                    <a:pt x="132127" y="12072"/>
                    <a:pt x="133313" y="12241"/>
                    <a:pt x="134496" y="12413"/>
                  </a:cubicBezTo>
                  <a:lnTo>
                    <a:pt x="133974" y="14732"/>
                  </a:lnTo>
                  <a:lnTo>
                    <a:pt x="134062" y="14745"/>
                  </a:lnTo>
                  <a:cubicBezTo>
                    <a:pt x="134906" y="14869"/>
                    <a:pt x="135753" y="14995"/>
                    <a:pt x="136597" y="15125"/>
                  </a:cubicBezTo>
                  <a:lnTo>
                    <a:pt x="136673" y="15135"/>
                  </a:lnTo>
                  <a:lnTo>
                    <a:pt x="137214" y="12818"/>
                  </a:lnTo>
                  <a:cubicBezTo>
                    <a:pt x="138397" y="12998"/>
                    <a:pt x="139577" y="13184"/>
                    <a:pt x="140758" y="13374"/>
                  </a:cubicBezTo>
                  <a:lnTo>
                    <a:pt x="140188" y="15685"/>
                  </a:lnTo>
                  <a:lnTo>
                    <a:pt x="140276" y="15700"/>
                  </a:lnTo>
                  <a:cubicBezTo>
                    <a:pt x="141118" y="15836"/>
                    <a:pt x="141961" y="15973"/>
                    <a:pt x="142803" y="16113"/>
                  </a:cubicBezTo>
                  <a:lnTo>
                    <a:pt x="142877" y="16126"/>
                  </a:lnTo>
                  <a:lnTo>
                    <a:pt x="145040" y="7657"/>
                  </a:lnTo>
                  <a:cubicBezTo>
                    <a:pt x="145114" y="7359"/>
                    <a:pt x="145040" y="7055"/>
                    <a:pt x="144825" y="6813"/>
                  </a:cubicBezTo>
                  <a:cubicBezTo>
                    <a:pt x="144616" y="6567"/>
                    <a:pt x="144298" y="6395"/>
                    <a:pt x="143931" y="6336"/>
                  </a:cubicBezTo>
                  <a:cubicBezTo>
                    <a:pt x="143836" y="6321"/>
                    <a:pt x="143742" y="6314"/>
                    <a:pt x="143649" y="6314"/>
                  </a:cubicBezTo>
                  <a:cubicBezTo>
                    <a:pt x="142994" y="6314"/>
                    <a:pt x="142411" y="6678"/>
                    <a:pt x="142282" y="7206"/>
                  </a:cubicBezTo>
                  <a:lnTo>
                    <a:pt x="142077" y="8034"/>
                  </a:lnTo>
                  <a:cubicBezTo>
                    <a:pt x="140875" y="7841"/>
                    <a:pt x="139672" y="7653"/>
                    <a:pt x="138469" y="7468"/>
                  </a:cubicBezTo>
                  <a:lnTo>
                    <a:pt x="138660" y="6652"/>
                  </a:lnTo>
                  <a:cubicBezTo>
                    <a:pt x="138729" y="6352"/>
                    <a:pt x="138649" y="6050"/>
                    <a:pt x="138430" y="5798"/>
                  </a:cubicBezTo>
                  <a:cubicBezTo>
                    <a:pt x="138215" y="5552"/>
                    <a:pt x="137894" y="5387"/>
                    <a:pt x="137525" y="5333"/>
                  </a:cubicBezTo>
                  <a:cubicBezTo>
                    <a:pt x="137437" y="5319"/>
                    <a:pt x="137349" y="5313"/>
                    <a:pt x="137262" y="5313"/>
                  </a:cubicBezTo>
                  <a:cubicBezTo>
                    <a:pt x="136601" y="5313"/>
                    <a:pt x="136016" y="5688"/>
                    <a:pt x="135895" y="6223"/>
                  </a:cubicBezTo>
                  <a:lnTo>
                    <a:pt x="135708" y="7055"/>
                  </a:lnTo>
                  <a:cubicBezTo>
                    <a:pt x="134503" y="6878"/>
                    <a:pt x="133297" y="6705"/>
                    <a:pt x="132089" y="6538"/>
                  </a:cubicBezTo>
                  <a:lnTo>
                    <a:pt x="132263" y="5717"/>
                  </a:lnTo>
                  <a:cubicBezTo>
                    <a:pt x="132327" y="5416"/>
                    <a:pt x="132239" y="5117"/>
                    <a:pt x="132016" y="4868"/>
                  </a:cubicBezTo>
                  <a:cubicBezTo>
                    <a:pt x="131795" y="4624"/>
                    <a:pt x="131471" y="4464"/>
                    <a:pt x="131103" y="4414"/>
                  </a:cubicBezTo>
                  <a:cubicBezTo>
                    <a:pt x="131022" y="4403"/>
                    <a:pt x="130943" y="4398"/>
                    <a:pt x="130864" y="4398"/>
                  </a:cubicBezTo>
                  <a:cubicBezTo>
                    <a:pt x="130192" y="4398"/>
                    <a:pt x="129601" y="4782"/>
                    <a:pt x="129490" y="5327"/>
                  </a:cubicBezTo>
                  <a:lnTo>
                    <a:pt x="129319" y="6161"/>
                  </a:lnTo>
                  <a:cubicBezTo>
                    <a:pt x="128109" y="5999"/>
                    <a:pt x="126899" y="5844"/>
                    <a:pt x="125690" y="5693"/>
                  </a:cubicBezTo>
                  <a:lnTo>
                    <a:pt x="125848" y="4868"/>
                  </a:lnTo>
                  <a:cubicBezTo>
                    <a:pt x="125906" y="4567"/>
                    <a:pt x="125812" y="4267"/>
                    <a:pt x="125584" y="4022"/>
                  </a:cubicBezTo>
                  <a:cubicBezTo>
                    <a:pt x="125358" y="3782"/>
                    <a:pt x="125033" y="3626"/>
                    <a:pt x="124663" y="3580"/>
                  </a:cubicBezTo>
                  <a:cubicBezTo>
                    <a:pt x="124591" y="3571"/>
                    <a:pt x="124519" y="3567"/>
                    <a:pt x="124449" y="3567"/>
                  </a:cubicBezTo>
                  <a:cubicBezTo>
                    <a:pt x="123767" y="3567"/>
                    <a:pt x="123170" y="3964"/>
                    <a:pt x="123069" y="4516"/>
                  </a:cubicBezTo>
                  <a:lnTo>
                    <a:pt x="122916" y="5354"/>
                  </a:lnTo>
                  <a:cubicBezTo>
                    <a:pt x="121706" y="5210"/>
                    <a:pt x="120494" y="5069"/>
                    <a:pt x="119280" y="4934"/>
                  </a:cubicBezTo>
                  <a:lnTo>
                    <a:pt x="119422" y="4106"/>
                  </a:lnTo>
                  <a:cubicBezTo>
                    <a:pt x="119473" y="3803"/>
                    <a:pt x="119373" y="3505"/>
                    <a:pt x="119140" y="3263"/>
                  </a:cubicBezTo>
                  <a:cubicBezTo>
                    <a:pt x="118911" y="3029"/>
                    <a:pt x="118581" y="2875"/>
                    <a:pt x="118211" y="2836"/>
                  </a:cubicBezTo>
                  <a:cubicBezTo>
                    <a:pt x="118147" y="2829"/>
                    <a:pt x="118083" y="2825"/>
                    <a:pt x="118020" y="2825"/>
                  </a:cubicBezTo>
                  <a:cubicBezTo>
                    <a:pt x="117327" y="2825"/>
                    <a:pt x="116727" y="3233"/>
                    <a:pt x="116636" y="3793"/>
                  </a:cubicBezTo>
                  <a:lnTo>
                    <a:pt x="116499" y="4631"/>
                  </a:lnTo>
                  <a:cubicBezTo>
                    <a:pt x="115284" y="4502"/>
                    <a:pt x="114068" y="4378"/>
                    <a:pt x="112854" y="4260"/>
                  </a:cubicBezTo>
                  <a:lnTo>
                    <a:pt x="112978" y="3428"/>
                  </a:lnTo>
                  <a:cubicBezTo>
                    <a:pt x="113023" y="3127"/>
                    <a:pt x="112916" y="2828"/>
                    <a:pt x="112679" y="2591"/>
                  </a:cubicBezTo>
                  <a:cubicBezTo>
                    <a:pt x="112445" y="2359"/>
                    <a:pt x="112113" y="2211"/>
                    <a:pt x="111741" y="2175"/>
                  </a:cubicBezTo>
                  <a:cubicBezTo>
                    <a:pt x="111684" y="2169"/>
                    <a:pt x="111627" y="2166"/>
                    <a:pt x="111570" y="2166"/>
                  </a:cubicBezTo>
                  <a:cubicBezTo>
                    <a:pt x="110870" y="2166"/>
                    <a:pt x="110266" y="2585"/>
                    <a:pt x="110186" y="3153"/>
                  </a:cubicBezTo>
                  <a:lnTo>
                    <a:pt x="110068" y="3993"/>
                  </a:lnTo>
                  <a:cubicBezTo>
                    <a:pt x="108851" y="3880"/>
                    <a:pt x="107634" y="3772"/>
                    <a:pt x="106414" y="3669"/>
                  </a:cubicBezTo>
                  <a:lnTo>
                    <a:pt x="106522" y="2836"/>
                  </a:lnTo>
                  <a:cubicBezTo>
                    <a:pt x="106563" y="2533"/>
                    <a:pt x="106450" y="2238"/>
                    <a:pt x="106209" y="2002"/>
                  </a:cubicBezTo>
                  <a:cubicBezTo>
                    <a:pt x="105971" y="1771"/>
                    <a:pt x="105635" y="1629"/>
                    <a:pt x="105262" y="1599"/>
                  </a:cubicBezTo>
                  <a:cubicBezTo>
                    <a:pt x="105214" y="1595"/>
                    <a:pt x="105165" y="1593"/>
                    <a:pt x="105117" y="1593"/>
                  </a:cubicBezTo>
                  <a:cubicBezTo>
                    <a:pt x="104406" y="1593"/>
                    <a:pt x="103796" y="2023"/>
                    <a:pt x="103727" y="2598"/>
                  </a:cubicBezTo>
                  <a:lnTo>
                    <a:pt x="103625" y="3439"/>
                  </a:lnTo>
                  <a:cubicBezTo>
                    <a:pt x="102407" y="3341"/>
                    <a:pt x="101187" y="3249"/>
                    <a:pt x="99967" y="3163"/>
                  </a:cubicBezTo>
                  <a:lnTo>
                    <a:pt x="100059" y="2327"/>
                  </a:lnTo>
                  <a:cubicBezTo>
                    <a:pt x="100091" y="2025"/>
                    <a:pt x="99975" y="1733"/>
                    <a:pt x="99725" y="1499"/>
                  </a:cubicBezTo>
                  <a:cubicBezTo>
                    <a:pt x="99483" y="1273"/>
                    <a:pt x="99145" y="1135"/>
                    <a:pt x="98772" y="1109"/>
                  </a:cubicBezTo>
                  <a:cubicBezTo>
                    <a:pt x="98732" y="1106"/>
                    <a:pt x="98692" y="1105"/>
                    <a:pt x="98652" y="1105"/>
                  </a:cubicBezTo>
                  <a:cubicBezTo>
                    <a:pt x="97928" y="1105"/>
                    <a:pt x="97314" y="1546"/>
                    <a:pt x="97256" y="2130"/>
                  </a:cubicBezTo>
                  <a:lnTo>
                    <a:pt x="97172" y="2971"/>
                  </a:lnTo>
                  <a:cubicBezTo>
                    <a:pt x="95951" y="2889"/>
                    <a:pt x="94731" y="2814"/>
                    <a:pt x="93509" y="2744"/>
                  </a:cubicBezTo>
                  <a:lnTo>
                    <a:pt x="93582" y="1908"/>
                  </a:lnTo>
                  <a:cubicBezTo>
                    <a:pt x="93609" y="1606"/>
                    <a:pt x="93486" y="1315"/>
                    <a:pt x="93234" y="1086"/>
                  </a:cubicBezTo>
                  <a:cubicBezTo>
                    <a:pt x="92986" y="864"/>
                    <a:pt x="92645" y="729"/>
                    <a:pt x="92272" y="710"/>
                  </a:cubicBezTo>
                  <a:cubicBezTo>
                    <a:pt x="92236" y="708"/>
                    <a:pt x="92201" y="707"/>
                    <a:pt x="92166" y="707"/>
                  </a:cubicBezTo>
                  <a:cubicBezTo>
                    <a:pt x="91436" y="707"/>
                    <a:pt x="90822" y="1160"/>
                    <a:pt x="90775" y="1750"/>
                  </a:cubicBezTo>
                  <a:lnTo>
                    <a:pt x="90709" y="2591"/>
                  </a:lnTo>
                  <a:cubicBezTo>
                    <a:pt x="89487" y="2526"/>
                    <a:pt x="88263" y="2467"/>
                    <a:pt x="87041" y="2412"/>
                  </a:cubicBezTo>
                  <a:lnTo>
                    <a:pt x="87099" y="1576"/>
                  </a:lnTo>
                  <a:cubicBezTo>
                    <a:pt x="87121" y="1272"/>
                    <a:pt x="86991" y="981"/>
                    <a:pt x="86733" y="756"/>
                  </a:cubicBezTo>
                  <a:cubicBezTo>
                    <a:pt x="86481" y="537"/>
                    <a:pt x="86137" y="409"/>
                    <a:pt x="85764" y="393"/>
                  </a:cubicBezTo>
                  <a:cubicBezTo>
                    <a:pt x="85739" y="392"/>
                    <a:pt x="85713" y="392"/>
                    <a:pt x="85688" y="392"/>
                  </a:cubicBezTo>
                  <a:cubicBezTo>
                    <a:pt x="84946" y="392"/>
                    <a:pt x="84326" y="857"/>
                    <a:pt x="84291" y="1455"/>
                  </a:cubicBezTo>
                  <a:lnTo>
                    <a:pt x="84240" y="2294"/>
                  </a:lnTo>
                  <a:cubicBezTo>
                    <a:pt x="83016" y="2245"/>
                    <a:pt x="81792" y="2202"/>
                    <a:pt x="80568" y="2165"/>
                  </a:cubicBezTo>
                  <a:lnTo>
                    <a:pt x="80607" y="1327"/>
                  </a:lnTo>
                  <a:cubicBezTo>
                    <a:pt x="80622" y="1023"/>
                    <a:pt x="80486" y="735"/>
                    <a:pt x="80226" y="513"/>
                  </a:cubicBezTo>
                  <a:cubicBezTo>
                    <a:pt x="79971" y="297"/>
                    <a:pt x="79625" y="173"/>
                    <a:pt x="79251" y="163"/>
                  </a:cubicBezTo>
                  <a:cubicBezTo>
                    <a:pt x="79235" y="163"/>
                    <a:pt x="79219" y="162"/>
                    <a:pt x="79204" y="162"/>
                  </a:cubicBezTo>
                  <a:cubicBezTo>
                    <a:pt x="78447" y="162"/>
                    <a:pt x="77819" y="639"/>
                    <a:pt x="77796" y="1244"/>
                  </a:cubicBezTo>
                  <a:lnTo>
                    <a:pt x="77763" y="2083"/>
                  </a:lnTo>
                  <a:cubicBezTo>
                    <a:pt x="76505" y="2052"/>
                    <a:pt x="75247" y="2024"/>
                    <a:pt x="73989" y="2002"/>
                  </a:cubicBezTo>
                  <a:lnTo>
                    <a:pt x="74002" y="1132"/>
                  </a:lnTo>
                  <a:cubicBezTo>
                    <a:pt x="74006" y="830"/>
                    <a:pt x="73861" y="545"/>
                    <a:pt x="73593" y="330"/>
                  </a:cubicBezTo>
                  <a:cubicBezTo>
                    <a:pt x="73329" y="120"/>
                    <a:pt x="72981" y="2"/>
                    <a:pt x="72606" y="0"/>
                  </a:cubicBezTo>
                  <a:cubicBezTo>
                    <a:pt x="72604" y="0"/>
                    <a:pt x="72602" y="0"/>
                    <a:pt x="72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0" name="Google Shape;1580;p34"/>
          <p:cNvSpPr txBox="1"/>
          <p:nvPr>
            <p:ph type="subTitle" idx="1"/>
          </p:nvPr>
        </p:nvSpPr>
        <p:spPr>
          <a:xfrm>
            <a:off x="2194500" y="2711646"/>
            <a:ext cx="4755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/>
              <a:t>Tổ 4</a:t>
            </a:r>
            <a:endParaRPr lang="en-US" altLang="en-GB"/>
          </a:p>
        </p:txBody>
      </p:sp>
      <p:sp>
        <p:nvSpPr>
          <p:cNvPr id="1581" name="Google Shape;1581;p34"/>
          <p:cNvSpPr txBox="1"/>
          <p:nvPr>
            <p:ph type="ctrTitle"/>
          </p:nvPr>
        </p:nvSpPr>
        <p:spPr>
          <a:xfrm>
            <a:off x="1039295" y="774706"/>
            <a:ext cx="62742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>
                <a:latin typeface="Times New Roman" panose="02020603050405020304" charset="0"/>
                <a:cs typeface="Times New Roman" panose="02020603050405020304" charset="0"/>
              </a:rPr>
              <a:t>Bài 25: Vùng duyên hải Nam Trung Bộ</a:t>
            </a:r>
            <a:endParaRPr lang="en-US" altLang="en-GB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82" name="Google Shape;1582;p34"/>
          <p:cNvSpPr/>
          <p:nvPr/>
        </p:nvSpPr>
        <p:spPr>
          <a:xfrm>
            <a:off x="6500145" y="867444"/>
            <a:ext cx="243" cy="122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lnTo>
                  <a:pt x="2" y="1"/>
                </a:ln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E4EE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3" name="Google Shape;1583;p34"/>
          <p:cNvSpPr/>
          <p:nvPr/>
        </p:nvSpPr>
        <p:spPr>
          <a:xfrm>
            <a:off x="6500145" y="863673"/>
            <a:ext cx="6933" cy="3892"/>
          </a:xfrm>
          <a:custGeom>
            <a:avLst/>
            <a:gdLst/>
            <a:ahLst/>
            <a:cxnLst/>
            <a:rect l="l" t="t" r="r" b="b"/>
            <a:pathLst>
              <a:path w="57" h="32" extrusionOk="0">
                <a:moveTo>
                  <a:pt x="57" y="1"/>
                </a:moveTo>
                <a:lnTo>
                  <a:pt x="57" y="1"/>
                </a:lnTo>
                <a:cubicBezTo>
                  <a:pt x="38" y="15"/>
                  <a:pt x="20" y="28"/>
                  <a:pt x="0" y="32"/>
                </a:cubicBezTo>
                <a:lnTo>
                  <a:pt x="2" y="32"/>
                </a:lnTo>
                <a:cubicBezTo>
                  <a:pt x="4" y="31"/>
                  <a:pt x="6" y="31"/>
                  <a:pt x="9" y="31"/>
                </a:cubicBezTo>
                <a:cubicBezTo>
                  <a:pt x="11" y="31"/>
                  <a:pt x="14" y="31"/>
                  <a:pt x="16" y="30"/>
                </a:cubicBezTo>
                <a:cubicBezTo>
                  <a:pt x="30" y="25"/>
                  <a:pt x="44" y="11"/>
                  <a:pt x="5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4" name="Google Shape;1584;p34"/>
          <p:cNvSpPr/>
          <p:nvPr/>
        </p:nvSpPr>
        <p:spPr>
          <a:xfrm>
            <a:off x="6510363" y="846765"/>
            <a:ext cx="9366" cy="14718"/>
          </a:xfrm>
          <a:custGeom>
            <a:avLst/>
            <a:gdLst/>
            <a:ahLst/>
            <a:cxnLst/>
            <a:rect l="l" t="t" r="r" b="b"/>
            <a:pathLst>
              <a:path w="77" h="121" extrusionOk="0">
                <a:moveTo>
                  <a:pt x="77" y="1"/>
                </a:moveTo>
                <a:cubicBezTo>
                  <a:pt x="53" y="53"/>
                  <a:pt x="27" y="92"/>
                  <a:pt x="1" y="120"/>
                </a:cubicBezTo>
                <a:cubicBezTo>
                  <a:pt x="27" y="92"/>
                  <a:pt x="53" y="53"/>
                  <a:pt x="7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85" name="Google Shape;1585;p34"/>
          <p:cNvGrpSpPr/>
          <p:nvPr/>
        </p:nvGrpSpPr>
        <p:grpSpPr>
          <a:xfrm>
            <a:off x="-163516" y="4352131"/>
            <a:ext cx="9371271" cy="1028359"/>
            <a:chOff x="-193549" y="4247250"/>
            <a:chExt cx="8167397" cy="896252"/>
          </a:xfrm>
        </p:grpSpPr>
        <p:sp>
          <p:nvSpPr>
            <p:cNvPr id="1586" name="Google Shape;1586;p34"/>
            <p:cNvSpPr/>
            <p:nvPr/>
          </p:nvSpPr>
          <p:spPr>
            <a:xfrm>
              <a:off x="-188136" y="4252927"/>
              <a:ext cx="8156438" cy="885162"/>
            </a:xfrm>
            <a:custGeom>
              <a:avLst/>
              <a:gdLst/>
              <a:ahLst/>
              <a:cxnLst/>
              <a:rect l="l" t="t" r="r" b="b"/>
              <a:pathLst>
                <a:path w="123559" h="13409" extrusionOk="0">
                  <a:moveTo>
                    <a:pt x="59480" y="1"/>
                  </a:moveTo>
                  <a:cubicBezTo>
                    <a:pt x="49024" y="1"/>
                    <a:pt x="37822" y="187"/>
                    <a:pt x="26303" y="664"/>
                  </a:cubicBezTo>
                  <a:cubicBezTo>
                    <a:pt x="17729" y="1020"/>
                    <a:pt x="8981" y="1537"/>
                    <a:pt x="231" y="2260"/>
                  </a:cubicBezTo>
                  <a:cubicBezTo>
                    <a:pt x="153" y="2266"/>
                    <a:pt x="79" y="2272"/>
                    <a:pt x="1" y="2279"/>
                  </a:cubicBezTo>
                  <a:lnTo>
                    <a:pt x="1" y="13409"/>
                  </a:lnTo>
                  <a:lnTo>
                    <a:pt x="123559" y="13409"/>
                  </a:lnTo>
                  <a:lnTo>
                    <a:pt x="123559" y="2279"/>
                  </a:lnTo>
                  <a:cubicBezTo>
                    <a:pt x="123559" y="2279"/>
                    <a:pt x="123483" y="2273"/>
                    <a:pt x="123330" y="2260"/>
                  </a:cubicBezTo>
                  <a:cubicBezTo>
                    <a:pt x="120617" y="2043"/>
                    <a:pt x="94143" y="1"/>
                    <a:pt x="59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-193549" y="4247250"/>
              <a:ext cx="8167397" cy="896252"/>
            </a:xfrm>
            <a:custGeom>
              <a:avLst/>
              <a:gdLst/>
              <a:ahLst/>
              <a:cxnLst/>
              <a:rect l="l" t="t" r="r" b="b"/>
              <a:pathLst>
                <a:path w="123725" h="13577" extrusionOk="0">
                  <a:moveTo>
                    <a:pt x="59732" y="164"/>
                  </a:moveTo>
                  <a:cubicBezTo>
                    <a:pt x="93801" y="164"/>
                    <a:pt x="119781" y="2140"/>
                    <a:pt x="123406" y="2430"/>
                  </a:cubicBezTo>
                  <a:cubicBezTo>
                    <a:pt x="123471" y="2435"/>
                    <a:pt x="123520" y="2438"/>
                    <a:pt x="123559" y="2443"/>
                  </a:cubicBezTo>
                  <a:lnTo>
                    <a:pt x="123559" y="13413"/>
                  </a:lnTo>
                  <a:lnTo>
                    <a:pt x="163" y="13413"/>
                  </a:lnTo>
                  <a:lnTo>
                    <a:pt x="163" y="2440"/>
                  </a:lnTo>
                  <a:cubicBezTo>
                    <a:pt x="215" y="2437"/>
                    <a:pt x="266" y="2432"/>
                    <a:pt x="319" y="2430"/>
                  </a:cubicBezTo>
                  <a:cubicBezTo>
                    <a:pt x="8598" y="1746"/>
                    <a:pt x="17369" y="1207"/>
                    <a:pt x="26387" y="833"/>
                  </a:cubicBezTo>
                  <a:cubicBezTo>
                    <a:pt x="37991" y="351"/>
                    <a:pt x="49245" y="164"/>
                    <a:pt x="59732" y="164"/>
                  </a:cubicBezTo>
                  <a:close/>
                  <a:moveTo>
                    <a:pt x="59723" y="0"/>
                  </a:moveTo>
                  <a:cubicBezTo>
                    <a:pt x="49236" y="0"/>
                    <a:pt x="37983" y="187"/>
                    <a:pt x="26380" y="668"/>
                  </a:cubicBezTo>
                  <a:cubicBezTo>
                    <a:pt x="17359" y="1043"/>
                    <a:pt x="8586" y="1580"/>
                    <a:pt x="306" y="2265"/>
                  </a:cubicBezTo>
                  <a:cubicBezTo>
                    <a:pt x="234" y="2270"/>
                    <a:pt x="163" y="2277"/>
                    <a:pt x="91" y="2281"/>
                  </a:cubicBezTo>
                  <a:lnTo>
                    <a:pt x="76" y="2284"/>
                  </a:lnTo>
                  <a:cubicBezTo>
                    <a:pt x="32" y="2287"/>
                    <a:pt x="1" y="2322"/>
                    <a:pt x="1" y="2365"/>
                  </a:cubicBezTo>
                  <a:lnTo>
                    <a:pt x="1" y="13495"/>
                  </a:lnTo>
                  <a:cubicBezTo>
                    <a:pt x="1" y="13541"/>
                    <a:pt x="38" y="13577"/>
                    <a:pt x="83" y="13577"/>
                  </a:cubicBezTo>
                  <a:lnTo>
                    <a:pt x="123641" y="13577"/>
                  </a:lnTo>
                  <a:cubicBezTo>
                    <a:pt x="123687" y="13577"/>
                    <a:pt x="123724" y="13540"/>
                    <a:pt x="123724" y="13495"/>
                  </a:cubicBezTo>
                  <a:lnTo>
                    <a:pt x="123724" y="2365"/>
                  </a:lnTo>
                  <a:cubicBezTo>
                    <a:pt x="123724" y="2323"/>
                    <a:pt x="123691" y="2287"/>
                    <a:pt x="123648" y="2284"/>
                  </a:cubicBezTo>
                  <a:cubicBezTo>
                    <a:pt x="123648" y="2284"/>
                    <a:pt x="123572" y="2277"/>
                    <a:pt x="123418" y="2265"/>
                  </a:cubicBezTo>
                  <a:cubicBezTo>
                    <a:pt x="119794" y="1977"/>
                    <a:pt x="93803" y="0"/>
                    <a:pt x="59723" y="0"/>
                  </a:cubicBezTo>
                  <a:close/>
                </a:path>
              </a:pathLst>
            </a:custGeom>
            <a:solidFill>
              <a:srgbClr val="4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527103" y="4381056"/>
              <a:ext cx="1481321" cy="179686"/>
            </a:xfrm>
            <a:custGeom>
              <a:avLst/>
              <a:gdLst/>
              <a:ahLst/>
              <a:cxnLst/>
              <a:rect l="l" t="t" r="r" b="b"/>
              <a:pathLst>
                <a:path w="22440" h="2722" extrusionOk="0">
                  <a:moveTo>
                    <a:pt x="12041" y="0"/>
                  </a:moveTo>
                  <a:cubicBezTo>
                    <a:pt x="11954" y="0"/>
                    <a:pt x="11866" y="0"/>
                    <a:pt x="11779" y="1"/>
                  </a:cubicBezTo>
                  <a:cubicBezTo>
                    <a:pt x="10538" y="8"/>
                    <a:pt x="1" y="58"/>
                    <a:pt x="37" y="1025"/>
                  </a:cubicBezTo>
                  <a:cubicBezTo>
                    <a:pt x="66" y="1818"/>
                    <a:pt x="1012" y="2204"/>
                    <a:pt x="1795" y="2347"/>
                  </a:cubicBezTo>
                  <a:cubicBezTo>
                    <a:pt x="3407" y="2637"/>
                    <a:pt x="5043" y="2721"/>
                    <a:pt x="6683" y="2721"/>
                  </a:cubicBezTo>
                  <a:cubicBezTo>
                    <a:pt x="7793" y="2721"/>
                    <a:pt x="8904" y="2683"/>
                    <a:pt x="10011" y="2643"/>
                  </a:cubicBezTo>
                  <a:cubicBezTo>
                    <a:pt x="13007" y="2537"/>
                    <a:pt x="16006" y="2433"/>
                    <a:pt x="19002" y="2326"/>
                  </a:cubicBezTo>
                  <a:cubicBezTo>
                    <a:pt x="19397" y="2313"/>
                    <a:pt x="19810" y="2293"/>
                    <a:pt x="20153" y="2096"/>
                  </a:cubicBezTo>
                  <a:cubicBezTo>
                    <a:pt x="22440" y="770"/>
                    <a:pt x="16780" y="215"/>
                    <a:pt x="16270" y="175"/>
                  </a:cubicBezTo>
                  <a:cubicBezTo>
                    <a:pt x="14863" y="65"/>
                    <a:pt x="13454" y="0"/>
                    <a:pt x="12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6163469" y="4490689"/>
              <a:ext cx="1481387" cy="179686"/>
            </a:xfrm>
            <a:custGeom>
              <a:avLst/>
              <a:gdLst/>
              <a:ahLst/>
              <a:cxnLst/>
              <a:rect l="l" t="t" r="r" b="b"/>
              <a:pathLst>
                <a:path w="22441" h="2722" extrusionOk="0">
                  <a:moveTo>
                    <a:pt x="12041" y="0"/>
                  </a:moveTo>
                  <a:cubicBezTo>
                    <a:pt x="11953" y="0"/>
                    <a:pt x="11866" y="0"/>
                    <a:pt x="11778" y="1"/>
                  </a:cubicBezTo>
                  <a:cubicBezTo>
                    <a:pt x="10539" y="8"/>
                    <a:pt x="0" y="58"/>
                    <a:pt x="36" y="1025"/>
                  </a:cubicBezTo>
                  <a:cubicBezTo>
                    <a:pt x="65" y="1818"/>
                    <a:pt x="1013" y="2204"/>
                    <a:pt x="1796" y="2347"/>
                  </a:cubicBezTo>
                  <a:cubicBezTo>
                    <a:pt x="3408" y="2637"/>
                    <a:pt x="5044" y="2721"/>
                    <a:pt x="6684" y="2721"/>
                  </a:cubicBezTo>
                  <a:cubicBezTo>
                    <a:pt x="7794" y="2721"/>
                    <a:pt x="8905" y="2683"/>
                    <a:pt x="10012" y="2643"/>
                  </a:cubicBezTo>
                  <a:cubicBezTo>
                    <a:pt x="13008" y="2537"/>
                    <a:pt x="16005" y="2433"/>
                    <a:pt x="19002" y="2326"/>
                  </a:cubicBezTo>
                  <a:cubicBezTo>
                    <a:pt x="19396" y="2313"/>
                    <a:pt x="19811" y="2293"/>
                    <a:pt x="20152" y="2096"/>
                  </a:cubicBezTo>
                  <a:cubicBezTo>
                    <a:pt x="22441" y="770"/>
                    <a:pt x="16783" y="215"/>
                    <a:pt x="16271" y="175"/>
                  </a:cubicBezTo>
                  <a:cubicBezTo>
                    <a:pt x="14862" y="65"/>
                    <a:pt x="13455" y="0"/>
                    <a:pt x="12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-73737" y="4276493"/>
              <a:ext cx="7684317" cy="783304"/>
            </a:xfrm>
            <a:custGeom>
              <a:avLst/>
              <a:gdLst/>
              <a:ahLst/>
              <a:cxnLst/>
              <a:rect l="l" t="t" r="r" b="b"/>
              <a:pathLst>
                <a:path w="116407" h="11866" extrusionOk="0">
                  <a:moveTo>
                    <a:pt x="70936" y="395"/>
                  </a:moveTo>
                  <a:lnTo>
                    <a:pt x="70812" y="1434"/>
                  </a:lnTo>
                  <a:lnTo>
                    <a:pt x="70976" y="1454"/>
                  </a:lnTo>
                  <a:lnTo>
                    <a:pt x="71100" y="415"/>
                  </a:lnTo>
                  <a:lnTo>
                    <a:pt x="70936" y="395"/>
                  </a:lnTo>
                  <a:close/>
                  <a:moveTo>
                    <a:pt x="68593" y="1"/>
                  </a:moveTo>
                  <a:lnTo>
                    <a:pt x="68432" y="28"/>
                  </a:lnTo>
                  <a:lnTo>
                    <a:pt x="68671" y="1459"/>
                  </a:lnTo>
                  <a:lnTo>
                    <a:pt x="68832" y="1432"/>
                  </a:lnTo>
                  <a:lnTo>
                    <a:pt x="68593" y="1"/>
                  </a:lnTo>
                  <a:close/>
                  <a:moveTo>
                    <a:pt x="70034" y="261"/>
                  </a:moveTo>
                  <a:lnTo>
                    <a:pt x="69872" y="282"/>
                  </a:lnTo>
                  <a:lnTo>
                    <a:pt x="70027" y="1578"/>
                  </a:lnTo>
                  <a:lnTo>
                    <a:pt x="70191" y="1557"/>
                  </a:lnTo>
                  <a:lnTo>
                    <a:pt x="70034" y="261"/>
                  </a:lnTo>
                  <a:close/>
                  <a:moveTo>
                    <a:pt x="26002" y="2708"/>
                  </a:moveTo>
                  <a:lnTo>
                    <a:pt x="25853" y="2774"/>
                  </a:lnTo>
                  <a:cubicBezTo>
                    <a:pt x="25974" y="3041"/>
                    <a:pt x="26018" y="3347"/>
                    <a:pt x="25976" y="3637"/>
                  </a:cubicBezTo>
                  <a:lnTo>
                    <a:pt x="26139" y="3660"/>
                  </a:lnTo>
                  <a:cubicBezTo>
                    <a:pt x="26183" y="3340"/>
                    <a:pt x="26137" y="3002"/>
                    <a:pt x="26002" y="2708"/>
                  </a:cubicBezTo>
                  <a:close/>
                  <a:moveTo>
                    <a:pt x="111198" y="2708"/>
                  </a:moveTo>
                  <a:lnTo>
                    <a:pt x="111051" y="2774"/>
                  </a:lnTo>
                  <a:cubicBezTo>
                    <a:pt x="111172" y="3041"/>
                    <a:pt x="111216" y="3347"/>
                    <a:pt x="111174" y="3637"/>
                  </a:cubicBezTo>
                  <a:lnTo>
                    <a:pt x="111335" y="3660"/>
                  </a:lnTo>
                  <a:cubicBezTo>
                    <a:pt x="111381" y="3340"/>
                    <a:pt x="111334" y="3002"/>
                    <a:pt x="111198" y="2708"/>
                  </a:cubicBezTo>
                  <a:close/>
                  <a:moveTo>
                    <a:pt x="27420" y="2446"/>
                  </a:moveTo>
                  <a:lnTo>
                    <a:pt x="26889" y="3609"/>
                  </a:lnTo>
                  <a:lnTo>
                    <a:pt x="27039" y="3679"/>
                  </a:lnTo>
                  <a:lnTo>
                    <a:pt x="27570" y="2514"/>
                  </a:lnTo>
                  <a:lnTo>
                    <a:pt x="27420" y="2446"/>
                  </a:lnTo>
                  <a:close/>
                  <a:moveTo>
                    <a:pt x="112620" y="2446"/>
                  </a:moveTo>
                  <a:lnTo>
                    <a:pt x="112088" y="3609"/>
                  </a:lnTo>
                  <a:lnTo>
                    <a:pt x="112238" y="3679"/>
                  </a:lnTo>
                  <a:lnTo>
                    <a:pt x="112768" y="2514"/>
                  </a:lnTo>
                  <a:lnTo>
                    <a:pt x="112620" y="2446"/>
                  </a:lnTo>
                  <a:close/>
                  <a:moveTo>
                    <a:pt x="52117" y="2603"/>
                  </a:moveTo>
                  <a:lnTo>
                    <a:pt x="51953" y="2614"/>
                  </a:lnTo>
                  <a:cubicBezTo>
                    <a:pt x="51976" y="2960"/>
                    <a:pt x="51894" y="3317"/>
                    <a:pt x="51720" y="3615"/>
                  </a:cubicBezTo>
                  <a:lnTo>
                    <a:pt x="51861" y="3697"/>
                  </a:lnTo>
                  <a:cubicBezTo>
                    <a:pt x="52052" y="3370"/>
                    <a:pt x="52145" y="2982"/>
                    <a:pt x="52117" y="2603"/>
                  </a:cubicBezTo>
                  <a:close/>
                  <a:moveTo>
                    <a:pt x="49907" y="2735"/>
                  </a:moveTo>
                  <a:lnTo>
                    <a:pt x="49743" y="2744"/>
                  </a:lnTo>
                  <a:cubicBezTo>
                    <a:pt x="49763" y="3137"/>
                    <a:pt x="49908" y="3522"/>
                    <a:pt x="50153" y="3830"/>
                  </a:cubicBezTo>
                  <a:lnTo>
                    <a:pt x="50281" y="3728"/>
                  </a:lnTo>
                  <a:cubicBezTo>
                    <a:pt x="50058" y="3447"/>
                    <a:pt x="49924" y="3094"/>
                    <a:pt x="49907" y="2735"/>
                  </a:cubicBezTo>
                  <a:close/>
                  <a:moveTo>
                    <a:pt x="53412" y="2865"/>
                  </a:moveTo>
                  <a:lnTo>
                    <a:pt x="53246" y="2869"/>
                  </a:lnTo>
                  <a:cubicBezTo>
                    <a:pt x="53253" y="3211"/>
                    <a:pt x="53073" y="3550"/>
                    <a:pt x="52787" y="3733"/>
                  </a:cubicBezTo>
                  <a:lnTo>
                    <a:pt x="52876" y="3870"/>
                  </a:lnTo>
                  <a:cubicBezTo>
                    <a:pt x="53210" y="3654"/>
                    <a:pt x="53419" y="3261"/>
                    <a:pt x="53412" y="2865"/>
                  </a:cubicBezTo>
                  <a:close/>
                  <a:moveTo>
                    <a:pt x="24503" y="2717"/>
                  </a:moveTo>
                  <a:lnTo>
                    <a:pt x="24340" y="2745"/>
                  </a:lnTo>
                  <a:cubicBezTo>
                    <a:pt x="24425" y="3205"/>
                    <a:pt x="24634" y="3631"/>
                    <a:pt x="24946" y="3977"/>
                  </a:cubicBezTo>
                  <a:lnTo>
                    <a:pt x="25069" y="3867"/>
                  </a:lnTo>
                  <a:cubicBezTo>
                    <a:pt x="24781" y="3549"/>
                    <a:pt x="24579" y="3140"/>
                    <a:pt x="24503" y="2717"/>
                  </a:cubicBezTo>
                  <a:close/>
                  <a:moveTo>
                    <a:pt x="109701" y="2717"/>
                  </a:moveTo>
                  <a:lnTo>
                    <a:pt x="109539" y="2745"/>
                  </a:lnTo>
                  <a:cubicBezTo>
                    <a:pt x="109624" y="3205"/>
                    <a:pt x="109833" y="3631"/>
                    <a:pt x="110146" y="3977"/>
                  </a:cubicBezTo>
                  <a:lnTo>
                    <a:pt x="110268" y="3867"/>
                  </a:lnTo>
                  <a:cubicBezTo>
                    <a:pt x="109980" y="3549"/>
                    <a:pt x="109778" y="3140"/>
                    <a:pt x="109701" y="2717"/>
                  </a:cubicBezTo>
                  <a:close/>
                  <a:moveTo>
                    <a:pt x="3010" y="2983"/>
                  </a:moveTo>
                  <a:lnTo>
                    <a:pt x="2687" y="4265"/>
                  </a:lnTo>
                  <a:lnTo>
                    <a:pt x="2847" y="4301"/>
                  </a:lnTo>
                  <a:lnTo>
                    <a:pt x="3168" y="3023"/>
                  </a:lnTo>
                  <a:lnTo>
                    <a:pt x="3010" y="2983"/>
                  </a:lnTo>
                  <a:close/>
                  <a:moveTo>
                    <a:pt x="88208" y="2983"/>
                  </a:moveTo>
                  <a:lnTo>
                    <a:pt x="87887" y="4265"/>
                  </a:lnTo>
                  <a:lnTo>
                    <a:pt x="88047" y="4301"/>
                  </a:lnTo>
                  <a:lnTo>
                    <a:pt x="88366" y="3023"/>
                  </a:lnTo>
                  <a:lnTo>
                    <a:pt x="88208" y="2983"/>
                  </a:lnTo>
                  <a:close/>
                  <a:moveTo>
                    <a:pt x="14833" y="2990"/>
                  </a:moveTo>
                  <a:lnTo>
                    <a:pt x="14669" y="3010"/>
                  </a:lnTo>
                  <a:lnTo>
                    <a:pt x="14826" y="4306"/>
                  </a:lnTo>
                  <a:lnTo>
                    <a:pt x="14988" y="4286"/>
                  </a:lnTo>
                  <a:lnTo>
                    <a:pt x="14833" y="2990"/>
                  </a:lnTo>
                  <a:close/>
                  <a:moveTo>
                    <a:pt x="100031" y="2990"/>
                  </a:moveTo>
                  <a:lnTo>
                    <a:pt x="99868" y="3010"/>
                  </a:lnTo>
                  <a:lnTo>
                    <a:pt x="100023" y="4306"/>
                  </a:lnTo>
                  <a:lnTo>
                    <a:pt x="100188" y="4286"/>
                  </a:lnTo>
                  <a:lnTo>
                    <a:pt x="100031" y="2990"/>
                  </a:lnTo>
                  <a:close/>
                  <a:moveTo>
                    <a:pt x="16140" y="2861"/>
                  </a:moveTo>
                  <a:lnTo>
                    <a:pt x="15978" y="2875"/>
                  </a:lnTo>
                  <a:cubicBezTo>
                    <a:pt x="16022" y="3352"/>
                    <a:pt x="15942" y="3833"/>
                    <a:pt x="15743" y="4269"/>
                  </a:cubicBezTo>
                  <a:lnTo>
                    <a:pt x="15893" y="4337"/>
                  </a:lnTo>
                  <a:cubicBezTo>
                    <a:pt x="16103" y="3876"/>
                    <a:pt x="16189" y="3365"/>
                    <a:pt x="16140" y="2861"/>
                  </a:cubicBezTo>
                  <a:close/>
                  <a:moveTo>
                    <a:pt x="101340" y="2864"/>
                  </a:moveTo>
                  <a:lnTo>
                    <a:pt x="101176" y="2878"/>
                  </a:lnTo>
                  <a:cubicBezTo>
                    <a:pt x="101222" y="3355"/>
                    <a:pt x="101140" y="3834"/>
                    <a:pt x="100942" y="4270"/>
                  </a:cubicBezTo>
                  <a:lnTo>
                    <a:pt x="101092" y="4340"/>
                  </a:lnTo>
                  <a:cubicBezTo>
                    <a:pt x="101302" y="3879"/>
                    <a:pt x="101389" y="3368"/>
                    <a:pt x="101340" y="2864"/>
                  </a:cubicBezTo>
                  <a:close/>
                  <a:moveTo>
                    <a:pt x="1746" y="3247"/>
                  </a:moveTo>
                  <a:lnTo>
                    <a:pt x="1581" y="3265"/>
                  </a:lnTo>
                  <a:lnTo>
                    <a:pt x="1717" y="4435"/>
                  </a:lnTo>
                  <a:lnTo>
                    <a:pt x="1881" y="4414"/>
                  </a:lnTo>
                  <a:lnTo>
                    <a:pt x="1746" y="3247"/>
                  </a:lnTo>
                  <a:close/>
                  <a:moveTo>
                    <a:pt x="86943" y="3247"/>
                  </a:moveTo>
                  <a:lnTo>
                    <a:pt x="86779" y="3265"/>
                  </a:lnTo>
                  <a:lnTo>
                    <a:pt x="86915" y="4435"/>
                  </a:lnTo>
                  <a:lnTo>
                    <a:pt x="87077" y="4414"/>
                  </a:lnTo>
                  <a:lnTo>
                    <a:pt x="86943" y="3247"/>
                  </a:lnTo>
                  <a:close/>
                  <a:moveTo>
                    <a:pt x="13672" y="3127"/>
                  </a:moveTo>
                  <a:lnTo>
                    <a:pt x="13509" y="3131"/>
                  </a:lnTo>
                  <a:cubicBezTo>
                    <a:pt x="13524" y="3625"/>
                    <a:pt x="13616" y="4115"/>
                    <a:pt x="13780" y="4583"/>
                  </a:cubicBezTo>
                  <a:lnTo>
                    <a:pt x="13936" y="4530"/>
                  </a:lnTo>
                  <a:cubicBezTo>
                    <a:pt x="13776" y="4078"/>
                    <a:pt x="13686" y="3607"/>
                    <a:pt x="13672" y="3127"/>
                  </a:cubicBezTo>
                  <a:close/>
                  <a:moveTo>
                    <a:pt x="98871" y="3127"/>
                  </a:moveTo>
                  <a:lnTo>
                    <a:pt x="98709" y="3131"/>
                  </a:lnTo>
                  <a:cubicBezTo>
                    <a:pt x="98723" y="3625"/>
                    <a:pt x="98814" y="4115"/>
                    <a:pt x="98979" y="4583"/>
                  </a:cubicBezTo>
                  <a:lnTo>
                    <a:pt x="99135" y="4530"/>
                  </a:lnTo>
                  <a:cubicBezTo>
                    <a:pt x="98975" y="4078"/>
                    <a:pt x="98886" y="3607"/>
                    <a:pt x="98871" y="3127"/>
                  </a:cubicBezTo>
                  <a:close/>
                  <a:moveTo>
                    <a:pt x="156" y="3366"/>
                  </a:moveTo>
                  <a:lnTo>
                    <a:pt x="0" y="3418"/>
                  </a:lnTo>
                  <a:lnTo>
                    <a:pt x="385" y="4587"/>
                  </a:lnTo>
                  <a:lnTo>
                    <a:pt x="542" y="4537"/>
                  </a:lnTo>
                  <a:lnTo>
                    <a:pt x="156" y="3366"/>
                  </a:lnTo>
                  <a:close/>
                  <a:moveTo>
                    <a:pt x="85354" y="3366"/>
                  </a:moveTo>
                  <a:lnTo>
                    <a:pt x="85197" y="3418"/>
                  </a:lnTo>
                  <a:lnTo>
                    <a:pt x="85583" y="4587"/>
                  </a:lnTo>
                  <a:lnTo>
                    <a:pt x="85738" y="4537"/>
                  </a:lnTo>
                  <a:lnTo>
                    <a:pt x="85354" y="3366"/>
                  </a:lnTo>
                  <a:close/>
                  <a:moveTo>
                    <a:pt x="73927" y="4157"/>
                  </a:moveTo>
                  <a:lnTo>
                    <a:pt x="73764" y="4183"/>
                  </a:lnTo>
                  <a:cubicBezTo>
                    <a:pt x="73827" y="4561"/>
                    <a:pt x="73790" y="4953"/>
                    <a:pt x="73656" y="5313"/>
                  </a:cubicBezTo>
                  <a:lnTo>
                    <a:pt x="73810" y="5371"/>
                  </a:lnTo>
                  <a:cubicBezTo>
                    <a:pt x="73954" y="4983"/>
                    <a:pt x="73994" y="4564"/>
                    <a:pt x="73927" y="4157"/>
                  </a:cubicBezTo>
                  <a:close/>
                  <a:moveTo>
                    <a:pt x="72762" y="4535"/>
                  </a:moveTo>
                  <a:lnTo>
                    <a:pt x="72603" y="4580"/>
                  </a:lnTo>
                  <a:lnTo>
                    <a:pt x="72863" y="5489"/>
                  </a:lnTo>
                  <a:lnTo>
                    <a:pt x="73021" y="5444"/>
                  </a:lnTo>
                  <a:lnTo>
                    <a:pt x="72762" y="4535"/>
                  </a:lnTo>
                  <a:close/>
                  <a:moveTo>
                    <a:pt x="75590" y="4126"/>
                  </a:moveTo>
                  <a:lnTo>
                    <a:pt x="74850" y="5575"/>
                  </a:lnTo>
                  <a:lnTo>
                    <a:pt x="74995" y="5650"/>
                  </a:lnTo>
                  <a:lnTo>
                    <a:pt x="75736" y="4200"/>
                  </a:lnTo>
                  <a:lnTo>
                    <a:pt x="75590" y="4126"/>
                  </a:lnTo>
                  <a:close/>
                  <a:moveTo>
                    <a:pt x="39121" y="4416"/>
                  </a:moveTo>
                  <a:lnTo>
                    <a:pt x="38958" y="4442"/>
                  </a:lnTo>
                  <a:cubicBezTo>
                    <a:pt x="39026" y="4862"/>
                    <a:pt x="38991" y="5300"/>
                    <a:pt x="38860" y="5708"/>
                  </a:cubicBezTo>
                  <a:lnTo>
                    <a:pt x="39016" y="5758"/>
                  </a:lnTo>
                  <a:cubicBezTo>
                    <a:pt x="39155" y="5327"/>
                    <a:pt x="39191" y="4862"/>
                    <a:pt x="39121" y="4416"/>
                  </a:cubicBezTo>
                  <a:close/>
                  <a:moveTo>
                    <a:pt x="37984" y="4913"/>
                  </a:moveTo>
                  <a:lnTo>
                    <a:pt x="37828" y="4962"/>
                  </a:lnTo>
                  <a:lnTo>
                    <a:pt x="38111" y="5863"/>
                  </a:lnTo>
                  <a:lnTo>
                    <a:pt x="38267" y="5816"/>
                  </a:lnTo>
                  <a:lnTo>
                    <a:pt x="37984" y="4913"/>
                  </a:lnTo>
                  <a:close/>
                  <a:moveTo>
                    <a:pt x="36264" y="4921"/>
                  </a:moveTo>
                  <a:lnTo>
                    <a:pt x="36110" y="4976"/>
                  </a:lnTo>
                  <a:cubicBezTo>
                    <a:pt x="36264" y="5410"/>
                    <a:pt x="36491" y="5807"/>
                    <a:pt x="36783" y="6163"/>
                  </a:cubicBezTo>
                  <a:lnTo>
                    <a:pt x="36910" y="6058"/>
                  </a:lnTo>
                  <a:cubicBezTo>
                    <a:pt x="36629" y="5719"/>
                    <a:pt x="36412" y="5336"/>
                    <a:pt x="36264" y="4921"/>
                  </a:cubicBezTo>
                  <a:close/>
                  <a:moveTo>
                    <a:pt x="63640" y="5597"/>
                  </a:moveTo>
                  <a:lnTo>
                    <a:pt x="63640" y="6766"/>
                  </a:lnTo>
                  <a:lnTo>
                    <a:pt x="63805" y="6766"/>
                  </a:lnTo>
                  <a:lnTo>
                    <a:pt x="63805" y="5597"/>
                  </a:lnTo>
                  <a:close/>
                  <a:moveTo>
                    <a:pt x="62609" y="5592"/>
                  </a:moveTo>
                  <a:lnTo>
                    <a:pt x="62445" y="5608"/>
                  </a:lnTo>
                  <a:lnTo>
                    <a:pt x="62566" y="6778"/>
                  </a:lnTo>
                  <a:lnTo>
                    <a:pt x="62730" y="6762"/>
                  </a:lnTo>
                  <a:lnTo>
                    <a:pt x="62609" y="5592"/>
                  </a:lnTo>
                  <a:close/>
                  <a:moveTo>
                    <a:pt x="64854" y="5582"/>
                  </a:moveTo>
                  <a:lnTo>
                    <a:pt x="64467" y="6753"/>
                  </a:lnTo>
                  <a:lnTo>
                    <a:pt x="64624" y="6805"/>
                  </a:lnTo>
                  <a:lnTo>
                    <a:pt x="65011" y="5636"/>
                  </a:lnTo>
                  <a:lnTo>
                    <a:pt x="64854" y="5582"/>
                  </a:lnTo>
                  <a:close/>
                  <a:moveTo>
                    <a:pt x="32505" y="8187"/>
                  </a:moveTo>
                  <a:lnTo>
                    <a:pt x="32341" y="8196"/>
                  </a:lnTo>
                  <a:cubicBezTo>
                    <a:pt x="32360" y="8589"/>
                    <a:pt x="32282" y="8984"/>
                    <a:pt x="32113" y="9337"/>
                  </a:cubicBezTo>
                  <a:lnTo>
                    <a:pt x="32260" y="9406"/>
                  </a:lnTo>
                  <a:cubicBezTo>
                    <a:pt x="32440" y="9028"/>
                    <a:pt x="32525" y="8606"/>
                    <a:pt x="32505" y="8187"/>
                  </a:cubicBezTo>
                  <a:close/>
                  <a:moveTo>
                    <a:pt x="31043" y="8193"/>
                  </a:moveTo>
                  <a:lnTo>
                    <a:pt x="31043" y="9622"/>
                  </a:lnTo>
                  <a:lnTo>
                    <a:pt x="31208" y="9622"/>
                  </a:lnTo>
                  <a:lnTo>
                    <a:pt x="31208" y="8193"/>
                  </a:lnTo>
                  <a:close/>
                  <a:moveTo>
                    <a:pt x="116243" y="8193"/>
                  </a:moveTo>
                  <a:lnTo>
                    <a:pt x="116243" y="9622"/>
                  </a:lnTo>
                  <a:lnTo>
                    <a:pt x="116407" y="9622"/>
                  </a:lnTo>
                  <a:lnTo>
                    <a:pt x="116407" y="8193"/>
                  </a:lnTo>
                  <a:close/>
                  <a:moveTo>
                    <a:pt x="29778" y="8578"/>
                  </a:moveTo>
                  <a:lnTo>
                    <a:pt x="29615" y="8589"/>
                  </a:lnTo>
                  <a:cubicBezTo>
                    <a:pt x="29641" y="9020"/>
                    <a:pt x="29782" y="9437"/>
                    <a:pt x="30021" y="9797"/>
                  </a:cubicBezTo>
                  <a:lnTo>
                    <a:pt x="30158" y="9707"/>
                  </a:lnTo>
                  <a:cubicBezTo>
                    <a:pt x="29935" y="9370"/>
                    <a:pt x="29804" y="8981"/>
                    <a:pt x="29778" y="8578"/>
                  </a:cubicBezTo>
                  <a:close/>
                  <a:moveTo>
                    <a:pt x="114976" y="8578"/>
                  </a:moveTo>
                  <a:lnTo>
                    <a:pt x="114811" y="8589"/>
                  </a:lnTo>
                  <a:cubicBezTo>
                    <a:pt x="114839" y="9020"/>
                    <a:pt x="114978" y="9437"/>
                    <a:pt x="115219" y="9797"/>
                  </a:cubicBezTo>
                  <a:lnTo>
                    <a:pt x="115356" y="9707"/>
                  </a:lnTo>
                  <a:cubicBezTo>
                    <a:pt x="115133" y="9370"/>
                    <a:pt x="115000" y="8981"/>
                    <a:pt x="114976" y="8578"/>
                  </a:cubicBezTo>
                  <a:close/>
                  <a:moveTo>
                    <a:pt x="76340" y="8830"/>
                  </a:moveTo>
                  <a:lnTo>
                    <a:pt x="76215" y="10000"/>
                  </a:lnTo>
                  <a:lnTo>
                    <a:pt x="76378" y="10018"/>
                  </a:lnTo>
                  <a:lnTo>
                    <a:pt x="76504" y="8848"/>
                  </a:lnTo>
                  <a:lnTo>
                    <a:pt x="76340" y="8830"/>
                  </a:lnTo>
                  <a:close/>
                  <a:moveTo>
                    <a:pt x="18858" y="8833"/>
                  </a:moveTo>
                  <a:lnTo>
                    <a:pt x="18695" y="8861"/>
                  </a:lnTo>
                  <a:cubicBezTo>
                    <a:pt x="18766" y="9239"/>
                    <a:pt x="18740" y="9633"/>
                    <a:pt x="18623" y="10000"/>
                  </a:cubicBezTo>
                  <a:lnTo>
                    <a:pt x="18780" y="10051"/>
                  </a:lnTo>
                  <a:cubicBezTo>
                    <a:pt x="18904" y="9658"/>
                    <a:pt x="18931" y="9237"/>
                    <a:pt x="18858" y="8833"/>
                  </a:cubicBezTo>
                  <a:close/>
                  <a:moveTo>
                    <a:pt x="77550" y="8938"/>
                  </a:moveTo>
                  <a:lnTo>
                    <a:pt x="77030" y="9977"/>
                  </a:lnTo>
                  <a:lnTo>
                    <a:pt x="77177" y="10051"/>
                  </a:lnTo>
                  <a:lnTo>
                    <a:pt x="77697" y="9013"/>
                  </a:lnTo>
                  <a:lnTo>
                    <a:pt x="77550" y="8938"/>
                  </a:lnTo>
                  <a:close/>
                  <a:moveTo>
                    <a:pt x="104056" y="8833"/>
                  </a:moveTo>
                  <a:lnTo>
                    <a:pt x="103894" y="8861"/>
                  </a:lnTo>
                  <a:cubicBezTo>
                    <a:pt x="103965" y="9239"/>
                    <a:pt x="103939" y="9633"/>
                    <a:pt x="103822" y="10000"/>
                  </a:cubicBezTo>
                  <a:lnTo>
                    <a:pt x="103979" y="10051"/>
                  </a:lnTo>
                  <a:cubicBezTo>
                    <a:pt x="104103" y="9658"/>
                    <a:pt x="104131" y="9237"/>
                    <a:pt x="104056" y="8833"/>
                  </a:cubicBezTo>
                  <a:close/>
                  <a:moveTo>
                    <a:pt x="74835" y="9100"/>
                  </a:moveTo>
                  <a:lnTo>
                    <a:pt x="74671" y="9102"/>
                  </a:lnTo>
                  <a:cubicBezTo>
                    <a:pt x="74671" y="9499"/>
                    <a:pt x="74827" y="9898"/>
                    <a:pt x="75096" y="10191"/>
                  </a:cubicBezTo>
                  <a:lnTo>
                    <a:pt x="75217" y="10080"/>
                  </a:lnTo>
                  <a:cubicBezTo>
                    <a:pt x="74977" y="9815"/>
                    <a:pt x="74835" y="9459"/>
                    <a:pt x="74835" y="9100"/>
                  </a:cubicBezTo>
                  <a:close/>
                  <a:moveTo>
                    <a:pt x="20266" y="8844"/>
                  </a:moveTo>
                  <a:cubicBezTo>
                    <a:pt x="20265" y="9309"/>
                    <a:pt x="20103" y="9764"/>
                    <a:pt x="19810" y="10126"/>
                  </a:cubicBezTo>
                  <a:lnTo>
                    <a:pt x="19936" y="10231"/>
                  </a:lnTo>
                  <a:cubicBezTo>
                    <a:pt x="20256" y="9841"/>
                    <a:pt x="20430" y="9347"/>
                    <a:pt x="20430" y="8844"/>
                  </a:cubicBezTo>
                  <a:close/>
                  <a:moveTo>
                    <a:pt x="105464" y="8844"/>
                  </a:moveTo>
                  <a:cubicBezTo>
                    <a:pt x="105464" y="9309"/>
                    <a:pt x="105301" y="9764"/>
                    <a:pt x="105006" y="10126"/>
                  </a:cubicBezTo>
                  <a:lnTo>
                    <a:pt x="105134" y="10231"/>
                  </a:lnTo>
                  <a:cubicBezTo>
                    <a:pt x="105452" y="9841"/>
                    <a:pt x="105628" y="9347"/>
                    <a:pt x="105628" y="8844"/>
                  </a:cubicBezTo>
                  <a:close/>
                  <a:moveTo>
                    <a:pt x="3669" y="9092"/>
                  </a:moveTo>
                  <a:lnTo>
                    <a:pt x="3508" y="9116"/>
                  </a:lnTo>
                  <a:cubicBezTo>
                    <a:pt x="3571" y="9496"/>
                    <a:pt x="3533" y="9887"/>
                    <a:pt x="3400" y="10247"/>
                  </a:cubicBezTo>
                  <a:lnTo>
                    <a:pt x="3553" y="10304"/>
                  </a:lnTo>
                  <a:cubicBezTo>
                    <a:pt x="3697" y="9917"/>
                    <a:pt x="3737" y="9498"/>
                    <a:pt x="3669" y="9092"/>
                  </a:cubicBezTo>
                  <a:close/>
                  <a:moveTo>
                    <a:pt x="88867" y="9092"/>
                  </a:moveTo>
                  <a:lnTo>
                    <a:pt x="88705" y="9116"/>
                  </a:lnTo>
                  <a:cubicBezTo>
                    <a:pt x="88768" y="9496"/>
                    <a:pt x="88731" y="9887"/>
                    <a:pt x="88597" y="10247"/>
                  </a:cubicBezTo>
                  <a:lnTo>
                    <a:pt x="88751" y="10304"/>
                  </a:lnTo>
                  <a:cubicBezTo>
                    <a:pt x="88895" y="9917"/>
                    <a:pt x="88934" y="9498"/>
                    <a:pt x="88867" y="9092"/>
                  </a:cubicBezTo>
                  <a:close/>
                  <a:moveTo>
                    <a:pt x="5095" y="9093"/>
                  </a:moveTo>
                  <a:cubicBezTo>
                    <a:pt x="5030" y="9489"/>
                    <a:pt x="4889" y="9879"/>
                    <a:pt x="4683" y="10224"/>
                  </a:cubicBezTo>
                  <a:lnTo>
                    <a:pt x="4823" y="10307"/>
                  </a:lnTo>
                  <a:cubicBezTo>
                    <a:pt x="5039" y="9946"/>
                    <a:pt x="5189" y="9535"/>
                    <a:pt x="5258" y="9119"/>
                  </a:cubicBezTo>
                  <a:lnTo>
                    <a:pt x="5095" y="9093"/>
                  </a:lnTo>
                  <a:close/>
                  <a:moveTo>
                    <a:pt x="90294" y="9093"/>
                  </a:moveTo>
                  <a:cubicBezTo>
                    <a:pt x="90230" y="9489"/>
                    <a:pt x="90087" y="9879"/>
                    <a:pt x="89883" y="10224"/>
                  </a:cubicBezTo>
                  <a:lnTo>
                    <a:pt x="90022" y="10307"/>
                  </a:lnTo>
                  <a:cubicBezTo>
                    <a:pt x="90238" y="9946"/>
                    <a:pt x="90388" y="9535"/>
                    <a:pt x="90457" y="9119"/>
                  </a:cubicBezTo>
                  <a:lnTo>
                    <a:pt x="90294" y="9093"/>
                  </a:lnTo>
                  <a:close/>
                  <a:moveTo>
                    <a:pt x="1949" y="9492"/>
                  </a:moveTo>
                  <a:cubicBezTo>
                    <a:pt x="1953" y="9829"/>
                    <a:pt x="2052" y="10159"/>
                    <a:pt x="2234" y="10443"/>
                  </a:cubicBezTo>
                  <a:lnTo>
                    <a:pt x="2372" y="10355"/>
                  </a:lnTo>
                  <a:cubicBezTo>
                    <a:pt x="2211" y="10101"/>
                    <a:pt x="2118" y="9793"/>
                    <a:pt x="2114" y="9492"/>
                  </a:cubicBezTo>
                  <a:close/>
                  <a:moveTo>
                    <a:pt x="87147" y="9492"/>
                  </a:moveTo>
                  <a:cubicBezTo>
                    <a:pt x="87149" y="9829"/>
                    <a:pt x="87249" y="10159"/>
                    <a:pt x="87430" y="10443"/>
                  </a:cubicBezTo>
                  <a:lnTo>
                    <a:pt x="87570" y="10355"/>
                  </a:lnTo>
                  <a:cubicBezTo>
                    <a:pt x="87407" y="10101"/>
                    <a:pt x="87315" y="9793"/>
                    <a:pt x="87312" y="9492"/>
                  </a:cubicBezTo>
                  <a:close/>
                  <a:moveTo>
                    <a:pt x="16748" y="9348"/>
                  </a:moveTo>
                  <a:lnTo>
                    <a:pt x="16592" y="9404"/>
                  </a:lnTo>
                  <a:lnTo>
                    <a:pt x="17007" y="10563"/>
                  </a:lnTo>
                  <a:lnTo>
                    <a:pt x="17161" y="10507"/>
                  </a:lnTo>
                  <a:lnTo>
                    <a:pt x="16748" y="9348"/>
                  </a:lnTo>
                  <a:close/>
                  <a:moveTo>
                    <a:pt x="101946" y="9348"/>
                  </a:moveTo>
                  <a:lnTo>
                    <a:pt x="101792" y="9404"/>
                  </a:lnTo>
                  <a:lnTo>
                    <a:pt x="102205" y="10563"/>
                  </a:lnTo>
                  <a:lnTo>
                    <a:pt x="102361" y="10507"/>
                  </a:lnTo>
                  <a:lnTo>
                    <a:pt x="101946" y="9348"/>
                  </a:lnTo>
                  <a:close/>
                  <a:moveTo>
                    <a:pt x="52998" y="9975"/>
                  </a:moveTo>
                  <a:lnTo>
                    <a:pt x="52610" y="10755"/>
                  </a:lnTo>
                  <a:lnTo>
                    <a:pt x="52758" y="10828"/>
                  </a:lnTo>
                  <a:lnTo>
                    <a:pt x="53147" y="10048"/>
                  </a:lnTo>
                  <a:lnTo>
                    <a:pt x="52998" y="9975"/>
                  </a:lnTo>
                  <a:close/>
                  <a:moveTo>
                    <a:pt x="51707" y="9872"/>
                  </a:moveTo>
                  <a:lnTo>
                    <a:pt x="51544" y="10906"/>
                  </a:lnTo>
                  <a:lnTo>
                    <a:pt x="51707" y="10931"/>
                  </a:lnTo>
                  <a:lnTo>
                    <a:pt x="51868" y="9898"/>
                  </a:lnTo>
                  <a:lnTo>
                    <a:pt x="51707" y="9872"/>
                  </a:lnTo>
                  <a:close/>
                  <a:moveTo>
                    <a:pt x="50398" y="10129"/>
                  </a:moveTo>
                  <a:cubicBezTo>
                    <a:pt x="50340" y="10476"/>
                    <a:pt x="50445" y="10839"/>
                    <a:pt x="50680" y="11102"/>
                  </a:cubicBezTo>
                  <a:lnTo>
                    <a:pt x="50802" y="10993"/>
                  </a:lnTo>
                  <a:cubicBezTo>
                    <a:pt x="50604" y="10769"/>
                    <a:pt x="50510" y="10448"/>
                    <a:pt x="50560" y="10155"/>
                  </a:cubicBezTo>
                  <a:lnTo>
                    <a:pt x="50398" y="10129"/>
                  </a:lnTo>
                  <a:close/>
                  <a:moveTo>
                    <a:pt x="67333" y="10762"/>
                  </a:moveTo>
                  <a:lnTo>
                    <a:pt x="67174" y="10805"/>
                  </a:lnTo>
                  <a:lnTo>
                    <a:pt x="67421" y="11717"/>
                  </a:lnTo>
                  <a:lnTo>
                    <a:pt x="67579" y="11674"/>
                  </a:lnTo>
                  <a:lnTo>
                    <a:pt x="67333" y="10762"/>
                  </a:lnTo>
                  <a:close/>
                  <a:moveTo>
                    <a:pt x="68576" y="10661"/>
                  </a:moveTo>
                  <a:lnTo>
                    <a:pt x="68576" y="11829"/>
                  </a:lnTo>
                  <a:lnTo>
                    <a:pt x="68738" y="11829"/>
                  </a:lnTo>
                  <a:lnTo>
                    <a:pt x="68738" y="10661"/>
                  </a:lnTo>
                  <a:close/>
                  <a:moveTo>
                    <a:pt x="65626" y="10749"/>
                  </a:moveTo>
                  <a:lnTo>
                    <a:pt x="65479" y="10821"/>
                  </a:lnTo>
                  <a:lnTo>
                    <a:pt x="65986" y="11865"/>
                  </a:lnTo>
                  <a:lnTo>
                    <a:pt x="66133" y="11793"/>
                  </a:lnTo>
                  <a:lnTo>
                    <a:pt x="65626" y="107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91" name="Google Shape;1591;p34"/>
          <p:cNvGrpSpPr/>
          <p:nvPr/>
        </p:nvGrpSpPr>
        <p:grpSpPr>
          <a:xfrm rot="-690930" flipH="1">
            <a:off x="6987325" y="2826112"/>
            <a:ext cx="1952026" cy="1903414"/>
            <a:chOff x="209519" y="3085077"/>
            <a:chExt cx="1733490" cy="1690320"/>
          </a:xfrm>
        </p:grpSpPr>
        <p:sp>
          <p:nvSpPr>
            <p:cNvPr id="1592" name="Google Shape;1592;p34"/>
            <p:cNvSpPr/>
            <p:nvPr/>
          </p:nvSpPr>
          <p:spPr>
            <a:xfrm>
              <a:off x="220040" y="3452682"/>
              <a:ext cx="1712071" cy="675771"/>
            </a:xfrm>
            <a:custGeom>
              <a:avLst/>
              <a:gdLst/>
              <a:ahLst/>
              <a:cxnLst/>
              <a:rect l="l" t="t" r="r" b="b"/>
              <a:pathLst>
                <a:path w="36290" h="14324" extrusionOk="0">
                  <a:moveTo>
                    <a:pt x="10561" y="0"/>
                  </a:moveTo>
                  <a:cubicBezTo>
                    <a:pt x="8880" y="0"/>
                    <a:pt x="4984" y="2631"/>
                    <a:pt x="4403" y="3053"/>
                  </a:cubicBezTo>
                  <a:cubicBezTo>
                    <a:pt x="4179" y="3216"/>
                    <a:pt x="3963" y="3381"/>
                    <a:pt x="3749" y="3554"/>
                  </a:cubicBezTo>
                  <a:cubicBezTo>
                    <a:pt x="2374" y="4664"/>
                    <a:pt x="1181" y="6019"/>
                    <a:pt x="460" y="7625"/>
                  </a:cubicBezTo>
                  <a:cubicBezTo>
                    <a:pt x="177" y="8253"/>
                    <a:pt x="0" y="9072"/>
                    <a:pt x="480" y="9566"/>
                  </a:cubicBezTo>
                  <a:cubicBezTo>
                    <a:pt x="687" y="9778"/>
                    <a:pt x="974" y="9871"/>
                    <a:pt x="1270" y="9871"/>
                  </a:cubicBezTo>
                  <a:cubicBezTo>
                    <a:pt x="1543" y="9871"/>
                    <a:pt x="1824" y="9792"/>
                    <a:pt x="2058" y="9653"/>
                  </a:cubicBezTo>
                  <a:cubicBezTo>
                    <a:pt x="2496" y="9393"/>
                    <a:pt x="2807" y="8976"/>
                    <a:pt x="3095" y="8551"/>
                  </a:cubicBezTo>
                  <a:cubicBezTo>
                    <a:pt x="3128" y="8502"/>
                    <a:pt x="3161" y="8452"/>
                    <a:pt x="3196" y="8401"/>
                  </a:cubicBezTo>
                  <a:lnTo>
                    <a:pt x="3196" y="8401"/>
                  </a:lnTo>
                  <a:cubicBezTo>
                    <a:pt x="3180" y="8446"/>
                    <a:pt x="3160" y="8489"/>
                    <a:pt x="3143" y="8535"/>
                  </a:cubicBezTo>
                  <a:cubicBezTo>
                    <a:pt x="2878" y="9183"/>
                    <a:pt x="2628" y="9861"/>
                    <a:pt x="2705" y="10554"/>
                  </a:cubicBezTo>
                  <a:cubicBezTo>
                    <a:pt x="2784" y="11278"/>
                    <a:pt x="3352" y="12002"/>
                    <a:pt x="4075" y="12002"/>
                  </a:cubicBezTo>
                  <a:cubicBezTo>
                    <a:pt x="4091" y="12002"/>
                    <a:pt x="4107" y="12002"/>
                    <a:pt x="4123" y="12001"/>
                  </a:cubicBezTo>
                  <a:cubicBezTo>
                    <a:pt x="4853" y="11970"/>
                    <a:pt x="5347" y="11265"/>
                    <a:pt x="5723" y="10639"/>
                  </a:cubicBezTo>
                  <a:cubicBezTo>
                    <a:pt x="5815" y="10484"/>
                    <a:pt x="5907" y="10329"/>
                    <a:pt x="6001" y="10174"/>
                  </a:cubicBezTo>
                  <a:cubicBezTo>
                    <a:pt x="6030" y="10128"/>
                    <a:pt x="6056" y="10080"/>
                    <a:pt x="6085" y="10034"/>
                  </a:cubicBezTo>
                  <a:lnTo>
                    <a:pt x="6085" y="10034"/>
                  </a:lnTo>
                  <a:cubicBezTo>
                    <a:pt x="5889" y="10547"/>
                    <a:pt x="5732" y="11080"/>
                    <a:pt x="5763" y="11625"/>
                  </a:cubicBezTo>
                  <a:cubicBezTo>
                    <a:pt x="5799" y="12250"/>
                    <a:pt x="6139" y="12894"/>
                    <a:pt x="6723" y="13116"/>
                  </a:cubicBezTo>
                  <a:cubicBezTo>
                    <a:pt x="6873" y="13173"/>
                    <a:pt x="7026" y="13199"/>
                    <a:pt x="7179" y="13199"/>
                  </a:cubicBezTo>
                  <a:cubicBezTo>
                    <a:pt x="7824" y="13199"/>
                    <a:pt x="8466" y="12741"/>
                    <a:pt x="8898" y="12222"/>
                  </a:cubicBezTo>
                  <a:cubicBezTo>
                    <a:pt x="9421" y="11595"/>
                    <a:pt x="9891" y="11036"/>
                    <a:pt x="10098" y="10217"/>
                  </a:cubicBezTo>
                  <a:lnTo>
                    <a:pt x="10098" y="10217"/>
                  </a:lnTo>
                  <a:cubicBezTo>
                    <a:pt x="10098" y="10966"/>
                    <a:pt x="10094" y="11856"/>
                    <a:pt x="10193" y="12596"/>
                  </a:cubicBezTo>
                  <a:cubicBezTo>
                    <a:pt x="10292" y="13352"/>
                    <a:pt x="10828" y="14110"/>
                    <a:pt x="11586" y="14199"/>
                  </a:cubicBezTo>
                  <a:cubicBezTo>
                    <a:pt x="11637" y="14205"/>
                    <a:pt x="11689" y="14208"/>
                    <a:pt x="11740" y="14208"/>
                  </a:cubicBezTo>
                  <a:cubicBezTo>
                    <a:pt x="12123" y="14208"/>
                    <a:pt x="12492" y="14039"/>
                    <a:pt x="12788" y="13781"/>
                  </a:cubicBezTo>
                  <a:cubicBezTo>
                    <a:pt x="12870" y="13840"/>
                    <a:pt x="12958" y="13894"/>
                    <a:pt x="13057" y="13938"/>
                  </a:cubicBezTo>
                  <a:cubicBezTo>
                    <a:pt x="13256" y="14029"/>
                    <a:pt x="13471" y="14071"/>
                    <a:pt x="13686" y="14071"/>
                  </a:cubicBezTo>
                  <a:cubicBezTo>
                    <a:pt x="14310" y="14071"/>
                    <a:pt x="14943" y="13718"/>
                    <a:pt x="15225" y="13159"/>
                  </a:cubicBezTo>
                  <a:cubicBezTo>
                    <a:pt x="15248" y="13112"/>
                    <a:pt x="15269" y="13066"/>
                    <a:pt x="15287" y="13017"/>
                  </a:cubicBezTo>
                  <a:lnTo>
                    <a:pt x="15287" y="13017"/>
                  </a:lnTo>
                  <a:cubicBezTo>
                    <a:pt x="15284" y="13051"/>
                    <a:pt x="15284" y="13087"/>
                    <a:pt x="15284" y="13120"/>
                  </a:cubicBezTo>
                  <a:cubicBezTo>
                    <a:pt x="15293" y="13774"/>
                    <a:pt x="15959" y="14317"/>
                    <a:pt x="16625" y="14317"/>
                  </a:cubicBezTo>
                  <a:cubicBezTo>
                    <a:pt x="16652" y="14317"/>
                    <a:pt x="16678" y="14316"/>
                    <a:pt x="16705" y="14314"/>
                  </a:cubicBezTo>
                  <a:cubicBezTo>
                    <a:pt x="17432" y="14267"/>
                    <a:pt x="18049" y="13703"/>
                    <a:pt x="18354" y="13044"/>
                  </a:cubicBezTo>
                  <a:cubicBezTo>
                    <a:pt x="18391" y="12959"/>
                    <a:pt x="18427" y="12874"/>
                    <a:pt x="18459" y="12788"/>
                  </a:cubicBezTo>
                  <a:cubicBezTo>
                    <a:pt x="18492" y="12881"/>
                    <a:pt x="18532" y="12975"/>
                    <a:pt x="18576" y="13067"/>
                  </a:cubicBezTo>
                  <a:cubicBezTo>
                    <a:pt x="18887" y="13724"/>
                    <a:pt x="19509" y="14279"/>
                    <a:pt x="20236" y="14321"/>
                  </a:cubicBezTo>
                  <a:cubicBezTo>
                    <a:pt x="20259" y="14323"/>
                    <a:pt x="20281" y="14323"/>
                    <a:pt x="20304" y="14323"/>
                  </a:cubicBezTo>
                  <a:cubicBezTo>
                    <a:pt x="20974" y="14323"/>
                    <a:pt x="21643" y="13772"/>
                    <a:pt x="21647" y="13114"/>
                  </a:cubicBezTo>
                  <a:cubicBezTo>
                    <a:pt x="21647" y="13080"/>
                    <a:pt x="21644" y="13044"/>
                    <a:pt x="21641" y="13009"/>
                  </a:cubicBezTo>
                  <a:lnTo>
                    <a:pt x="21641" y="13009"/>
                  </a:lnTo>
                  <a:cubicBezTo>
                    <a:pt x="21662" y="13058"/>
                    <a:pt x="21683" y="13104"/>
                    <a:pt x="21706" y="13150"/>
                  </a:cubicBezTo>
                  <a:cubicBezTo>
                    <a:pt x="21989" y="13702"/>
                    <a:pt x="22617" y="14048"/>
                    <a:pt x="23236" y="14048"/>
                  </a:cubicBezTo>
                  <a:cubicBezTo>
                    <a:pt x="23411" y="14048"/>
                    <a:pt x="23586" y="14020"/>
                    <a:pt x="23753" y="13961"/>
                  </a:cubicBezTo>
                  <a:cubicBezTo>
                    <a:pt x="23998" y="14112"/>
                    <a:pt x="24273" y="14203"/>
                    <a:pt x="24555" y="14203"/>
                  </a:cubicBezTo>
                  <a:cubicBezTo>
                    <a:pt x="24605" y="14203"/>
                    <a:pt x="24655" y="14200"/>
                    <a:pt x="24704" y="14195"/>
                  </a:cubicBezTo>
                  <a:cubicBezTo>
                    <a:pt x="25461" y="14104"/>
                    <a:pt x="25999" y="13348"/>
                    <a:pt x="26098" y="12590"/>
                  </a:cubicBezTo>
                  <a:cubicBezTo>
                    <a:pt x="26133" y="12320"/>
                    <a:pt x="26126" y="12050"/>
                    <a:pt x="26091" y="11782"/>
                  </a:cubicBezTo>
                  <a:cubicBezTo>
                    <a:pt x="26029" y="11297"/>
                    <a:pt x="25878" y="10819"/>
                    <a:pt x="25730" y="10351"/>
                  </a:cubicBezTo>
                  <a:lnTo>
                    <a:pt x="25730" y="10351"/>
                  </a:lnTo>
                  <a:cubicBezTo>
                    <a:pt x="26317" y="10710"/>
                    <a:pt x="26698" y="11301"/>
                    <a:pt x="27114" y="11859"/>
                  </a:cubicBezTo>
                  <a:cubicBezTo>
                    <a:pt x="27203" y="11981"/>
                    <a:pt x="27297" y="12101"/>
                    <a:pt x="27393" y="12216"/>
                  </a:cubicBezTo>
                  <a:cubicBezTo>
                    <a:pt x="27827" y="12735"/>
                    <a:pt x="28469" y="13193"/>
                    <a:pt x="29113" y="13193"/>
                  </a:cubicBezTo>
                  <a:cubicBezTo>
                    <a:pt x="29266" y="13193"/>
                    <a:pt x="29419" y="13167"/>
                    <a:pt x="29569" y="13110"/>
                  </a:cubicBezTo>
                  <a:cubicBezTo>
                    <a:pt x="30154" y="12888"/>
                    <a:pt x="30492" y="12245"/>
                    <a:pt x="30528" y="11620"/>
                  </a:cubicBezTo>
                  <a:cubicBezTo>
                    <a:pt x="30561" y="11075"/>
                    <a:pt x="30401" y="10541"/>
                    <a:pt x="30205" y="10028"/>
                  </a:cubicBezTo>
                  <a:lnTo>
                    <a:pt x="30205" y="10028"/>
                  </a:lnTo>
                  <a:cubicBezTo>
                    <a:pt x="30234" y="10076"/>
                    <a:pt x="30262" y="10122"/>
                    <a:pt x="30290" y="10170"/>
                  </a:cubicBezTo>
                  <a:cubicBezTo>
                    <a:pt x="30383" y="10324"/>
                    <a:pt x="30473" y="10479"/>
                    <a:pt x="30568" y="10633"/>
                  </a:cubicBezTo>
                  <a:cubicBezTo>
                    <a:pt x="30944" y="11261"/>
                    <a:pt x="31437" y="11964"/>
                    <a:pt x="32168" y="11996"/>
                  </a:cubicBezTo>
                  <a:cubicBezTo>
                    <a:pt x="32184" y="11996"/>
                    <a:pt x="32200" y="11997"/>
                    <a:pt x="32216" y="11997"/>
                  </a:cubicBezTo>
                  <a:cubicBezTo>
                    <a:pt x="32937" y="11997"/>
                    <a:pt x="33506" y="11272"/>
                    <a:pt x="33587" y="10548"/>
                  </a:cubicBezTo>
                  <a:cubicBezTo>
                    <a:pt x="33665" y="9856"/>
                    <a:pt x="33414" y="9177"/>
                    <a:pt x="33149" y="8529"/>
                  </a:cubicBezTo>
                  <a:cubicBezTo>
                    <a:pt x="33132" y="8485"/>
                    <a:pt x="33112" y="8442"/>
                    <a:pt x="33093" y="8395"/>
                  </a:cubicBezTo>
                  <a:lnTo>
                    <a:pt x="33093" y="8395"/>
                  </a:lnTo>
                  <a:cubicBezTo>
                    <a:pt x="33127" y="8444"/>
                    <a:pt x="33162" y="8495"/>
                    <a:pt x="33194" y="8545"/>
                  </a:cubicBezTo>
                  <a:cubicBezTo>
                    <a:pt x="33482" y="8970"/>
                    <a:pt x="33794" y="9388"/>
                    <a:pt x="34230" y="9647"/>
                  </a:cubicBezTo>
                  <a:cubicBezTo>
                    <a:pt x="34466" y="9786"/>
                    <a:pt x="34747" y="9865"/>
                    <a:pt x="35021" y="9865"/>
                  </a:cubicBezTo>
                  <a:cubicBezTo>
                    <a:pt x="35317" y="9865"/>
                    <a:pt x="35603" y="9772"/>
                    <a:pt x="35810" y="9560"/>
                  </a:cubicBezTo>
                  <a:cubicBezTo>
                    <a:pt x="36290" y="9068"/>
                    <a:pt x="36114" y="8249"/>
                    <a:pt x="35827" y="7625"/>
                  </a:cubicBezTo>
                  <a:cubicBezTo>
                    <a:pt x="35106" y="6019"/>
                    <a:pt x="33914" y="4664"/>
                    <a:pt x="32538" y="3554"/>
                  </a:cubicBezTo>
                  <a:cubicBezTo>
                    <a:pt x="32325" y="3381"/>
                    <a:pt x="32106" y="3216"/>
                    <a:pt x="31886" y="3053"/>
                  </a:cubicBezTo>
                  <a:cubicBezTo>
                    <a:pt x="31303" y="2631"/>
                    <a:pt x="27407" y="1"/>
                    <a:pt x="25726" y="1"/>
                  </a:cubicBezTo>
                  <a:cubicBezTo>
                    <a:pt x="25188" y="1"/>
                    <a:pt x="24877" y="270"/>
                    <a:pt x="24974" y="966"/>
                  </a:cubicBezTo>
                  <a:cubicBezTo>
                    <a:pt x="25031" y="1382"/>
                    <a:pt x="25250" y="1755"/>
                    <a:pt x="25466" y="2115"/>
                  </a:cubicBezTo>
                  <a:cubicBezTo>
                    <a:pt x="25682" y="2478"/>
                    <a:pt x="25900" y="2843"/>
                    <a:pt x="26119" y="3206"/>
                  </a:cubicBezTo>
                  <a:cubicBezTo>
                    <a:pt x="25421" y="2346"/>
                    <a:pt x="24122" y="813"/>
                    <a:pt x="23204" y="813"/>
                  </a:cubicBezTo>
                  <a:cubicBezTo>
                    <a:pt x="22738" y="813"/>
                    <a:pt x="22371" y="1207"/>
                    <a:pt x="22230" y="2284"/>
                  </a:cubicBezTo>
                  <a:cubicBezTo>
                    <a:pt x="22166" y="2785"/>
                    <a:pt x="22112" y="3289"/>
                    <a:pt x="22074" y="3793"/>
                  </a:cubicBezTo>
                  <a:cubicBezTo>
                    <a:pt x="21879" y="3440"/>
                    <a:pt x="21685" y="3089"/>
                    <a:pt x="21489" y="2740"/>
                  </a:cubicBezTo>
                  <a:cubicBezTo>
                    <a:pt x="21464" y="2699"/>
                    <a:pt x="21440" y="2655"/>
                    <a:pt x="21414" y="2614"/>
                  </a:cubicBezTo>
                  <a:cubicBezTo>
                    <a:pt x="21065" y="2042"/>
                    <a:pt x="20484" y="1414"/>
                    <a:pt x="19930" y="1414"/>
                  </a:cubicBezTo>
                  <a:cubicBezTo>
                    <a:pt x="19619" y="1414"/>
                    <a:pt x="19317" y="1612"/>
                    <a:pt x="19070" y="2128"/>
                  </a:cubicBezTo>
                  <a:cubicBezTo>
                    <a:pt x="18566" y="3177"/>
                    <a:pt x="18532" y="4718"/>
                    <a:pt x="18433" y="5947"/>
                  </a:cubicBezTo>
                  <a:cubicBezTo>
                    <a:pt x="18321" y="4716"/>
                    <a:pt x="18278" y="3161"/>
                    <a:pt x="17761" y="2110"/>
                  </a:cubicBezTo>
                  <a:cubicBezTo>
                    <a:pt x="17509" y="1600"/>
                    <a:pt x="17208" y="1404"/>
                    <a:pt x="16899" y="1404"/>
                  </a:cubicBezTo>
                  <a:cubicBezTo>
                    <a:pt x="16343" y="1404"/>
                    <a:pt x="15764" y="2040"/>
                    <a:pt x="15419" y="2618"/>
                  </a:cubicBezTo>
                  <a:cubicBezTo>
                    <a:pt x="15393" y="2658"/>
                    <a:pt x="15369" y="2701"/>
                    <a:pt x="15344" y="2743"/>
                  </a:cubicBezTo>
                  <a:cubicBezTo>
                    <a:pt x="15003" y="3368"/>
                    <a:pt x="14663" y="3995"/>
                    <a:pt x="14333" y="4630"/>
                  </a:cubicBezTo>
                  <a:cubicBezTo>
                    <a:pt x="14313" y="4667"/>
                    <a:pt x="14293" y="4707"/>
                    <a:pt x="14274" y="4745"/>
                  </a:cubicBezTo>
                  <a:cubicBezTo>
                    <a:pt x="14235" y="3923"/>
                    <a:pt x="14163" y="3102"/>
                    <a:pt x="14058" y="2284"/>
                  </a:cubicBezTo>
                  <a:cubicBezTo>
                    <a:pt x="13918" y="1207"/>
                    <a:pt x="13550" y="813"/>
                    <a:pt x="13085" y="813"/>
                  </a:cubicBezTo>
                  <a:cubicBezTo>
                    <a:pt x="12167" y="813"/>
                    <a:pt x="10867" y="2346"/>
                    <a:pt x="10170" y="3206"/>
                  </a:cubicBezTo>
                  <a:cubicBezTo>
                    <a:pt x="10386" y="2843"/>
                    <a:pt x="10603" y="2478"/>
                    <a:pt x="10821" y="2115"/>
                  </a:cubicBezTo>
                  <a:cubicBezTo>
                    <a:pt x="11037" y="1755"/>
                    <a:pt x="11257" y="1382"/>
                    <a:pt x="11315" y="966"/>
                  </a:cubicBezTo>
                  <a:cubicBezTo>
                    <a:pt x="11411" y="270"/>
                    <a:pt x="11099" y="0"/>
                    <a:pt x="10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1499250" y="3731452"/>
              <a:ext cx="213620" cy="343641"/>
            </a:xfrm>
            <a:custGeom>
              <a:avLst/>
              <a:gdLst/>
              <a:ahLst/>
              <a:cxnLst/>
              <a:rect l="l" t="t" r="r" b="b"/>
              <a:pathLst>
                <a:path w="4528" h="7284" extrusionOk="0">
                  <a:moveTo>
                    <a:pt x="985" y="1"/>
                  </a:moveTo>
                  <a:lnTo>
                    <a:pt x="985" y="1"/>
                  </a:lnTo>
                  <a:cubicBezTo>
                    <a:pt x="344" y="1550"/>
                    <a:pt x="4528" y="3444"/>
                    <a:pt x="2006" y="5542"/>
                  </a:cubicBezTo>
                  <a:cubicBezTo>
                    <a:pt x="1616" y="5867"/>
                    <a:pt x="1110" y="6026"/>
                    <a:pt x="603" y="6026"/>
                  </a:cubicBezTo>
                  <a:cubicBezTo>
                    <a:pt x="400" y="6026"/>
                    <a:pt x="196" y="6000"/>
                    <a:pt x="0" y="5950"/>
                  </a:cubicBezTo>
                  <a:lnTo>
                    <a:pt x="0" y="5950"/>
                  </a:lnTo>
                  <a:cubicBezTo>
                    <a:pt x="91" y="6071"/>
                    <a:pt x="184" y="6192"/>
                    <a:pt x="280" y="6307"/>
                  </a:cubicBezTo>
                  <a:cubicBezTo>
                    <a:pt x="712" y="6826"/>
                    <a:pt x="1354" y="7284"/>
                    <a:pt x="1999" y="7284"/>
                  </a:cubicBezTo>
                  <a:cubicBezTo>
                    <a:pt x="2152" y="7284"/>
                    <a:pt x="2305" y="7258"/>
                    <a:pt x="2455" y="7201"/>
                  </a:cubicBezTo>
                  <a:cubicBezTo>
                    <a:pt x="3039" y="6979"/>
                    <a:pt x="3379" y="6336"/>
                    <a:pt x="3415" y="5711"/>
                  </a:cubicBezTo>
                  <a:cubicBezTo>
                    <a:pt x="3451" y="5089"/>
                    <a:pt x="3239" y="4479"/>
                    <a:pt x="3007" y="3901"/>
                  </a:cubicBezTo>
                  <a:cubicBezTo>
                    <a:pt x="2460" y="2540"/>
                    <a:pt x="1776" y="1236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988085" y="4102831"/>
              <a:ext cx="142618" cy="662985"/>
            </a:xfrm>
            <a:custGeom>
              <a:avLst/>
              <a:gdLst/>
              <a:ahLst/>
              <a:cxnLst/>
              <a:rect l="l" t="t" r="r" b="b"/>
              <a:pathLst>
                <a:path w="3023" h="14053" extrusionOk="0">
                  <a:moveTo>
                    <a:pt x="1695" y="0"/>
                  </a:moveTo>
                  <a:cubicBezTo>
                    <a:pt x="1682" y="12"/>
                    <a:pt x="1668" y="22"/>
                    <a:pt x="1655" y="32"/>
                  </a:cubicBezTo>
                  <a:cubicBezTo>
                    <a:pt x="1568" y="94"/>
                    <a:pt x="1475" y="147"/>
                    <a:pt x="1391" y="213"/>
                  </a:cubicBezTo>
                  <a:cubicBezTo>
                    <a:pt x="1175" y="431"/>
                    <a:pt x="988" y="661"/>
                    <a:pt x="686" y="771"/>
                  </a:cubicBezTo>
                  <a:cubicBezTo>
                    <a:pt x="618" y="797"/>
                    <a:pt x="549" y="807"/>
                    <a:pt x="481" y="810"/>
                  </a:cubicBezTo>
                  <a:cubicBezTo>
                    <a:pt x="350" y="1756"/>
                    <a:pt x="258" y="2710"/>
                    <a:pt x="202" y="3668"/>
                  </a:cubicBezTo>
                  <a:cubicBezTo>
                    <a:pt x="0" y="7131"/>
                    <a:pt x="300" y="10641"/>
                    <a:pt x="1106" y="14052"/>
                  </a:cubicBezTo>
                  <a:lnTo>
                    <a:pt x="1185" y="14031"/>
                  </a:lnTo>
                  <a:lnTo>
                    <a:pt x="3023" y="13534"/>
                  </a:lnTo>
                  <a:cubicBezTo>
                    <a:pt x="1718" y="9278"/>
                    <a:pt x="1252" y="4729"/>
                    <a:pt x="1671" y="236"/>
                  </a:cubicBezTo>
                  <a:cubicBezTo>
                    <a:pt x="1678" y="157"/>
                    <a:pt x="1685" y="79"/>
                    <a:pt x="1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997521" y="4110757"/>
              <a:ext cx="133135" cy="654116"/>
            </a:xfrm>
            <a:custGeom>
              <a:avLst/>
              <a:gdLst/>
              <a:ahLst/>
              <a:cxnLst/>
              <a:rect l="l" t="t" r="r" b="b"/>
              <a:pathLst>
                <a:path w="2822" h="13865" extrusionOk="0">
                  <a:moveTo>
                    <a:pt x="1347" y="1"/>
                  </a:moveTo>
                  <a:cubicBezTo>
                    <a:pt x="1097" y="282"/>
                    <a:pt x="757" y="488"/>
                    <a:pt x="386" y="488"/>
                  </a:cubicBezTo>
                  <a:cubicBezTo>
                    <a:pt x="358" y="488"/>
                    <a:pt x="330" y="487"/>
                    <a:pt x="301" y="485"/>
                  </a:cubicBezTo>
                  <a:cubicBezTo>
                    <a:pt x="159" y="1484"/>
                    <a:pt x="58" y="2489"/>
                    <a:pt x="0" y="3500"/>
                  </a:cubicBezTo>
                  <a:cubicBezTo>
                    <a:pt x="1121" y="5698"/>
                    <a:pt x="1484" y="8066"/>
                    <a:pt x="1368" y="10625"/>
                  </a:cubicBezTo>
                  <a:cubicBezTo>
                    <a:pt x="1358" y="10912"/>
                    <a:pt x="1209" y="12500"/>
                    <a:pt x="984" y="13864"/>
                  </a:cubicBezTo>
                  <a:lnTo>
                    <a:pt x="2821" y="13367"/>
                  </a:lnTo>
                  <a:cubicBezTo>
                    <a:pt x="1517" y="9110"/>
                    <a:pt x="1052" y="4561"/>
                    <a:pt x="1471" y="68"/>
                  </a:cubicBezTo>
                  <a:cubicBezTo>
                    <a:pt x="1430" y="45"/>
                    <a:pt x="1390" y="22"/>
                    <a:pt x="1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937794" y="3561519"/>
              <a:ext cx="66284" cy="430117"/>
            </a:xfrm>
            <a:custGeom>
              <a:avLst/>
              <a:gdLst/>
              <a:ahLst/>
              <a:cxnLst/>
              <a:rect l="l" t="t" r="r" b="b"/>
              <a:pathLst>
                <a:path w="1405" h="9117" extrusionOk="0">
                  <a:moveTo>
                    <a:pt x="1404" y="1"/>
                  </a:moveTo>
                  <a:cubicBezTo>
                    <a:pt x="936" y="3039"/>
                    <a:pt x="468" y="6077"/>
                    <a:pt x="1" y="911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1173869" y="3561897"/>
              <a:ext cx="70247" cy="429504"/>
            </a:xfrm>
            <a:custGeom>
              <a:avLst/>
              <a:gdLst/>
              <a:ahLst/>
              <a:cxnLst/>
              <a:rect l="l" t="t" r="r" b="b"/>
              <a:pathLst>
                <a:path w="1489" h="9104" extrusionOk="0">
                  <a:moveTo>
                    <a:pt x="1" y="1"/>
                  </a:moveTo>
                  <a:cubicBezTo>
                    <a:pt x="248" y="1518"/>
                    <a:pt x="496" y="3035"/>
                    <a:pt x="745" y="4552"/>
                  </a:cubicBezTo>
                  <a:lnTo>
                    <a:pt x="745" y="4552"/>
                  </a:lnTo>
                  <a:lnTo>
                    <a:pt x="1" y="1"/>
                  </a:lnTo>
                  <a:close/>
                  <a:moveTo>
                    <a:pt x="745" y="4552"/>
                  </a:moveTo>
                  <a:lnTo>
                    <a:pt x="1488" y="9103"/>
                  </a:lnTo>
                  <a:cubicBezTo>
                    <a:pt x="1241" y="7586"/>
                    <a:pt x="993" y="6069"/>
                    <a:pt x="745" y="4552"/>
                  </a:cubicBezTo>
                  <a:close/>
                </a:path>
              </a:pathLst>
            </a:custGeom>
            <a:solidFill>
              <a:srgbClr val="F87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344163" y="3853405"/>
              <a:ext cx="159130" cy="165263"/>
            </a:xfrm>
            <a:custGeom>
              <a:avLst/>
              <a:gdLst/>
              <a:ahLst/>
              <a:cxnLst/>
              <a:rect l="l" t="t" r="r" b="b"/>
              <a:pathLst>
                <a:path w="3373" h="3503" extrusionOk="0">
                  <a:moveTo>
                    <a:pt x="592" y="1"/>
                  </a:moveTo>
                  <a:lnTo>
                    <a:pt x="592" y="1"/>
                  </a:lnTo>
                  <a:cubicBezTo>
                    <a:pt x="569" y="15"/>
                    <a:pt x="542" y="24"/>
                    <a:pt x="514" y="35"/>
                  </a:cubicBezTo>
                  <a:cubicBezTo>
                    <a:pt x="249" y="683"/>
                    <a:pt x="0" y="1362"/>
                    <a:pt x="77" y="2054"/>
                  </a:cubicBezTo>
                  <a:cubicBezTo>
                    <a:pt x="157" y="2778"/>
                    <a:pt x="727" y="3503"/>
                    <a:pt x="1447" y="3503"/>
                  </a:cubicBezTo>
                  <a:cubicBezTo>
                    <a:pt x="1463" y="3503"/>
                    <a:pt x="1479" y="3502"/>
                    <a:pt x="1495" y="3502"/>
                  </a:cubicBezTo>
                  <a:cubicBezTo>
                    <a:pt x="2227" y="3470"/>
                    <a:pt x="2719" y="2767"/>
                    <a:pt x="3096" y="2139"/>
                  </a:cubicBezTo>
                  <a:cubicBezTo>
                    <a:pt x="3190" y="1985"/>
                    <a:pt x="3281" y="1830"/>
                    <a:pt x="3373" y="1676"/>
                  </a:cubicBezTo>
                  <a:lnTo>
                    <a:pt x="3373" y="1676"/>
                  </a:lnTo>
                  <a:cubicBezTo>
                    <a:pt x="2987" y="1901"/>
                    <a:pt x="2545" y="2038"/>
                    <a:pt x="2112" y="2038"/>
                  </a:cubicBezTo>
                  <a:cubicBezTo>
                    <a:pt x="1818" y="2038"/>
                    <a:pt x="1529" y="1975"/>
                    <a:pt x="1265" y="1834"/>
                  </a:cubicBezTo>
                  <a:cubicBezTo>
                    <a:pt x="634" y="1496"/>
                    <a:pt x="332" y="624"/>
                    <a:pt x="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439603" y="3731452"/>
              <a:ext cx="213573" cy="343735"/>
            </a:xfrm>
            <a:custGeom>
              <a:avLst/>
              <a:gdLst/>
              <a:ahLst/>
              <a:cxnLst/>
              <a:rect l="l" t="t" r="r" b="b"/>
              <a:pathLst>
                <a:path w="4527" h="7286" extrusionOk="0">
                  <a:moveTo>
                    <a:pt x="3543" y="1"/>
                  </a:moveTo>
                  <a:lnTo>
                    <a:pt x="3543" y="1"/>
                  </a:lnTo>
                  <a:cubicBezTo>
                    <a:pt x="2753" y="1235"/>
                    <a:pt x="2070" y="2538"/>
                    <a:pt x="1521" y="3899"/>
                  </a:cubicBezTo>
                  <a:cubicBezTo>
                    <a:pt x="1289" y="4479"/>
                    <a:pt x="1076" y="5090"/>
                    <a:pt x="1112" y="5712"/>
                  </a:cubicBezTo>
                  <a:cubicBezTo>
                    <a:pt x="1148" y="6337"/>
                    <a:pt x="1487" y="6981"/>
                    <a:pt x="2071" y="7203"/>
                  </a:cubicBezTo>
                  <a:cubicBezTo>
                    <a:pt x="2222" y="7260"/>
                    <a:pt x="2375" y="7285"/>
                    <a:pt x="2527" y="7285"/>
                  </a:cubicBezTo>
                  <a:cubicBezTo>
                    <a:pt x="3171" y="7285"/>
                    <a:pt x="3814" y="6827"/>
                    <a:pt x="4249" y="6308"/>
                  </a:cubicBezTo>
                  <a:cubicBezTo>
                    <a:pt x="4344" y="6193"/>
                    <a:pt x="4437" y="6075"/>
                    <a:pt x="4527" y="5951"/>
                  </a:cubicBezTo>
                  <a:lnTo>
                    <a:pt x="4527" y="5951"/>
                  </a:lnTo>
                  <a:cubicBezTo>
                    <a:pt x="4330" y="6001"/>
                    <a:pt x="4127" y="6027"/>
                    <a:pt x="3924" y="6027"/>
                  </a:cubicBezTo>
                  <a:cubicBezTo>
                    <a:pt x="3418" y="6027"/>
                    <a:pt x="2913" y="5868"/>
                    <a:pt x="2522" y="5542"/>
                  </a:cubicBezTo>
                  <a:cubicBezTo>
                    <a:pt x="1" y="3443"/>
                    <a:pt x="4183" y="1549"/>
                    <a:pt x="3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699313" y="3670876"/>
              <a:ext cx="239096" cy="452055"/>
            </a:xfrm>
            <a:custGeom>
              <a:avLst/>
              <a:gdLst/>
              <a:ahLst/>
              <a:cxnLst/>
              <a:rect l="l" t="t" r="r" b="b"/>
              <a:pathLst>
                <a:path w="5068" h="958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3477" y="1363"/>
                    <a:pt x="2841" y="2761"/>
                    <a:pt x="2422" y="4238"/>
                  </a:cubicBezTo>
                  <a:cubicBezTo>
                    <a:pt x="2177" y="5102"/>
                    <a:pt x="1733" y="6712"/>
                    <a:pt x="1948" y="7924"/>
                  </a:cubicBezTo>
                  <a:cubicBezTo>
                    <a:pt x="1726" y="8009"/>
                    <a:pt x="1495" y="8060"/>
                    <a:pt x="1263" y="8060"/>
                  </a:cubicBezTo>
                  <a:cubicBezTo>
                    <a:pt x="1168" y="8060"/>
                    <a:pt x="1072" y="8051"/>
                    <a:pt x="976" y="8033"/>
                  </a:cubicBezTo>
                  <a:cubicBezTo>
                    <a:pt x="537" y="7949"/>
                    <a:pt x="148" y="7576"/>
                    <a:pt x="43" y="7160"/>
                  </a:cubicBezTo>
                  <a:cubicBezTo>
                    <a:pt x="8" y="7428"/>
                    <a:pt x="1" y="7699"/>
                    <a:pt x="35" y="7968"/>
                  </a:cubicBezTo>
                  <a:cubicBezTo>
                    <a:pt x="135" y="8727"/>
                    <a:pt x="673" y="9483"/>
                    <a:pt x="1429" y="9572"/>
                  </a:cubicBezTo>
                  <a:cubicBezTo>
                    <a:pt x="1480" y="9578"/>
                    <a:pt x="1531" y="9581"/>
                    <a:pt x="1582" y="9581"/>
                  </a:cubicBezTo>
                  <a:cubicBezTo>
                    <a:pt x="1965" y="9581"/>
                    <a:pt x="2334" y="9413"/>
                    <a:pt x="2632" y="9155"/>
                  </a:cubicBezTo>
                  <a:cubicBezTo>
                    <a:pt x="2713" y="9214"/>
                    <a:pt x="2802" y="9267"/>
                    <a:pt x="2900" y="9312"/>
                  </a:cubicBezTo>
                  <a:cubicBezTo>
                    <a:pt x="3098" y="9402"/>
                    <a:pt x="3313" y="9445"/>
                    <a:pt x="3528" y="9445"/>
                  </a:cubicBezTo>
                  <a:cubicBezTo>
                    <a:pt x="4152" y="9445"/>
                    <a:pt x="4785" y="9091"/>
                    <a:pt x="5067" y="8531"/>
                  </a:cubicBezTo>
                  <a:lnTo>
                    <a:pt x="5067" y="8531"/>
                  </a:lnTo>
                  <a:cubicBezTo>
                    <a:pt x="4810" y="8683"/>
                    <a:pt x="4509" y="8761"/>
                    <a:pt x="4208" y="8761"/>
                  </a:cubicBezTo>
                  <a:cubicBezTo>
                    <a:pt x="3977" y="8761"/>
                    <a:pt x="3745" y="8715"/>
                    <a:pt x="3533" y="8621"/>
                  </a:cubicBezTo>
                  <a:cubicBezTo>
                    <a:pt x="2383" y="8104"/>
                    <a:pt x="2399" y="6619"/>
                    <a:pt x="2550" y="5563"/>
                  </a:cubicBezTo>
                  <a:cubicBezTo>
                    <a:pt x="2828" y="3615"/>
                    <a:pt x="3484" y="1811"/>
                    <a:pt x="4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928548" y="3950071"/>
              <a:ext cx="326374" cy="178142"/>
            </a:xfrm>
            <a:custGeom>
              <a:avLst/>
              <a:gdLst/>
              <a:ahLst/>
              <a:cxnLst/>
              <a:rect l="l" t="t" r="r" b="b"/>
              <a:pathLst>
                <a:path w="6918" h="3776" extrusionOk="0">
                  <a:moveTo>
                    <a:pt x="401" y="2479"/>
                  </a:moveTo>
                  <a:cubicBezTo>
                    <a:pt x="399" y="2481"/>
                    <a:pt x="396" y="2483"/>
                    <a:pt x="394" y="2485"/>
                  </a:cubicBezTo>
                  <a:lnTo>
                    <a:pt x="394" y="2485"/>
                  </a:lnTo>
                  <a:cubicBezTo>
                    <a:pt x="396" y="2483"/>
                    <a:pt x="399" y="2481"/>
                    <a:pt x="401" y="2479"/>
                  </a:cubicBezTo>
                  <a:close/>
                  <a:moveTo>
                    <a:pt x="3160" y="1"/>
                  </a:moveTo>
                  <a:cubicBezTo>
                    <a:pt x="3162" y="131"/>
                    <a:pt x="3163" y="260"/>
                    <a:pt x="3169" y="390"/>
                  </a:cubicBezTo>
                  <a:cubicBezTo>
                    <a:pt x="3177" y="685"/>
                    <a:pt x="3192" y="982"/>
                    <a:pt x="3226" y="1275"/>
                  </a:cubicBezTo>
                  <a:cubicBezTo>
                    <a:pt x="3065" y="1588"/>
                    <a:pt x="2874" y="1887"/>
                    <a:pt x="2656" y="2164"/>
                  </a:cubicBezTo>
                  <a:cubicBezTo>
                    <a:pt x="2312" y="2603"/>
                    <a:pt x="1867" y="3006"/>
                    <a:pt x="1297" y="3097"/>
                  </a:cubicBezTo>
                  <a:cubicBezTo>
                    <a:pt x="1289" y="3098"/>
                    <a:pt x="1279" y="3099"/>
                    <a:pt x="1268" y="3099"/>
                  </a:cubicBezTo>
                  <a:cubicBezTo>
                    <a:pt x="1024" y="3099"/>
                    <a:pt x="0" y="2814"/>
                    <a:pt x="394" y="2485"/>
                  </a:cubicBezTo>
                  <a:lnTo>
                    <a:pt x="394" y="2485"/>
                  </a:lnTo>
                  <a:cubicBezTo>
                    <a:pt x="354" y="2517"/>
                    <a:pt x="312" y="2546"/>
                    <a:pt x="271" y="2573"/>
                  </a:cubicBezTo>
                  <a:cubicBezTo>
                    <a:pt x="281" y="3227"/>
                    <a:pt x="947" y="3769"/>
                    <a:pt x="1615" y="3769"/>
                  </a:cubicBezTo>
                  <a:cubicBezTo>
                    <a:pt x="1641" y="3769"/>
                    <a:pt x="1667" y="3768"/>
                    <a:pt x="1693" y="3767"/>
                  </a:cubicBezTo>
                  <a:cubicBezTo>
                    <a:pt x="2420" y="3718"/>
                    <a:pt x="3036" y="3156"/>
                    <a:pt x="3342" y="2495"/>
                  </a:cubicBezTo>
                  <a:cubicBezTo>
                    <a:pt x="3382" y="2410"/>
                    <a:pt x="3415" y="2327"/>
                    <a:pt x="3447" y="2240"/>
                  </a:cubicBezTo>
                  <a:cubicBezTo>
                    <a:pt x="3480" y="2335"/>
                    <a:pt x="3519" y="2429"/>
                    <a:pt x="3563" y="2518"/>
                  </a:cubicBezTo>
                  <a:cubicBezTo>
                    <a:pt x="3874" y="3176"/>
                    <a:pt x="4495" y="3732"/>
                    <a:pt x="5222" y="3774"/>
                  </a:cubicBezTo>
                  <a:cubicBezTo>
                    <a:pt x="5245" y="3775"/>
                    <a:pt x="5267" y="3776"/>
                    <a:pt x="5290" y="3776"/>
                  </a:cubicBezTo>
                  <a:cubicBezTo>
                    <a:pt x="5962" y="3776"/>
                    <a:pt x="6629" y="3223"/>
                    <a:pt x="6634" y="2566"/>
                  </a:cubicBezTo>
                  <a:cubicBezTo>
                    <a:pt x="6589" y="2537"/>
                    <a:pt x="6546" y="2507"/>
                    <a:pt x="6503" y="2474"/>
                  </a:cubicBezTo>
                  <a:lnTo>
                    <a:pt x="6503" y="2474"/>
                  </a:lnTo>
                  <a:cubicBezTo>
                    <a:pt x="6918" y="2807"/>
                    <a:pt x="5872" y="3106"/>
                    <a:pt x="5633" y="3106"/>
                  </a:cubicBezTo>
                  <a:cubicBezTo>
                    <a:pt x="5624" y="3106"/>
                    <a:pt x="5615" y="3105"/>
                    <a:pt x="5608" y="3104"/>
                  </a:cubicBezTo>
                  <a:cubicBezTo>
                    <a:pt x="5038" y="3016"/>
                    <a:pt x="4589" y="2618"/>
                    <a:pt x="4240" y="2183"/>
                  </a:cubicBezTo>
                  <a:cubicBezTo>
                    <a:pt x="3729" y="1543"/>
                    <a:pt x="3362" y="793"/>
                    <a:pt x="3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1244116" y="3979179"/>
              <a:ext cx="208949" cy="143655"/>
            </a:xfrm>
            <a:custGeom>
              <a:avLst/>
              <a:gdLst/>
              <a:ahLst/>
              <a:cxnLst/>
              <a:rect l="l" t="t" r="r" b="b"/>
              <a:pathLst>
                <a:path w="4429" h="3045" extrusionOk="0">
                  <a:moveTo>
                    <a:pt x="732" y="0"/>
                  </a:moveTo>
                  <a:lnTo>
                    <a:pt x="732" y="0"/>
                  </a:lnTo>
                  <a:cubicBezTo>
                    <a:pt x="758" y="156"/>
                    <a:pt x="787" y="310"/>
                    <a:pt x="819" y="465"/>
                  </a:cubicBezTo>
                  <a:cubicBezTo>
                    <a:pt x="930" y="1044"/>
                    <a:pt x="1066" y="1633"/>
                    <a:pt x="1380" y="2130"/>
                  </a:cubicBezTo>
                  <a:cubicBezTo>
                    <a:pt x="1210" y="2187"/>
                    <a:pt x="1030" y="2215"/>
                    <a:pt x="850" y="2215"/>
                  </a:cubicBezTo>
                  <a:cubicBezTo>
                    <a:pt x="554" y="2215"/>
                    <a:pt x="257" y="2139"/>
                    <a:pt x="1" y="1992"/>
                  </a:cubicBezTo>
                  <a:lnTo>
                    <a:pt x="1" y="1992"/>
                  </a:lnTo>
                  <a:cubicBezTo>
                    <a:pt x="286" y="2544"/>
                    <a:pt x="914" y="2891"/>
                    <a:pt x="1532" y="2891"/>
                  </a:cubicBezTo>
                  <a:cubicBezTo>
                    <a:pt x="1707" y="2891"/>
                    <a:pt x="1881" y="2863"/>
                    <a:pt x="2047" y="2804"/>
                  </a:cubicBezTo>
                  <a:cubicBezTo>
                    <a:pt x="2292" y="2954"/>
                    <a:pt x="2567" y="3045"/>
                    <a:pt x="2850" y="3045"/>
                  </a:cubicBezTo>
                  <a:cubicBezTo>
                    <a:pt x="2900" y="3045"/>
                    <a:pt x="2950" y="3042"/>
                    <a:pt x="3000" y="3036"/>
                  </a:cubicBezTo>
                  <a:cubicBezTo>
                    <a:pt x="3758" y="2945"/>
                    <a:pt x="4294" y="2188"/>
                    <a:pt x="4393" y="1432"/>
                  </a:cubicBezTo>
                  <a:cubicBezTo>
                    <a:pt x="4429" y="1162"/>
                    <a:pt x="4422" y="892"/>
                    <a:pt x="4386" y="624"/>
                  </a:cubicBezTo>
                  <a:cubicBezTo>
                    <a:pt x="4283" y="1037"/>
                    <a:pt x="3895" y="1410"/>
                    <a:pt x="3455" y="1495"/>
                  </a:cubicBezTo>
                  <a:cubicBezTo>
                    <a:pt x="3360" y="1514"/>
                    <a:pt x="3264" y="1522"/>
                    <a:pt x="3168" y="1522"/>
                  </a:cubicBezTo>
                  <a:cubicBezTo>
                    <a:pt x="2631" y="1522"/>
                    <a:pt x="2104" y="1249"/>
                    <a:pt x="1668" y="918"/>
                  </a:cubicBezTo>
                  <a:cubicBezTo>
                    <a:pt x="1318" y="653"/>
                    <a:pt x="1006" y="343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707947" y="3567464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2162" y="1"/>
                  </a:moveTo>
                  <a:lnTo>
                    <a:pt x="1" y="6508"/>
                  </a:lnTo>
                  <a:lnTo>
                    <a:pt x="302" y="6608"/>
                  </a:lnTo>
                  <a:lnTo>
                    <a:pt x="2462" y="100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930057" y="3559727"/>
              <a:ext cx="80957" cy="432382"/>
            </a:xfrm>
            <a:custGeom>
              <a:avLst/>
              <a:gdLst/>
              <a:ahLst/>
              <a:cxnLst/>
              <a:rect l="l" t="t" r="r" b="b"/>
              <a:pathLst>
                <a:path w="1716" h="9165" extrusionOk="0">
                  <a:moveTo>
                    <a:pt x="1403" y="0"/>
                  </a:moveTo>
                  <a:lnTo>
                    <a:pt x="0" y="9116"/>
                  </a:lnTo>
                  <a:lnTo>
                    <a:pt x="313" y="9165"/>
                  </a:lnTo>
                  <a:lnTo>
                    <a:pt x="1715" y="4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1166274" y="3560623"/>
              <a:ext cx="84967" cy="431910"/>
            </a:xfrm>
            <a:custGeom>
              <a:avLst/>
              <a:gdLst/>
              <a:ahLst/>
              <a:cxnLst/>
              <a:rect l="l" t="t" r="r" b="b"/>
              <a:pathLst>
                <a:path w="1801" h="9155" extrusionOk="0">
                  <a:moveTo>
                    <a:pt x="313" y="0"/>
                  </a:moveTo>
                  <a:lnTo>
                    <a:pt x="0" y="52"/>
                  </a:lnTo>
                  <a:lnTo>
                    <a:pt x="1488" y="9155"/>
                  </a:lnTo>
                  <a:lnTo>
                    <a:pt x="1801" y="910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1328705" y="3568360"/>
              <a:ext cx="116151" cy="311749"/>
            </a:xfrm>
            <a:custGeom>
              <a:avLst/>
              <a:gdLst/>
              <a:ahLst/>
              <a:cxnLst/>
              <a:rect l="l" t="t" r="r" b="b"/>
              <a:pathLst>
                <a:path w="2462" h="6608" extrusionOk="0">
                  <a:moveTo>
                    <a:pt x="302" y="0"/>
                  </a:moveTo>
                  <a:lnTo>
                    <a:pt x="1" y="101"/>
                  </a:lnTo>
                  <a:lnTo>
                    <a:pt x="2161" y="6607"/>
                  </a:lnTo>
                  <a:lnTo>
                    <a:pt x="2462" y="650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209519" y="3462023"/>
              <a:ext cx="1733490" cy="1313374"/>
            </a:xfrm>
            <a:custGeom>
              <a:avLst/>
              <a:gdLst/>
              <a:ahLst/>
              <a:cxnLst/>
              <a:rect l="l" t="t" r="r" b="b"/>
              <a:pathLst>
                <a:path w="36744" h="27839" extrusionOk="0">
                  <a:moveTo>
                    <a:pt x="23434" y="764"/>
                  </a:moveTo>
                  <a:cubicBezTo>
                    <a:pt x="24337" y="764"/>
                    <a:pt x="25796" y="2571"/>
                    <a:pt x="26365" y="3277"/>
                  </a:cubicBezTo>
                  <a:lnTo>
                    <a:pt x="26434" y="3363"/>
                  </a:lnTo>
                  <a:cubicBezTo>
                    <a:pt x="27070" y="4149"/>
                    <a:pt x="27661" y="4967"/>
                    <a:pt x="28188" y="5793"/>
                  </a:cubicBezTo>
                  <a:cubicBezTo>
                    <a:pt x="28990" y="7048"/>
                    <a:pt x="29665" y="8352"/>
                    <a:pt x="30195" y="9665"/>
                  </a:cubicBezTo>
                  <a:cubicBezTo>
                    <a:pt x="30407" y="10196"/>
                    <a:pt x="30630" y="10808"/>
                    <a:pt x="30594" y="11413"/>
                  </a:cubicBezTo>
                  <a:cubicBezTo>
                    <a:pt x="30564" y="11934"/>
                    <a:pt x="30289" y="12554"/>
                    <a:pt x="29737" y="12762"/>
                  </a:cubicBezTo>
                  <a:cubicBezTo>
                    <a:pt x="29607" y="12812"/>
                    <a:pt x="29474" y="12834"/>
                    <a:pt x="29340" y="12834"/>
                  </a:cubicBezTo>
                  <a:cubicBezTo>
                    <a:pt x="28735" y="12834"/>
                    <a:pt x="28125" y="12375"/>
                    <a:pt x="27740" y="11913"/>
                  </a:cubicBezTo>
                  <a:cubicBezTo>
                    <a:pt x="27646" y="11800"/>
                    <a:pt x="27554" y="11682"/>
                    <a:pt x="27466" y="11564"/>
                  </a:cubicBezTo>
                  <a:lnTo>
                    <a:pt x="27299" y="11337"/>
                  </a:lnTo>
                  <a:cubicBezTo>
                    <a:pt x="26941" y="10847"/>
                    <a:pt x="26572" y="10342"/>
                    <a:pt x="26036" y="10016"/>
                  </a:cubicBezTo>
                  <a:lnTo>
                    <a:pt x="25675" y="9794"/>
                  </a:lnTo>
                  <a:lnTo>
                    <a:pt x="25675" y="9794"/>
                  </a:lnTo>
                  <a:lnTo>
                    <a:pt x="25803" y="10199"/>
                  </a:lnTo>
                  <a:cubicBezTo>
                    <a:pt x="25941" y="10634"/>
                    <a:pt x="26098" y="11125"/>
                    <a:pt x="26159" y="11603"/>
                  </a:cubicBezTo>
                  <a:cubicBezTo>
                    <a:pt x="26195" y="11881"/>
                    <a:pt x="26196" y="12132"/>
                    <a:pt x="26164" y="12371"/>
                  </a:cubicBezTo>
                  <a:cubicBezTo>
                    <a:pt x="26080" y="13019"/>
                    <a:pt x="25610" y="13753"/>
                    <a:pt x="24910" y="13838"/>
                  </a:cubicBezTo>
                  <a:cubicBezTo>
                    <a:pt x="24868" y="13843"/>
                    <a:pt x="24825" y="13846"/>
                    <a:pt x="24781" y="13846"/>
                  </a:cubicBezTo>
                  <a:cubicBezTo>
                    <a:pt x="24313" y="13846"/>
                    <a:pt x="23816" y="13558"/>
                    <a:pt x="23492" y="13079"/>
                  </a:cubicBezTo>
                  <a:cubicBezTo>
                    <a:pt x="23153" y="12585"/>
                    <a:pt x="23017" y="11976"/>
                    <a:pt x="22903" y="11393"/>
                  </a:cubicBezTo>
                  <a:cubicBezTo>
                    <a:pt x="22874" y="11240"/>
                    <a:pt x="22844" y="11085"/>
                    <a:pt x="22818" y="10932"/>
                  </a:cubicBezTo>
                  <a:lnTo>
                    <a:pt x="22818" y="10931"/>
                  </a:lnTo>
                  <a:cubicBezTo>
                    <a:pt x="22298" y="8007"/>
                    <a:pt x="22229" y="5035"/>
                    <a:pt x="22613" y="2097"/>
                  </a:cubicBezTo>
                  <a:cubicBezTo>
                    <a:pt x="22714" y="1321"/>
                    <a:pt x="22937" y="879"/>
                    <a:pt x="23273" y="786"/>
                  </a:cubicBezTo>
                  <a:cubicBezTo>
                    <a:pt x="23323" y="771"/>
                    <a:pt x="23378" y="764"/>
                    <a:pt x="23434" y="764"/>
                  </a:cubicBezTo>
                  <a:close/>
                  <a:moveTo>
                    <a:pt x="18015" y="13831"/>
                  </a:moveTo>
                  <a:lnTo>
                    <a:pt x="18015" y="13831"/>
                  </a:lnTo>
                  <a:cubicBezTo>
                    <a:pt x="17605" y="18246"/>
                    <a:pt x="18058" y="22797"/>
                    <a:pt x="19326" y="27009"/>
                  </a:cubicBezTo>
                  <a:lnTo>
                    <a:pt x="17726" y="27441"/>
                  </a:lnTo>
                  <a:cubicBezTo>
                    <a:pt x="16955" y="24109"/>
                    <a:pt x="16664" y="20686"/>
                    <a:pt x="16863" y="17261"/>
                  </a:cubicBezTo>
                  <a:cubicBezTo>
                    <a:pt x="16921" y="16255"/>
                    <a:pt x="17022" y="15244"/>
                    <a:pt x="17166" y="14243"/>
                  </a:cubicBezTo>
                  <a:cubicBezTo>
                    <a:pt x="17467" y="14181"/>
                    <a:pt x="17759" y="14037"/>
                    <a:pt x="18015" y="13831"/>
                  </a:cubicBezTo>
                  <a:close/>
                  <a:moveTo>
                    <a:pt x="9322" y="1"/>
                  </a:moveTo>
                  <a:cubicBezTo>
                    <a:pt x="8841" y="189"/>
                    <a:pt x="8288" y="451"/>
                    <a:pt x="7658" y="793"/>
                  </a:cubicBezTo>
                  <a:cubicBezTo>
                    <a:pt x="6191" y="1585"/>
                    <a:pt x="4824" y="2521"/>
                    <a:pt x="4538" y="2730"/>
                  </a:cubicBezTo>
                  <a:cubicBezTo>
                    <a:pt x="4315" y="2894"/>
                    <a:pt x="4094" y="3062"/>
                    <a:pt x="3880" y="3235"/>
                  </a:cubicBezTo>
                  <a:cubicBezTo>
                    <a:pt x="2340" y="4478"/>
                    <a:pt x="1218" y="5866"/>
                    <a:pt x="546" y="7367"/>
                  </a:cubicBezTo>
                  <a:cubicBezTo>
                    <a:pt x="308" y="7894"/>
                    <a:pt x="0" y="8867"/>
                    <a:pt x="598" y="9483"/>
                  </a:cubicBezTo>
                  <a:cubicBezTo>
                    <a:pt x="842" y="9733"/>
                    <a:pt x="1167" y="9837"/>
                    <a:pt x="1496" y="9837"/>
                  </a:cubicBezTo>
                  <a:cubicBezTo>
                    <a:pt x="1805" y="9837"/>
                    <a:pt x="2118" y="9745"/>
                    <a:pt x="2370" y="9594"/>
                  </a:cubicBezTo>
                  <a:cubicBezTo>
                    <a:pt x="2575" y="9473"/>
                    <a:pt x="2751" y="9321"/>
                    <a:pt x="2909" y="9155"/>
                  </a:cubicBezTo>
                  <a:lnTo>
                    <a:pt x="2909" y="9155"/>
                  </a:lnTo>
                  <a:cubicBezTo>
                    <a:pt x="2794" y="9553"/>
                    <a:pt x="2730" y="9962"/>
                    <a:pt x="2777" y="10378"/>
                  </a:cubicBezTo>
                  <a:cubicBezTo>
                    <a:pt x="2860" y="11154"/>
                    <a:pt x="3465" y="11967"/>
                    <a:pt x="4303" y="11967"/>
                  </a:cubicBezTo>
                  <a:cubicBezTo>
                    <a:pt x="4322" y="11967"/>
                    <a:pt x="4340" y="11967"/>
                    <a:pt x="4361" y="11966"/>
                  </a:cubicBezTo>
                  <a:cubicBezTo>
                    <a:pt x="5006" y="11937"/>
                    <a:pt x="5480" y="11446"/>
                    <a:pt x="5858" y="10889"/>
                  </a:cubicBezTo>
                  <a:lnTo>
                    <a:pt x="5858" y="10889"/>
                  </a:lnTo>
                  <a:cubicBezTo>
                    <a:pt x="5832" y="11070"/>
                    <a:pt x="5822" y="11255"/>
                    <a:pt x="5832" y="11442"/>
                  </a:cubicBezTo>
                  <a:cubicBezTo>
                    <a:pt x="5868" y="12065"/>
                    <a:pt x="6211" y="12811"/>
                    <a:pt x="6895" y="13071"/>
                  </a:cubicBezTo>
                  <a:cubicBezTo>
                    <a:pt x="7067" y="13136"/>
                    <a:pt x="7241" y="13165"/>
                    <a:pt x="7412" y="13165"/>
                  </a:cubicBezTo>
                  <a:cubicBezTo>
                    <a:pt x="8117" y="13165"/>
                    <a:pt x="8795" y="12671"/>
                    <a:pt x="9247" y="12129"/>
                  </a:cubicBezTo>
                  <a:lnTo>
                    <a:pt x="9264" y="12109"/>
                  </a:lnTo>
                  <a:cubicBezTo>
                    <a:pt x="9600" y="11705"/>
                    <a:pt x="9926" y="11315"/>
                    <a:pt x="10168" y="10859"/>
                  </a:cubicBezTo>
                  <a:cubicBezTo>
                    <a:pt x="10176" y="11391"/>
                    <a:pt x="10197" y="11934"/>
                    <a:pt x="10262" y="12423"/>
                  </a:cubicBezTo>
                  <a:cubicBezTo>
                    <a:pt x="10366" y="13209"/>
                    <a:pt x="10924" y="14058"/>
                    <a:pt x="11794" y="14164"/>
                  </a:cubicBezTo>
                  <a:cubicBezTo>
                    <a:pt x="11850" y="14171"/>
                    <a:pt x="11907" y="14172"/>
                    <a:pt x="11961" y="14172"/>
                  </a:cubicBezTo>
                  <a:cubicBezTo>
                    <a:pt x="12328" y="14172"/>
                    <a:pt x="12703" y="14031"/>
                    <a:pt x="13025" y="13785"/>
                  </a:cubicBezTo>
                  <a:cubicBezTo>
                    <a:pt x="13087" y="13822"/>
                    <a:pt x="13152" y="13857"/>
                    <a:pt x="13220" y="13890"/>
                  </a:cubicBezTo>
                  <a:cubicBezTo>
                    <a:pt x="13439" y="13990"/>
                    <a:pt x="13676" y="14037"/>
                    <a:pt x="13915" y="14037"/>
                  </a:cubicBezTo>
                  <a:cubicBezTo>
                    <a:pt x="14488" y="14037"/>
                    <a:pt x="15068" y="13766"/>
                    <a:pt x="15423" y="13308"/>
                  </a:cubicBezTo>
                  <a:cubicBezTo>
                    <a:pt x="15495" y="13510"/>
                    <a:pt x="15622" y="13697"/>
                    <a:pt x="15796" y="13857"/>
                  </a:cubicBezTo>
                  <a:cubicBezTo>
                    <a:pt x="16084" y="14123"/>
                    <a:pt x="16467" y="14279"/>
                    <a:pt x="16842" y="14282"/>
                  </a:cubicBezTo>
                  <a:cubicBezTo>
                    <a:pt x="16703" y="15267"/>
                    <a:pt x="16604" y="16260"/>
                    <a:pt x="16548" y="17248"/>
                  </a:cubicBezTo>
                  <a:cubicBezTo>
                    <a:pt x="16345" y="20756"/>
                    <a:pt x="16649" y="24267"/>
                    <a:pt x="17455" y="27680"/>
                  </a:cubicBezTo>
                  <a:lnTo>
                    <a:pt x="17494" y="27838"/>
                  </a:lnTo>
                  <a:lnTo>
                    <a:pt x="19727" y="27235"/>
                  </a:lnTo>
                  <a:lnTo>
                    <a:pt x="19678" y="27078"/>
                  </a:lnTo>
                  <a:cubicBezTo>
                    <a:pt x="18384" y="22856"/>
                    <a:pt x="17920" y="18278"/>
                    <a:pt x="18333" y="13841"/>
                  </a:cubicBezTo>
                  <a:cubicBezTo>
                    <a:pt x="18345" y="13724"/>
                    <a:pt x="18358" y="13605"/>
                    <a:pt x="18368" y="13487"/>
                  </a:cubicBezTo>
                  <a:cubicBezTo>
                    <a:pt x="18489" y="13338"/>
                    <a:pt x="18597" y="13174"/>
                    <a:pt x="18686" y="12999"/>
                  </a:cubicBezTo>
                  <a:cubicBezTo>
                    <a:pt x="19061" y="13745"/>
                    <a:pt x="19750" y="14250"/>
                    <a:pt x="20455" y="14289"/>
                  </a:cubicBezTo>
                  <a:cubicBezTo>
                    <a:pt x="20479" y="14290"/>
                    <a:pt x="20505" y="14290"/>
                    <a:pt x="20530" y="14290"/>
                  </a:cubicBezTo>
                  <a:cubicBezTo>
                    <a:pt x="20911" y="14290"/>
                    <a:pt x="21306" y="14130"/>
                    <a:pt x="21600" y="13855"/>
                  </a:cubicBezTo>
                  <a:cubicBezTo>
                    <a:pt x="21772" y="13694"/>
                    <a:pt x="21896" y="13504"/>
                    <a:pt x="21967" y="13302"/>
                  </a:cubicBezTo>
                  <a:cubicBezTo>
                    <a:pt x="22322" y="13753"/>
                    <a:pt x="22898" y="14018"/>
                    <a:pt x="23466" y="14018"/>
                  </a:cubicBezTo>
                  <a:cubicBezTo>
                    <a:pt x="23634" y="14018"/>
                    <a:pt x="23801" y="13994"/>
                    <a:pt x="23961" y="13946"/>
                  </a:cubicBezTo>
                  <a:cubicBezTo>
                    <a:pt x="24222" y="14092"/>
                    <a:pt x="24504" y="14172"/>
                    <a:pt x="24782" y="14172"/>
                  </a:cubicBezTo>
                  <a:cubicBezTo>
                    <a:pt x="24838" y="14172"/>
                    <a:pt x="24893" y="14169"/>
                    <a:pt x="24949" y="14164"/>
                  </a:cubicBezTo>
                  <a:cubicBezTo>
                    <a:pt x="25819" y="14058"/>
                    <a:pt x="26379" y="13209"/>
                    <a:pt x="26481" y="12423"/>
                  </a:cubicBezTo>
                  <a:cubicBezTo>
                    <a:pt x="26517" y="12156"/>
                    <a:pt x="26516" y="11880"/>
                    <a:pt x="26476" y="11573"/>
                  </a:cubicBezTo>
                  <a:cubicBezTo>
                    <a:pt x="26432" y="11239"/>
                    <a:pt x="26347" y="10903"/>
                    <a:pt x="26254" y="10586"/>
                  </a:cubicBezTo>
                  <a:lnTo>
                    <a:pt x="26254" y="10586"/>
                  </a:lnTo>
                  <a:cubicBezTo>
                    <a:pt x="26548" y="10854"/>
                    <a:pt x="26791" y="11188"/>
                    <a:pt x="27043" y="11535"/>
                  </a:cubicBezTo>
                  <a:cubicBezTo>
                    <a:pt x="27099" y="11613"/>
                    <a:pt x="27154" y="11688"/>
                    <a:pt x="27211" y="11766"/>
                  </a:cubicBezTo>
                  <a:cubicBezTo>
                    <a:pt x="27304" y="11890"/>
                    <a:pt x="27399" y="12011"/>
                    <a:pt x="27497" y="12127"/>
                  </a:cubicBezTo>
                  <a:cubicBezTo>
                    <a:pt x="27948" y="12669"/>
                    <a:pt x="28628" y="13164"/>
                    <a:pt x="29333" y="13164"/>
                  </a:cubicBezTo>
                  <a:cubicBezTo>
                    <a:pt x="29505" y="13164"/>
                    <a:pt x="29679" y="13134"/>
                    <a:pt x="29851" y="13069"/>
                  </a:cubicBezTo>
                  <a:cubicBezTo>
                    <a:pt x="30534" y="12810"/>
                    <a:pt x="30875" y="12064"/>
                    <a:pt x="30911" y="11440"/>
                  </a:cubicBezTo>
                  <a:cubicBezTo>
                    <a:pt x="30922" y="11255"/>
                    <a:pt x="30911" y="11069"/>
                    <a:pt x="30886" y="10887"/>
                  </a:cubicBezTo>
                  <a:lnTo>
                    <a:pt x="30886" y="10887"/>
                  </a:lnTo>
                  <a:cubicBezTo>
                    <a:pt x="31264" y="11445"/>
                    <a:pt x="31738" y="11933"/>
                    <a:pt x="32384" y="11963"/>
                  </a:cubicBezTo>
                  <a:cubicBezTo>
                    <a:pt x="32401" y="11963"/>
                    <a:pt x="32420" y="11966"/>
                    <a:pt x="32437" y="11966"/>
                  </a:cubicBezTo>
                  <a:cubicBezTo>
                    <a:pt x="33251" y="11966"/>
                    <a:pt x="33882" y="11155"/>
                    <a:pt x="33968" y="10376"/>
                  </a:cubicBezTo>
                  <a:cubicBezTo>
                    <a:pt x="34013" y="9960"/>
                    <a:pt x="33949" y="9551"/>
                    <a:pt x="33834" y="9154"/>
                  </a:cubicBezTo>
                  <a:lnTo>
                    <a:pt x="33834" y="9154"/>
                  </a:lnTo>
                  <a:cubicBezTo>
                    <a:pt x="33993" y="9319"/>
                    <a:pt x="34170" y="9472"/>
                    <a:pt x="34371" y="9593"/>
                  </a:cubicBezTo>
                  <a:cubicBezTo>
                    <a:pt x="34625" y="9744"/>
                    <a:pt x="34938" y="9836"/>
                    <a:pt x="35247" y="9836"/>
                  </a:cubicBezTo>
                  <a:cubicBezTo>
                    <a:pt x="35576" y="9836"/>
                    <a:pt x="35900" y="9732"/>
                    <a:pt x="36144" y="9482"/>
                  </a:cubicBezTo>
                  <a:cubicBezTo>
                    <a:pt x="36743" y="8858"/>
                    <a:pt x="36436" y="7885"/>
                    <a:pt x="36199" y="7358"/>
                  </a:cubicBezTo>
                  <a:cubicBezTo>
                    <a:pt x="35525" y="5860"/>
                    <a:pt x="34402" y="4471"/>
                    <a:pt x="32865" y="3226"/>
                  </a:cubicBezTo>
                  <a:cubicBezTo>
                    <a:pt x="32651" y="3054"/>
                    <a:pt x="32429" y="2884"/>
                    <a:pt x="32206" y="2721"/>
                  </a:cubicBezTo>
                  <a:cubicBezTo>
                    <a:pt x="31922" y="2514"/>
                    <a:pt x="30555" y="1578"/>
                    <a:pt x="29086" y="784"/>
                  </a:cubicBezTo>
                  <a:cubicBezTo>
                    <a:pt x="28546" y="492"/>
                    <a:pt x="28064" y="258"/>
                    <a:pt x="27633" y="78"/>
                  </a:cubicBezTo>
                  <a:lnTo>
                    <a:pt x="27633" y="78"/>
                  </a:lnTo>
                  <a:cubicBezTo>
                    <a:pt x="27646" y="119"/>
                    <a:pt x="27655" y="161"/>
                    <a:pt x="27659" y="204"/>
                  </a:cubicBezTo>
                  <a:cubicBezTo>
                    <a:pt x="27668" y="280"/>
                    <a:pt x="27664" y="359"/>
                    <a:pt x="27652" y="436"/>
                  </a:cubicBezTo>
                  <a:cubicBezTo>
                    <a:pt x="29233" y="1125"/>
                    <a:pt x="31189" y="2372"/>
                    <a:pt x="32018" y="2976"/>
                  </a:cubicBezTo>
                  <a:cubicBezTo>
                    <a:pt x="32239" y="3136"/>
                    <a:pt x="32455" y="3301"/>
                    <a:pt x="32665" y="3471"/>
                  </a:cubicBezTo>
                  <a:cubicBezTo>
                    <a:pt x="34164" y="4682"/>
                    <a:pt x="35257" y="6033"/>
                    <a:pt x="35908" y="7485"/>
                  </a:cubicBezTo>
                  <a:cubicBezTo>
                    <a:pt x="36072" y="7850"/>
                    <a:pt x="36403" y="8752"/>
                    <a:pt x="35919" y="9249"/>
                  </a:cubicBezTo>
                  <a:cubicBezTo>
                    <a:pt x="35743" y="9431"/>
                    <a:pt x="35498" y="9506"/>
                    <a:pt x="35248" y="9506"/>
                  </a:cubicBezTo>
                  <a:cubicBezTo>
                    <a:pt x="34997" y="9506"/>
                    <a:pt x="34739" y="9430"/>
                    <a:pt x="34536" y="9309"/>
                  </a:cubicBezTo>
                  <a:cubicBezTo>
                    <a:pt x="34114" y="9059"/>
                    <a:pt x="33805" y="8634"/>
                    <a:pt x="33551" y="8255"/>
                  </a:cubicBezTo>
                  <a:cubicBezTo>
                    <a:pt x="33517" y="8205"/>
                    <a:pt x="33484" y="8154"/>
                    <a:pt x="33450" y="8104"/>
                  </a:cubicBezTo>
                  <a:lnTo>
                    <a:pt x="32603" y="6861"/>
                  </a:lnTo>
                  <a:lnTo>
                    <a:pt x="33225" y="8388"/>
                  </a:lnTo>
                  <a:cubicBezTo>
                    <a:pt x="33491" y="9038"/>
                    <a:pt x="33723" y="9676"/>
                    <a:pt x="33651" y="10329"/>
                  </a:cubicBezTo>
                  <a:cubicBezTo>
                    <a:pt x="33581" y="10970"/>
                    <a:pt x="33069" y="11636"/>
                    <a:pt x="32433" y="11636"/>
                  </a:cubicBezTo>
                  <a:cubicBezTo>
                    <a:pt x="32421" y="11636"/>
                    <a:pt x="32409" y="11635"/>
                    <a:pt x="32397" y="11635"/>
                  </a:cubicBezTo>
                  <a:cubicBezTo>
                    <a:pt x="31763" y="11606"/>
                    <a:pt x="31314" y="11001"/>
                    <a:pt x="30925" y="10349"/>
                  </a:cubicBezTo>
                  <a:lnTo>
                    <a:pt x="30705" y="9980"/>
                  </a:lnTo>
                  <a:lnTo>
                    <a:pt x="30705" y="9980"/>
                  </a:lnTo>
                  <a:cubicBezTo>
                    <a:pt x="30760" y="10160"/>
                    <a:pt x="30799" y="10346"/>
                    <a:pt x="30820" y="10535"/>
                  </a:cubicBezTo>
                  <a:cubicBezTo>
                    <a:pt x="30737" y="10185"/>
                    <a:pt x="30611" y="9852"/>
                    <a:pt x="30490" y="9548"/>
                  </a:cubicBezTo>
                  <a:cubicBezTo>
                    <a:pt x="29953" y="8215"/>
                    <a:pt x="29268" y="6894"/>
                    <a:pt x="28456" y="5624"/>
                  </a:cubicBezTo>
                  <a:cubicBezTo>
                    <a:pt x="27923" y="4787"/>
                    <a:pt x="27325" y="3961"/>
                    <a:pt x="26681" y="3164"/>
                  </a:cubicBezTo>
                  <a:lnTo>
                    <a:pt x="26611" y="3078"/>
                  </a:lnTo>
                  <a:cubicBezTo>
                    <a:pt x="25906" y="2202"/>
                    <a:pt x="24490" y="447"/>
                    <a:pt x="23422" y="447"/>
                  </a:cubicBezTo>
                  <a:cubicBezTo>
                    <a:pt x="23341" y="447"/>
                    <a:pt x="23262" y="457"/>
                    <a:pt x="23185" y="479"/>
                  </a:cubicBezTo>
                  <a:cubicBezTo>
                    <a:pt x="22708" y="614"/>
                    <a:pt x="22417" y="1130"/>
                    <a:pt x="22297" y="2056"/>
                  </a:cubicBezTo>
                  <a:cubicBezTo>
                    <a:pt x="21908" y="5026"/>
                    <a:pt x="21978" y="8030"/>
                    <a:pt x="22504" y="10987"/>
                  </a:cubicBezTo>
                  <a:cubicBezTo>
                    <a:pt x="22530" y="11141"/>
                    <a:pt x="22559" y="11298"/>
                    <a:pt x="22590" y="11452"/>
                  </a:cubicBezTo>
                  <a:cubicBezTo>
                    <a:pt x="22708" y="12067"/>
                    <a:pt x="22857" y="12712"/>
                    <a:pt x="23228" y="13258"/>
                  </a:cubicBezTo>
                  <a:cubicBezTo>
                    <a:pt x="23339" y="13418"/>
                    <a:pt x="23463" y="13560"/>
                    <a:pt x="23601" y="13681"/>
                  </a:cubicBezTo>
                  <a:cubicBezTo>
                    <a:pt x="23556" y="13685"/>
                    <a:pt x="23510" y="13688"/>
                    <a:pt x="23464" y="13688"/>
                  </a:cubicBezTo>
                  <a:cubicBezTo>
                    <a:pt x="22906" y="13688"/>
                    <a:pt x="22328" y="13377"/>
                    <a:pt x="22069" y="12876"/>
                  </a:cubicBezTo>
                  <a:cubicBezTo>
                    <a:pt x="22047" y="12837"/>
                    <a:pt x="22030" y="12794"/>
                    <a:pt x="22011" y="12752"/>
                  </a:cubicBezTo>
                  <a:cubicBezTo>
                    <a:pt x="21987" y="12691"/>
                    <a:pt x="21929" y="12652"/>
                    <a:pt x="21866" y="12652"/>
                  </a:cubicBezTo>
                  <a:cubicBezTo>
                    <a:pt x="21853" y="12652"/>
                    <a:pt x="21840" y="12654"/>
                    <a:pt x="21827" y="12657"/>
                  </a:cubicBezTo>
                  <a:cubicBezTo>
                    <a:pt x="21749" y="12676"/>
                    <a:pt x="21699" y="12748"/>
                    <a:pt x="21708" y="12827"/>
                  </a:cubicBezTo>
                  <a:cubicBezTo>
                    <a:pt x="21712" y="12856"/>
                    <a:pt x="21712" y="12885"/>
                    <a:pt x="21712" y="12914"/>
                  </a:cubicBezTo>
                  <a:cubicBezTo>
                    <a:pt x="21709" y="13166"/>
                    <a:pt x="21591" y="13415"/>
                    <a:pt x="21376" y="13616"/>
                  </a:cubicBezTo>
                  <a:cubicBezTo>
                    <a:pt x="21142" y="13837"/>
                    <a:pt x="20830" y="13965"/>
                    <a:pt x="20529" y="13965"/>
                  </a:cubicBezTo>
                  <a:cubicBezTo>
                    <a:pt x="20508" y="13965"/>
                    <a:pt x="20488" y="13965"/>
                    <a:pt x="20468" y="13963"/>
                  </a:cubicBezTo>
                  <a:cubicBezTo>
                    <a:pt x="19861" y="13929"/>
                    <a:pt x="19261" y="13472"/>
                    <a:pt x="18943" y="12798"/>
                  </a:cubicBezTo>
                  <a:cubicBezTo>
                    <a:pt x="18633" y="12147"/>
                    <a:pt x="18587" y="11390"/>
                    <a:pt x="18567" y="10729"/>
                  </a:cubicBezTo>
                  <a:cubicBezTo>
                    <a:pt x="18562" y="10599"/>
                    <a:pt x="18560" y="10471"/>
                    <a:pt x="18558" y="10342"/>
                  </a:cubicBezTo>
                  <a:cubicBezTo>
                    <a:pt x="18539" y="9086"/>
                    <a:pt x="18610" y="7727"/>
                    <a:pt x="18776" y="6186"/>
                  </a:cubicBezTo>
                  <a:cubicBezTo>
                    <a:pt x="18807" y="5876"/>
                    <a:pt x="18833" y="5541"/>
                    <a:pt x="18856" y="5186"/>
                  </a:cubicBezTo>
                  <a:cubicBezTo>
                    <a:pt x="18899" y="4560"/>
                    <a:pt x="18948" y="3883"/>
                    <a:pt x="19059" y="3258"/>
                  </a:cubicBezTo>
                  <a:lnTo>
                    <a:pt x="19059" y="3258"/>
                  </a:lnTo>
                  <a:cubicBezTo>
                    <a:pt x="18994" y="3280"/>
                    <a:pt x="18925" y="3291"/>
                    <a:pt x="18857" y="3291"/>
                  </a:cubicBezTo>
                  <a:cubicBezTo>
                    <a:pt x="18835" y="3291"/>
                    <a:pt x="18812" y="3289"/>
                    <a:pt x="18790" y="3287"/>
                  </a:cubicBezTo>
                  <a:cubicBezTo>
                    <a:pt x="18771" y="3285"/>
                    <a:pt x="18754" y="3283"/>
                    <a:pt x="18734" y="3278"/>
                  </a:cubicBezTo>
                  <a:cubicBezTo>
                    <a:pt x="18699" y="3480"/>
                    <a:pt x="18673" y="3686"/>
                    <a:pt x="18649" y="3890"/>
                  </a:cubicBezTo>
                  <a:cubicBezTo>
                    <a:pt x="18630" y="3723"/>
                    <a:pt x="18606" y="3558"/>
                    <a:pt x="18580" y="3393"/>
                  </a:cubicBezTo>
                  <a:cubicBezTo>
                    <a:pt x="18472" y="3392"/>
                    <a:pt x="18364" y="3385"/>
                    <a:pt x="18256" y="3376"/>
                  </a:cubicBezTo>
                  <a:lnTo>
                    <a:pt x="18256" y="3376"/>
                  </a:lnTo>
                  <a:cubicBezTo>
                    <a:pt x="18354" y="3961"/>
                    <a:pt x="18404" y="4581"/>
                    <a:pt x="18450" y="5162"/>
                  </a:cubicBezTo>
                  <a:cubicBezTo>
                    <a:pt x="18466" y="5361"/>
                    <a:pt x="18480" y="5555"/>
                    <a:pt x="18498" y="5742"/>
                  </a:cubicBezTo>
                  <a:cubicBezTo>
                    <a:pt x="18488" y="5883"/>
                    <a:pt x="18475" y="6020"/>
                    <a:pt x="18460" y="6151"/>
                  </a:cubicBezTo>
                  <a:cubicBezTo>
                    <a:pt x="18295" y="7705"/>
                    <a:pt x="18223" y="9076"/>
                    <a:pt x="18240" y="10346"/>
                  </a:cubicBezTo>
                  <a:cubicBezTo>
                    <a:pt x="18243" y="10476"/>
                    <a:pt x="18244" y="10607"/>
                    <a:pt x="18250" y="10738"/>
                  </a:cubicBezTo>
                  <a:cubicBezTo>
                    <a:pt x="18267" y="11318"/>
                    <a:pt x="18306" y="11973"/>
                    <a:pt x="18515" y="12587"/>
                  </a:cubicBezTo>
                  <a:cubicBezTo>
                    <a:pt x="18489" y="12652"/>
                    <a:pt x="18465" y="12715"/>
                    <a:pt x="18436" y="12777"/>
                  </a:cubicBezTo>
                  <a:cubicBezTo>
                    <a:pt x="18122" y="13454"/>
                    <a:pt x="17528" y="13917"/>
                    <a:pt x="16921" y="13956"/>
                  </a:cubicBezTo>
                  <a:cubicBezTo>
                    <a:pt x="16899" y="13958"/>
                    <a:pt x="16876" y="13958"/>
                    <a:pt x="16854" y="13958"/>
                  </a:cubicBezTo>
                  <a:cubicBezTo>
                    <a:pt x="16553" y="13958"/>
                    <a:pt x="16242" y="13834"/>
                    <a:pt x="16008" y="13618"/>
                  </a:cubicBezTo>
                  <a:cubicBezTo>
                    <a:pt x="15792" y="13418"/>
                    <a:pt x="15672" y="13171"/>
                    <a:pt x="15668" y="12919"/>
                  </a:cubicBezTo>
                  <a:cubicBezTo>
                    <a:pt x="15668" y="12891"/>
                    <a:pt x="15668" y="12862"/>
                    <a:pt x="15672" y="12833"/>
                  </a:cubicBezTo>
                  <a:cubicBezTo>
                    <a:pt x="15681" y="12754"/>
                    <a:pt x="15629" y="12680"/>
                    <a:pt x="15551" y="12662"/>
                  </a:cubicBezTo>
                  <a:cubicBezTo>
                    <a:pt x="15538" y="12659"/>
                    <a:pt x="15527" y="12659"/>
                    <a:pt x="15514" y="12659"/>
                  </a:cubicBezTo>
                  <a:cubicBezTo>
                    <a:pt x="15449" y="12659"/>
                    <a:pt x="15390" y="12698"/>
                    <a:pt x="15366" y="12761"/>
                  </a:cubicBezTo>
                  <a:cubicBezTo>
                    <a:pt x="15350" y="12804"/>
                    <a:pt x="15331" y="12846"/>
                    <a:pt x="15309" y="12888"/>
                  </a:cubicBezTo>
                  <a:cubicBezTo>
                    <a:pt x="15054" y="13395"/>
                    <a:pt x="14471" y="13711"/>
                    <a:pt x="13909" y="13711"/>
                  </a:cubicBezTo>
                  <a:cubicBezTo>
                    <a:pt x="13716" y="13711"/>
                    <a:pt x="13525" y="13674"/>
                    <a:pt x="13351" y="13595"/>
                  </a:cubicBezTo>
                  <a:cubicBezTo>
                    <a:pt x="11780" y="12878"/>
                    <a:pt x="12635" y="9851"/>
                    <a:pt x="12958" y="8709"/>
                  </a:cubicBezTo>
                  <a:cubicBezTo>
                    <a:pt x="13313" y="7447"/>
                    <a:pt x="13852" y="6148"/>
                    <a:pt x="14702" y="4501"/>
                  </a:cubicBezTo>
                  <a:cubicBezTo>
                    <a:pt x="14910" y="4096"/>
                    <a:pt x="15121" y="3702"/>
                    <a:pt x="15342" y="3294"/>
                  </a:cubicBezTo>
                  <a:lnTo>
                    <a:pt x="14981" y="3294"/>
                  </a:lnTo>
                  <a:cubicBezTo>
                    <a:pt x="14788" y="3651"/>
                    <a:pt x="14602" y="4000"/>
                    <a:pt x="14419" y="4357"/>
                  </a:cubicBezTo>
                  <a:cubicBezTo>
                    <a:pt x="13558" y="6026"/>
                    <a:pt x="13012" y="7341"/>
                    <a:pt x="12651" y="8625"/>
                  </a:cubicBezTo>
                  <a:cubicBezTo>
                    <a:pt x="12313" y="9822"/>
                    <a:pt x="11565" y="12466"/>
                    <a:pt x="12760" y="13580"/>
                  </a:cubicBezTo>
                  <a:cubicBezTo>
                    <a:pt x="12512" y="13753"/>
                    <a:pt x="12233" y="13849"/>
                    <a:pt x="11963" y="13849"/>
                  </a:cubicBezTo>
                  <a:cubicBezTo>
                    <a:pt x="11919" y="13849"/>
                    <a:pt x="11874" y="13846"/>
                    <a:pt x="11830" y="13841"/>
                  </a:cubicBezTo>
                  <a:cubicBezTo>
                    <a:pt x="11129" y="13756"/>
                    <a:pt x="10661" y="13022"/>
                    <a:pt x="10576" y="12374"/>
                  </a:cubicBezTo>
                  <a:cubicBezTo>
                    <a:pt x="10482" y="11671"/>
                    <a:pt x="10482" y="10833"/>
                    <a:pt x="10482" y="10095"/>
                  </a:cubicBezTo>
                  <a:lnTo>
                    <a:pt x="10482" y="10018"/>
                  </a:lnTo>
                  <a:cubicBezTo>
                    <a:pt x="10482" y="9937"/>
                    <a:pt x="10423" y="9871"/>
                    <a:pt x="10344" y="9859"/>
                  </a:cubicBezTo>
                  <a:cubicBezTo>
                    <a:pt x="10337" y="9859"/>
                    <a:pt x="10331" y="9858"/>
                    <a:pt x="10324" y="9858"/>
                  </a:cubicBezTo>
                  <a:cubicBezTo>
                    <a:pt x="10252" y="9858"/>
                    <a:pt x="10189" y="9907"/>
                    <a:pt x="10171" y="9979"/>
                  </a:cubicBezTo>
                  <a:cubicBezTo>
                    <a:pt x="9974" y="10754"/>
                    <a:pt x="9532" y="11285"/>
                    <a:pt x="9019" y="11901"/>
                  </a:cubicBezTo>
                  <a:lnTo>
                    <a:pt x="9002" y="11920"/>
                  </a:lnTo>
                  <a:cubicBezTo>
                    <a:pt x="8617" y="12380"/>
                    <a:pt x="8009" y="12840"/>
                    <a:pt x="7404" y="12840"/>
                  </a:cubicBezTo>
                  <a:cubicBezTo>
                    <a:pt x="7270" y="12840"/>
                    <a:pt x="7137" y="12818"/>
                    <a:pt x="7006" y="12768"/>
                  </a:cubicBezTo>
                  <a:cubicBezTo>
                    <a:pt x="6456" y="12559"/>
                    <a:pt x="6179" y="11940"/>
                    <a:pt x="6149" y="11419"/>
                  </a:cubicBezTo>
                  <a:cubicBezTo>
                    <a:pt x="6115" y="10811"/>
                    <a:pt x="6336" y="10199"/>
                    <a:pt x="6547" y="9673"/>
                  </a:cubicBezTo>
                  <a:cubicBezTo>
                    <a:pt x="7077" y="8360"/>
                    <a:pt x="7752" y="7057"/>
                    <a:pt x="8554" y="5803"/>
                  </a:cubicBezTo>
                  <a:cubicBezTo>
                    <a:pt x="9081" y="4976"/>
                    <a:pt x="9672" y="4158"/>
                    <a:pt x="10308" y="3372"/>
                  </a:cubicBezTo>
                  <a:lnTo>
                    <a:pt x="10377" y="3285"/>
                  </a:lnTo>
                  <a:cubicBezTo>
                    <a:pt x="10540" y="3085"/>
                    <a:pt x="10772" y="2796"/>
                    <a:pt x="11045" y="2485"/>
                  </a:cubicBezTo>
                  <a:cubicBezTo>
                    <a:pt x="11015" y="2478"/>
                    <a:pt x="10985" y="2469"/>
                    <a:pt x="10953" y="2456"/>
                  </a:cubicBezTo>
                  <a:cubicBezTo>
                    <a:pt x="10886" y="2429"/>
                    <a:pt x="10819" y="2380"/>
                    <a:pt x="10765" y="2321"/>
                  </a:cubicBezTo>
                  <a:cubicBezTo>
                    <a:pt x="10521" y="2603"/>
                    <a:pt x="10305" y="2872"/>
                    <a:pt x="10131" y="3085"/>
                  </a:cubicBezTo>
                  <a:lnTo>
                    <a:pt x="10060" y="3172"/>
                  </a:lnTo>
                  <a:cubicBezTo>
                    <a:pt x="9417" y="3968"/>
                    <a:pt x="8820" y="4795"/>
                    <a:pt x="8286" y="5631"/>
                  </a:cubicBezTo>
                  <a:cubicBezTo>
                    <a:pt x="7473" y="6901"/>
                    <a:pt x="6789" y="8223"/>
                    <a:pt x="6251" y="9557"/>
                  </a:cubicBezTo>
                  <a:cubicBezTo>
                    <a:pt x="6226" y="9626"/>
                    <a:pt x="6198" y="9694"/>
                    <a:pt x="6171" y="9764"/>
                  </a:cubicBezTo>
                  <a:lnTo>
                    <a:pt x="5817" y="10358"/>
                  </a:lnTo>
                  <a:cubicBezTo>
                    <a:pt x="5426" y="11010"/>
                    <a:pt x="4980" y="11615"/>
                    <a:pt x="4346" y="11643"/>
                  </a:cubicBezTo>
                  <a:cubicBezTo>
                    <a:pt x="4332" y="11644"/>
                    <a:pt x="4318" y="11644"/>
                    <a:pt x="4304" y="11644"/>
                  </a:cubicBezTo>
                  <a:cubicBezTo>
                    <a:pt x="3659" y="11644"/>
                    <a:pt x="3161" y="10977"/>
                    <a:pt x="3091" y="10339"/>
                  </a:cubicBezTo>
                  <a:cubicBezTo>
                    <a:pt x="3019" y="9685"/>
                    <a:pt x="3253" y="9046"/>
                    <a:pt x="3520" y="8395"/>
                  </a:cubicBezTo>
                  <a:lnTo>
                    <a:pt x="4140" y="6870"/>
                  </a:lnTo>
                  <a:lnTo>
                    <a:pt x="3295" y="8114"/>
                  </a:lnTo>
                  <a:cubicBezTo>
                    <a:pt x="3260" y="8164"/>
                    <a:pt x="3226" y="8215"/>
                    <a:pt x="3194" y="8262"/>
                  </a:cubicBezTo>
                  <a:cubicBezTo>
                    <a:pt x="2938" y="8641"/>
                    <a:pt x="2628" y="9067"/>
                    <a:pt x="2208" y="9318"/>
                  </a:cubicBezTo>
                  <a:cubicBezTo>
                    <a:pt x="2004" y="9440"/>
                    <a:pt x="1747" y="9516"/>
                    <a:pt x="1496" y="9516"/>
                  </a:cubicBezTo>
                  <a:cubicBezTo>
                    <a:pt x="1245" y="9516"/>
                    <a:pt x="1001" y="9440"/>
                    <a:pt x="822" y="9259"/>
                  </a:cubicBezTo>
                  <a:cubicBezTo>
                    <a:pt x="339" y="8762"/>
                    <a:pt x="670" y="7859"/>
                    <a:pt x="834" y="7495"/>
                  </a:cubicBezTo>
                  <a:cubicBezTo>
                    <a:pt x="1488" y="6042"/>
                    <a:pt x="2578" y="4691"/>
                    <a:pt x="4080" y="3480"/>
                  </a:cubicBezTo>
                  <a:cubicBezTo>
                    <a:pt x="4289" y="3311"/>
                    <a:pt x="4506" y="3143"/>
                    <a:pt x="4725" y="2984"/>
                  </a:cubicBezTo>
                  <a:cubicBezTo>
                    <a:pt x="5595" y="2354"/>
                    <a:pt x="7702" y="1014"/>
                    <a:pt x="9317" y="349"/>
                  </a:cubicBezTo>
                  <a:cubicBezTo>
                    <a:pt x="9283" y="240"/>
                    <a:pt x="9288" y="110"/>
                    <a:pt x="9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1487409" y="3506652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201" y="1"/>
                  </a:moveTo>
                  <a:lnTo>
                    <a:pt x="1" y="247"/>
                  </a:lnTo>
                  <a:cubicBezTo>
                    <a:pt x="2027" y="1897"/>
                    <a:pt x="3758" y="3856"/>
                    <a:pt x="5142" y="6071"/>
                  </a:cubicBezTo>
                  <a:lnTo>
                    <a:pt x="5412" y="5902"/>
                  </a:lnTo>
                  <a:cubicBezTo>
                    <a:pt x="4008" y="3657"/>
                    <a:pt x="2254" y="167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882219" y="3617330"/>
              <a:ext cx="18446" cy="61614"/>
            </a:xfrm>
            <a:custGeom>
              <a:avLst/>
              <a:gdLst/>
              <a:ahLst/>
              <a:cxnLst/>
              <a:rect l="l" t="t" r="r" b="b"/>
              <a:pathLst>
                <a:path w="391" h="1306" extrusionOk="0">
                  <a:moveTo>
                    <a:pt x="1" y="1"/>
                  </a:moveTo>
                  <a:cubicBezTo>
                    <a:pt x="38" y="434"/>
                    <a:pt x="68" y="870"/>
                    <a:pt x="87" y="1305"/>
                  </a:cubicBezTo>
                  <a:cubicBezTo>
                    <a:pt x="155" y="1255"/>
                    <a:pt x="232" y="1219"/>
                    <a:pt x="313" y="1207"/>
                  </a:cubicBezTo>
                  <a:cubicBezTo>
                    <a:pt x="342" y="1150"/>
                    <a:pt x="369" y="1089"/>
                    <a:pt x="391" y="1030"/>
                  </a:cubicBezTo>
                  <a:cubicBezTo>
                    <a:pt x="372" y="693"/>
                    <a:pt x="349" y="358"/>
                    <a:pt x="320" y="21"/>
                  </a:cubicBezTo>
                  <a:cubicBezTo>
                    <a:pt x="212" y="19"/>
                    <a:pt x="104" y="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1239728" y="3600629"/>
              <a:ext cx="24155" cy="43545"/>
            </a:xfrm>
            <a:custGeom>
              <a:avLst/>
              <a:gdLst/>
              <a:ahLst/>
              <a:cxnLst/>
              <a:rect l="l" t="t" r="r" b="b"/>
              <a:pathLst>
                <a:path w="512" h="923" extrusionOk="0">
                  <a:moveTo>
                    <a:pt x="285" y="0"/>
                  </a:moveTo>
                  <a:cubicBezTo>
                    <a:pt x="203" y="68"/>
                    <a:pt x="107" y="118"/>
                    <a:pt x="0" y="143"/>
                  </a:cubicBezTo>
                  <a:cubicBezTo>
                    <a:pt x="148" y="409"/>
                    <a:pt x="290" y="666"/>
                    <a:pt x="431" y="922"/>
                  </a:cubicBezTo>
                  <a:lnTo>
                    <a:pt x="431" y="777"/>
                  </a:lnTo>
                  <a:cubicBezTo>
                    <a:pt x="431" y="640"/>
                    <a:pt x="451" y="520"/>
                    <a:pt x="511" y="409"/>
                  </a:cubicBezTo>
                  <a:cubicBezTo>
                    <a:pt x="438" y="274"/>
                    <a:pt x="362" y="139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409692" y="3506652"/>
              <a:ext cx="255372" cy="286415"/>
            </a:xfrm>
            <a:custGeom>
              <a:avLst/>
              <a:gdLst/>
              <a:ahLst/>
              <a:cxnLst/>
              <a:rect l="l" t="t" r="r" b="b"/>
              <a:pathLst>
                <a:path w="5413" h="6071" extrusionOk="0">
                  <a:moveTo>
                    <a:pt x="5214" y="1"/>
                  </a:moveTo>
                  <a:cubicBezTo>
                    <a:pt x="3158" y="1671"/>
                    <a:pt x="1405" y="3657"/>
                    <a:pt x="1" y="5902"/>
                  </a:cubicBezTo>
                  <a:lnTo>
                    <a:pt x="270" y="6071"/>
                  </a:lnTo>
                  <a:cubicBezTo>
                    <a:pt x="1657" y="3856"/>
                    <a:pt x="3387" y="1897"/>
                    <a:pt x="5413" y="248"/>
                  </a:cubicBezTo>
                  <a:lnTo>
                    <a:pt x="5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639540" y="3092578"/>
              <a:ext cx="874671" cy="530700"/>
            </a:xfrm>
            <a:custGeom>
              <a:avLst/>
              <a:gdLst/>
              <a:ahLst/>
              <a:cxnLst/>
              <a:rect l="l" t="t" r="r" b="b"/>
              <a:pathLst>
                <a:path w="18540" h="11249" extrusionOk="0">
                  <a:moveTo>
                    <a:pt x="9128" y="1"/>
                  </a:moveTo>
                  <a:cubicBezTo>
                    <a:pt x="7241" y="1"/>
                    <a:pt x="5310" y="574"/>
                    <a:pt x="3802" y="1667"/>
                  </a:cubicBezTo>
                  <a:cubicBezTo>
                    <a:pt x="1999" y="2973"/>
                    <a:pt x="947" y="5408"/>
                    <a:pt x="332" y="7601"/>
                  </a:cubicBezTo>
                  <a:cubicBezTo>
                    <a:pt x="264" y="7840"/>
                    <a:pt x="202" y="8078"/>
                    <a:pt x="145" y="8310"/>
                  </a:cubicBezTo>
                  <a:cubicBezTo>
                    <a:pt x="68" y="8624"/>
                    <a:pt x="1" y="8956"/>
                    <a:pt x="107" y="9260"/>
                  </a:cubicBezTo>
                  <a:cubicBezTo>
                    <a:pt x="433" y="10193"/>
                    <a:pt x="2973" y="10448"/>
                    <a:pt x="3813" y="10660"/>
                  </a:cubicBezTo>
                  <a:cubicBezTo>
                    <a:pt x="5386" y="11052"/>
                    <a:pt x="7013" y="11248"/>
                    <a:pt x="8635" y="11248"/>
                  </a:cubicBezTo>
                  <a:cubicBezTo>
                    <a:pt x="8687" y="11248"/>
                    <a:pt x="8739" y="11248"/>
                    <a:pt x="8791" y="11247"/>
                  </a:cubicBezTo>
                  <a:cubicBezTo>
                    <a:pt x="12140" y="11224"/>
                    <a:pt x="15493" y="10365"/>
                    <a:pt x="18390" y="8674"/>
                  </a:cubicBezTo>
                  <a:cubicBezTo>
                    <a:pt x="18517" y="8601"/>
                    <a:pt x="18540" y="8401"/>
                    <a:pt x="18494" y="8120"/>
                  </a:cubicBezTo>
                  <a:cubicBezTo>
                    <a:pt x="18426" y="7729"/>
                    <a:pt x="18216" y="7182"/>
                    <a:pt x="17950" y="6595"/>
                  </a:cubicBezTo>
                  <a:cubicBezTo>
                    <a:pt x="17313" y="5196"/>
                    <a:pt x="16335" y="3572"/>
                    <a:pt x="16118" y="3317"/>
                  </a:cubicBezTo>
                  <a:cubicBezTo>
                    <a:pt x="14771" y="1746"/>
                    <a:pt x="12924" y="584"/>
                    <a:pt x="10886" y="174"/>
                  </a:cubicBezTo>
                  <a:cubicBezTo>
                    <a:pt x="10314" y="58"/>
                    <a:pt x="9723" y="1"/>
                    <a:pt x="9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785742" y="3417676"/>
              <a:ext cx="549476" cy="72182"/>
            </a:xfrm>
            <a:custGeom>
              <a:avLst/>
              <a:gdLst/>
              <a:ahLst/>
              <a:cxnLst/>
              <a:rect l="l" t="t" r="r" b="b"/>
              <a:pathLst>
                <a:path w="11647" h="1530" extrusionOk="0">
                  <a:moveTo>
                    <a:pt x="1427" y="0"/>
                  </a:moveTo>
                  <a:cubicBezTo>
                    <a:pt x="665" y="0"/>
                    <a:pt x="65" y="261"/>
                    <a:pt x="34" y="633"/>
                  </a:cubicBezTo>
                  <a:cubicBezTo>
                    <a:pt x="1" y="1049"/>
                    <a:pt x="695" y="1446"/>
                    <a:pt x="1586" y="1518"/>
                  </a:cubicBezTo>
                  <a:cubicBezTo>
                    <a:pt x="1682" y="1526"/>
                    <a:pt x="1776" y="1530"/>
                    <a:pt x="1868" y="1530"/>
                  </a:cubicBezTo>
                  <a:cubicBezTo>
                    <a:pt x="2631" y="1530"/>
                    <a:pt x="3232" y="1268"/>
                    <a:pt x="3262" y="897"/>
                  </a:cubicBezTo>
                  <a:cubicBezTo>
                    <a:pt x="3294" y="481"/>
                    <a:pt x="2600" y="84"/>
                    <a:pt x="1710" y="12"/>
                  </a:cubicBezTo>
                  <a:cubicBezTo>
                    <a:pt x="1614" y="4"/>
                    <a:pt x="1519" y="0"/>
                    <a:pt x="1427" y="0"/>
                  </a:cubicBezTo>
                  <a:close/>
                  <a:moveTo>
                    <a:pt x="10220" y="0"/>
                  </a:moveTo>
                  <a:cubicBezTo>
                    <a:pt x="10128" y="0"/>
                    <a:pt x="10033" y="4"/>
                    <a:pt x="9937" y="12"/>
                  </a:cubicBezTo>
                  <a:cubicBezTo>
                    <a:pt x="9046" y="84"/>
                    <a:pt x="8350" y="481"/>
                    <a:pt x="8385" y="897"/>
                  </a:cubicBezTo>
                  <a:cubicBezTo>
                    <a:pt x="8416" y="1268"/>
                    <a:pt x="9016" y="1530"/>
                    <a:pt x="9779" y="1530"/>
                  </a:cubicBezTo>
                  <a:cubicBezTo>
                    <a:pt x="9871" y="1530"/>
                    <a:pt x="9965" y="1526"/>
                    <a:pt x="10061" y="1518"/>
                  </a:cubicBezTo>
                  <a:cubicBezTo>
                    <a:pt x="10952" y="1446"/>
                    <a:pt x="11646" y="1049"/>
                    <a:pt x="11612" y="633"/>
                  </a:cubicBezTo>
                  <a:cubicBezTo>
                    <a:pt x="11582" y="261"/>
                    <a:pt x="10981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1123625" y="3269209"/>
              <a:ext cx="273016" cy="177435"/>
            </a:xfrm>
            <a:custGeom>
              <a:avLst/>
              <a:gdLst/>
              <a:ahLst/>
              <a:cxnLst/>
              <a:rect l="l" t="t" r="r" b="b"/>
              <a:pathLst>
                <a:path w="5787" h="3761" extrusionOk="0">
                  <a:moveTo>
                    <a:pt x="3703" y="0"/>
                  </a:moveTo>
                  <a:cubicBezTo>
                    <a:pt x="3564" y="0"/>
                    <a:pt x="3425" y="12"/>
                    <a:pt x="3289" y="35"/>
                  </a:cubicBezTo>
                  <a:cubicBezTo>
                    <a:pt x="2098" y="243"/>
                    <a:pt x="1007" y="899"/>
                    <a:pt x="373" y="1946"/>
                  </a:cubicBezTo>
                  <a:cubicBezTo>
                    <a:pt x="158" y="2302"/>
                    <a:pt x="0" y="2751"/>
                    <a:pt x="186" y="3123"/>
                  </a:cubicBezTo>
                  <a:cubicBezTo>
                    <a:pt x="321" y="3389"/>
                    <a:pt x="608" y="3548"/>
                    <a:pt x="893" y="3636"/>
                  </a:cubicBezTo>
                  <a:cubicBezTo>
                    <a:pt x="1193" y="3728"/>
                    <a:pt x="1504" y="3761"/>
                    <a:pt x="1818" y="3761"/>
                  </a:cubicBezTo>
                  <a:cubicBezTo>
                    <a:pt x="2105" y="3761"/>
                    <a:pt x="2394" y="3733"/>
                    <a:pt x="2679" y="3699"/>
                  </a:cubicBezTo>
                  <a:cubicBezTo>
                    <a:pt x="3276" y="3627"/>
                    <a:pt x="3881" y="3522"/>
                    <a:pt x="4417" y="3242"/>
                  </a:cubicBezTo>
                  <a:cubicBezTo>
                    <a:pt x="4951" y="2964"/>
                    <a:pt x="5407" y="2486"/>
                    <a:pt x="5530" y="1896"/>
                  </a:cubicBezTo>
                  <a:cubicBezTo>
                    <a:pt x="5787" y="659"/>
                    <a:pt x="4747" y="0"/>
                    <a:pt x="3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724317" y="3269209"/>
              <a:ext cx="272969" cy="177435"/>
            </a:xfrm>
            <a:custGeom>
              <a:avLst/>
              <a:gdLst/>
              <a:ahLst/>
              <a:cxnLst/>
              <a:rect l="l" t="t" r="r" b="b"/>
              <a:pathLst>
                <a:path w="5786" h="3761" extrusionOk="0">
                  <a:moveTo>
                    <a:pt x="2084" y="0"/>
                  </a:moveTo>
                  <a:cubicBezTo>
                    <a:pt x="1041" y="0"/>
                    <a:pt x="0" y="659"/>
                    <a:pt x="256" y="1896"/>
                  </a:cubicBezTo>
                  <a:cubicBezTo>
                    <a:pt x="378" y="2486"/>
                    <a:pt x="836" y="2964"/>
                    <a:pt x="1370" y="3242"/>
                  </a:cubicBezTo>
                  <a:cubicBezTo>
                    <a:pt x="1905" y="3522"/>
                    <a:pt x="2509" y="3627"/>
                    <a:pt x="3107" y="3699"/>
                  </a:cubicBezTo>
                  <a:cubicBezTo>
                    <a:pt x="3392" y="3733"/>
                    <a:pt x="3682" y="3761"/>
                    <a:pt x="3969" y="3761"/>
                  </a:cubicBezTo>
                  <a:cubicBezTo>
                    <a:pt x="4283" y="3761"/>
                    <a:pt x="4594" y="3728"/>
                    <a:pt x="4893" y="3636"/>
                  </a:cubicBezTo>
                  <a:cubicBezTo>
                    <a:pt x="5179" y="3548"/>
                    <a:pt x="5466" y="3389"/>
                    <a:pt x="5601" y="3123"/>
                  </a:cubicBezTo>
                  <a:cubicBezTo>
                    <a:pt x="5786" y="2751"/>
                    <a:pt x="5627" y="2302"/>
                    <a:pt x="5414" y="1946"/>
                  </a:cubicBezTo>
                  <a:cubicBezTo>
                    <a:pt x="4780" y="899"/>
                    <a:pt x="3687" y="243"/>
                    <a:pt x="2498" y="35"/>
                  </a:cubicBezTo>
                  <a:cubicBezTo>
                    <a:pt x="2362" y="12"/>
                    <a:pt x="2223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631850" y="3085077"/>
              <a:ext cx="892079" cy="545561"/>
            </a:xfrm>
            <a:custGeom>
              <a:avLst/>
              <a:gdLst/>
              <a:ahLst/>
              <a:cxnLst/>
              <a:rect l="l" t="t" r="r" b="b"/>
              <a:pathLst>
                <a:path w="18909" h="11564" extrusionOk="0">
                  <a:moveTo>
                    <a:pt x="8054" y="7694"/>
                  </a:moveTo>
                  <a:lnTo>
                    <a:pt x="7852" y="7937"/>
                  </a:lnTo>
                  <a:cubicBezTo>
                    <a:pt x="8244" y="8261"/>
                    <a:pt x="8756" y="8430"/>
                    <a:pt x="9265" y="8430"/>
                  </a:cubicBezTo>
                  <a:cubicBezTo>
                    <a:pt x="9659" y="8430"/>
                    <a:pt x="10054" y="8329"/>
                    <a:pt x="10392" y="8126"/>
                  </a:cubicBezTo>
                  <a:lnTo>
                    <a:pt x="10228" y="7854"/>
                  </a:lnTo>
                  <a:cubicBezTo>
                    <a:pt x="9939" y="8028"/>
                    <a:pt x="9602" y="8114"/>
                    <a:pt x="9263" y="8114"/>
                  </a:cubicBezTo>
                  <a:cubicBezTo>
                    <a:pt x="8827" y="8114"/>
                    <a:pt x="8390" y="7971"/>
                    <a:pt x="8054" y="7694"/>
                  </a:cubicBezTo>
                  <a:close/>
                  <a:moveTo>
                    <a:pt x="9291" y="318"/>
                  </a:moveTo>
                  <a:cubicBezTo>
                    <a:pt x="9871" y="318"/>
                    <a:pt x="10451" y="374"/>
                    <a:pt x="11016" y="488"/>
                  </a:cubicBezTo>
                  <a:cubicBezTo>
                    <a:pt x="12963" y="880"/>
                    <a:pt x="14787" y="1978"/>
                    <a:pt x="16158" y="3578"/>
                  </a:cubicBezTo>
                  <a:cubicBezTo>
                    <a:pt x="16370" y="3829"/>
                    <a:pt x="17333" y="5433"/>
                    <a:pt x="17967" y="6818"/>
                  </a:cubicBezTo>
                  <a:cubicBezTo>
                    <a:pt x="18259" y="7465"/>
                    <a:pt x="18439" y="7963"/>
                    <a:pt x="18500" y="8303"/>
                  </a:cubicBezTo>
                  <a:cubicBezTo>
                    <a:pt x="18545" y="8575"/>
                    <a:pt x="18506" y="8678"/>
                    <a:pt x="18473" y="8696"/>
                  </a:cubicBezTo>
                  <a:cubicBezTo>
                    <a:pt x="15651" y="10341"/>
                    <a:pt x="12360" y="11225"/>
                    <a:pt x="8952" y="11248"/>
                  </a:cubicBezTo>
                  <a:cubicBezTo>
                    <a:pt x="8906" y="11248"/>
                    <a:pt x="8859" y="11249"/>
                    <a:pt x="8812" y="11249"/>
                  </a:cubicBezTo>
                  <a:cubicBezTo>
                    <a:pt x="7185" y="11249"/>
                    <a:pt x="5574" y="11054"/>
                    <a:pt x="4013" y="10663"/>
                  </a:cubicBezTo>
                  <a:cubicBezTo>
                    <a:pt x="3840" y="10620"/>
                    <a:pt x="3604" y="10577"/>
                    <a:pt x="3330" y="10525"/>
                  </a:cubicBezTo>
                  <a:cubicBezTo>
                    <a:pt x="2328" y="10338"/>
                    <a:pt x="650" y="10027"/>
                    <a:pt x="420" y="9367"/>
                  </a:cubicBezTo>
                  <a:cubicBezTo>
                    <a:pt x="328" y="9102"/>
                    <a:pt x="391" y="8799"/>
                    <a:pt x="462" y="8508"/>
                  </a:cubicBezTo>
                  <a:cubicBezTo>
                    <a:pt x="519" y="8277"/>
                    <a:pt x="580" y="8041"/>
                    <a:pt x="646" y="7802"/>
                  </a:cubicBezTo>
                  <a:cubicBezTo>
                    <a:pt x="1434" y="4991"/>
                    <a:pt x="2580" y="3023"/>
                    <a:pt x="4058" y="1953"/>
                  </a:cubicBezTo>
                  <a:cubicBezTo>
                    <a:pt x="5515" y="897"/>
                    <a:pt x="7414" y="318"/>
                    <a:pt x="9291" y="318"/>
                  </a:cubicBezTo>
                  <a:close/>
                  <a:moveTo>
                    <a:pt x="9292" y="1"/>
                  </a:moveTo>
                  <a:cubicBezTo>
                    <a:pt x="7350" y="1"/>
                    <a:pt x="5383" y="600"/>
                    <a:pt x="3872" y="1696"/>
                  </a:cubicBezTo>
                  <a:cubicBezTo>
                    <a:pt x="2337" y="2809"/>
                    <a:pt x="1149" y="4836"/>
                    <a:pt x="342" y="7716"/>
                  </a:cubicBezTo>
                  <a:cubicBezTo>
                    <a:pt x="275" y="7956"/>
                    <a:pt x="211" y="8195"/>
                    <a:pt x="154" y="8430"/>
                  </a:cubicBezTo>
                  <a:cubicBezTo>
                    <a:pt x="70" y="8765"/>
                    <a:pt x="1" y="9124"/>
                    <a:pt x="119" y="9470"/>
                  </a:cubicBezTo>
                  <a:cubicBezTo>
                    <a:pt x="411" y="10303"/>
                    <a:pt x="2063" y="10612"/>
                    <a:pt x="3271" y="10836"/>
                  </a:cubicBezTo>
                  <a:cubicBezTo>
                    <a:pt x="3539" y="10887"/>
                    <a:pt x="3771" y="10930"/>
                    <a:pt x="3935" y="10970"/>
                  </a:cubicBezTo>
                  <a:cubicBezTo>
                    <a:pt x="5518" y="11363"/>
                    <a:pt x="7154" y="11563"/>
                    <a:pt x="8800" y="11563"/>
                  </a:cubicBezTo>
                  <a:lnTo>
                    <a:pt x="8954" y="11563"/>
                  </a:lnTo>
                  <a:cubicBezTo>
                    <a:pt x="12417" y="11539"/>
                    <a:pt x="15764" y="10640"/>
                    <a:pt x="18632" y="8968"/>
                  </a:cubicBezTo>
                  <a:cubicBezTo>
                    <a:pt x="18909" y="8810"/>
                    <a:pt x="18834" y="8390"/>
                    <a:pt x="18811" y="8251"/>
                  </a:cubicBezTo>
                  <a:cubicBezTo>
                    <a:pt x="18748" y="7886"/>
                    <a:pt x="18560" y="7359"/>
                    <a:pt x="18255" y="6689"/>
                  </a:cubicBezTo>
                  <a:cubicBezTo>
                    <a:pt x="17613" y="5278"/>
                    <a:pt x="16621" y="3635"/>
                    <a:pt x="16399" y="3374"/>
                  </a:cubicBezTo>
                  <a:cubicBezTo>
                    <a:pt x="14982" y="1719"/>
                    <a:pt x="13094" y="583"/>
                    <a:pt x="11079" y="177"/>
                  </a:cubicBezTo>
                  <a:cubicBezTo>
                    <a:pt x="10496" y="59"/>
                    <a:pt x="9895" y="1"/>
                    <a:pt x="9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1114898" y="3261755"/>
              <a:ext cx="284103" cy="192295"/>
            </a:xfrm>
            <a:custGeom>
              <a:avLst/>
              <a:gdLst/>
              <a:ahLst/>
              <a:cxnLst/>
              <a:rect l="l" t="t" r="r" b="b"/>
              <a:pathLst>
                <a:path w="6022" h="4076" extrusionOk="0">
                  <a:moveTo>
                    <a:pt x="3885" y="319"/>
                  </a:moveTo>
                  <a:cubicBezTo>
                    <a:pt x="4420" y="319"/>
                    <a:pt x="4942" y="506"/>
                    <a:pt x="5254" y="830"/>
                  </a:cubicBezTo>
                  <a:cubicBezTo>
                    <a:pt x="5552" y="1137"/>
                    <a:pt x="5656" y="1551"/>
                    <a:pt x="5559" y="2024"/>
                  </a:cubicBezTo>
                  <a:cubicBezTo>
                    <a:pt x="5459" y="2516"/>
                    <a:pt x="5073" y="2978"/>
                    <a:pt x="4527" y="3261"/>
                  </a:cubicBezTo>
                  <a:cubicBezTo>
                    <a:pt x="4209" y="3426"/>
                    <a:pt x="3862" y="3529"/>
                    <a:pt x="3507" y="3598"/>
                  </a:cubicBezTo>
                  <a:cubicBezTo>
                    <a:pt x="3899" y="3313"/>
                    <a:pt x="4157" y="2706"/>
                    <a:pt x="4137" y="2008"/>
                  </a:cubicBezTo>
                  <a:cubicBezTo>
                    <a:pt x="4115" y="1233"/>
                    <a:pt x="3777" y="599"/>
                    <a:pt x="3324" y="386"/>
                  </a:cubicBezTo>
                  <a:cubicBezTo>
                    <a:pt x="3382" y="373"/>
                    <a:pt x="3442" y="362"/>
                    <a:pt x="3502" y="352"/>
                  </a:cubicBezTo>
                  <a:cubicBezTo>
                    <a:pt x="3627" y="330"/>
                    <a:pt x="3756" y="319"/>
                    <a:pt x="3885" y="319"/>
                  </a:cubicBezTo>
                  <a:close/>
                  <a:moveTo>
                    <a:pt x="2158" y="813"/>
                  </a:moveTo>
                  <a:cubicBezTo>
                    <a:pt x="2053" y="965"/>
                    <a:pt x="1965" y="1145"/>
                    <a:pt x="1903" y="1345"/>
                  </a:cubicBezTo>
                  <a:cubicBezTo>
                    <a:pt x="2253" y="1577"/>
                    <a:pt x="2609" y="1808"/>
                    <a:pt x="2967" y="2041"/>
                  </a:cubicBezTo>
                  <a:cubicBezTo>
                    <a:pt x="2672" y="2415"/>
                    <a:pt x="2371" y="2780"/>
                    <a:pt x="2064" y="3137"/>
                  </a:cubicBezTo>
                  <a:cubicBezTo>
                    <a:pt x="2223" y="3416"/>
                    <a:pt x="2445" y="3625"/>
                    <a:pt x="2697" y="3719"/>
                  </a:cubicBezTo>
                  <a:cubicBezTo>
                    <a:pt x="2472" y="3742"/>
                    <a:pt x="2243" y="3759"/>
                    <a:pt x="2016" y="3759"/>
                  </a:cubicBezTo>
                  <a:cubicBezTo>
                    <a:pt x="1712" y="3759"/>
                    <a:pt x="1410" y="3728"/>
                    <a:pt x="1125" y="3641"/>
                  </a:cubicBezTo>
                  <a:cubicBezTo>
                    <a:pt x="912" y="3576"/>
                    <a:pt x="634" y="3446"/>
                    <a:pt x="513" y="3209"/>
                  </a:cubicBezTo>
                  <a:cubicBezTo>
                    <a:pt x="349" y="2883"/>
                    <a:pt x="521" y="2474"/>
                    <a:pt x="693" y="2188"/>
                  </a:cubicBezTo>
                  <a:cubicBezTo>
                    <a:pt x="1040" y="1612"/>
                    <a:pt x="1549" y="1142"/>
                    <a:pt x="2158" y="813"/>
                  </a:cubicBezTo>
                  <a:close/>
                  <a:moveTo>
                    <a:pt x="3892" y="1"/>
                  </a:moveTo>
                  <a:cubicBezTo>
                    <a:pt x="3744" y="1"/>
                    <a:pt x="3594" y="14"/>
                    <a:pt x="3445" y="39"/>
                  </a:cubicBezTo>
                  <a:cubicBezTo>
                    <a:pt x="2151" y="263"/>
                    <a:pt x="1048" y="985"/>
                    <a:pt x="421" y="2024"/>
                  </a:cubicBezTo>
                  <a:cubicBezTo>
                    <a:pt x="207" y="2379"/>
                    <a:pt x="1" y="2898"/>
                    <a:pt x="228" y="3353"/>
                  </a:cubicBezTo>
                  <a:cubicBezTo>
                    <a:pt x="364" y="3621"/>
                    <a:pt x="640" y="3827"/>
                    <a:pt x="1029" y="3945"/>
                  </a:cubicBezTo>
                  <a:cubicBezTo>
                    <a:pt x="1347" y="4043"/>
                    <a:pt x="1674" y="4076"/>
                    <a:pt x="2004" y="4076"/>
                  </a:cubicBezTo>
                  <a:cubicBezTo>
                    <a:pt x="2299" y="4076"/>
                    <a:pt x="2594" y="4050"/>
                    <a:pt x="2881" y="4014"/>
                  </a:cubicBezTo>
                  <a:cubicBezTo>
                    <a:pt x="3480" y="3942"/>
                    <a:pt x="4109" y="3834"/>
                    <a:pt x="4671" y="3542"/>
                  </a:cubicBezTo>
                  <a:cubicBezTo>
                    <a:pt x="5300" y="3215"/>
                    <a:pt x="5748" y="2670"/>
                    <a:pt x="5866" y="2087"/>
                  </a:cubicBezTo>
                  <a:cubicBezTo>
                    <a:pt x="6022" y="1353"/>
                    <a:pt x="5742" y="877"/>
                    <a:pt x="5482" y="610"/>
                  </a:cubicBezTo>
                  <a:cubicBezTo>
                    <a:pt x="5106" y="221"/>
                    <a:pt x="4513" y="1"/>
                    <a:pt x="3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721911" y="3261755"/>
              <a:ext cx="284009" cy="192295"/>
            </a:xfrm>
            <a:custGeom>
              <a:avLst/>
              <a:gdLst/>
              <a:ahLst/>
              <a:cxnLst/>
              <a:rect l="l" t="t" r="r" b="b"/>
              <a:pathLst>
                <a:path w="6020" h="4076" extrusionOk="0">
                  <a:moveTo>
                    <a:pt x="2139" y="319"/>
                  </a:moveTo>
                  <a:cubicBezTo>
                    <a:pt x="2265" y="319"/>
                    <a:pt x="2393" y="330"/>
                    <a:pt x="2522" y="352"/>
                  </a:cubicBezTo>
                  <a:cubicBezTo>
                    <a:pt x="2581" y="362"/>
                    <a:pt x="2638" y="373"/>
                    <a:pt x="2697" y="386"/>
                  </a:cubicBezTo>
                  <a:cubicBezTo>
                    <a:pt x="2245" y="601"/>
                    <a:pt x="1907" y="1233"/>
                    <a:pt x="1885" y="2008"/>
                  </a:cubicBezTo>
                  <a:cubicBezTo>
                    <a:pt x="1866" y="2706"/>
                    <a:pt x="2126" y="3313"/>
                    <a:pt x="2516" y="3598"/>
                  </a:cubicBezTo>
                  <a:cubicBezTo>
                    <a:pt x="2162" y="3527"/>
                    <a:pt x="1813" y="3426"/>
                    <a:pt x="1495" y="3261"/>
                  </a:cubicBezTo>
                  <a:cubicBezTo>
                    <a:pt x="950" y="2977"/>
                    <a:pt x="563" y="2513"/>
                    <a:pt x="462" y="2024"/>
                  </a:cubicBezTo>
                  <a:cubicBezTo>
                    <a:pt x="364" y="1550"/>
                    <a:pt x="471" y="1138"/>
                    <a:pt x="768" y="830"/>
                  </a:cubicBezTo>
                  <a:cubicBezTo>
                    <a:pt x="1082" y="506"/>
                    <a:pt x="1601" y="319"/>
                    <a:pt x="2139" y="319"/>
                  </a:cubicBezTo>
                  <a:close/>
                  <a:moveTo>
                    <a:pt x="3861" y="811"/>
                  </a:moveTo>
                  <a:lnTo>
                    <a:pt x="3861" y="811"/>
                  </a:lnTo>
                  <a:cubicBezTo>
                    <a:pt x="4471" y="1141"/>
                    <a:pt x="4978" y="1612"/>
                    <a:pt x="5325" y="2188"/>
                  </a:cubicBezTo>
                  <a:cubicBezTo>
                    <a:pt x="5501" y="2474"/>
                    <a:pt x="5674" y="2883"/>
                    <a:pt x="5508" y="3209"/>
                  </a:cubicBezTo>
                  <a:cubicBezTo>
                    <a:pt x="5387" y="3448"/>
                    <a:pt x="5108" y="3576"/>
                    <a:pt x="4896" y="3641"/>
                  </a:cubicBezTo>
                  <a:cubicBezTo>
                    <a:pt x="4614" y="3728"/>
                    <a:pt x="4315" y="3759"/>
                    <a:pt x="4012" y="3759"/>
                  </a:cubicBezTo>
                  <a:cubicBezTo>
                    <a:pt x="3782" y="3759"/>
                    <a:pt x="3550" y="3741"/>
                    <a:pt x="3322" y="3716"/>
                  </a:cubicBezTo>
                  <a:cubicBezTo>
                    <a:pt x="3574" y="3622"/>
                    <a:pt x="3796" y="3413"/>
                    <a:pt x="3954" y="3134"/>
                  </a:cubicBezTo>
                  <a:cubicBezTo>
                    <a:pt x="3651" y="2778"/>
                    <a:pt x="3350" y="2413"/>
                    <a:pt x="3053" y="2038"/>
                  </a:cubicBezTo>
                  <a:cubicBezTo>
                    <a:pt x="3410" y="1806"/>
                    <a:pt x="3766" y="1574"/>
                    <a:pt x="4116" y="1344"/>
                  </a:cubicBezTo>
                  <a:cubicBezTo>
                    <a:pt x="4054" y="1144"/>
                    <a:pt x="3967" y="964"/>
                    <a:pt x="3861" y="811"/>
                  </a:cubicBezTo>
                  <a:close/>
                  <a:moveTo>
                    <a:pt x="2128" y="1"/>
                  </a:moveTo>
                  <a:cubicBezTo>
                    <a:pt x="1508" y="1"/>
                    <a:pt x="916" y="221"/>
                    <a:pt x="540" y="610"/>
                  </a:cubicBezTo>
                  <a:cubicBezTo>
                    <a:pt x="278" y="879"/>
                    <a:pt x="0" y="1353"/>
                    <a:pt x="151" y="2087"/>
                  </a:cubicBezTo>
                  <a:cubicBezTo>
                    <a:pt x="271" y="2670"/>
                    <a:pt x="717" y="3213"/>
                    <a:pt x="1346" y="3542"/>
                  </a:cubicBezTo>
                  <a:cubicBezTo>
                    <a:pt x="1908" y="3835"/>
                    <a:pt x="2539" y="3940"/>
                    <a:pt x="3136" y="4012"/>
                  </a:cubicBezTo>
                  <a:cubicBezTo>
                    <a:pt x="3423" y="4047"/>
                    <a:pt x="3718" y="4076"/>
                    <a:pt x="4013" y="4076"/>
                  </a:cubicBezTo>
                  <a:cubicBezTo>
                    <a:pt x="4343" y="4076"/>
                    <a:pt x="4670" y="4041"/>
                    <a:pt x="4987" y="3945"/>
                  </a:cubicBezTo>
                  <a:cubicBezTo>
                    <a:pt x="5376" y="3824"/>
                    <a:pt x="5654" y="3619"/>
                    <a:pt x="5789" y="3353"/>
                  </a:cubicBezTo>
                  <a:cubicBezTo>
                    <a:pt x="6019" y="2896"/>
                    <a:pt x="5811" y="2378"/>
                    <a:pt x="5596" y="2024"/>
                  </a:cubicBezTo>
                  <a:cubicBezTo>
                    <a:pt x="4973" y="985"/>
                    <a:pt x="3871" y="263"/>
                    <a:pt x="2575" y="39"/>
                  </a:cubicBezTo>
                  <a:cubicBezTo>
                    <a:pt x="2426" y="14"/>
                    <a:pt x="2276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9" name="Google Shape;1619;p34"/>
          <p:cNvGrpSpPr/>
          <p:nvPr/>
        </p:nvGrpSpPr>
        <p:grpSpPr>
          <a:xfrm>
            <a:off x="386790" y="2300779"/>
            <a:ext cx="1587760" cy="2316947"/>
            <a:chOff x="713226" y="1961600"/>
            <a:chExt cx="1820200" cy="2656135"/>
          </a:xfrm>
        </p:grpSpPr>
        <p:sp>
          <p:nvSpPr>
            <p:cNvPr id="1620" name="Google Shape;1620;p34"/>
            <p:cNvSpPr/>
            <p:nvPr/>
          </p:nvSpPr>
          <p:spPr>
            <a:xfrm>
              <a:off x="1172543" y="3005490"/>
              <a:ext cx="1293701" cy="824332"/>
            </a:xfrm>
            <a:custGeom>
              <a:avLst/>
              <a:gdLst/>
              <a:ahLst/>
              <a:cxnLst/>
              <a:rect l="l" t="t" r="r" b="b"/>
              <a:pathLst>
                <a:path w="27422" h="17473" extrusionOk="0">
                  <a:moveTo>
                    <a:pt x="15326" y="1"/>
                  </a:moveTo>
                  <a:cubicBezTo>
                    <a:pt x="14298" y="1"/>
                    <a:pt x="13295" y="660"/>
                    <a:pt x="12691" y="1522"/>
                  </a:cubicBezTo>
                  <a:cubicBezTo>
                    <a:pt x="11984" y="2528"/>
                    <a:pt x="11702" y="3764"/>
                    <a:pt x="11437" y="4965"/>
                  </a:cubicBezTo>
                  <a:cubicBezTo>
                    <a:pt x="11323" y="3451"/>
                    <a:pt x="11064" y="1694"/>
                    <a:pt x="9743" y="944"/>
                  </a:cubicBezTo>
                  <a:cubicBezTo>
                    <a:pt x="9142" y="602"/>
                    <a:pt x="8603" y="452"/>
                    <a:pt x="8125" y="452"/>
                  </a:cubicBezTo>
                  <a:cubicBezTo>
                    <a:pt x="5439" y="452"/>
                    <a:pt x="4652" y="5180"/>
                    <a:pt x="5288" y="7227"/>
                  </a:cubicBezTo>
                  <a:cubicBezTo>
                    <a:pt x="4648" y="6302"/>
                    <a:pt x="3917" y="5309"/>
                    <a:pt x="2825" y="5024"/>
                  </a:cubicBezTo>
                  <a:cubicBezTo>
                    <a:pt x="2466" y="4930"/>
                    <a:pt x="2150" y="4887"/>
                    <a:pt x="1874" y="4887"/>
                  </a:cubicBezTo>
                  <a:cubicBezTo>
                    <a:pt x="304" y="4887"/>
                    <a:pt x="1" y="6285"/>
                    <a:pt x="226" y="7868"/>
                  </a:cubicBezTo>
                  <a:cubicBezTo>
                    <a:pt x="443" y="9391"/>
                    <a:pt x="1149" y="11086"/>
                    <a:pt x="1687" y="11870"/>
                  </a:cubicBezTo>
                  <a:cubicBezTo>
                    <a:pt x="2399" y="12904"/>
                    <a:pt x="3218" y="13779"/>
                    <a:pt x="4118" y="14509"/>
                  </a:cubicBezTo>
                  <a:cubicBezTo>
                    <a:pt x="6669" y="16575"/>
                    <a:pt x="9880" y="17473"/>
                    <a:pt x="13177" y="17473"/>
                  </a:cubicBezTo>
                  <a:cubicBezTo>
                    <a:pt x="15994" y="17473"/>
                    <a:pt x="18873" y="16818"/>
                    <a:pt x="21457" y="15676"/>
                  </a:cubicBezTo>
                  <a:cubicBezTo>
                    <a:pt x="23382" y="14822"/>
                    <a:pt x="25713" y="13568"/>
                    <a:pt x="26814" y="11687"/>
                  </a:cubicBezTo>
                  <a:cubicBezTo>
                    <a:pt x="27218" y="11001"/>
                    <a:pt x="27421" y="10065"/>
                    <a:pt x="27349" y="9227"/>
                  </a:cubicBezTo>
                  <a:cubicBezTo>
                    <a:pt x="27254" y="8139"/>
                    <a:pt x="26691" y="7215"/>
                    <a:pt x="25480" y="7215"/>
                  </a:cubicBezTo>
                  <a:cubicBezTo>
                    <a:pt x="25260" y="7215"/>
                    <a:pt x="25019" y="7245"/>
                    <a:pt x="24756" y="7311"/>
                  </a:cubicBezTo>
                  <a:cubicBezTo>
                    <a:pt x="24067" y="7482"/>
                    <a:pt x="23468" y="7959"/>
                    <a:pt x="23136" y="8579"/>
                  </a:cubicBezTo>
                  <a:cubicBezTo>
                    <a:pt x="23510" y="7730"/>
                    <a:pt x="23854" y="6854"/>
                    <a:pt x="23890" y="5930"/>
                  </a:cubicBezTo>
                  <a:cubicBezTo>
                    <a:pt x="23969" y="3918"/>
                    <a:pt x="22609" y="2984"/>
                    <a:pt x="21166" y="2984"/>
                  </a:cubicBezTo>
                  <a:cubicBezTo>
                    <a:pt x="19748" y="2984"/>
                    <a:pt x="18250" y="3887"/>
                    <a:pt x="17963" y="5552"/>
                  </a:cubicBezTo>
                  <a:cubicBezTo>
                    <a:pt x="18146" y="4481"/>
                    <a:pt x="18263" y="3366"/>
                    <a:pt x="17972" y="2319"/>
                  </a:cubicBezTo>
                  <a:cubicBezTo>
                    <a:pt x="17681" y="1272"/>
                    <a:pt x="16906" y="299"/>
                    <a:pt x="15845" y="58"/>
                  </a:cubicBezTo>
                  <a:cubicBezTo>
                    <a:pt x="15672" y="19"/>
                    <a:pt x="15499" y="1"/>
                    <a:pt x="15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1033559" y="2852589"/>
              <a:ext cx="955250" cy="1632719"/>
            </a:xfrm>
            <a:custGeom>
              <a:avLst/>
              <a:gdLst/>
              <a:ahLst/>
              <a:cxnLst/>
              <a:rect l="l" t="t" r="r" b="b"/>
              <a:pathLst>
                <a:path w="20248" h="34608" extrusionOk="0">
                  <a:moveTo>
                    <a:pt x="11330" y="19546"/>
                  </a:moveTo>
                  <a:lnTo>
                    <a:pt x="11330" y="19546"/>
                  </a:lnTo>
                  <a:cubicBezTo>
                    <a:pt x="11782" y="21349"/>
                    <a:pt x="11857" y="23142"/>
                    <a:pt x="13925" y="24085"/>
                  </a:cubicBezTo>
                  <a:cubicBezTo>
                    <a:pt x="14563" y="24376"/>
                    <a:pt x="15262" y="24512"/>
                    <a:pt x="15960" y="24512"/>
                  </a:cubicBezTo>
                  <a:cubicBezTo>
                    <a:pt x="16699" y="24512"/>
                    <a:pt x="17435" y="24360"/>
                    <a:pt x="18097" y="24078"/>
                  </a:cubicBezTo>
                  <a:cubicBezTo>
                    <a:pt x="18641" y="23845"/>
                    <a:pt x="19148" y="23523"/>
                    <a:pt x="19506" y="23079"/>
                  </a:cubicBezTo>
                  <a:cubicBezTo>
                    <a:pt x="20091" y="22354"/>
                    <a:pt x="20224" y="21392"/>
                    <a:pt x="20248" y="20471"/>
                  </a:cubicBezTo>
                  <a:lnTo>
                    <a:pt x="20248" y="20471"/>
                  </a:lnTo>
                  <a:cubicBezTo>
                    <a:pt x="19246" y="20527"/>
                    <a:pt x="18226" y="20580"/>
                    <a:pt x="17209" y="20580"/>
                  </a:cubicBezTo>
                  <a:cubicBezTo>
                    <a:pt x="15184" y="20580"/>
                    <a:pt x="13169" y="20369"/>
                    <a:pt x="11330" y="195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61" y="836"/>
                    <a:pt x="47" y="1656"/>
                    <a:pt x="184" y="2421"/>
                  </a:cubicBezTo>
                  <a:cubicBezTo>
                    <a:pt x="351" y="3357"/>
                    <a:pt x="744" y="4212"/>
                    <a:pt x="1774" y="4918"/>
                  </a:cubicBezTo>
                  <a:cubicBezTo>
                    <a:pt x="2341" y="5308"/>
                    <a:pt x="2993" y="5560"/>
                    <a:pt x="3667" y="5683"/>
                  </a:cubicBezTo>
                  <a:cubicBezTo>
                    <a:pt x="3709" y="5690"/>
                    <a:pt x="3748" y="5696"/>
                    <a:pt x="3790" y="5703"/>
                  </a:cubicBezTo>
                  <a:cubicBezTo>
                    <a:pt x="3718" y="5727"/>
                    <a:pt x="3640" y="5743"/>
                    <a:pt x="3561" y="5753"/>
                  </a:cubicBezTo>
                  <a:cubicBezTo>
                    <a:pt x="3524" y="5757"/>
                    <a:pt x="3488" y="5759"/>
                    <a:pt x="3452" y="5759"/>
                  </a:cubicBezTo>
                  <a:cubicBezTo>
                    <a:pt x="3208" y="5759"/>
                    <a:pt x="2968" y="5678"/>
                    <a:pt x="2759" y="5556"/>
                  </a:cubicBezTo>
                  <a:cubicBezTo>
                    <a:pt x="2626" y="5480"/>
                    <a:pt x="2499" y="5388"/>
                    <a:pt x="2357" y="5331"/>
                  </a:cubicBezTo>
                  <a:cubicBezTo>
                    <a:pt x="2329" y="5318"/>
                    <a:pt x="2302" y="5307"/>
                    <a:pt x="2276" y="5292"/>
                  </a:cubicBezTo>
                  <a:cubicBezTo>
                    <a:pt x="577" y="14735"/>
                    <a:pt x="224" y="24349"/>
                    <a:pt x="1225" y="33900"/>
                  </a:cubicBezTo>
                  <a:cubicBezTo>
                    <a:pt x="1268" y="34305"/>
                    <a:pt x="1609" y="34608"/>
                    <a:pt x="2010" y="34608"/>
                  </a:cubicBezTo>
                  <a:cubicBezTo>
                    <a:pt x="2036" y="34608"/>
                    <a:pt x="2063" y="34608"/>
                    <a:pt x="2092" y="34605"/>
                  </a:cubicBezTo>
                  <a:cubicBezTo>
                    <a:pt x="2525" y="34559"/>
                    <a:pt x="2841" y="34170"/>
                    <a:pt x="2796" y="33736"/>
                  </a:cubicBezTo>
                  <a:cubicBezTo>
                    <a:pt x="1815" y="24377"/>
                    <a:pt x="2155" y="14958"/>
                    <a:pt x="3808" y="5704"/>
                  </a:cubicBezTo>
                  <a:cubicBezTo>
                    <a:pt x="4086" y="5748"/>
                    <a:pt x="4367" y="5769"/>
                    <a:pt x="4647" y="5769"/>
                  </a:cubicBezTo>
                  <a:cubicBezTo>
                    <a:pt x="5068" y="5769"/>
                    <a:pt x="5485" y="5721"/>
                    <a:pt x="5886" y="5627"/>
                  </a:cubicBezTo>
                  <a:cubicBezTo>
                    <a:pt x="6461" y="5491"/>
                    <a:pt x="7017" y="5261"/>
                    <a:pt x="7446" y="4886"/>
                  </a:cubicBezTo>
                  <a:cubicBezTo>
                    <a:pt x="8147" y="4274"/>
                    <a:pt x="8445" y="3350"/>
                    <a:pt x="8627" y="2444"/>
                  </a:cubicBezTo>
                  <a:cubicBezTo>
                    <a:pt x="5644" y="2096"/>
                    <a:pt x="2509" y="169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1568030" y="3774715"/>
              <a:ext cx="421012" cy="842732"/>
            </a:xfrm>
            <a:custGeom>
              <a:avLst/>
              <a:gdLst/>
              <a:ahLst/>
              <a:cxnLst/>
              <a:rect l="l" t="t" r="r" b="b"/>
              <a:pathLst>
                <a:path w="8924" h="17863" extrusionOk="0">
                  <a:moveTo>
                    <a:pt x="3130" y="4742"/>
                  </a:moveTo>
                  <a:lnTo>
                    <a:pt x="3130" y="4742"/>
                  </a:lnTo>
                  <a:cubicBezTo>
                    <a:pt x="3411" y="4830"/>
                    <a:pt x="3700" y="4890"/>
                    <a:pt x="3994" y="4926"/>
                  </a:cubicBezTo>
                  <a:cubicBezTo>
                    <a:pt x="3880" y="4926"/>
                    <a:pt x="3766" y="4925"/>
                    <a:pt x="3656" y="4914"/>
                  </a:cubicBezTo>
                  <a:cubicBezTo>
                    <a:pt x="3471" y="4893"/>
                    <a:pt x="3291" y="4834"/>
                    <a:pt x="3130" y="474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04" y="812"/>
                    <a:pt x="332" y="1623"/>
                    <a:pt x="600" y="2353"/>
                  </a:cubicBezTo>
                  <a:cubicBezTo>
                    <a:pt x="927" y="3246"/>
                    <a:pt x="1461" y="4021"/>
                    <a:pt x="2597" y="4539"/>
                  </a:cubicBezTo>
                  <a:cubicBezTo>
                    <a:pt x="2764" y="4614"/>
                    <a:pt x="2936" y="4680"/>
                    <a:pt x="3110" y="4735"/>
                  </a:cubicBezTo>
                  <a:cubicBezTo>
                    <a:pt x="3461" y="8963"/>
                    <a:pt x="4181" y="13174"/>
                    <a:pt x="5258" y="17273"/>
                  </a:cubicBezTo>
                  <a:cubicBezTo>
                    <a:pt x="5352" y="17629"/>
                    <a:pt x="5673" y="17862"/>
                    <a:pt x="6022" y="17862"/>
                  </a:cubicBezTo>
                  <a:cubicBezTo>
                    <a:pt x="6089" y="17862"/>
                    <a:pt x="6156" y="17854"/>
                    <a:pt x="6223" y="17838"/>
                  </a:cubicBezTo>
                  <a:cubicBezTo>
                    <a:pt x="6645" y="17726"/>
                    <a:pt x="6899" y="17294"/>
                    <a:pt x="6788" y="16873"/>
                  </a:cubicBezTo>
                  <a:cubicBezTo>
                    <a:pt x="5762" y="12978"/>
                    <a:pt x="5070" y="8982"/>
                    <a:pt x="4717" y="4965"/>
                  </a:cubicBezTo>
                  <a:cubicBezTo>
                    <a:pt x="5428" y="4954"/>
                    <a:pt x="6135" y="4803"/>
                    <a:pt x="6770" y="4532"/>
                  </a:cubicBezTo>
                  <a:cubicBezTo>
                    <a:pt x="7315" y="4299"/>
                    <a:pt x="7822" y="3977"/>
                    <a:pt x="8180" y="3534"/>
                  </a:cubicBezTo>
                  <a:cubicBezTo>
                    <a:pt x="8768" y="2812"/>
                    <a:pt x="8900" y="1848"/>
                    <a:pt x="8923" y="926"/>
                  </a:cubicBezTo>
                  <a:lnTo>
                    <a:pt x="8923" y="926"/>
                  </a:lnTo>
                  <a:cubicBezTo>
                    <a:pt x="7922" y="982"/>
                    <a:pt x="6903" y="1035"/>
                    <a:pt x="5887" y="1035"/>
                  </a:cubicBezTo>
                  <a:cubicBezTo>
                    <a:pt x="3859" y="1035"/>
                    <a:pt x="1842" y="82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1033559" y="2852778"/>
              <a:ext cx="955392" cy="1156226"/>
            </a:xfrm>
            <a:custGeom>
              <a:avLst/>
              <a:gdLst/>
              <a:ahLst/>
              <a:cxnLst/>
              <a:rect l="l" t="t" r="r" b="b"/>
              <a:pathLst>
                <a:path w="20251" h="24508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836"/>
                    <a:pt x="48" y="1657"/>
                    <a:pt x="185" y="2423"/>
                  </a:cubicBezTo>
                  <a:cubicBezTo>
                    <a:pt x="1225" y="3187"/>
                    <a:pt x="2784" y="3641"/>
                    <a:pt x="4237" y="3892"/>
                  </a:cubicBezTo>
                  <a:cubicBezTo>
                    <a:pt x="4250" y="3834"/>
                    <a:pt x="4266" y="3778"/>
                    <a:pt x="4288" y="3723"/>
                  </a:cubicBezTo>
                  <a:cubicBezTo>
                    <a:pt x="4366" y="3522"/>
                    <a:pt x="4569" y="3344"/>
                    <a:pt x="4767" y="3268"/>
                  </a:cubicBezTo>
                  <a:cubicBezTo>
                    <a:pt x="4864" y="3231"/>
                    <a:pt x="4960" y="3215"/>
                    <a:pt x="5055" y="3215"/>
                  </a:cubicBezTo>
                  <a:cubicBezTo>
                    <a:pt x="5179" y="3215"/>
                    <a:pt x="5303" y="3243"/>
                    <a:pt x="5428" y="3287"/>
                  </a:cubicBezTo>
                  <a:cubicBezTo>
                    <a:pt x="5778" y="3409"/>
                    <a:pt x="6125" y="3627"/>
                    <a:pt x="6334" y="3942"/>
                  </a:cubicBezTo>
                  <a:cubicBezTo>
                    <a:pt x="6375" y="4003"/>
                    <a:pt x="6412" y="4067"/>
                    <a:pt x="6445" y="4134"/>
                  </a:cubicBezTo>
                  <a:cubicBezTo>
                    <a:pt x="6490" y="4136"/>
                    <a:pt x="6533" y="4138"/>
                    <a:pt x="6575" y="4139"/>
                  </a:cubicBezTo>
                  <a:cubicBezTo>
                    <a:pt x="6544" y="4165"/>
                    <a:pt x="6513" y="4190"/>
                    <a:pt x="6483" y="4213"/>
                  </a:cubicBezTo>
                  <a:cubicBezTo>
                    <a:pt x="6576" y="4432"/>
                    <a:pt x="6627" y="4666"/>
                    <a:pt x="6628" y="4907"/>
                  </a:cubicBezTo>
                  <a:cubicBezTo>
                    <a:pt x="6628" y="5087"/>
                    <a:pt x="6625" y="5241"/>
                    <a:pt x="6595" y="5399"/>
                  </a:cubicBezTo>
                  <a:cubicBezTo>
                    <a:pt x="6907" y="5270"/>
                    <a:pt x="7197" y="5101"/>
                    <a:pt x="7446" y="4885"/>
                  </a:cubicBezTo>
                  <a:cubicBezTo>
                    <a:pt x="8147" y="4273"/>
                    <a:pt x="8445" y="3347"/>
                    <a:pt x="8627" y="2441"/>
                  </a:cubicBezTo>
                  <a:cubicBezTo>
                    <a:pt x="5644" y="2092"/>
                    <a:pt x="2509" y="1688"/>
                    <a:pt x="1" y="1"/>
                  </a:cubicBezTo>
                  <a:close/>
                  <a:moveTo>
                    <a:pt x="11330" y="19542"/>
                  </a:moveTo>
                  <a:lnTo>
                    <a:pt x="11330" y="19542"/>
                  </a:lnTo>
                  <a:cubicBezTo>
                    <a:pt x="11533" y="20354"/>
                    <a:pt x="11661" y="21165"/>
                    <a:pt x="11929" y="21895"/>
                  </a:cubicBezTo>
                  <a:cubicBezTo>
                    <a:pt x="13072" y="22464"/>
                    <a:pt x="14665" y="22646"/>
                    <a:pt x="16126" y="22646"/>
                  </a:cubicBezTo>
                  <a:cubicBezTo>
                    <a:pt x="17017" y="22646"/>
                    <a:pt x="17859" y="22578"/>
                    <a:pt x="18520" y="22490"/>
                  </a:cubicBezTo>
                  <a:lnTo>
                    <a:pt x="18520" y="22490"/>
                  </a:lnTo>
                  <a:cubicBezTo>
                    <a:pt x="17803" y="23308"/>
                    <a:pt x="16916" y="23992"/>
                    <a:pt x="15922" y="24507"/>
                  </a:cubicBezTo>
                  <a:cubicBezTo>
                    <a:pt x="15936" y="24507"/>
                    <a:pt x="15949" y="24508"/>
                    <a:pt x="15963" y="24508"/>
                  </a:cubicBezTo>
                  <a:cubicBezTo>
                    <a:pt x="16701" y="24508"/>
                    <a:pt x="17438" y="24354"/>
                    <a:pt x="18098" y="24071"/>
                  </a:cubicBezTo>
                  <a:cubicBezTo>
                    <a:pt x="18642" y="23839"/>
                    <a:pt x="19149" y="23517"/>
                    <a:pt x="19508" y="23075"/>
                  </a:cubicBezTo>
                  <a:cubicBezTo>
                    <a:pt x="20094" y="22353"/>
                    <a:pt x="20228" y="21388"/>
                    <a:pt x="20251" y="20467"/>
                  </a:cubicBezTo>
                  <a:lnTo>
                    <a:pt x="20251" y="20467"/>
                  </a:lnTo>
                  <a:cubicBezTo>
                    <a:pt x="19248" y="20523"/>
                    <a:pt x="18227" y="20576"/>
                    <a:pt x="17210" y="20576"/>
                  </a:cubicBezTo>
                  <a:cubicBezTo>
                    <a:pt x="15184" y="20576"/>
                    <a:pt x="13169" y="20365"/>
                    <a:pt x="11330" y="19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798664" y="1968629"/>
              <a:ext cx="1281954" cy="525557"/>
            </a:xfrm>
            <a:custGeom>
              <a:avLst/>
              <a:gdLst/>
              <a:ahLst/>
              <a:cxnLst/>
              <a:rect l="l" t="t" r="r" b="b"/>
              <a:pathLst>
                <a:path w="27173" h="11140" extrusionOk="0">
                  <a:moveTo>
                    <a:pt x="11332" y="0"/>
                  </a:moveTo>
                  <a:cubicBezTo>
                    <a:pt x="11305" y="0"/>
                    <a:pt x="11277" y="1"/>
                    <a:pt x="11250" y="2"/>
                  </a:cubicBezTo>
                  <a:cubicBezTo>
                    <a:pt x="10721" y="33"/>
                    <a:pt x="10222" y="351"/>
                    <a:pt x="9970" y="816"/>
                  </a:cubicBezTo>
                  <a:cubicBezTo>
                    <a:pt x="9784" y="1159"/>
                    <a:pt x="9739" y="1573"/>
                    <a:pt x="9834" y="1951"/>
                  </a:cubicBezTo>
                  <a:cubicBezTo>
                    <a:pt x="9867" y="2085"/>
                    <a:pt x="9918" y="2213"/>
                    <a:pt x="9985" y="2331"/>
                  </a:cubicBezTo>
                  <a:lnTo>
                    <a:pt x="10117" y="2577"/>
                  </a:lnTo>
                  <a:cubicBezTo>
                    <a:pt x="10337" y="2937"/>
                    <a:pt x="10754" y="3118"/>
                    <a:pt x="11176" y="3118"/>
                  </a:cubicBezTo>
                  <a:cubicBezTo>
                    <a:pt x="11487" y="3118"/>
                    <a:pt x="11801" y="3020"/>
                    <a:pt x="12040" y="2822"/>
                  </a:cubicBezTo>
                  <a:cubicBezTo>
                    <a:pt x="12500" y="2446"/>
                    <a:pt x="12678" y="1812"/>
                    <a:pt x="12585" y="1223"/>
                  </a:cubicBezTo>
                  <a:cubicBezTo>
                    <a:pt x="12563" y="1084"/>
                    <a:pt x="12526" y="943"/>
                    <a:pt x="12471" y="812"/>
                  </a:cubicBezTo>
                  <a:cubicBezTo>
                    <a:pt x="12373" y="567"/>
                    <a:pt x="12219" y="336"/>
                    <a:pt x="12002" y="189"/>
                  </a:cubicBezTo>
                  <a:cubicBezTo>
                    <a:pt x="11807" y="57"/>
                    <a:pt x="11568" y="0"/>
                    <a:pt x="11332" y="0"/>
                  </a:cubicBezTo>
                  <a:close/>
                  <a:moveTo>
                    <a:pt x="1502" y="1615"/>
                  </a:moveTo>
                  <a:cubicBezTo>
                    <a:pt x="1327" y="1615"/>
                    <a:pt x="1150" y="1656"/>
                    <a:pt x="989" y="1725"/>
                  </a:cubicBezTo>
                  <a:cubicBezTo>
                    <a:pt x="503" y="1933"/>
                    <a:pt x="140" y="2401"/>
                    <a:pt x="61" y="2923"/>
                  </a:cubicBezTo>
                  <a:cubicBezTo>
                    <a:pt x="0" y="3309"/>
                    <a:pt x="99" y="3715"/>
                    <a:pt x="317" y="4037"/>
                  </a:cubicBezTo>
                  <a:cubicBezTo>
                    <a:pt x="395" y="4152"/>
                    <a:pt x="485" y="4255"/>
                    <a:pt x="589" y="4344"/>
                  </a:cubicBezTo>
                  <a:lnTo>
                    <a:pt x="796" y="4531"/>
                  </a:lnTo>
                  <a:cubicBezTo>
                    <a:pt x="998" y="4692"/>
                    <a:pt x="1246" y="4766"/>
                    <a:pt x="1499" y="4766"/>
                  </a:cubicBezTo>
                  <a:cubicBezTo>
                    <a:pt x="1965" y="4766"/>
                    <a:pt x="2448" y="4518"/>
                    <a:pt x="2690" y="4109"/>
                  </a:cubicBezTo>
                  <a:cubicBezTo>
                    <a:pt x="2993" y="3602"/>
                    <a:pt x="2944" y="2944"/>
                    <a:pt x="2660" y="2423"/>
                  </a:cubicBezTo>
                  <a:cubicBezTo>
                    <a:pt x="2591" y="2296"/>
                    <a:pt x="2507" y="2180"/>
                    <a:pt x="2412" y="2073"/>
                  </a:cubicBezTo>
                  <a:cubicBezTo>
                    <a:pt x="2235" y="1877"/>
                    <a:pt x="2015" y="1712"/>
                    <a:pt x="1760" y="1647"/>
                  </a:cubicBezTo>
                  <a:cubicBezTo>
                    <a:pt x="1676" y="1625"/>
                    <a:pt x="1589" y="1615"/>
                    <a:pt x="1502" y="1615"/>
                  </a:cubicBezTo>
                  <a:close/>
                  <a:moveTo>
                    <a:pt x="18960" y="2094"/>
                  </a:moveTo>
                  <a:cubicBezTo>
                    <a:pt x="18615" y="2094"/>
                    <a:pt x="18270" y="2205"/>
                    <a:pt x="17996" y="2416"/>
                  </a:cubicBezTo>
                  <a:cubicBezTo>
                    <a:pt x="17687" y="2655"/>
                    <a:pt x="17480" y="3015"/>
                    <a:pt x="17415" y="3401"/>
                  </a:cubicBezTo>
                  <a:cubicBezTo>
                    <a:pt x="17392" y="3535"/>
                    <a:pt x="17386" y="3672"/>
                    <a:pt x="17400" y="3808"/>
                  </a:cubicBezTo>
                  <a:lnTo>
                    <a:pt x="17422" y="4088"/>
                  </a:lnTo>
                  <a:cubicBezTo>
                    <a:pt x="17503" y="4702"/>
                    <a:pt x="18130" y="5135"/>
                    <a:pt x="18747" y="5135"/>
                  </a:cubicBezTo>
                  <a:cubicBezTo>
                    <a:pt x="18861" y="5135"/>
                    <a:pt x="18974" y="5121"/>
                    <a:pt x="19084" y="5090"/>
                  </a:cubicBezTo>
                  <a:cubicBezTo>
                    <a:pt x="19653" y="4930"/>
                    <a:pt x="20070" y="4423"/>
                    <a:pt x="20223" y="3847"/>
                  </a:cubicBezTo>
                  <a:cubicBezTo>
                    <a:pt x="20259" y="3708"/>
                    <a:pt x="20282" y="3566"/>
                    <a:pt x="20286" y="3424"/>
                  </a:cubicBezTo>
                  <a:cubicBezTo>
                    <a:pt x="20293" y="3160"/>
                    <a:pt x="20247" y="2887"/>
                    <a:pt x="20108" y="2663"/>
                  </a:cubicBezTo>
                  <a:cubicBezTo>
                    <a:pt x="19966" y="2440"/>
                    <a:pt x="19742" y="2280"/>
                    <a:pt x="19496" y="2188"/>
                  </a:cubicBezTo>
                  <a:cubicBezTo>
                    <a:pt x="19324" y="2125"/>
                    <a:pt x="19142" y="2094"/>
                    <a:pt x="18960" y="2094"/>
                  </a:cubicBezTo>
                  <a:close/>
                  <a:moveTo>
                    <a:pt x="25632" y="8247"/>
                  </a:moveTo>
                  <a:cubicBezTo>
                    <a:pt x="25618" y="8247"/>
                    <a:pt x="25603" y="8248"/>
                    <a:pt x="25588" y="8248"/>
                  </a:cubicBezTo>
                  <a:cubicBezTo>
                    <a:pt x="25198" y="8260"/>
                    <a:pt x="24818" y="8431"/>
                    <a:pt x="24542" y="8704"/>
                  </a:cubicBezTo>
                  <a:cubicBezTo>
                    <a:pt x="24442" y="8800"/>
                    <a:pt x="24357" y="8908"/>
                    <a:pt x="24291" y="9027"/>
                  </a:cubicBezTo>
                  <a:lnTo>
                    <a:pt x="24146" y="9266"/>
                  </a:lnTo>
                  <a:cubicBezTo>
                    <a:pt x="23800" y="9913"/>
                    <a:pt x="24218" y="10798"/>
                    <a:pt x="24904" y="11052"/>
                  </a:cubicBezTo>
                  <a:cubicBezTo>
                    <a:pt x="25067" y="11112"/>
                    <a:pt x="25236" y="11140"/>
                    <a:pt x="25406" y="11140"/>
                  </a:cubicBezTo>
                  <a:cubicBezTo>
                    <a:pt x="25816" y="11140"/>
                    <a:pt x="26229" y="10978"/>
                    <a:pt x="26555" y="10712"/>
                  </a:cubicBezTo>
                  <a:cubicBezTo>
                    <a:pt x="26667" y="10623"/>
                    <a:pt x="26768" y="10519"/>
                    <a:pt x="26854" y="10407"/>
                  </a:cubicBezTo>
                  <a:cubicBezTo>
                    <a:pt x="27014" y="10196"/>
                    <a:pt x="27137" y="9949"/>
                    <a:pt x="27155" y="9687"/>
                  </a:cubicBezTo>
                  <a:cubicBezTo>
                    <a:pt x="27173" y="9423"/>
                    <a:pt x="27083" y="9162"/>
                    <a:pt x="26936" y="8942"/>
                  </a:cubicBezTo>
                  <a:cubicBezTo>
                    <a:pt x="26652" y="8515"/>
                    <a:pt x="26145" y="8247"/>
                    <a:pt x="25632" y="82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720444" y="2112143"/>
              <a:ext cx="1256856" cy="847119"/>
            </a:xfrm>
            <a:custGeom>
              <a:avLst/>
              <a:gdLst/>
              <a:ahLst/>
              <a:cxnLst/>
              <a:rect l="l" t="t" r="r" b="b"/>
              <a:pathLst>
                <a:path w="26641" h="17956" extrusionOk="0">
                  <a:moveTo>
                    <a:pt x="8736" y="1"/>
                  </a:moveTo>
                  <a:cubicBezTo>
                    <a:pt x="6315" y="1"/>
                    <a:pt x="4888" y="4197"/>
                    <a:pt x="5147" y="6221"/>
                  </a:cubicBezTo>
                  <a:cubicBezTo>
                    <a:pt x="4676" y="5200"/>
                    <a:pt x="4126" y="4093"/>
                    <a:pt x="3100" y="3626"/>
                  </a:cubicBezTo>
                  <a:cubicBezTo>
                    <a:pt x="2594" y="3396"/>
                    <a:pt x="2164" y="3293"/>
                    <a:pt x="1801" y="3293"/>
                  </a:cubicBezTo>
                  <a:cubicBezTo>
                    <a:pt x="550" y="3293"/>
                    <a:pt x="96" y="4522"/>
                    <a:pt x="50" y="5981"/>
                  </a:cubicBezTo>
                  <a:cubicBezTo>
                    <a:pt x="1" y="7519"/>
                    <a:pt x="404" y="9312"/>
                    <a:pt x="800" y="10176"/>
                  </a:cubicBezTo>
                  <a:cubicBezTo>
                    <a:pt x="1321" y="11315"/>
                    <a:pt x="1976" y="12320"/>
                    <a:pt x="2738" y="13194"/>
                  </a:cubicBezTo>
                  <a:cubicBezTo>
                    <a:pt x="5629" y="16501"/>
                    <a:pt x="10039" y="17955"/>
                    <a:pt x="14505" y="17955"/>
                  </a:cubicBezTo>
                  <a:cubicBezTo>
                    <a:pt x="16230" y="17955"/>
                    <a:pt x="17965" y="17738"/>
                    <a:pt x="19623" y="17327"/>
                  </a:cubicBezTo>
                  <a:cubicBezTo>
                    <a:pt x="21666" y="16819"/>
                    <a:pt x="24181" y="15985"/>
                    <a:pt x="25586" y="14321"/>
                  </a:cubicBezTo>
                  <a:cubicBezTo>
                    <a:pt x="26102" y="13712"/>
                    <a:pt x="26463" y="12827"/>
                    <a:pt x="26535" y="11989"/>
                  </a:cubicBezTo>
                  <a:cubicBezTo>
                    <a:pt x="26640" y="10765"/>
                    <a:pt x="26128" y="9645"/>
                    <a:pt x="24565" y="9645"/>
                  </a:cubicBezTo>
                  <a:cubicBezTo>
                    <a:pt x="24483" y="9645"/>
                    <a:pt x="24398" y="9648"/>
                    <a:pt x="24310" y="9654"/>
                  </a:cubicBezTo>
                  <a:cubicBezTo>
                    <a:pt x="23605" y="9702"/>
                    <a:pt x="22932" y="10070"/>
                    <a:pt x="22496" y="10626"/>
                  </a:cubicBezTo>
                  <a:cubicBezTo>
                    <a:pt x="23011" y="9853"/>
                    <a:pt x="23501" y="9048"/>
                    <a:pt x="23695" y="8145"/>
                  </a:cubicBezTo>
                  <a:cubicBezTo>
                    <a:pt x="24178" y="5909"/>
                    <a:pt x="22590" y="4725"/>
                    <a:pt x="20929" y="4725"/>
                  </a:cubicBezTo>
                  <a:cubicBezTo>
                    <a:pt x="19691" y="4725"/>
                    <a:pt x="18413" y="5383"/>
                    <a:pt x="17922" y="6754"/>
                  </a:cubicBezTo>
                  <a:cubicBezTo>
                    <a:pt x="18288" y="5732"/>
                    <a:pt x="18593" y="4653"/>
                    <a:pt x="18487" y="3572"/>
                  </a:cubicBezTo>
                  <a:cubicBezTo>
                    <a:pt x="18383" y="2491"/>
                    <a:pt x="17785" y="1398"/>
                    <a:pt x="16783" y="977"/>
                  </a:cubicBezTo>
                  <a:cubicBezTo>
                    <a:pt x="16483" y="850"/>
                    <a:pt x="16167" y="793"/>
                    <a:pt x="15849" y="793"/>
                  </a:cubicBezTo>
                  <a:cubicBezTo>
                    <a:pt x="14965" y="793"/>
                    <a:pt x="14063" y="1236"/>
                    <a:pt x="13423" y="1875"/>
                  </a:cubicBezTo>
                  <a:cubicBezTo>
                    <a:pt x="12552" y="2745"/>
                    <a:pt x="12063" y="3914"/>
                    <a:pt x="11594" y="5050"/>
                  </a:cubicBezTo>
                  <a:cubicBezTo>
                    <a:pt x="11744" y="3538"/>
                    <a:pt x="11790" y="1764"/>
                    <a:pt x="10620" y="797"/>
                  </a:cubicBezTo>
                  <a:cubicBezTo>
                    <a:pt x="9942" y="238"/>
                    <a:pt x="9311" y="1"/>
                    <a:pt x="8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720868" y="2394215"/>
              <a:ext cx="1251572" cy="565045"/>
            </a:xfrm>
            <a:custGeom>
              <a:avLst/>
              <a:gdLst/>
              <a:ahLst/>
              <a:cxnLst/>
              <a:rect l="l" t="t" r="r" b="b"/>
              <a:pathLst>
                <a:path w="26529" h="11977" extrusionOk="0">
                  <a:moveTo>
                    <a:pt x="49" y="0"/>
                  </a:moveTo>
                  <a:cubicBezTo>
                    <a:pt x="0" y="1540"/>
                    <a:pt x="403" y="3331"/>
                    <a:pt x="799" y="4195"/>
                  </a:cubicBezTo>
                  <a:cubicBezTo>
                    <a:pt x="1322" y="5336"/>
                    <a:pt x="1977" y="6341"/>
                    <a:pt x="2738" y="7213"/>
                  </a:cubicBezTo>
                  <a:cubicBezTo>
                    <a:pt x="5622" y="10522"/>
                    <a:pt x="10030" y="11977"/>
                    <a:pt x="14496" y="11977"/>
                  </a:cubicBezTo>
                  <a:cubicBezTo>
                    <a:pt x="16222" y="11977"/>
                    <a:pt x="17957" y="11759"/>
                    <a:pt x="19617" y="11348"/>
                  </a:cubicBezTo>
                  <a:cubicBezTo>
                    <a:pt x="21659" y="10841"/>
                    <a:pt x="24172" y="10006"/>
                    <a:pt x="25580" y="8342"/>
                  </a:cubicBezTo>
                  <a:cubicBezTo>
                    <a:pt x="26093" y="7733"/>
                    <a:pt x="26454" y="6846"/>
                    <a:pt x="26529" y="6010"/>
                  </a:cubicBezTo>
                  <a:lnTo>
                    <a:pt x="26529" y="6010"/>
                  </a:lnTo>
                  <a:cubicBezTo>
                    <a:pt x="24249" y="7219"/>
                    <a:pt x="21744" y="8075"/>
                    <a:pt x="19239" y="8596"/>
                  </a:cubicBezTo>
                  <a:cubicBezTo>
                    <a:pt x="17440" y="8974"/>
                    <a:pt x="15591" y="9210"/>
                    <a:pt x="13752" y="9210"/>
                  </a:cubicBezTo>
                  <a:cubicBezTo>
                    <a:pt x="12122" y="9210"/>
                    <a:pt x="10500" y="9024"/>
                    <a:pt x="8930" y="8586"/>
                  </a:cubicBezTo>
                  <a:cubicBezTo>
                    <a:pt x="5804" y="7712"/>
                    <a:pt x="2582" y="5686"/>
                    <a:pt x="1301" y="2598"/>
                  </a:cubicBezTo>
                  <a:cubicBezTo>
                    <a:pt x="905" y="1648"/>
                    <a:pt x="511" y="782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888866" y="2502581"/>
              <a:ext cx="822115" cy="347557"/>
            </a:xfrm>
            <a:custGeom>
              <a:avLst/>
              <a:gdLst/>
              <a:ahLst/>
              <a:cxnLst/>
              <a:rect l="l" t="t" r="r" b="b"/>
              <a:pathLst>
                <a:path w="17426" h="7367" extrusionOk="0">
                  <a:moveTo>
                    <a:pt x="1758" y="0"/>
                  </a:moveTo>
                  <a:cubicBezTo>
                    <a:pt x="1642" y="0"/>
                    <a:pt x="1526" y="11"/>
                    <a:pt x="1413" y="39"/>
                  </a:cubicBezTo>
                  <a:cubicBezTo>
                    <a:pt x="1016" y="134"/>
                    <a:pt x="685" y="429"/>
                    <a:pt x="477" y="784"/>
                  </a:cubicBezTo>
                  <a:cubicBezTo>
                    <a:pt x="1" y="1604"/>
                    <a:pt x="176" y="2686"/>
                    <a:pt x="709" y="3471"/>
                  </a:cubicBezTo>
                  <a:cubicBezTo>
                    <a:pt x="1240" y="4256"/>
                    <a:pt x="2068" y="4791"/>
                    <a:pt x="2918" y="5215"/>
                  </a:cubicBezTo>
                  <a:cubicBezTo>
                    <a:pt x="4853" y="6182"/>
                    <a:pt x="6989" y="6678"/>
                    <a:pt x="9123" y="7039"/>
                  </a:cubicBezTo>
                  <a:cubicBezTo>
                    <a:pt x="10048" y="7196"/>
                    <a:pt x="11239" y="7366"/>
                    <a:pt x="12406" y="7366"/>
                  </a:cubicBezTo>
                  <a:cubicBezTo>
                    <a:pt x="13542" y="7366"/>
                    <a:pt x="14655" y="7206"/>
                    <a:pt x="15481" y="6715"/>
                  </a:cubicBezTo>
                  <a:cubicBezTo>
                    <a:pt x="17425" y="5562"/>
                    <a:pt x="17094" y="3089"/>
                    <a:pt x="15072" y="2339"/>
                  </a:cubicBezTo>
                  <a:cubicBezTo>
                    <a:pt x="12057" y="1220"/>
                    <a:pt x="8660" y="1800"/>
                    <a:pt x="5546" y="998"/>
                  </a:cubicBezTo>
                  <a:cubicBezTo>
                    <a:pt x="4455" y="717"/>
                    <a:pt x="3408" y="267"/>
                    <a:pt x="2299" y="61"/>
                  </a:cubicBezTo>
                  <a:cubicBezTo>
                    <a:pt x="2121" y="27"/>
                    <a:pt x="1938" y="0"/>
                    <a:pt x="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34"/>
            <p:cNvSpPr/>
            <p:nvPr/>
          </p:nvSpPr>
          <p:spPr>
            <a:xfrm>
              <a:off x="1183394" y="3376775"/>
              <a:ext cx="1282851" cy="453140"/>
            </a:xfrm>
            <a:custGeom>
              <a:avLst/>
              <a:gdLst/>
              <a:ahLst/>
              <a:cxnLst/>
              <a:rect l="l" t="t" r="r" b="b"/>
              <a:pathLst>
                <a:path w="27192" h="9605" extrusionOk="0">
                  <a:moveTo>
                    <a:pt x="0" y="1"/>
                  </a:moveTo>
                  <a:cubicBezTo>
                    <a:pt x="216" y="1523"/>
                    <a:pt x="922" y="3219"/>
                    <a:pt x="1462" y="4003"/>
                  </a:cubicBezTo>
                  <a:cubicBezTo>
                    <a:pt x="2172" y="5035"/>
                    <a:pt x="2991" y="5912"/>
                    <a:pt x="3891" y="6641"/>
                  </a:cubicBezTo>
                  <a:cubicBezTo>
                    <a:pt x="6442" y="8707"/>
                    <a:pt x="9653" y="9604"/>
                    <a:pt x="12950" y="9604"/>
                  </a:cubicBezTo>
                  <a:cubicBezTo>
                    <a:pt x="15767" y="9604"/>
                    <a:pt x="18646" y="8949"/>
                    <a:pt x="21229" y="7807"/>
                  </a:cubicBezTo>
                  <a:cubicBezTo>
                    <a:pt x="23153" y="6955"/>
                    <a:pt x="25488" y="5699"/>
                    <a:pt x="26586" y="3818"/>
                  </a:cubicBezTo>
                  <a:cubicBezTo>
                    <a:pt x="26988" y="3131"/>
                    <a:pt x="27191" y="2195"/>
                    <a:pt x="27119" y="1357"/>
                  </a:cubicBezTo>
                  <a:lnTo>
                    <a:pt x="27119" y="1357"/>
                  </a:lnTo>
                  <a:cubicBezTo>
                    <a:pt x="25082" y="2940"/>
                    <a:pt x="22762" y="4214"/>
                    <a:pt x="20386" y="5165"/>
                  </a:cubicBezTo>
                  <a:cubicBezTo>
                    <a:pt x="17662" y="6253"/>
                    <a:pt x="14753" y="7007"/>
                    <a:pt x="11833" y="7007"/>
                  </a:cubicBezTo>
                  <a:cubicBezTo>
                    <a:pt x="11298" y="7007"/>
                    <a:pt x="10762" y="6982"/>
                    <a:pt x="10227" y="6929"/>
                  </a:cubicBezTo>
                  <a:cubicBezTo>
                    <a:pt x="6996" y="6606"/>
                    <a:pt x="3474" y="5165"/>
                    <a:pt x="1679" y="2344"/>
                  </a:cubicBezTo>
                  <a:cubicBezTo>
                    <a:pt x="1126" y="1477"/>
                    <a:pt x="588" y="69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1461221" y="3289497"/>
              <a:ext cx="224895" cy="205883"/>
            </a:xfrm>
            <a:custGeom>
              <a:avLst/>
              <a:gdLst/>
              <a:ahLst/>
              <a:cxnLst/>
              <a:rect l="l" t="t" r="r" b="b"/>
              <a:pathLst>
                <a:path w="4767" h="4364" extrusionOk="0">
                  <a:moveTo>
                    <a:pt x="2100" y="1"/>
                  </a:moveTo>
                  <a:cubicBezTo>
                    <a:pt x="1541" y="1"/>
                    <a:pt x="1006" y="201"/>
                    <a:pt x="643" y="666"/>
                  </a:cubicBezTo>
                  <a:cubicBezTo>
                    <a:pt x="25" y="1458"/>
                    <a:pt x="1" y="2666"/>
                    <a:pt x="601" y="3471"/>
                  </a:cubicBezTo>
                  <a:cubicBezTo>
                    <a:pt x="1025" y="4038"/>
                    <a:pt x="1736" y="4363"/>
                    <a:pt x="2439" y="4363"/>
                  </a:cubicBezTo>
                  <a:cubicBezTo>
                    <a:pt x="2734" y="4363"/>
                    <a:pt x="3028" y="4306"/>
                    <a:pt x="3299" y="4185"/>
                  </a:cubicBezTo>
                  <a:cubicBezTo>
                    <a:pt x="4216" y="3775"/>
                    <a:pt x="4766" y="2670"/>
                    <a:pt x="4523" y="1695"/>
                  </a:cubicBezTo>
                  <a:cubicBezTo>
                    <a:pt x="4275" y="702"/>
                    <a:pt x="3145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2013666" y="3281100"/>
              <a:ext cx="224848" cy="205835"/>
            </a:xfrm>
            <a:custGeom>
              <a:avLst/>
              <a:gdLst/>
              <a:ahLst/>
              <a:cxnLst/>
              <a:rect l="l" t="t" r="r" b="b"/>
              <a:pathLst>
                <a:path w="4766" h="4363" extrusionOk="0">
                  <a:moveTo>
                    <a:pt x="2098" y="0"/>
                  </a:moveTo>
                  <a:cubicBezTo>
                    <a:pt x="1539" y="0"/>
                    <a:pt x="1005" y="201"/>
                    <a:pt x="642" y="665"/>
                  </a:cubicBezTo>
                  <a:cubicBezTo>
                    <a:pt x="26" y="1457"/>
                    <a:pt x="0" y="2665"/>
                    <a:pt x="602" y="3470"/>
                  </a:cubicBezTo>
                  <a:cubicBezTo>
                    <a:pt x="1025" y="4037"/>
                    <a:pt x="1735" y="4363"/>
                    <a:pt x="2438" y="4363"/>
                  </a:cubicBezTo>
                  <a:cubicBezTo>
                    <a:pt x="2733" y="4363"/>
                    <a:pt x="3027" y="4305"/>
                    <a:pt x="3298" y="4184"/>
                  </a:cubicBezTo>
                  <a:cubicBezTo>
                    <a:pt x="4214" y="3777"/>
                    <a:pt x="4765" y="2670"/>
                    <a:pt x="4522" y="1696"/>
                  </a:cubicBezTo>
                  <a:cubicBezTo>
                    <a:pt x="4274" y="702"/>
                    <a:pt x="3143" y="0"/>
                    <a:pt x="2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1643042" y="3493916"/>
              <a:ext cx="432948" cy="206685"/>
            </a:xfrm>
            <a:custGeom>
              <a:avLst/>
              <a:gdLst/>
              <a:ahLst/>
              <a:cxnLst/>
              <a:rect l="l" t="t" r="r" b="b"/>
              <a:pathLst>
                <a:path w="9177" h="4381" extrusionOk="0">
                  <a:moveTo>
                    <a:pt x="7218" y="0"/>
                  </a:moveTo>
                  <a:cubicBezTo>
                    <a:pt x="7170" y="0"/>
                    <a:pt x="7121" y="2"/>
                    <a:pt x="7073" y="6"/>
                  </a:cubicBezTo>
                  <a:cubicBezTo>
                    <a:pt x="6213" y="81"/>
                    <a:pt x="5572" y="756"/>
                    <a:pt x="4708" y="815"/>
                  </a:cubicBezTo>
                  <a:cubicBezTo>
                    <a:pt x="4668" y="818"/>
                    <a:pt x="4628" y="819"/>
                    <a:pt x="4588" y="819"/>
                  </a:cubicBezTo>
                  <a:cubicBezTo>
                    <a:pt x="3960" y="819"/>
                    <a:pt x="3345" y="514"/>
                    <a:pt x="2721" y="356"/>
                  </a:cubicBezTo>
                  <a:cubicBezTo>
                    <a:pt x="2468" y="291"/>
                    <a:pt x="2200" y="257"/>
                    <a:pt x="1937" y="257"/>
                  </a:cubicBezTo>
                  <a:cubicBezTo>
                    <a:pt x="1248" y="257"/>
                    <a:pt x="589" y="491"/>
                    <a:pt x="303" y="1021"/>
                  </a:cubicBezTo>
                  <a:cubicBezTo>
                    <a:pt x="1" y="1579"/>
                    <a:pt x="206" y="2315"/>
                    <a:pt x="664" y="2839"/>
                  </a:cubicBezTo>
                  <a:cubicBezTo>
                    <a:pt x="927" y="3138"/>
                    <a:pt x="1258" y="3376"/>
                    <a:pt x="1619" y="3570"/>
                  </a:cubicBezTo>
                  <a:cubicBezTo>
                    <a:pt x="1887" y="3719"/>
                    <a:pt x="2174" y="3837"/>
                    <a:pt x="2463" y="3940"/>
                  </a:cubicBezTo>
                  <a:cubicBezTo>
                    <a:pt x="3252" y="4220"/>
                    <a:pt x="4093" y="4381"/>
                    <a:pt x="4914" y="4381"/>
                  </a:cubicBezTo>
                  <a:cubicBezTo>
                    <a:pt x="5491" y="4381"/>
                    <a:pt x="6057" y="4301"/>
                    <a:pt x="6587" y="4128"/>
                  </a:cubicBezTo>
                  <a:cubicBezTo>
                    <a:pt x="7191" y="3929"/>
                    <a:pt x="7798" y="3573"/>
                    <a:pt x="8256" y="3107"/>
                  </a:cubicBezTo>
                  <a:cubicBezTo>
                    <a:pt x="8595" y="2761"/>
                    <a:pt x="8851" y="2358"/>
                    <a:pt x="8956" y="1914"/>
                  </a:cubicBezTo>
                  <a:cubicBezTo>
                    <a:pt x="9177" y="996"/>
                    <a:pt x="8295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1719421" y="3568173"/>
              <a:ext cx="313164" cy="115443"/>
            </a:xfrm>
            <a:custGeom>
              <a:avLst/>
              <a:gdLst/>
              <a:ahLst/>
              <a:cxnLst/>
              <a:rect l="l" t="t" r="r" b="b"/>
              <a:pathLst>
                <a:path w="6638" h="2447" extrusionOk="0">
                  <a:moveTo>
                    <a:pt x="4360" y="0"/>
                  </a:moveTo>
                  <a:cubicBezTo>
                    <a:pt x="3791" y="0"/>
                    <a:pt x="3214" y="142"/>
                    <a:pt x="2666" y="313"/>
                  </a:cubicBezTo>
                  <a:cubicBezTo>
                    <a:pt x="1901" y="550"/>
                    <a:pt x="779" y="978"/>
                    <a:pt x="0" y="1638"/>
                  </a:cubicBezTo>
                  <a:cubicBezTo>
                    <a:pt x="268" y="1785"/>
                    <a:pt x="555" y="1904"/>
                    <a:pt x="844" y="2006"/>
                  </a:cubicBezTo>
                  <a:cubicBezTo>
                    <a:pt x="1633" y="2286"/>
                    <a:pt x="2474" y="2447"/>
                    <a:pt x="3295" y="2447"/>
                  </a:cubicBezTo>
                  <a:cubicBezTo>
                    <a:pt x="3872" y="2447"/>
                    <a:pt x="4438" y="2367"/>
                    <a:pt x="4968" y="2194"/>
                  </a:cubicBezTo>
                  <a:cubicBezTo>
                    <a:pt x="5572" y="1993"/>
                    <a:pt x="6179" y="1636"/>
                    <a:pt x="6637" y="1173"/>
                  </a:cubicBezTo>
                  <a:cubicBezTo>
                    <a:pt x="6259" y="670"/>
                    <a:pt x="5760" y="278"/>
                    <a:pt x="5157" y="107"/>
                  </a:cubicBezTo>
                  <a:cubicBezTo>
                    <a:pt x="4896" y="32"/>
                    <a:pt x="4629" y="0"/>
                    <a:pt x="4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1452634" y="3281289"/>
              <a:ext cx="242634" cy="222253"/>
            </a:xfrm>
            <a:custGeom>
              <a:avLst/>
              <a:gdLst/>
              <a:ahLst/>
              <a:cxnLst/>
              <a:rect l="l" t="t" r="r" b="b"/>
              <a:pathLst>
                <a:path w="5143" h="4711" extrusionOk="0">
                  <a:moveTo>
                    <a:pt x="2270" y="348"/>
                  </a:moveTo>
                  <a:lnTo>
                    <a:pt x="2270" y="348"/>
                  </a:lnTo>
                  <a:cubicBezTo>
                    <a:pt x="2028" y="530"/>
                    <a:pt x="1839" y="789"/>
                    <a:pt x="1720" y="1089"/>
                  </a:cubicBezTo>
                  <a:cubicBezTo>
                    <a:pt x="2216" y="1394"/>
                    <a:pt x="2710" y="1711"/>
                    <a:pt x="3200" y="2039"/>
                  </a:cubicBezTo>
                  <a:cubicBezTo>
                    <a:pt x="2781" y="2405"/>
                    <a:pt x="2366" y="2769"/>
                    <a:pt x="1956" y="3135"/>
                  </a:cubicBezTo>
                  <a:cubicBezTo>
                    <a:pt x="2301" y="3662"/>
                    <a:pt x="2833" y="3998"/>
                    <a:pt x="3376" y="3998"/>
                  </a:cubicBezTo>
                  <a:cubicBezTo>
                    <a:pt x="3455" y="3998"/>
                    <a:pt x="3534" y="3991"/>
                    <a:pt x="3613" y="3976"/>
                  </a:cubicBezTo>
                  <a:cubicBezTo>
                    <a:pt x="3705" y="3960"/>
                    <a:pt x="3793" y="3933"/>
                    <a:pt x="3878" y="3895"/>
                  </a:cubicBezTo>
                  <a:lnTo>
                    <a:pt x="3878" y="3895"/>
                  </a:lnTo>
                  <a:cubicBezTo>
                    <a:pt x="3738" y="4019"/>
                    <a:pt x="3581" y="4121"/>
                    <a:pt x="3410" y="4198"/>
                  </a:cubicBezTo>
                  <a:cubicBezTo>
                    <a:pt x="3162" y="4308"/>
                    <a:pt x="2892" y="4361"/>
                    <a:pt x="2621" y="4361"/>
                  </a:cubicBezTo>
                  <a:cubicBezTo>
                    <a:pt x="1973" y="4361"/>
                    <a:pt x="1317" y="4062"/>
                    <a:pt x="926" y="3538"/>
                  </a:cubicBezTo>
                  <a:cubicBezTo>
                    <a:pt x="373" y="2798"/>
                    <a:pt x="390" y="1685"/>
                    <a:pt x="966" y="948"/>
                  </a:cubicBezTo>
                  <a:cubicBezTo>
                    <a:pt x="1270" y="559"/>
                    <a:pt x="1730" y="350"/>
                    <a:pt x="2270" y="348"/>
                  </a:cubicBezTo>
                  <a:close/>
                  <a:moveTo>
                    <a:pt x="2285" y="0"/>
                  </a:moveTo>
                  <a:cubicBezTo>
                    <a:pt x="1634" y="0"/>
                    <a:pt x="1059" y="257"/>
                    <a:pt x="688" y="732"/>
                  </a:cubicBezTo>
                  <a:cubicBezTo>
                    <a:pt x="19" y="1588"/>
                    <a:pt x="0" y="2887"/>
                    <a:pt x="645" y="3748"/>
                  </a:cubicBezTo>
                  <a:cubicBezTo>
                    <a:pt x="1102" y="4360"/>
                    <a:pt x="1871" y="4710"/>
                    <a:pt x="2627" y="4710"/>
                  </a:cubicBezTo>
                  <a:cubicBezTo>
                    <a:pt x="2946" y="4710"/>
                    <a:pt x="3262" y="4648"/>
                    <a:pt x="3554" y="4519"/>
                  </a:cubicBezTo>
                  <a:cubicBezTo>
                    <a:pt x="4561" y="4070"/>
                    <a:pt x="5143" y="2884"/>
                    <a:pt x="4876" y="1825"/>
                  </a:cubicBezTo>
                  <a:cubicBezTo>
                    <a:pt x="4826" y="1624"/>
                    <a:pt x="4741" y="1433"/>
                    <a:pt x="4628" y="1253"/>
                  </a:cubicBezTo>
                  <a:cubicBezTo>
                    <a:pt x="4337" y="539"/>
                    <a:pt x="3736" y="68"/>
                    <a:pt x="3096" y="68"/>
                  </a:cubicBezTo>
                  <a:cubicBezTo>
                    <a:pt x="3040" y="68"/>
                    <a:pt x="2983" y="72"/>
                    <a:pt x="2926" y="79"/>
                  </a:cubicBezTo>
                  <a:cubicBezTo>
                    <a:pt x="2899" y="72"/>
                    <a:pt x="2872" y="66"/>
                    <a:pt x="2843" y="60"/>
                  </a:cubicBezTo>
                  <a:cubicBezTo>
                    <a:pt x="2653" y="20"/>
                    <a:pt x="2466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2004938" y="3272797"/>
              <a:ext cx="242681" cy="222253"/>
            </a:xfrm>
            <a:custGeom>
              <a:avLst/>
              <a:gdLst/>
              <a:ahLst/>
              <a:cxnLst/>
              <a:rect l="l" t="t" r="r" b="b"/>
              <a:pathLst>
                <a:path w="5144" h="4711" extrusionOk="0">
                  <a:moveTo>
                    <a:pt x="2277" y="350"/>
                  </a:moveTo>
                  <a:cubicBezTo>
                    <a:pt x="2328" y="350"/>
                    <a:pt x="2380" y="352"/>
                    <a:pt x="2433" y="356"/>
                  </a:cubicBezTo>
                  <a:cubicBezTo>
                    <a:pt x="2083" y="530"/>
                    <a:pt x="1812" y="847"/>
                    <a:pt x="1660" y="1236"/>
                  </a:cubicBezTo>
                  <a:cubicBezTo>
                    <a:pt x="2156" y="1542"/>
                    <a:pt x="2649" y="1859"/>
                    <a:pt x="3139" y="2186"/>
                  </a:cubicBezTo>
                  <a:cubicBezTo>
                    <a:pt x="2720" y="2552"/>
                    <a:pt x="2306" y="2918"/>
                    <a:pt x="1896" y="3282"/>
                  </a:cubicBezTo>
                  <a:cubicBezTo>
                    <a:pt x="2242" y="3809"/>
                    <a:pt x="2772" y="4145"/>
                    <a:pt x="3316" y="4145"/>
                  </a:cubicBezTo>
                  <a:cubicBezTo>
                    <a:pt x="3395" y="4145"/>
                    <a:pt x="3474" y="4137"/>
                    <a:pt x="3553" y="4123"/>
                  </a:cubicBezTo>
                  <a:cubicBezTo>
                    <a:pt x="3559" y="4121"/>
                    <a:pt x="3563" y="4121"/>
                    <a:pt x="3569" y="4120"/>
                  </a:cubicBezTo>
                  <a:lnTo>
                    <a:pt x="3569" y="4120"/>
                  </a:lnTo>
                  <a:cubicBezTo>
                    <a:pt x="3517" y="4149"/>
                    <a:pt x="3465" y="4176"/>
                    <a:pt x="3411" y="4199"/>
                  </a:cubicBezTo>
                  <a:cubicBezTo>
                    <a:pt x="3163" y="4310"/>
                    <a:pt x="2893" y="4363"/>
                    <a:pt x="2621" y="4363"/>
                  </a:cubicBezTo>
                  <a:cubicBezTo>
                    <a:pt x="1974" y="4363"/>
                    <a:pt x="1317" y="4064"/>
                    <a:pt x="927" y="3540"/>
                  </a:cubicBezTo>
                  <a:cubicBezTo>
                    <a:pt x="374" y="2799"/>
                    <a:pt x="391" y="1686"/>
                    <a:pt x="967" y="948"/>
                  </a:cubicBezTo>
                  <a:cubicBezTo>
                    <a:pt x="1272" y="557"/>
                    <a:pt x="1735" y="350"/>
                    <a:pt x="2277" y="350"/>
                  </a:cubicBezTo>
                  <a:close/>
                  <a:moveTo>
                    <a:pt x="2285" y="0"/>
                  </a:moveTo>
                  <a:cubicBezTo>
                    <a:pt x="1634" y="0"/>
                    <a:pt x="1060" y="257"/>
                    <a:pt x="689" y="732"/>
                  </a:cubicBezTo>
                  <a:cubicBezTo>
                    <a:pt x="19" y="1588"/>
                    <a:pt x="1" y="2887"/>
                    <a:pt x="646" y="3748"/>
                  </a:cubicBezTo>
                  <a:cubicBezTo>
                    <a:pt x="1104" y="4360"/>
                    <a:pt x="1871" y="4710"/>
                    <a:pt x="2627" y="4710"/>
                  </a:cubicBezTo>
                  <a:cubicBezTo>
                    <a:pt x="2947" y="4710"/>
                    <a:pt x="3264" y="4648"/>
                    <a:pt x="3555" y="4519"/>
                  </a:cubicBezTo>
                  <a:cubicBezTo>
                    <a:pt x="4561" y="4070"/>
                    <a:pt x="5143" y="2886"/>
                    <a:pt x="4878" y="1826"/>
                  </a:cubicBezTo>
                  <a:cubicBezTo>
                    <a:pt x="4665" y="984"/>
                    <a:pt x="3849" y="275"/>
                    <a:pt x="2843" y="60"/>
                  </a:cubicBezTo>
                  <a:cubicBezTo>
                    <a:pt x="2653" y="20"/>
                    <a:pt x="2466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713226" y="1961600"/>
              <a:ext cx="1374375" cy="2523666"/>
            </a:xfrm>
            <a:custGeom>
              <a:avLst/>
              <a:gdLst/>
              <a:ahLst/>
              <a:cxnLst/>
              <a:rect l="l" t="t" r="r" b="b"/>
              <a:pathLst>
                <a:path w="29132" h="53493" extrusionOk="0">
                  <a:moveTo>
                    <a:pt x="13143" y="300"/>
                  </a:moveTo>
                  <a:cubicBezTo>
                    <a:pt x="13365" y="300"/>
                    <a:pt x="13569" y="357"/>
                    <a:pt x="13726" y="464"/>
                  </a:cubicBezTo>
                  <a:cubicBezTo>
                    <a:pt x="13896" y="579"/>
                    <a:pt x="14040" y="770"/>
                    <a:pt x="14142" y="1018"/>
                  </a:cubicBezTo>
                  <a:cubicBezTo>
                    <a:pt x="14191" y="1135"/>
                    <a:pt x="14224" y="1263"/>
                    <a:pt x="14246" y="1397"/>
                  </a:cubicBezTo>
                  <a:cubicBezTo>
                    <a:pt x="14338" y="1973"/>
                    <a:pt x="14151" y="2532"/>
                    <a:pt x="13759" y="2854"/>
                  </a:cubicBezTo>
                  <a:cubicBezTo>
                    <a:pt x="13553" y="3025"/>
                    <a:pt x="13277" y="3117"/>
                    <a:pt x="12992" y="3117"/>
                  </a:cubicBezTo>
                  <a:cubicBezTo>
                    <a:pt x="12920" y="3117"/>
                    <a:pt x="12848" y="3111"/>
                    <a:pt x="12776" y="3099"/>
                  </a:cubicBezTo>
                  <a:cubicBezTo>
                    <a:pt x="12460" y="3047"/>
                    <a:pt x="12205" y="2887"/>
                    <a:pt x="12063" y="2657"/>
                  </a:cubicBezTo>
                  <a:lnTo>
                    <a:pt x="11928" y="2406"/>
                  </a:lnTo>
                  <a:cubicBezTo>
                    <a:pt x="11868" y="2301"/>
                    <a:pt x="11822" y="2186"/>
                    <a:pt x="11791" y="2064"/>
                  </a:cubicBezTo>
                  <a:cubicBezTo>
                    <a:pt x="11703" y="1717"/>
                    <a:pt x="11746" y="1342"/>
                    <a:pt x="11912" y="1037"/>
                  </a:cubicBezTo>
                  <a:cubicBezTo>
                    <a:pt x="12139" y="619"/>
                    <a:pt x="12591" y="328"/>
                    <a:pt x="13068" y="302"/>
                  </a:cubicBezTo>
                  <a:cubicBezTo>
                    <a:pt x="13093" y="300"/>
                    <a:pt x="13118" y="300"/>
                    <a:pt x="13143" y="300"/>
                  </a:cubicBezTo>
                  <a:close/>
                  <a:moveTo>
                    <a:pt x="3313" y="1915"/>
                  </a:moveTo>
                  <a:cubicBezTo>
                    <a:pt x="3388" y="1915"/>
                    <a:pt x="3464" y="1924"/>
                    <a:pt x="3535" y="1941"/>
                  </a:cubicBezTo>
                  <a:cubicBezTo>
                    <a:pt x="3736" y="1993"/>
                    <a:pt x="3931" y="2121"/>
                    <a:pt x="4112" y="2323"/>
                  </a:cubicBezTo>
                  <a:cubicBezTo>
                    <a:pt x="4197" y="2416"/>
                    <a:pt x="4274" y="2524"/>
                    <a:pt x="4338" y="2644"/>
                  </a:cubicBezTo>
                  <a:cubicBezTo>
                    <a:pt x="4619" y="3155"/>
                    <a:pt x="4632" y="3746"/>
                    <a:pt x="4373" y="4181"/>
                  </a:cubicBezTo>
                  <a:cubicBezTo>
                    <a:pt x="4202" y="4471"/>
                    <a:pt x="3888" y="4680"/>
                    <a:pt x="3529" y="4746"/>
                  </a:cubicBezTo>
                  <a:cubicBezTo>
                    <a:pt x="3454" y="4760"/>
                    <a:pt x="3379" y="4767"/>
                    <a:pt x="3307" y="4767"/>
                  </a:cubicBezTo>
                  <a:cubicBezTo>
                    <a:pt x="3077" y="4767"/>
                    <a:pt x="2868" y="4699"/>
                    <a:pt x="2708" y="4569"/>
                  </a:cubicBezTo>
                  <a:lnTo>
                    <a:pt x="2498" y="4379"/>
                  </a:lnTo>
                  <a:cubicBezTo>
                    <a:pt x="2406" y="4301"/>
                    <a:pt x="2324" y="4209"/>
                    <a:pt x="2255" y="4103"/>
                  </a:cubicBezTo>
                  <a:cubicBezTo>
                    <a:pt x="2054" y="3806"/>
                    <a:pt x="1968" y="3439"/>
                    <a:pt x="2020" y="3095"/>
                  </a:cubicBezTo>
                  <a:cubicBezTo>
                    <a:pt x="2092" y="2625"/>
                    <a:pt x="2422" y="2200"/>
                    <a:pt x="2859" y="2012"/>
                  </a:cubicBezTo>
                  <a:cubicBezTo>
                    <a:pt x="3011" y="1947"/>
                    <a:pt x="3165" y="1915"/>
                    <a:pt x="3313" y="1915"/>
                  </a:cubicBezTo>
                  <a:close/>
                  <a:moveTo>
                    <a:pt x="20769" y="2395"/>
                  </a:moveTo>
                  <a:cubicBezTo>
                    <a:pt x="20935" y="2395"/>
                    <a:pt x="21099" y="2424"/>
                    <a:pt x="21255" y="2481"/>
                  </a:cubicBezTo>
                  <a:cubicBezTo>
                    <a:pt x="21488" y="2569"/>
                    <a:pt x="21680" y="2716"/>
                    <a:pt x="21790" y="2896"/>
                  </a:cubicBezTo>
                  <a:cubicBezTo>
                    <a:pt x="21900" y="3070"/>
                    <a:pt x="21952" y="3302"/>
                    <a:pt x="21945" y="3571"/>
                  </a:cubicBezTo>
                  <a:cubicBezTo>
                    <a:pt x="21942" y="3697"/>
                    <a:pt x="21921" y="3828"/>
                    <a:pt x="21887" y="3960"/>
                  </a:cubicBezTo>
                  <a:cubicBezTo>
                    <a:pt x="21739" y="4523"/>
                    <a:pt x="21340" y="4958"/>
                    <a:pt x="20850" y="5098"/>
                  </a:cubicBezTo>
                  <a:cubicBezTo>
                    <a:pt x="20757" y="5123"/>
                    <a:pt x="20660" y="5136"/>
                    <a:pt x="20560" y="5136"/>
                  </a:cubicBezTo>
                  <a:cubicBezTo>
                    <a:pt x="20319" y="5136"/>
                    <a:pt x="20069" y="5062"/>
                    <a:pt x="19854" y="4921"/>
                  </a:cubicBezTo>
                  <a:cubicBezTo>
                    <a:pt x="19586" y="4745"/>
                    <a:pt x="19419" y="4494"/>
                    <a:pt x="19383" y="4225"/>
                  </a:cubicBezTo>
                  <a:lnTo>
                    <a:pt x="19360" y="3943"/>
                  </a:lnTo>
                  <a:cubicBezTo>
                    <a:pt x="19348" y="3825"/>
                    <a:pt x="19351" y="3701"/>
                    <a:pt x="19373" y="3576"/>
                  </a:cubicBezTo>
                  <a:cubicBezTo>
                    <a:pt x="19432" y="3223"/>
                    <a:pt x="19625" y="2897"/>
                    <a:pt x="19898" y="2686"/>
                  </a:cubicBezTo>
                  <a:cubicBezTo>
                    <a:pt x="20146" y="2494"/>
                    <a:pt x="20458" y="2395"/>
                    <a:pt x="20769" y="2395"/>
                  </a:cubicBezTo>
                  <a:close/>
                  <a:moveTo>
                    <a:pt x="8689" y="8902"/>
                  </a:moveTo>
                  <a:cubicBezTo>
                    <a:pt x="7826" y="8902"/>
                    <a:pt x="6961" y="9525"/>
                    <a:pt x="6693" y="10384"/>
                  </a:cubicBezTo>
                  <a:cubicBezTo>
                    <a:pt x="6670" y="10463"/>
                    <a:pt x="6713" y="10548"/>
                    <a:pt x="6792" y="10573"/>
                  </a:cubicBezTo>
                  <a:cubicBezTo>
                    <a:pt x="6807" y="10577"/>
                    <a:pt x="6822" y="10580"/>
                    <a:pt x="6836" y="10580"/>
                  </a:cubicBezTo>
                  <a:cubicBezTo>
                    <a:pt x="6900" y="10580"/>
                    <a:pt x="6958" y="10538"/>
                    <a:pt x="6979" y="10474"/>
                  </a:cubicBezTo>
                  <a:cubicBezTo>
                    <a:pt x="7209" y="9738"/>
                    <a:pt x="7945" y="9200"/>
                    <a:pt x="8681" y="9200"/>
                  </a:cubicBezTo>
                  <a:cubicBezTo>
                    <a:pt x="8747" y="9200"/>
                    <a:pt x="8814" y="9204"/>
                    <a:pt x="8880" y="9213"/>
                  </a:cubicBezTo>
                  <a:cubicBezTo>
                    <a:pt x="9282" y="9270"/>
                    <a:pt x="9664" y="9503"/>
                    <a:pt x="9926" y="9860"/>
                  </a:cubicBezTo>
                  <a:cubicBezTo>
                    <a:pt x="10171" y="10191"/>
                    <a:pt x="10277" y="10593"/>
                    <a:pt x="10218" y="10956"/>
                  </a:cubicBezTo>
                  <a:cubicBezTo>
                    <a:pt x="10205" y="11039"/>
                    <a:pt x="10261" y="11114"/>
                    <a:pt x="10342" y="11129"/>
                  </a:cubicBezTo>
                  <a:cubicBezTo>
                    <a:pt x="10351" y="11132"/>
                    <a:pt x="10359" y="11132"/>
                    <a:pt x="10366" y="11132"/>
                  </a:cubicBezTo>
                  <a:cubicBezTo>
                    <a:pt x="10438" y="11132"/>
                    <a:pt x="10502" y="11078"/>
                    <a:pt x="10515" y="11005"/>
                  </a:cubicBezTo>
                  <a:cubicBezTo>
                    <a:pt x="10587" y="10561"/>
                    <a:pt x="10460" y="10080"/>
                    <a:pt x="10168" y="9682"/>
                  </a:cubicBezTo>
                  <a:cubicBezTo>
                    <a:pt x="9857" y="9261"/>
                    <a:pt x="9403" y="8982"/>
                    <a:pt x="8921" y="8917"/>
                  </a:cubicBezTo>
                  <a:cubicBezTo>
                    <a:pt x="8844" y="8907"/>
                    <a:pt x="8766" y="8902"/>
                    <a:pt x="8689" y="8902"/>
                  </a:cubicBezTo>
                  <a:close/>
                  <a:moveTo>
                    <a:pt x="27446" y="8548"/>
                  </a:moveTo>
                  <a:cubicBezTo>
                    <a:pt x="27909" y="8548"/>
                    <a:pt x="28366" y="8792"/>
                    <a:pt x="28622" y="9176"/>
                  </a:cubicBezTo>
                  <a:cubicBezTo>
                    <a:pt x="28760" y="9382"/>
                    <a:pt x="28829" y="9614"/>
                    <a:pt x="28815" y="9824"/>
                  </a:cubicBezTo>
                  <a:cubicBezTo>
                    <a:pt x="28801" y="10030"/>
                    <a:pt x="28708" y="10249"/>
                    <a:pt x="28544" y="10463"/>
                  </a:cubicBezTo>
                  <a:cubicBezTo>
                    <a:pt x="28467" y="10564"/>
                    <a:pt x="28376" y="10659"/>
                    <a:pt x="28271" y="10744"/>
                  </a:cubicBezTo>
                  <a:cubicBezTo>
                    <a:pt x="27955" y="11001"/>
                    <a:pt x="27580" y="11138"/>
                    <a:pt x="27219" y="11138"/>
                  </a:cubicBezTo>
                  <a:cubicBezTo>
                    <a:pt x="27063" y="11138"/>
                    <a:pt x="26910" y="11112"/>
                    <a:pt x="26766" y="11060"/>
                  </a:cubicBezTo>
                  <a:cubicBezTo>
                    <a:pt x="26452" y="10944"/>
                    <a:pt x="26188" y="10672"/>
                    <a:pt x="26059" y="10334"/>
                  </a:cubicBezTo>
                  <a:cubicBezTo>
                    <a:pt x="25945" y="10034"/>
                    <a:pt x="25954" y="9732"/>
                    <a:pt x="26082" y="9494"/>
                  </a:cubicBezTo>
                  <a:lnTo>
                    <a:pt x="26232" y="9252"/>
                  </a:lnTo>
                  <a:cubicBezTo>
                    <a:pt x="26291" y="9147"/>
                    <a:pt x="26365" y="9051"/>
                    <a:pt x="26456" y="8961"/>
                  </a:cubicBezTo>
                  <a:cubicBezTo>
                    <a:pt x="26711" y="8709"/>
                    <a:pt x="27057" y="8558"/>
                    <a:pt x="27405" y="8548"/>
                  </a:cubicBezTo>
                  <a:close/>
                  <a:moveTo>
                    <a:pt x="17986" y="10428"/>
                  </a:moveTo>
                  <a:cubicBezTo>
                    <a:pt x="17122" y="10428"/>
                    <a:pt x="16258" y="11052"/>
                    <a:pt x="15991" y="11911"/>
                  </a:cubicBezTo>
                  <a:cubicBezTo>
                    <a:pt x="15967" y="11990"/>
                    <a:pt x="16010" y="12075"/>
                    <a:pt x="16089" y="12101"/>
                  </a:cubicBezTo>
                  <a:cubicBezTo>
                    <a:pt x="16104" y="12106"/>
                    <a:pt x="16119" y="12108"/>
                    <a:pt x="16134" y="12108"/>
                  </a:cubicBezTo>
                  <a:cubicBezTo>
                    <a:pt x="16198" y="12108"/>
                    <a:pt x="16257" y="12066"/>
                    <a:pt x="16276" y="12001"/>
                  </a:cubicBezTo>
                  <a:cubicBezTo>
                    <a:pt x="16506" y="11266"/>
                    <a:pt x="17241" y="10728"/>
                    <a:pt x="17977" y="10728"/>
                  </a:cubicBezTo>
                  <a:cubicBezTo>
                    <a:pt x="18044" y="10728"/>
                    <a:pt x="18111" y="10732"/>
                    <a:pt x="18177" y="10741"/>
                  </a:cubicBezTo>
                  <a:cubicBezTo>
                    <a:pt x="18579" y="10796"/>
                    <a:pt x="18961" y="11029"/>
                    <a:pt x="19223" y="11387"/>
                  </a:cubicBezTo>
                  <a:cubicBezTo>
                    <a:pt x="19468" y="11718"/>
                    <a:pt x="19574" y="12117"/>
                    <a:pt x="19515" y="12482"/>
                  </a:cubicBezTo>
                  <a:cubicBezTo>
                    <a:pt x="19502" y="12566"/>
                    <a:pt x="19558" y="12641"/>
                    <a:pt x="19639" y="12655"/>
                  </a:cubicBezTo>
                  <a:cubicBezTo>
                    <a:pt x="19648" y="12658"/>
                    <a:pt x="19658" y="12658"/>
                    <a:pt x="19665" y="12658"/>
                  </a:cubicBezTo>
                  <a:cubicBezTo>
                    <a:pt x="19737" y="12658"/>
                    <a:pt x="19799" y="12605"/>
                    <a:pt x="19812" y="12531"/>
                  </a:cubicBezTo>
                  <a:cubicBezTo>
                    <a:pt x="19887" y="12089"/>
                    <a:pt x="19759" y="11607"/>
                    <a:pt x="19465" y="11208"/>
                  </a:cubicBezTo>
                  <a:cubicBezTo>
                    <a:pt x="19154" y="10787"/>
                    <a:pt x="18700" y="10508"/>
                    <a:pt x="18218" y="10443"/>
                  </a:cubicBezTo>
                  <a:cubicBezTo>
                    <a:pt x="18141" y="10433"/>
                    <a:pt x="18063" y="10428"/>
                    <a:pt x="17986" y="10428"/>
                  </a:cubicBezTo>
                  <a:close/>
                  <a:moveTo>
                    <a:pt x="5480" y="11615"/>
                  </a:moveTo>
                  <a:cubicBezTo>
                    <a:pt x="5567" y="11615"/>
                    <a:pt x="5653" y="11623"/>
                    <a:pt x="5740" y="11633"/>
                  </a:cubicBezTo>
                  <a:cubicBezTo>
                    <a:pt x="5511" y="12176"/>
                    <a:pt x="5280" y="12845"/>
                    <a:pt x="5130" y="13588"/>
                  </a:cubicBezTo>
                  <a:cubicBezTo>
                    <a:pt x="4795" y="13306"/>
                    <a:pt x="4482" y="12978"/>
                    <a:pt x="4212" y="12589"/>
                  </a:cubicBezTo>
                  <a:cubicBezTo>
                    <a:pt x="4209" y="12588"/>
                    <a:pt x="4207" y="12586"/>
                    <a:pt x="4207" y="12583"/>
                  </a:cubicBezTo>
                  <a:cubicBezTo>
                    <a:pt x="4242" y="12495"/>
                    <a:pt x="4284" y="12409"/>
                    <a:pt x="4331" y="12324"/>
                  </a:cubicBezTo>
                  <a:cubicBezTo>
                    <a:pt x="4534" y="11976"/>
                    <a:pt x="4841" y="11731"/>
                    <a:pt x="5172" y="11650"/>
                  </a:cubicBezTo>
                  <a:cubicBezTo>
                    <a:pt x="5273" y="11626"/>
                    <a:pt x="5375" y="11615"/>
                    <a:pt x="5480" y="11615"/>
                  </a:cubicBezTo>
                  <a:close/>
                  <a:moveTo>
                    <a:pt x="6043" y="11683"/>
                  </a:moveTo>
                  <a:cubicBezTo>
                    <a:pt x="6670" y="11806"/>
                    <a:pt x="7291" y="12007"/>
                    <a:pt x="7892" y="12204"/>
                  </a:cubicBezTo>
                  <a:lnTo>
                    <a:pt x="7908" y="12209"/>
                  </a:lnTo>
                  <a:cubicBezTo>
                    <a:pt x="7555" y="13044"/>
                    <a:pt x="7283" y="13907"/>
                    <a:pt x="7095" y="14789"/>
                  </a:cubicBezTo>
                  <a:cubicBezTo>
                    <a:pt x="6497" y="14501"/>
                    <a:pt x="5920" y="14193"/>
                    <a:pt x="5395" y="13799"/>
                  </a:cubicBezTo>
                  <a:cubicBezTo>
                    <a:pt x="5544" y="12986"/>
                    <a:pt x="5797" y="12258"/>
                    <a:pt x="6043" y="11683"/>
                  </a:cubicBezTo>
                  <a:close/>
                  <a:moveTo>
                    <a:pt x="4107" y="12953"/>
                  </a:moveTo>
                  <a:cubicBezTo>
                    <a:pt x="4399" y="13332"/>
                    <a:pt x="4723" y="13652"/>
                    <a:pt x="5071" y="13928"/>
                  </a:cubicBezTo>
                  <a:cubicBezTo>
                    <a:pt x="4997" y="14383"/>
                    <a:pt x="4956" y="14863"/>
                    <a:pt x="4969" y="15354"/>
                  </a:cubicBezTo>
                  <a:cubicBezTo>
                    <a:pt x="4819" y="15201"/>
                    <a:pt x="4681" y="15036"/>
                    <a:pt x="4559" y="14854"/>
                  </a:cubicBezTo>
                  <a:cubicBezTo>
                    <a:pt x="4215" y="14346"/>
                    <a:pt x="3990" y="13626"/>
                    <a:pt x="4107" y="12953"/>
                  </a:cubicBezTo>
                  <a:close/>
                  <a:moveTo>
                    <a:pt x="8195" y="12302"/>
                  </a:moveTo>
                  <a:cubicBezTo>
                    <a:pt x="8535" y="12413"/>
                    <a:pt x="8882" y="12521"/>
                    <a:pt x="9232" y="12611"/>
                  </a:cubicBezTo>
                  <a:cubicBezTo>
                    <a:pt x="9577" y="12698"/>
                    <a:pt x="9926" y="12770"/>
                    <a:pt x="10277" y="12831"/>
                  </a:cubicBezTo>
                  <a:cubicBezTo>
                    <a:pt x="10047" y="13856"/>
                    <a:pt x="9864" y="14837"/>
                    <a:pt x="9716" y="15826"/>
                  </a:cubicBezTo>
                  <a:cubicBezTo>
                    <a:pt x="8918" y="15581"/>
                    <a:pt x="8139" y="15282"/>
                    <a:pt x="7383" y="14928"/>
                  </a:cubicBezTo>
                  <a:lnTo>
                    <a:pt x="7371" y="14922"/>
                  </a:lnTo>
                  <a:cubicBezTo>
                    <a:pt x="7561" y="14026"/>
                    <a:pt x="7835" y="13151"/>
                    <a:pt x="8195" y="12302"/>
                  </a:cubicBezTo>
                  <a:close/>
                  <a:moveTo>
                    <a:pt x="19530" y="14401"/>
                  </a:moveTo>
                  <a:lnTo>
                    <a:pt x="19530" y="14401"/>
                  </a:lnTo>
                  <a:cubicBezTo>
                    <a:pt x="19975" y="14769"/>
                    <a:pt x="20264" y="15269"/>
                    <a:pt x="20333" y="15823"/>
                  </a:cubicBezTo>
                  <a:cubicBezTo>
                    <a:pt x="20320" y="15823"/>
                    <a:pt x="20307" y="15826"/>
                    <a:pt x="20297" y="15831"/>
                  </a:cubicBezTo>
                  <a:cubicBezTo>
                    <a:pt x="20049" y="15907"/>
                    <a:pt x="19803" y="15977"/>
                    <a:pt x="19553" y="16042"/>
                  </a:cubicBezTo>
                  <a:cubicBezTo>
                    <a:pt x="19581" y="15488"/>
                    <a:pt x="19581" y="14929"/>
                    <a:pt x="19530" y="14401"/>
                  </a:cubicBezTo>
                  <a:close/>
                  <a:moveTo>
                    <a:pt x="10574" y="12877"/>
                  </a:moveTo>
                  <a:cubicBezTo>
                    <a:pt x="11229" y="12976"/>
                    <a:pt x="11890" y="13034"/>
                    <a:pt x="12547" y="13077"/>
                  </a:cubicBezTo>
                  <a:cubicBezTo>
                    <a:pt x="12413" y="14189"/>
                    <a:pt x="12247" y="15266"/>
                    <a:pt x="12046" y="16369"/>
                  </a:cubicBezTo>
                  <a:cubicBezTo>
                    <a:pt x="11357" y="16255"/>
                    <a:pt x="10678" y="16103"/>
                    <a:pt x="10008" y="15910"/>
                  </a:cubicBezTo>
                  <a:cubicBezTo>
                    <a:pt x="10155" y="14912"/>
                    <a:pt x="10341" y="13918"/>
                    <a:pt x="10574" y="12877"/>
                  </a:cubicBezTo>
                  <a:close/>
                  <a:moveTo>
                    <a:pt x="17681" y="13623"/>
                  </a:moveTo>
                  <a:cubicBezTo>
                    <a:pt x="18041" y="13711"/>
                    <a:pt x="18396" y="13817"/>
                    <a:pt x="18743" y="13947"/>
                  </a:cubicBezTo>
                  <a:cubicBezTo>
                    <a:pt x="18916" y="14012"/>
                    <a:pt x="19080" y="14091"/>
                    <a:pt x="19229" y="14182"/>
                  </a:cubicBezTo>
                  <a:cubicBezTo>
                    <a:pt x="19216" y="14208"/>
                    <a:pt x="19208" y="14238"/>
                    <a:pt x="19213" y="14268"/>
                  </a:cubicBezTo>
                  <a:cubicBezTo>
                    <a:pt x="19286" y="14857"/>
                    <a:pt x="19285" y="15488"/>
                    <a:pt x="19249" y="16117"/>
                  </a:cubicBezTo>
                  <a:cubicBezTo>
                    <a:pt x="18681" y="16254"/>
                    <a:pt x="18108" y="16362"/>
                    <a:pt x="17529" y="16443"/>
                  </a:cubicBezTo>
                  <a:cubicBezTo>
                    <a:pt x="17655" y="15511"/>
                    <a:pt x="17705" y="14568"/>
                    <a:pt x="17681" y="13623"/>
                  </a:cubicBezTo>
                  <a:close/>
                  <a:moveTo>
                    <a:pt x="5342" y="14134"/>
                  </a:moveTo>
                  <a:cubicBezTo>
                    <a:pt x="5869" y="14511"/>
                    <a:pt x="6441" y="14811"/>
                    <a:pt x="7031" y="15093"/>
                  </a:cubicBezTo>
                  <a:cubicBezTo>
                    <a:pt x="6936" y="15591"/>
                    <a:pt x="6866" y="16094"/>
                    <a:pt x="6821" y="16604"/>
                  </a:cubicBezTo>
                  <a:cubicBezTo>
                    <a:pt x="6784" y="16585"/>
                    <a:pt x="6746" y="16568"/>
                    <a:pt x="6707" y="16548"/>
                  </a:cubicBezTo>
                  <a:cubicBezTo>
                    <a:pt x="6290" y="16339"/>
                    <a:pt x="5760" y="16047"/>
                    <a:pt x="5282" y="15643"/>
                  </a:cubicBezTo>
                  <a:cubicBezTo>
                    <a:pt x="5246" y="15125"/>
                    <a:pt x="5273" y="14615"/>
                    <a:pt x="5342" y="14134"/>
                  </a:cubicBezTo>
                  <a:close/>
                  <a:moveTo>
                    <a:pt x="12848" y="13097"/>
                  </a:moveTo>
                  <a:cubicBezTo>
                    <a:pt x="13087" y="13112"/>
                    <a:pt x="13324" y="13126"/>
                    <a:pt x="13561" y="13138"/>
                  </a:cubicBezTo>
                  <a:cubicBezTo>
                    <a:pt x="14011" y="13164"/>
                    <a:pt x="14462" y="13188"/>
                    <a:pt x="14916" y="13223"/>
                  </a:cubicBezTo>
                  <a:cubicBezTo>
                    <a:pt x="14920" y="14353"/>
                    <a:pt x="14857" y="15488"/>
                    <a:pt x="14726" y="16612"/>
                  </a:cubicBezTo>
                  <a:cubicBezTo>
                    <a:pt x="13928" y="16599"/>
                    <a:pt x="13130" y="16533"/>
                    <a:pt x="12342" y="16417"/>
                  </a:cubicBezTo>
                  <a:cubicBezTo>
                    <a:pt x="12545" y="15308"/>
                    <a:pt x="12711" y="14225"/>
                    <a:pt x="12848" y="13106"/>
                  </a:cubicBezTo>
                  <a:lnTo>
                    <a:pt x="12848" y="13097"/>
                  </a:lnTo>
                  <a:close/>
                  <a:moveTo>
                    <a:pt x="15215" y="13249"/>
                  </a:moveTo>
                  <a:lnTo>
                    <a:pt x="15215" y="13249"/>
                  </a:lnTo>
                  <a:cubicBezTo>
                    <a:pt x="15948" y="13310"/>
                    <a:pt x="16678" y="13401"/>
                    <a:pt x="17393" y="13558"/>
                  </a:cubicBezTo>
                  <a:cubicBezTo>
                    <a:pt x="17384" y="13577"/>
                    <a:pt x="17380" y="13597"/>
                    <a:pt x="17380" y="13620"/>
                  </a:cubicBezTo>
                  <a:cubicBezTo>
                    <a:pt x="17404" y="14581"/>
                    <a:pt x="17349" y="15538"/>
                    <a:pt x="17220" y="16484"/>
                  </a:cubicBezTo>
                  <a:cubicBezTo>
                    <a:pt x="16513" y="16570"/>
                    <a:pt x="15801" y="16615"/>
                    <a:pt x="15089" y="16615"/>
                  </a:cubicBezTo>
                  <a:cubicBezTo>
                    <a:pt x="15067" y="16615"/>
                    <a:pt x="15045" y="16615"/>
                    <a:pt x="15024" y="16615"/>
                  </a:cubicBezTo>
                  <a:cubicBezTo>
                    <a:pt x="15156" y="15498"/>
                    <a:pt x="15218" y="14372"/>
                    <a:pt x="15215" y="13249"/>
                  </a:cubicBezTo>
                  <a:close/>
                  <a:moveTo>
                    <a:pt x="7312" y="15224"/>
                  </a:moveTo>
                  <a:cubicBezTo>
                    <a:pt x="8078" y="15581"/>
                    <a:pt x="8866" y="15881"/>
                    <a:pt x="9672" y="16124"/>
                  </a:cubicBezTo>
                  <a:cubicBezTo>
                    <a:pt x="9605" y="16618"/>
                    <a:pt x="9544" y="17112"/>
                    <a:pt x="9492" y="17615"/>
                  </a:cubicBezTo>
                  <a:cubicBezTo>
                    <a:pt x="8696" y="17384"/>
                    <a:pt x="7894" y="17101"/>
                    <a:pt x="7111" y="16741"/>
                  </a:cubicBezTo>
                  <a:cubicBezTo>
                    <a:pt x="7151" y="16231"/>
                    <a:pt x="7219" y="15725"/>
                    <a:pt x="7312" y="15224"/>
                  </a:cubicBezTo>
                  <a:close/>
                  <a:moveTo>
                    <a:pt x="20349" y="16126"/>
                  </a:moveTo>
                  <a:lnTo>
                    <a:pt x="20349" y="16126"/>
                  </a:lnTo>
                  <a:cubicBezTo>
                    <a:pt x="20335" y="16798"/>
                    <a:pt x="19992" y="17422"/>
                    <a:pt x="19399" y="17870"/>
                  </a:cubicBezTo>
                  <a:lnTo>
                    <a:pt x="19407" y="17775"/>
                  </a:lnTo>
                  <a:cubicBezTo>
                    <a:pt x="19455" y="17320"/>
                    <a:pt x="19502" y="16841"/>
                    <a:pt x="19535" y="16355"/>
                  </a:cubicBezTo>
                  <a:cubicBezTo>
                    <a:pt x="19809" y="16284"/>
                    <a:pt x="20078" y="16209"/>
                    <a:pt x="20349" y="16126"/>
                  </a:cubicBezTo>
                  <a:close/>
                  <a:moveTo>
                    <a:pt x="9963" y="16211"/>
                  </a:moveTo>
                  <a:cubicBezTo>
                    <a:pt x="10630" y="16399"/>
                    <a:pt x="11307" y="16551"/>
                    <a:pt x="11989" y="16664"/>
                  </a:cubicBezTo>
                  <a:cubicBezTo>
                    <a:pt x="11897" y="17148"/>
                    <a:pt x="11798" y="17638"/>
                    <a:pt x="11690" y="18140"/>
                  </a:cubicBezTo>
                  <a:cubicBezTo>
                    <a:pt x="11072" y="18019"/>
                    <a:pt x="10433" y="17875"/>
                    <a:pt x="9786" y="17698"/>
                  </a:cubicBezTo>
                  <a:cubicBezTo>
                    <a:pt x="9837" y="17196"/>
                    <a:pt x="9896" y="16702"/>
                    <a:pt x="9963" y="16211"/>
                  </a:cubicBezTo>
                  <a:close/>
                  <a:moveTo>
                    <a:pt x="12286" y="16709"/>
                  </a:moveTo>
                  <a:cubicBezTo>
                    <a:pt x="13082" y="16828"/>
                    <a:pt x="13885" y="16895"/>
                    <a:pt x="14688" y="16909"/>
                  </a:cubicBezTo>
                  <a:cubicBezTo>
                    <a:pt x="14618" y="17471"/>
                    <a:pt x="14528" y="18027"/>
                    <a:pt x="14425" y="18578"/>
                  </a:cubicBezTo>
                  <a:cubicBezTo>
                    <a:pt x="13876" y="18516"/>
                    <a:pt x="13349" y="18436"/>
                    <a:pt x="12871" y="18355"/>
                  </a:cubicBezTo>
                  <a:cubicBezTo>
                    <a:pt x="12583" y="18306"/>
                    <a:pt x="12288" y="18254"/>
                    <a:pt x="11985" y="18197"/>
                  </a:cubicBezTo>
                  <a:cubicBezTo>
                    <a:pt x="12093" y="17691"/>
                    <a:pt x="12194" y="17197"/>
                    <a:pt x="12286" y="16709"/>
                  </a:cubicBezTo>
                  <a:close/>
                  <a:moveTo>
                    <a:pt x="19227" y="16431"/>
                  </a:moveTo>
                  <a:cubicBezTo>
                    <a:pt x="19197" y="16879"/>
                    <a:pt x="19152" y="17324"/>
                    <a:pt x="19109" y="17744"/>
                  </a:cubicBezTo>
                  <a:lnTo>
                    <a:pt x="19085" y="17969"/>
                  </a:lnTo>
                  <a:cubicBezTo>
                    <a:pt x="19082" y="18004"/>
                    <a:pt x="19090" y="18037"/>
                    <a:pt x="19106" y="18063"/>
                  </a:cubicBezTo>
                  <a:cubicBezTo>
                    <a:pt x="18547" y="18391"/>
                    <a:pt x="17850" y="18565"/>
                    <a:pt x="17100" y="18639"/>
                  </a:cubicBezTo>
                  <a:cubicBezTo>
                    <a:pt x="17261" y="18017"/>
                    <a:pt x="17390" y="17389"/>
                    <a:pt x="17485" y="16752"/>
                  </a:cubicBezTo>
                  <a:cubicBezTo>
                    <a:pt x="18069" y="16673"/>
                    <a:pt x="18653" y="16568"/>
                    <a:pt x="19227" y="16431"/>
                  </a:cubicBezTo>
                  <a:close/>
                  <a:moveTo>
                    <a:pt x="17181" y="16792"/>
                  </a:moveTo>
                  <a:lnTo>
                    <a:pt x="17181" y="16792"/>
                  </a:lnTo>
                  <a:cubicBezTo>
                    <a:pt x="17083" y="17422"/>
                    <a:pt x="16952" y="18047"/>
                    <a:pt x="16788" y="18665"/>
                  </a:cubicBezTo>
                  <a:cubicBezTo>
                    <a:pt x="16578" y="18678"/>
                    <a:pt x="16365" y="18683"/>
                    <a:pt x="16151" y="18683"/>
                  </a:cubicBezTo>
                  <a:cubicBezTo>
                    <a:pt x="15677" y="18683"/>
                    <a:pt x="15196" y="18654"/>
                    <a:pt x="14726" y="18610"/>
                  </a:cubicBezTo>
                  <a:cubicBezTo>
                    <a:pt x="14832" y="18048"/>
                    <a:pt x="14920" y="17484"/>
                    <a:pt x="14992" y="16916"/>
                  </a:cubicBezTo>
                  <a:lnTo>
                    <a:pt x="15037" y="16916"/>
                  </a:lnTo>
                  <a:cubicBezTo>
                    <a:pt x="15752" y="16916"/>
                    <a:pt x="16469" y="16875"/>
                    <a:pt x="17181" y="16792"/>
                  </a:cubicBezTo>
                  <a:close/>
                  <a:moveTo>
                    <a:pt x="5477" y="11316"/>
                  </a:moveTo>
                  <a:cubicBezTo>
                    <a:pt x="5352" y="11316"/>
                    <a:pt x="5226" y="11327"/>
                    <a:pt x="5102" y="11358"/>
                  </a:cubicBezTo>
                  <a:cubicBezTo>
                    <a:pt x="4691" y="11457"/>
                    <a:pt x="4315" y="11754"/>
                    <a:pt x="4072" y="12173"/>
                  </a:cubicBezTo>
                  <a:cubicBezTo>
                    <a:pt x="3607" y="12976"/>
                    <a:pt x="3702" y="14121"/>
                    <a:pt x="4310" y="15021"/>
                  </a:cubicBezTo>
                  <a:cubicBezTo>
                    <a:pt x="4516" y="15324"/>
                    <a:pt x="4763" y="15587"/>
                    <a:pt x="5027" y="15818"/>
                  </a:cubicBezTo>
                  <a:cubicBezTo>
                    <a:pt x="5034" y="15828"/>
                    <a:pt x="5043" y="15835"/>
                    <a:pt x="5054" y="15842"/>
                  </a:cubicBezTo>
                  <a:cubicBezTo>
                    <a:pt x="5565" y="16281"/>
                    <a:pt x="6131" y="16594"/>
                    <a:pt x="6576" y="16816"/>
                  </a:cubicBezTo>
                  <a:cubicBezTo>
                    <a:pt x="7554" y="17304"/>
                    <a:pt x="8568" y="17667"/>
                    <a:pt x="9566" y="17947"/>
                  </a:cubicBezTo>
                  <a:cubicBezTo>
                    <a:pt x="9577" y="17953"/>
                    <a:pt x="9590" y="17957"/>
                    <a:pt x="9605" y="17959"/>
                  </a:cubicBezTo>
                  <a:cubicBezTo>
                    <a:pt x="10718" y="18270"/>
                    <a:pt x="11817" y="18483"/>
                    <a:pt x="12823" y="18653"/>
                  </a:cubicBezTo>
                  <a:cubicBezTo>
                    <a:pt x="13800" y="18819"/>
                    <a:pt x="14985" y="18983"/>
                    <a:pt x="16137" y="18983"/>
                  </a:cubicBezTo>
                  <a:cubicBezTo>
                    <a:pt x="17302" y="18983"/>
                    <a:pt x="18434" y="18816"/>
                    <a:pt x="19282" y="18312"/>
                  </a:cubicBezTo>
                  <a:cubicBezTo>
                    <a:pt x="20221" y="17753"/>
                    <a:pt x="20729" y="16841"/>
                    <a:pt x="20640" y="15869"/>
                  </a:cubicBezTo>
                  <a:cubicBezTo>
                    <a:pt x="20552" y="14886"/>
                    <a:pt x="19865" y="14043"/>
                    <a:pt x="18847" y="13666"/>
                  </a:cubicBezTo>
                  <a:cubicBezTo>
                    <a:pt x="17162" y="13041"/>
                    <a:pt x="15339" y="12939"/>
                    <a:pt x="13576" y="12840"/>
                  </a:cubicBezTo>
                  <a:cubicBezTo>
                    <a:pt x="12156" y="12760"/>
                    <a:pt x="10689" y="12677"/>
                    <a:pt x="9307" y="12321"/>
                  </a:cubicBezTo>
                  <a:cubicBezTo>
                    <a:pt x="8863" y="12206"/>
                    <a:pt x="8417" y="12062"/>
                    <a:pt x="7986" y="11919"/>
                  </a:cubicBezTo>
                  <a:cubicBezTo>
                    <a:pt x="7373" y="11719"/>
                    <a:pt x="6736" y="11513"/>
                    <a:pt x="6087" y="11387"/>
                  </a:cubicBezTo>
                  <a:cubicBezTo>
                    <a:pt x="6072" y="11369"/>
                    <a:pt x="6052" y="11352"/>
                    <a:pt x="6030" y="11342"/>
                  </a:cubicBezTo>
                  <a:cubicBezTo>
                    <a:pt x="6011" y="11333"/>
                    <a:pt x="5990" y="11329"/>
                    <a:pt x="5969" y="11329"/>
                  </a:cubicBezTo>
                  <a:cubicBezTo>
                    <a:pt x="5942" y="11329"/>
                    <a:pt x="5915" y="11337"/>
                    <a:pt x="5891" y="11351"/>
                  </a:cubicBezTo>
                  <a:cubicBezTo>
                    <a:pt x="5758" y="11331"/>
                    <a:pt x="5619" y="11316"/>
                    <a:pt x="5477" y="11316"/>
                  </a:cubicBezTo>
                  <a:close/>
                  <a:moveTo>
                    <a:pt x="8888" y="3343"/>
                  </a:moveTo>
                  <a:cubicBezTo>
                    <a:pt x="9462" y="3343"/>
                    <a:pt x="10059" y="3597"/>
                    <a:pt x="10675" y="4106"/>
                  </a:cubicBezTo>
                  <a:cubicBezTo>
                    <a:pt x="11720" y="4970"/>
                    <a:pt x="11755" y="6513"/>
                    <a:pt x="11611" y="8076"/>
                  </a:cubicBezTo>
                  <a:cubicBezTo>
                    <a:pt x="11589" y="8144"/>
                    <a:pt x="11567" y="8210"/>
                    <a:pt x="11544" y="8275"/>
                  </a:cubicBezTo>
                  <a:cubicBezTo>
                    <a:pt x="11517" y="8354"/>
                    <a:pt x="11560" y="8439"/>
                    <a:pt x="11638" y="8465"/>
                  </a:cubicBezTo>
                  <a:cubicBezTo>
                    <a:pt x="11654" y="8470"/>
                    <a:pt x="11670" y="8472"/>
                    <a:pt x="11687" y="8472"/>
                  </a:cubicBezTo>
                  <a:cubicBezTo>
                    <a:pt x="11750" y="8472"/>
                    <a:pt x="11808" y="8433"/>
                    <a:pt x="11828" y="8370"/>
                  </a:cubicBezTo>
                  <a:cubicBezTo>
                    <a:pt x="11828" y="8368"/>
                    <a:pt x="11831" y="8367"/>
                    <a:pt x="11831" y="8364"/>
                  </a:cubicBezTo>
                  <a:cubicBezTo>
                    <a:pt x="11854" y="8348"/>
                    <a:pt x="11874" y="8325"/>
                    <a:pt x="11884" y="8298"/>
                  </a:cubicBezTo>
                  <a:cubicBezTo>
                    <a:pt x="12322" y="7236"/>
                    <a:pt x="12817" y="6034"/>
                    <a:pt x="13681" y="5171"/>
                  </a:cubicBezTo>
                  <a:cubicBezTo>
                    <a:pt x="14258" y="4594"/>
                    <a:pt x="15121" y="4130"/>
                    <a:pt x="15992" y="4130"/>
                  </a:cubicBezTo>
                  <a:cubicBezTo>
                    <a:pt x="16289" y="4130"/>
                    <a:pt x="16587" y="4184"/>
                    <a:pt x="16876" y="4306"/>
                  </a:cubicBezTo>
                  <a:cubicBezTo>
                    <a:pt x="17745" y="4670"/>
                    <a:pt x="18379" y="5639"/>
                    <a:pt x="18488" y="6775"/>
                  </a:cubicBezTo>
                  <a:cubicBezTo>
                    <a:pt x="18595" y="7848"/>
                    <a:pt x="18284" y="8905"/>
                    <a:pt x="17931" y="9890"/>
                  </a:cubicBezTo>
                  <a:cubicBezTo>
                    <a:pt x="17904" y="9968"/>
                    <a:pt x="17944" y="10054"/>
                    <a:pt x="18020" y="10082"/>
                  </a:cubicBezTo>
                  <a:cubicBezTo>
                    <a:pt x="18037" y="10088"/>
                    <a:pt x="18055" y="10091"/>
                    <a:pt x="18072" y="10091"/>
                  </a:cubicBezTo>
                  <a:cubicBezTo>
                    <a:pt x="18134" y="10091"/>
                    <a:pt x="18191" y="10052"/>
                    <a:pt x="18213" y="9991"/>
                  </a:cubicBezTo>
                  <a:cubicBezTo>
                    <a:pt x="18680" y="8689"/>
                    <a:pt x="19906" y="8063"/>
                    <a:pt x="21084" y="8063"/>
                  </a:cubicBezTo>
                  <a:cubicBezTo>
                    <a:pt x="21385" y="8063"/>
                    <a:pt x="21682" y="8103"/>
                    <a:pt x="21963" y="8184"/>
                  </a:cubicBezTo>
                  <a:cubicBezTo>
                    <a:pt x="23059" y="8498"/>
                    <a:pt x="24093" y="9480"/>
                    <a:pt x="23699" y="11302"/>
                  </a:cubicBezTo>
                  <a:cubicBezTo>
                    <a:pt x="23540" y="12071"/>
                    <a:pt x="23146" y="12776"/>
                    <a:pt x="22747" y="13401"/>
                  </a:cubicBezTo>
                  <a:cubicBezTo>
                    <a:pt x="22715" y="13446"/>
                    <a:pt x="22688" y="13490"/>
                    <a:pt x="22660" y="13534"/>
                  </a:cubicBezTo>
                  <a:cubicBezTo>
                    <a:pt x="22660" y="13537"/>
                    <a:pt x="22659" y="13537"/>
                    <a:pt x="22659" y="13538"/>
                  </a:cubicBezTo>
                  <a:cubicBezTo>
                    <a:pt x="22616" y="13604"/>
                    <a:pt x="22572" y="13669"/>
                    <a:pt x="22528" y="13734"/>
                  </a:cubicBezTo>
                  <a:cubicBezTo>
                    <a:pt x="22483" y="13800"/>
                    <a:pt x="22499" y="13891"/>
                    <a:pt x="22564" y="13938"/>
                  </a:cubicBezTo>
                  <a:cubicBezTo>
                    <a:pt x="22591" y="13958"/>
                    <a:pt x="22622" y="13967"/>
                    <a:pt x="22653" y="13967"/>
                  </a:cubicBezTo>
                  <a:cubicBezTo>
                    <a:pt x="22697" y="13967"/>
                    <a:pt x="22741" y="13947"/>
                    <a:pt x="22770" y="13909"/>
                  </a:cubicBezTo>
                  <a:cubicBezTo>
                    <a:pt x="23183" y="13382"/>
                    <a:pt x="23821" y="13041"/>
                    <a:pt x="24476" y="12995"/>
                  </a:cubicBezTo>
                  <a:cubicBezTo>
                    <a:pt x="24560" y="12989"/>
                    <a:pt x="24642" y="12986"/>
                    <a:pt x="24722" y="12986"/>
                  </a:cubicBezTo>
                  <a:cubicBezTo>
                    <a:pt x="25300" y="12986"/>
                    <a:pt x="25750" y="13147"/>
                    <a:pt x="26062" y="13463"/>
                  </a:cubicBezTo>
                  <a:cubicBezTo>
                    <a:pt x="26433" y="13837"/>
                    <a:pt x="26602" y="14442"/>
                    <a:pt x="26538" y="15167"/>
                  </a:cubicBezTo>
                  <a:cubicBezTo>
                    <a:pt x="26469" y="15969"/>
                    <a:pt x="26118" y="16831"/>
                    <a:pt x="25624" y="17415"/>
                  </a:cubicBezTo>
                  <a:cubicBezTo>
                    <a:pt x="24190" y="19111"/>
                    <a:pt x="21579" y="19914"/>
                    <a:pt x="19738" y="20372"/>
                  </a:cubicBezTo>
                  <a:cubicBezTo>
                    <a:pt x="18032" y="20796"/>
                    <a:pt x="16326" y="21001"/>
                    <a:pt x="14672" y="21001"/>
                  </a:cubicBezTo>
                  <a:cubicBezTo>
                    <a:pt x="14414" y="21001"/>
                    <a:pt x="14157" y="20996"/>
                    <a:pt x="13902" y="20986"/>
                  </a:cubicBezTo>
                  <a:cubicBezTo>
                    <a:pt x="13801" y="20973"/>
                    <a:pt x="13703" y="20959"/>
                    <a:pt x="13602" y="20944"/>
                  </a:cubicBezTo>
                  <a:cubicBezTo>
                    <a:pt x="13584" y="20954"/>
                    <a:pt x="13563" y="20961"/>
                    <a:pt x="13545" y="20969"/>
                  </a:cubicBezTo>
                  <a:cubicBezTo>
                    <a:pt x="9276" y="20724"/>
                    <a:pt x="5452" y="19085"/>
                    <a:pt x="3008" y="16284"/>
                  </a:cubicBezTo>
                  <a:cubicBezTo>
                    <a:pt x="2237" y="15400"/>
                    <a:pt x="1594" y="14398"/>
                    <a:pt x="1091" y="13302"/>
                  </a:cubicBezTo>
                  <a:cubicBezTo>
                    <a:pt x="692" y="12432"/>
                    <a:pt x="306" y="10652"/>
                    <a:pt x="354" y="9176"/>
                  </a:cubicBezTo>
                  <a:cubicBezTo>
                    <a:pt x="380" y="8337"/>
                    <a:pt x="557" y="7248"/>
                    <a:pt x="1247" y="6820"/>
                  </a:cubicBezTo>
                  <a:cubicBezTo>
                    <a:pt x="1448" y="6695"/>
                    <a:pt x="1683" y="6633"/>
                    <a:pt x="1955" y="6633"/>
                  </a:cubicBezTo>
                  <a:cubicBezTo>
                    <a:pt x="2309" y="6633"/>
                    <a:pt x="2724" y="6738"/>
                    <a:pt x="3192" y="6953"/>
                  </a:cubicBezTo>
                  <a:cubicBezTo>
                    <a:pt x="4141" y="7385"/>
                    <a:pt x="4667" y="8393"/>
                    <a:pt x="5165" y="9473"/>
                  </a:cubicBezTo>
                  <a:cubicBezTo>
                    <a:pt x="5172" y="9487"/>
                    <a:pt x="5181" y="9500"/>
                    <a:pt x="5189" y="9513"/>
                  </a:cubicBezTo>
                  <a:cubicBezTo>
                    <a:pt x="5210" y="9574"/>
                    <a:pt x="5267" y="9617"/>
                    <a:pt x="5332" y="9617"/>
                  </a:cubicBezTo>
                  <a:lnTo>
                    <a:pt x="5344" y="9617"/>
                  </a:lnTo>
                  <a:cubicBezTo>
                    <a:pt x="5426" y="9611"/>
                    <a:pt x="5488" y="9539"/>
                    <a:pt x="5482" y="9457"/>
                  </a:cubicBezTo>
                  <a:cubicBezTo>
                    <a:pt x="5466" y="9252"/>
                    <a:pt x="5446" y="9048"/>
                    <a:pt x="5420" y="8846"/>
                  </a:cubicBezTo>
                  <a:cubicBezTo>
                    <a:pt x="5444" y="7130"/>
                    <a:pt x="6373" y="4450"/>
                    <a:pt x="7901" y="3607"/>
                  </a:cubicBezTo>
                  <a:cubicBezTo>
                    <a:pt x="8221" y="3431"/>
                    <a:pt x="8550" y="3343"/>
                    <a:pt x="8888" y="3343"/>
                  </a:cubicBezTo>
                  <a:close/>
                  <a:moveTo>
                    <a:pt x="6991" y="19638"/>
                  </a:moveTo>
                  <a:lnTo>
                    <a:pt x="6991" y="19638"/>
                  </a:lnTo>
                  <a:cubicBezTo>
                    <a:pt x="8978" y="20597"/>
                    <a:pt x="11264" y="21157"/>
                    <a:pt x="13683" y="21278"/>
                  </a:cubicBezTo>
                  <a:cubicBezTo>
                    <a:pt x="14211" y="21350"/>
                    <a:pt x="14728" y="21414"/>
                    <a:pt x="15225" y="21471"/>
                  </a:cubicBezTo>
                  <a:cubicBezTo>
                    <a:pt x="15065" y="22210"/>
                    <a:pt x="14786" y="23084"/>
                    <a:pt x="14131" y="23654"/>
                  </a:cubicBezTo>
                  <a:cubicBezTo>
                    <a:pt x="13764" y="23974"/>
                    <a:pt x="13262" y="24212"/>
                    <a:pt x="12639" y="24360"/>
                  </a:cubicBezTo>
                  <a:cubicBezTo>
                    <a:pt x="12249" y="24452"/>
                    <a:pt x="11844" y="24498"/>
                    <a:pt x="11439" y="24498"/>
                  </a:cubicBezTo>
                  <a:cubicBezTo>
                    <a:pt x="11120" y="24498"/>
                    <a:pt x="10800" y="24469"/>
                    <a:pt x="10486" y="24412"/>
                  </a:cubicBezTo>
                  <a:cubicBezTo>
                    <a:pt x="9814" y="24289"/>
                    <a:pt x="9180" y="24034"/>
                    <a:pt x="8654" y="23672"/>
                  </a:cubicBezTo>
                  <a:cubicBezTo>
                    <a:pt x="7790" y="23080"/>
                    <a:pt x="7319" y="22342"/>
                    <a:pt x="7131" y="21280"/>
                  </a:cubicBezTo>
                  <a:cubicBezTo>
                    <a:pt x="7039" y="20774"/>
                    <a:pt x="7017" y="20249"/>
                    <a:pt x="6992" y="19690"/>
                  </a:cubicBezTo>
                  <a:cubicBezTo>
                    <a:pt x="6992" y="19673"/>
                    <a:pt x="6991" y="19654"/>
                    <a:pt x="6991" y="19638"/>
                  </a:cubicBezTo>
                  <a:close/>
                  <a:moveTo>
                    <a:pt x="9379" y="24420"/>
                  </a:moveTo>
                  <a:cubicBezTo>
                    <a:pt x="9646" y="24531"/>
                    <a:pt x="9930" y="24618"/>
                    <a:pt x="10222" y="24682"/>
                  </a:cubicBezTo>
                  <a:cubicBezTo>
                    <a:pt x="8591" y="33918"/>
                    <a:pt x="8258" y="43320"/>
                    <a:pt x="9236" y="52660"/>
                  </a:cubicBezTo>
                  <a:cubicBezTo>
                    <a:pt x="9262" y="52902"/>
                    <a:pt x="9088" y="53118"/>
                    <a:pt x="8846" y="53142"/>
                  </a:cubicBezTo>
                  <a:cubicBezTo>
                    <a:pt x="8830" y="53145"/>
                    <a:pt x="8816" y="53145"/>
                    <a:pt x="8800" y="53145"/>
                  </a:cubicBezTo>
                  <a:cubicBezTo>
                    <a:pt x="8574" y="53145"/>
                    <a:pt x="8386" y="52975"/>
                    <a:pt x="8363" y="52752"/>
                  </a:cubicBezTo>
                  <a:cubicBezTo>
                    <a:pt x="7371" y="43292"/>
                    <a:pt x="7714" y="33774"/>
                    <a:pt x="9379" y="24420"/>
                  </a:cubicBezTo>
                  <a:close/>
                  <a:moveTo>
                    <a:pt x="13137" y="1"/>
                  </a:moveTo>
                  <a:cubicBezTo>
                    <a:pt x="13107" y="1"/>
                    <a:pt x="13078" y="1"/>
                    <a:pt x="13048" y="3"/>
                  </a:cubicBezTo>
                  <a:cubicBezTo>
                    <a:pt x="12472" y="38"/>
                    <a:pt x="11920" y="386"/>
                    <a:pt x="11645" y="894"/>
                  </a:cubicBezTo>
                  <a:cubicBezTo>
                    <a:pt x="11445" y="1264"/>
                    <a:pt x="11392" y="1718"/>
                    <a:pt x="11498" y="2139"/>
                  </a:cubicBezTo>
                  <a:cubicBezTo>
                    <a:pt x="11536" y="2287"/>
                    <a:pt x="11592" y="2428"/>
                    <a:pt x="11664" y="2552"/>
                  </a:cubicBezTo>
                  <a:lnTo>
                    <a:pt x="11801" y="2805"/>
                  </a:lnTo>
                  <a:cubicBezTo>
                    <a:pt x="11978" y="3096"/>
                    <a:pt x="12285" y="3302"/>
                    <a:pt x="12650" y="3381"/>
                  </a:cubicBezTo>
                  <a:cubicBezTo>
                    <a:pt x="12479" y="4663"/>
                    <a:pt x="12259" y="5793"/>
                    <a:pt x="11975" y="6862"/>
                  </a:cubicBezTo>
                  <a:cubicBezTo>
                    <a:pt x="11969" y="5671"/>
                    <a:pt x="11729" y="4582"/>
                    <a:pt x="10868" y="3874"/>
                  </a:cubicBezTo>
                  <a:cubicBezTo>
                    <a:pt x="10118" y="3255"/>
                    <a:pt x="9449" y="3045"/>
                    <a:pt x="8886" y="3045"/>
                  </a:cubicBezTo>
                  <a:cubicBezTo>
                    <a:pt x="8438" y="3045"/>
                    <a:pt x="8057" y="3178"/>
                    <a:pt x="7757" y="3344"/>
                  </a:cubicBezTo>
                  <a:cubicBezTo>
                    <a:pt x="6419" y="4083"/>
                    <a:pt x="5526" y="6051"/>
                    <a:pt x="5230" y="7743"/>
                  </a:cubicBezTo>
                  <a:cubicBezTo>
                    <a:pt x="5011" y="6757"/>
                    <a:pt x="4665" y="5786"/>
                    <a:pt x="4179" y="4800"/>
                  </a:cubicBezTo>
                  <a:cubicBezTo>
                    <a:pt x="4363" y="4677"/>
                    <a:pt x="4517" y="4522"/>
                    <a:pt x="4625" y="4337"/>
                  </a:cubicBezTo>
                  <a:cubicBezTo>
                    <a:pt x="4939" y="3810"/>
                    <a:pt x="4927" y="3106"/>
                    <a:pt x="4596" y="2501"/>
                  </a:cubicBezTo>
                  <a:cubicBezTo>
                    <a:pt x="4521" y="2363"/>
                    <a:pt x="4431" y="2235"/>
                    <a:pt x="4330" y="2124"/>
                  </a:cubicBezTo>
                  <a:cubicBezTo>
                    <a:pt x="4107" y="1876"/>
                    <a:pt x="3863" y="1718"/>
                    <a:pt x="3603" y="1652"/>
                  </a:cubicBezTo>
                  <a:cubicBezTo>
                    <a:pt x="3509" y="1628"/>
                    <a:pt x="3411" y="1616"/>
                    <a:pt x="3310" y="1616"/>
                  </a:cubicBezTo>
                  <a:cubicBezTo>
                    <a:pt x="3122" y="1616"/>
                    <a:pt x="2925" y="1657"/>
                    <a:pt x="2736" y="1737"/>
                  </a:cubicBezTo>
                  <a:cubicBezTo>
                    <a:pt x="2204" y="1963"/>
                    <a:pt x="1804" y="2480"/>
                    <a:pt x="1716" y="3050"/>
                  </a:cubicBezTo>
                  <a:cubicBezTo>
                    <a:pt x="1653" y="3468"/>
                    <a:pt x="1756" y="3913"/>
                    <a:pt x="1997" y="4271"/>
                  </a:cubicBezTo>
                  <a:cubicBezTo>
                    <a:pt x="2082" y="4399"/>
                    <a:pt x="2183" y="4512"/>
                    <a:pt x="2292" y="4604"/>
                  </a:cubicBezTo>
                  <a:lnTo>
                    <a:pt x="2507" y="4797"/>
                  </a:lnTo>
                  <a:cubicBezTo>
                    <a:pt x="2724" y="4971"/>
                    <a:pt x="3006" y="5065"/>
                    <a:pt x="3307" y="5065"/>
                  </a:cubicBezTo>
                  <a:cubicBezTo>
                    <a:pt x="3395" y="5065"/>
                    <a:pt x="3486" y="5058"/>
                    <a:pt x="3575" y="5040"/>
                  </a:cubicBezTo>
                  <a:cubicBezTo>
                    <a:pt x="3693" y="5019"/>
                    <a:pt x="3804" y="4984"/>
                    <a:pt x="3912" y="4939"/>
                  </a:cubicBezTo>
                  <a:cubicBezTo>
                    <a:pt x="4518" y="6174"/>
                    <a:pt x="4903" y="7382"/>
                    <a:pt x="5087" y="8629"/>
                  </a:cubicBezTo>
                  <a:cubicBezTo>
                    <a:pt x="4651" y="7784"/>
                    <a:pt x="4132" y="7052"/>
                    <a:pt x="3315" y="6679"/>
                  </a:cubicBezTo>
                  <a:cubicBezTo>
                    <a:pt x="2806" y="6447"/>
                    <a:pt x="2351" y="6331"/>
                    <a:pt x="1951" y="6331"/>
                  </a:cubicBezTo>
                  <a:cubicBezTo>
                    <a:pt x="1625" y="6331"/>
                    <a:pt x="1337" y="6409"/>
                    <a:pt x="1087" y="6564"/>
                  </a:cubicBezTo>
                  <a:cubicBezTo>
                    <a:pt x="450" y="6958"/>
                    <a:pt x="93" y="7858"/>
                    <a:pt x="51" y="9166"/>
                  </a:cubicBezTo>
                  <a:cubicBezTo>
                    <a:pt x="1" y="10743"/>
                    <a:pt x="407" y="12539"/>
                    <a:pt x="816" y="13426"/>
                  </a:cubicBezTo>
                  <a:cubicBezTo>
                    <a:pt x="1329" y="14547"/>
                    <a:pt x="1990" y="15576"/>
                    <a:pt x="2779" y="16481"/>
                  </a:cubicBezTo>
                  <a:cubicBezTo>
                    <a:pt x="3840" y="17700"/>
                    <a:pt x="5159" y="18703"/>
                    <a:pt x="6657" y="19472"/>
                  </a:cubicBezTo>
                  <a:cubicBezTo>
                    <a:pt x="6661" y="19550"/>
                    <a:pt x="6664" y="19625"/>
                    <a:pt x="6668" y="19701"/>
                  </a:cubicBezTo>
                  <a:cubicBezTo>
                    <a:pt x="6693" y="20270"/>
                    <a:pt x="6717" y="20806"/>
                    <a:pt x="6812" y="21331"/>
                  </a:cubicBezTo>
                  <a:cubicBezTo>
                    <a:pt x="7017" y="22486"/>
                    <a:pt x="7528" y="23287"/>
                    <a:pt x="8468" y="23931"/>
                  </a:cubicBezTo>
                  <a:cubicBezTo>
                    <a:pt x="8651" y="24058"/>
                    <a:pt x="8843" y="24168"/>
                    <a:pt x="9043" y="24268"/>
                  </a:cubicBezTo>
                  <a:cubicBezTo>
                    <a:pt x="7358" y="33680"/>
                    <a:pt x="7010" y="43263"/>
                    <a:pt x="8008" y="52785"/>
                  </a:cubicBezTo>
                  <a:cubicBezTo>
                    <a:pt x="8051" y="53190"/>
                    <a:pt x="8392" y="53492"/>
                    <a:pt x="8793" y="53492"/>
                  </a:cubicBezTo>
                  <a:cubicBezTo>
                    <a:pt x="8820" y="53492"/>
                    <a:pt x="8849" y="53491"/>
                    <a:pt x="8875" y="53488"/>
                  </a:cubicBezTo>
                  <a:cubicBezTo>
                    <a:pt x="9309" y="53443"/>
                    <a:pt x="9623" y="53054"/>
                    <a:pt x="9579" y="52621"/>
                  </a:cubicBezTo>
                  <a:cubicBezTo>
                    <a:pt x="8604" y="43314"/>
                    <a:pt x="8935" y="33949"/>
                    <a:pt x="10562" y="24744"/>
                  </a:cubicBezTo>
                  <a:cubicBezTo>
                    <a:pt x="10847" y="24790"/>
                    <a:pt x="11140" y="24812"/>
                    <a:pt x="11429" y="24812"/>
                  </a:cubicBezTo>
                  <a:cubicBezTo>
                    <a:pt x="11860" y="24812"/>
                    <a:pt x="12290" y="24763"/>
                    <a:pt x="12704" y="24665"/>
                  </a:cubicBezTo>
                  <a:cubicBezTo>
                    <a:pt x="13378" y="24507"/>
                    <a:pt x="13925" y="24246"/>
                    <a:pt x="14331" y="23890"/>
                  </a:cubicBezTo>
                  <a:cubicBezTo>
                    <a:pt x="15109" y="23214"/>
                    <a:pt x="15398" y="22181"/>
                    <a:pt x="15564" y="21359"/>
                  </a:cubicBezTo>
                  <a:lnTo>
                    <a:pt x="15581" y="21277"/>
                  </a:lnTo>
                  <a:cubicBezTo>
                    <a:pt x="16968" y="21215"/>
                    <a:pt x="18386" y="21012"/>
                    <a:pt x="19803" y="20659"/>
                  </a:cubicBezTo>
                  <a:cubicBezTo>
                    <a:pt x="21684" y="20191"/>
                    <a:pt x="24355" y="19364"/>
                    <a:pt x="25846" y="17605"/>
                  </a:cubicBezTo>
                  <a:cubicBezTo>
                    <a:pt x="26377" y="16975"/>
                    <a:pt x="26756" y="16051"/>
                    <a:pt x="26831" y="15188"/>
                  </a:cubicBezTo>
                  <a:cubicBezTo>
                    <a:pt x="26901" y="14376"/>
                    <a:pt x="26701" y="13688"/>
                    <a:pt x="26268" y="13250"/>
                  </a:cubicBezTo>
                  <a:cubicBezTo>
                    <a:pt x="25896" y="12872"/>
                    <a:pt x="25370" y="12682"/>
                    <a:pt x="24707" y="12682"/>
                  </a:cubicBezTo>
                  <a:cubicBezTo>
                    <a:pt x="24622" y="12682"/>
                    <a:pt x="24535" y="12685"/>
                    <a:pt x="24446" y="12691"/>
                  </a:cubicBezTo>
                  <a:cubicBezTo>
                    <a:pt x="24079" y="12717"/>
                    <a:pt x="23714" y="12827"/>
                    <a:pt x="23386" y="13001"/>
                  </a:cubicBezTo>
                  <a:cubicBezTo>
                    <a:pt x="23991" y="12212"/>
                    <a:pt x="24895" y="11286"/>
                    <a:pt x="26026" y="10884"/>
                  </a:cubicBezTo>
                  <a:cubicBezTo>
                    <a:pt x="26196" y="11090"/>
                    <a:pt x="26412" y="11250"/>
                    <a:pt x="26651" y="11338"/>
                  </a:cubicBezTo>
                  <a:cubicBezTo>
                    <a:pt x="26829" y="11402"/>
                    <a:pt x="27018" y="11435"/>
                    <a:pt x="27209" y="11435"/>
                  </a:cubicBezTo>
                  <a:cubicBezTo>
                    <a:pt x="27637" y="11435"/>
                    <a:pt x="28081" y="11276"/>
                    <a:pt x="28449" y="10975"/>
                  </a:cubicBezTo>
                  <a:cubicBezTo>
                    <a:pt x="28572" y="10875"/>
                    <a:pt x="28680" y="10764"/>
                    <a:pt x="28772" y="10643"/>
                  </a:cubicBezTo>
                  <a:cubicBezTo>
                    <a:pt x="28973" y="10380"/>
                    <a:pt x="29084" y="10111"/>
                    <a:pt x="29103" y="9843"/>
                  </a:cubicBezTo>
                  <a:cubicBezTo>
                    <a:pt x="29132" y="9569"/>
                    <a:pt x="29047" y="9270"/>
                    <a:pt x="28873" y="9009"/>
                  </a:cubicBezTo>
                  <a:cubicBezTo>
                    <a:pt x="28562" y="8544"/>
                    <a:pt x="28011" y="8246"/>
                    <a:pt x="27452" y="8246"/>
                  </a:cubicBezTo>
                  <a:cubicBezTo>
                    <a:pt x="27433" y="8246"/>
                    <a:pt x="27413" y="8246"/>
                    <a:pt x="27394" y="8247"/>
                  </a:cubicBezTo>
                  <a:cubicBezTo>
                    <a:pt x="26973" y="8262"/>
                    <a:pt x="26553" y="8443"/>
                    <a:pt x="26246" y="8748"/>
                  </a:cubicBezTo>
                  <a:cubicBezTo>
                    <a:pt x="26137" y="8856"/>
                    <a:pt x="26043" y="8974"/>
                    <a:pt x="25972" y="9098"/>
                  </a:cubicBezTo>
                  <a:lnTo>
                    <a:pt x="25821" y="9346"/>
                  </a:lnTo>
                  <a:cubicBezTo>
                    <a:pt x="25650" y="9664"/>
                    <a:pt x="25634" y="10063"/>
                    <a:pt x="25777" y="10442"/>
                  </a:cubicBezTo>
                  <a:cubicBezTo>
                    <a:pt x="25801" y="10508"/>
                    <a:pt x="25830" y="10571"/>
                    <a:pt x="25864" y="10633"/>
                  </a:cubicBezTo>
                  <a:cubicBezTo>
                    <a:pt x="25039" y="10943"/>
                    <a:pt x="24336" y="11509"/>
                    <a:pt x="23775" y="12099"/>
                  </a:cubicBezTo>
                  <a:cubicBezTo>
                    <a:pt x="23866" y="11863"/>
                    <a:pt x="23943" y="11620"/>
                    <a:pt x="23997" y="11371"/>
                  </a:cubicBezTo>
                  <a:cubicBezTo>
                    <a:pt x="24272" y="10105"/>
                    <a:pt x="23923" y="8436"/>
                    <a:pt x="22050" y="7902"/>
                  </a:cubicBezTo>
                  <a:cubicBezTo>
                    <a:pt x="21744" y="7814"/>
                    <a:pt x="21420" y="7770"/>
                    <a:pt x="21093" y="7770"/>
                  </a:cubicBezTo>
                  <a:cubicBezTo>
                    <a:pt x="20348" y="7770"/>
                    <a:pt x="19585" y="7999"/>
                    <a:pt x="18974" y="8466"/>
                  </a:cubicBezTo>
                  <a:cubicBezTo>
                    <a:pt x="19482" y="7480"/>
                    <a:pt x="19910" y="6469"/>
                    <a:pt x="20332" y="5420"/>
                  </a:cubicBezTo>
                  <a:cubicBezTo>
                    <a:pt x="20407" y="5432"/>
                    <a:pt x="20481" y="5438"/>
                    <a:pt x="20555" y="5438"/>
                  </a:cubicBezTo>
                  <a:cubicBezTo>
                    <a:pt x="20683" y="5438"/>
                    <a:pt x="20811" y="5420"/>
                    <a:pt x="20932" y="5387"/>
                  </a:cubicBezTo>
                  <a:cubicBezTo>
                    <a:pt x="21523" y="5222"/>
                    <a:pt x="22001" y="4705"/>
                    <a:pt x="22178" y="4038"/>
                  </a:cubicBezTo>
                  <a:cubicBezTo>
                    <a:pt x="22218" y="3885"/>
                    <a:pt x="22240" y="3731"/>
                    <a:pt x="22244" y="3581"/>
                  </a:cubicBezTo>
                  <a:cubicBezTo>
                    <a:pt x="22253" y="3250"/>
                    <a:pt x="22186" y="2965"/>
                    <a:pt x="22042" y="2739"/>
                  </a:cubicBezTo>
                  <a:cubicBezTo>
                    <a:pt x="21894" y="2503"/>
                    <a:pt x="21652" y="2314"/>
                    <a:pt x="21357" y="2202"/>
                  </a:cubicBezTo>
                  <a:cubicBezTo>
                    <a:pt x="21169" y="2132"/>
                    <a:pt x="20970" y="2098"/>
                    <a:pt x="20770" y="2098"/>
                  </a:cubicBezTo>
                  <a:cubicBezTo>
                    <a:pt x="20392" y="2098"/>
                    <a:pt x="20012" y="2220"/>
                    <a:pt x="19712" y="2451"/>
                  </a:cubicBezTo>
                  <a:cubicBezTo>
                    <a:pt x="19380" y="2709"/>
                    <a:pt x="19146" y="3102"/>
                    <a:pt x="19074" y="3527"/>
                  </a:cubicBezTo>
                  <a:cubicBezTo>
                    <a:pt x="19047" y="3678"/>
                    <a:pt x="19041" y="3829"/>
                    <a:pt x="19059" y="3972"/>
                  </a:cubicBezTo>
                  <a:lnTo>
                    <a:pt x="19080" y="4260"/>
                  </a:lnTo>
                  <a:cubicBezTo>
                    <a:pt x="19128" y="4620"/>
                    <a:pt x="19348" y="4952"/>
                    <a:pt x="19685" y="5174"/>
                  </a:cubicBezTo>
                  <a:cubicBezTo>
                    <a:pt x="19795" y="5246"/>
                    <a:pt x="19913" y="5304"/>
                    <a:pt x="20035" y="5347"/>
                  </a:cubicBezTo>
                  <a:cubicBezTo>
                    <a:pt x="19617" y="6382"/>
                    <a:pt x="19193" y="7383"/>
                    <a:pt x="18689" y="8357"/>
                  </a:cubicBezTo>
                  <a:cubicBezTo>
                    <a:pt x="18792" y="7832"/>
                    <a:pt x="18843" y="7291"/>
                    <a:pt x="18788" y="6750"/>
                  </a:cubicBezTo>
                  <a:cubicBezTo>
                    <a:pt x="18667" y="5505"/>
                    <a:pt x="17964" y="4440"/>
                    <a:pt x="16992" y="4031"/>
                  </a:cubicBezTo>
                  <a:cubicBezTo>
                    <a:pt x="16667" y="3894"/>
                    <a:pt x="16331" y="3834"/>
                    <a:pt x="15997" y="3834"/>
                  </a:cubicBezTo>
                  <a:cubicBezTo>
                    <a:pt x="15037" y="3834"/>
                    <a:pt x="14096" y="4334"/>
                    <a:pt x="13468" y="4962"/>
                  </a:cubicBezTo>
                  <a:cubicBezTo>
                    <a:pt x="13025" y="5406"/>
                    <a:pt x="12675" y="5930"/>
                    <a:pt x="12381" y="6476"/>
                  </a:cubicBezTo>
                  <a:cubicBezTo>
                    <a:pt x="12614" y="5533"/>
                    <a:pt x="12797" y="4532"/>
                    <a:pt x="12947" y="3417"/>
                  </a:cubicBezTo>
                  <a:lnTo>
                    <a:pt x="12986" y="3417"/>
                  </a:lnTo>
                  <a:cubicBezTo>
                    <a:pt x="13342" y="3417"/>
                    <a:pt x="13687" y="3301"/>
                    <a:pt x="13946" y="3086"/>
                  </a:cubicBezTo>
                  <a:cubicBezTo>
                    <a:pt x="14419" y="2696"/>
                    <a:pt x="14646" y="2031"/>
                    <a:pt x="14540" y="1349"/>
                  </a:cubicBezTo>
                  <a:cubicBezTo>
                    <a:pt x="14515" y="1192"/>
                    <a:pt x="14474" y="1044"/>
                    <a:pt x="14416" y="904"/>
                  </a:cubicBezTo>
                  <a:cubicBezTo>
                    <a:pt x="14289" y="598"/>
                    <a:pt x="14114" y="364"/>
                    <a:pt x="13892" y="216"/>
                  </a:cubicBezTo>
                  <a:cubicBezTo>
                    <a:pt x="13683" y="75"/>
                    <a:pt x="13419" y="1"/>
                    <a:pt x="1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1210568" y="2842823"/>
              <a:ext cx="1315780" cy="405443"/>
            </a:xfrm>
            <a:custGeom>
              <a:avLst/>
              <a:gdLst/>
              <a:ahLst/>
              <a:cxnLst/>
              <a:rect l="l" t="t" r="r" b="b"/>
              <a:pathLst>
                <a:path w="27890" h="8594" extrusionOk="0">
                  <a:moveTo>
                    <a:pt x="10844" y="1"/>
                  </a:moveTo>
                  <a:cubicBezTo>
                    <a:pt x="10738" y="1"/>
                    <a:pt x="10631" y="14"/>
                    <a:pt x="10528" y="37"/>
                  </a:cubicBezTo>
                  <a:cubicBezTo>
                    <a:pt x="10016" y="160"/>
                    <a:pt x="9577" y="559"/>
                    <a:pt x="9408" y="1058"/>
                  </a:cubicBezTo>
                  <a:cubicBezTo>
                    <a:pt x="9284" y="1428"/>
                    <a:pt x="9313" y="1845"/>
                    <a:pt x="9471" y="2199"/>
                  </a:cubicBezTo>
                  <a:cubicBezTo>
                    <a:pt x="9528" y="2326"/>
                    <a:pt x="9600" y="2442"/>
                    <a:pt x="9686" y="2546"/>
                  </a:cubicBezTo>
                  <a:lnTo>
                    <a:pt x="9859" y="2766"/>
                  </a:lnTo>
                  <a:cubicBezTo>
                    <a:pt x="10082" y="3019"/>
                    <a:pt x="10410" y="3138"/>
                    <a:pt x="10746" y="3138"/>
                  </a:cubicBezTo>
                  <a:cubicBezTo>
                    <a:pt x="11138" y="3138"/>
                    <a:pt x="11540" y="2976"/>
                    <a:pt x="11796" y="2677"/>
                  </a:cubicBezTo>
                  <a:cubicBezTo>
                    <a:pt x="12183" y="2232"/>
                    <a:pt x="12248" y="1575"/>
                    <a:pt x="12055" y="1014"/>
                  </a:cubicBezTo>
                  <a:cubicBezTo>
                    <a:pt x="12009" y="878"/>
                    <a:pt x="11948" y="747"/>
                    <a:pt x="11871" y="626"/>
                  </a:cubicBezTo>
                  <a:cubicBezTo>
                    <a:pt x="11731" y="403"/>
                    <a:pt x="11542" y="202"/>
                    <a:pt x="11300" y="94"/>
                  </a:cubicBezTo>
                  <a:cubicBezTo>
                    <a:pt x="11158" y="29"/>
                    <a:pt x="11001" y="1"/>
                    <a:pt x="10844" y="1"/>
                  </a:cubicBezTo>
                  <a:close/>
                  <a:moveTo>
                    <a:pt x="18758" y="748"/>
                  </a:moveTo>
                  <a:cubicBezTo>
                    <a:pt x="18323" y="748"/>
                    <a:pt x="17887" y="933"/>
                    <a:pt x="17592" y="1254"/>
                  </a:cubicBezTo>
                  <a:cubicBezTo>
                    <a:pt x="17330" y="1542"/>
                    <a:pt x="17186" y="1934"/>
                    <a:pt x="17189" y="2323"/>
                  </a:cubicBezTo>
                  <a:cubicBezTo>
                    <a:pt x="17189" y="2461"/>
                    <a:pt x="17207" y="2598"/>
                    <a:pt x="17245" y="2729"/>
                  </a:cubicBezTo>
                  <a:lnTo>
                    <a:pt x="17313" y="3001"/>
                  </a:lnTo>
                  <a:cubicBezTo>
                    <a:pt x="17476" y="3515"/>
                    <a:pt x="18024" y="3824"/>
                    <a:pt x="18565" y="3824"/>
                  </a:cubicBezTo>
                  <a:cubicBezTo>
                    <a:pt x="18758" y="3824"/>
                    <a:pt x="18949" y="3785"/>
                    <a:pt x="19123" y="3702"/>
                  </a:cubicBezTo>
                  <a:cubicBezTo>
                    <a:pt x="19655" y="3447"/>
                    <a:pt x="19979" y="2874"/>
                    <a:pt x="20031" y="2281"/>
                  </a:cubicBezTo>
                  <a:cubicBezTo>
                    <a:pt x="20044" y="2138"/>
                    <a:pt x="20040" y="1994"/>
                    <a:pt x="20020" y="1853"/>
                  </a:cubicBezTo>
                  <a:cubicBezTo>
                    <a:pt x="19982" y="1593"/>
                    <a:pt x="19890" y="1333"/>
                    <a:pt x="19715" y="1138"/>
                  </a:cubicBezTo>
                  <a:cubicBezTo>
                    <a:pt x="19537" y="942"/>
                    <a:pt x="19287" y="822"/>
                    <a:pt x="19030" y="773"/>
                  </a:cubicBezTo>
                  <a:cubicBezTo>
                    <a:pt x="18940" y="756"/>
                    <a:pt x="18849" y="748"/>
                    <a:pt x="18758" y="748"/>
                  </a:cubicBezTo>
                  <a:close/>
                  <a:moveTo>
                    <a:pt x="1393" y="3292"/>
                  </a:moveTo>
                  <a:cubicBezTo>
                    <a:pt x="1155" y="3292"/>
                    <a:pt x="919" y="3375"/>
                    <a:pt x="720" y="3505"/>
                  </a:cubicBezTo>
                  <a:cubicBezTo>
                    <a:pt x="277" y="3793"/>
                    <a:pt x="0" y="4319"/>
                    <a:pt x="10" y="4843"/>
                  </a:cubicBezTo>
                  <a:cubicBezTo>
                    <a:pt x="20" y="5235"/>
                    <a:pt x="186" y="5616"/>
                    <a:pt x="457" y="5897"/>
                  </a:cubicBezTo>
                  <a:cubicBezTo>
                    <a:pt x="553" y="5995"/>
                    <a:pt x="658" y="6081"/>
                    <a:pt x="778" y="6150"/>
                  </a:cubicBezTo>
                  <a:lnTo>
                    <a:pt x="1015" y="6300"/>
                  </a:lnTo>
                  <a:cubicBezTo>
                    <a:pt x="1177" y="6389"/>
                    <a:pt x="1355" y="6430"/>
                    <a:pt x="1534" y="6430"/>
                  </a:cubicBezTo>
                  <a:cubicBezTo>
                    <a:pt x="2067" y="6430"/>
                    <a:pt x="2614" y="6072"/>
                    <a:pt x="2808" y="5560"/>
                  </a:cubicBezTo>
                  <a:cubicBezTo>
                    <a:pt x="3014" y="5007"/>
                    <a:pt x="2854" y="4366"/>
                    <a:pt x="2484" y="3904"/>
                  </a:cubicBezTo>
                  <a:cubicBezTo>
                    <a:pt x="2394" y="3793"/>
                    <a:pt x="2293" y="3689"/>
                    <a:pt x="2182" y="3603"/>
                  </a:cubicBezTo>
                  <a:cubicBezTo>
                    <a:pt x="1974" y="3442"/>
                    <a:pt x="1728" y="3315"/>
                    <a:pt x="1465" y="3295"/>
                  </a:cubicBezTo>
                  <a:cubicBezTo>
                    <a:pt x="1441" y="3293"/>
                    <a:pt x="1417" y="3292"/>
                    <a:pt x="1393" y="3292"/>
                  </a:cubicBezTo>
                  <a:close/>
                  <a:moveTo>
                    <a:pt x="26378" y="5661"/>
                  </a:moveTo>
                  <a:cubicBezTo>
                    <a:pt x="26276" y="5661"/>
                    <a:pt x="26174" y="5671"/>
                    <a:pt x="26074" y="5692"/>
                  </a:cubicBezTo>
                  <a:cubicBezTo>
                    <a:pt x="25692" y="5772"/>
                    <a:pt x="25347" y="6006"/>
                    <a:pt x="25120" y="6323"/>
                  </a:cubicBezTo>
                  <a:cubicBezTo>
                    <a:pt x="25038" y="6434"/>
                    <a:pt x="24974" y="6555"/>
                    <a:pt x="24929" y="6683"/>
                  </a:cubicBezTo>
                  <a:lnTo>
                    <a:pt x="24827" y="6944"/>
                  </a:lnTo>
                  <a:cubicBezTo>
                    <a:pt x="24596" y="7641"/>
                    <a:pt x="25161" y="8441"/>
                    <a:pt x="25881" y="8571"/>
                  </a:cubicBezTo>
                  <a:cubicBezTo>
                    <a:pt x="25965" y="8587"/>
                    <a:pt x="26050" y="8594"/>
                    <a:pt x="26135" y="8594"/>
                  </a:cubicBezTo>
                  <a:cubicBezTo>
                    <a:pt x="26632" y="8594"/>
                    <a:pt x="27117" y="8337"/>
                    <a:pt x="27449" y="7952"/>
                  </a:cubicBezTo>
                  <a:cubicBezTo>
                    <a:pt x="27543" y="7844"/>
                    <a:pt x="27623" y="7726"/>
                    <a:pt x="27691" y="7599"/>
                  </a:cubicBezTo>
                  <a:cubicBezTo>
                    <a:pt x="27813" y="7366"/>
                    <a:pt x="27890" y="7101"/>
                    <a:pt x="27864" y="6840"/>
                  </a:cubicBezTo>
                  <a:cubicBezTo>
                    <a:pt x="27835" y="6578"/>
                    <a:pt x="27701" y="6336"/>
                    <a:pt x="27521" y="6145"/>
                  </a:cubicBezTo>
                  <a:cubicBezTo>
                    <a:pt x="27229" y="5837"/>
                    <a:pt x="26803" y="5661"/>
                    <a:pt x="26378" y="56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1167825" y="2844380"/>
              <a:ext cx="1365600" cy="1773355"/>
            </a:xfrm>
            <a:custGeom>
              <a:avLst/>
              <a:gdLst/>
              <a:ahLst/>
              <a:cxnLst/>
              <a:rect l="l" t="t" r="r" b="b"/>
              <a:pathLst>
                <a:path w="28946" h="37589" extrusionOk="0">
                  <a:moveTo>
                    <a:pt x="11751" y="298"/>
                  </a:moveTo>
                  <a:cubicBezTo>
                    <a:pt x="11894" y="298"/>
                    <a:pt x="12029" y="325"/>
                    <a:pt x="12146" y="377"/>
                  </a:cubicBezTo>
                  <a:cubicBezTo>
                    <a:pt x="12333" y="462"/>
                    <a:pt x="12507" y="625"/>
                    <a:pt x="12650" y="853"/>
                  </a:cubicBezTo>
                  <a:cubicBezTo>
                    <a:pt x="12717" y="961"/>
                    <a:pt x="12774" y="1079"/>
                    <a:pt x="12817" y="1207"/>
                  </a:cubicBezTo>
                  <a:cubicBezTo>
                    <a:pt x="13006" y="1760"/>
                    <a:pt x="12918" y="2342"/>
                    <a:pt x="12588" y="2727"/>
                  </a:cubicBezTo>
                  <a:cubicBezTo>
                    <a:pt x="12370" y="2982"/>
                    <a:pt x="12025" y="3135"/>
                    <a:pt x="11660" y="3138"/>
                  </a:cubicBezTo>
                  <a:lnTo>
                    <a:pt x="11650" y="3138"/>
                  </a:lnTo>
                  <a:cubicBezTo>
                    <a:pt x="11647" y="3138"/>
                    <a:pt x="11643" y="3138"/>
                    <a:pt x="11639" y="3138"/>
                  </a:cubicBezTo>
                  <a:cubicBezTo>
                    <a:pt x="11330" y="3138"/>
                    <a:pt x="11059" y="3025"/>
                    <a:pt x="10884" y="2825"/>
                  </a:cubicBezTo>
                  <a:lnTo>
                    <a:pt x="10707" y="2602"/>
                  </a:lnTo>
                  <a:cubicBezTo>
                    <a:pt x="10629" y="2510"/>
                    <a:pt x="10565" y="2406"/>
                    <a:pt x="10514" y="2288"/>
                  </a:cubicBezTo>
                  <a:cubicBezTo>
                    <a:pt x="10367" y="1961"/>
                    <a:pt x="10347" y="1586"/>
                    <a:pt x="10457" y="1256"/>
                  </a:cubicBezTo>
                  <a:cubicBezTo>
                    <a:pt x="10608" y="804"/>
                    <a:pt x="11007" y="442"/>
                    <a:pt x="11469" y="333"/>
                  </a:cubicBezTo>
                  <a:cubicBezTo>
                    <a:pt x="11564" y="311"/>
                    <a:pt x="11659" y="298"/>
                    <a:pt x="11751" y="298"/>
                  </a:cubicBezTo>
                  <a:close/>
                  <a:moveTo>
                    <a:pt x="19661" y="1047"/>
                  </a:moveTo>
                  <a:cubicBezTo>
                    <a:pt x="19744" y="1047"/>
                    <a:pt x="19827" y="1054"/>
                    <a:pt x="19908" y="1069"/>
                  </a:cubicBezTo>
                  <a:cubicBezTo>
                    <a:pt x="20152" y="1115"/>
                    <a:pt x="20367" y="1227"/>
                    <a:pt x="20508" y="1385"/>
                  </a:cubicBezTo>
                  <a:cubicBezTo>
                    <a:pt x="20645" y="1538"/>
                    <a:pt x="20739" y="1760"/>
                    <a:pt x="20779" y="2025"/>
                  </a:cubicBezTo>
                  <a:cubicBezTo>
                    <a:pt x="20796" y="2150"/>
                    <a:pt x="20801" y="2281"/>
                    <a:pt x="20789" y="2416"/>
                  </a:cubicBezTo>
                  <a:cubicBezTo>
                    <a:pt x="20739" y="2998"/>
                    <a:pt x="20422" y="3495"/>
                    <a:pt x="19965" y="3714"/>
                  </a:cubicBezTo>
                  <a:cubicBezTo>
                    <a:pt x="19813" y="3786"/>
                    <a:pt x="19642" y="3822"/>
                    <a:pt x="19468" y="3822"/>
                  </a:cubicBezTo>
                  <a:cubicBezTo>
                    <a:pt x="19293" y="3822"/>
                    <a:pt x="19115" y="3786"/>
                    <a:pt x="18949" y="3714"/>
                  </a:cubicBezTo>
                  <a:cubicBezTo>
                    <a:pt x="18655" y="3586"/>
                    <a:pt x="18446" y="3370"/>
                    <a:pt x="18363" y="3112"/>
                  </a:cubicBezTo>
                  <a:lnTo>
                    <a:pt x="18293" y="2836"/>
                  </a:lnTo>
                  <a:cubicBezTo>
                    <a:pt x="18260" y="2720"/>
                    <a:pt x="18243" y="2598"/>
                    <a:pt x="18243" y="2473"/>
                  </a:cubicBezTo>
                  <a:cubicBezTo>
                    <a:pt x="18240" y="2114"/>
                    <a:pt x="18374" y="1761"/>
                    <a:pt x="18607" y="1503"/>
                  </a:cubicBezTo>
                  <a:cubicBezTo>
                    <a:pt x="18872" y="1214"/>
                    <a:pt x="19267" y="1047"/>
                    <a:pt x="19661" y="1047"/>
                  </a:cubicBezTo>
                  <a:close/>
                  <a:moveTo>
                    <a:pt x="2296" y="3590"/>
                  </a:moveTo>
                  <a:cubicBezTo>
                    <a:pt x="2317" y="3590"/>
                    <a:pt x="2339" y="3590"/>
                    <a:pt x="2359" y="3592"/>
                  </a:cubicBezTo>
                  <a:cubicBezTo>
                    <a:pt x="2564" y="3609"/>
                    <a:pt x="2784" y="3704"/>
                    <a:pt x="2994" y="3869"/>
                  </a:cubicBezTo>
                  <a:cubicBezTo>
                    <a:pt x="3095" y="3949"/>
                    <a:pt x="3189" y="4041"/>
                    <a:pt x="3274" y="4146"/>
                  </a:cubicBezTo>
                  <a:cubicBezTo>
                    <a:pt x="3638" y="4602"/>
                    <a:pt x="3752" y="5180"/>
                    <a:pt x="3572" y="5655"/>
                  </a:cubicBezTo>
                  <a:cubicBezTo>
                    <a:pt x="3452" y="5966"/>
                    <a:pt x="3177" y="6227"/>
                    <a:pt x="2837" y="6354"/>
                  </a:cubicBezTo>
                  <a:cubicBezTo>
                    <a:pt x="2701" y="6403"/>
                    <a:pt x="2566" y="6427"/>
                    <a:pt x="2436" y="6427"/>
                  </a:cubicBezTo>
                  <a:cubicBezTo>
                    <a:pt x="2278" y="6427"/>
                    <a:pt x="2129" y="6391"/>
                    <a:pt x="1999" y="6320"/>
                  </a:cubicBezTo>
                  <a:lnTo>
                    <a:pt x="1757" y="6169"/>
                  </a:lnTo>
                  <a:cubicBezTo>
                    <a:pt x="1654" y="6109"/>
                    <a:pt x="1557" y="6032"/>
                    <a:pt x="1469" y="5942"/>
                  </a:cubicBezTo>
                  <a:cubicBezTo>
                    <a:pt x="1222" y="5682"/>
                    <a:pt x="1073" y="5337"/>
                    <a:pt x="1066" y="4988"/>
                  </a:cubicBezTo>
                  <a:cubicBezTo>
                    <a:pt x="1056" y="4513"/>
                    <a:pt x="1308" y="4038"/>
                    <a:pt x="1707" y="3777"/>
                  </a:cubicBezTo>
                  <a:cubicBezTo>
                    <a:pt x="1895" y="3655"/>
                    <a:pt x="2103" y="3590"/>
                    <a:pt x="2296" y="3590"/>
                  </a:cubicBezTo>
                  <a:close/>
                  <a:moveTo>
                    <a:pt x="27282" y="5959"/>
                  </a:moveTo>
                  <a:cubicBezTo>
                    <a:pt x="27665" y="5959"/>
                    <a:pt x="28051" y="6117"/>
                    <a:pt x="28316" y="6394"/>
                  </a:cubicBezTo>
                  <a:cubicBezTo>
                    <a:pt x="28489" y="6577"/>
                    <a:pt x="28594" y="6793"/>
                    <a:pt x="28619" y="7003"/>
                  </a:cubicBezTo>
                  <a:cubicBezTo>
                    <a:pt x="28642" y="7206"/>
                    <a:pt x="28587" y="7441"/>
                    <a:pt x="28463" y="7678"/>
                  </a:cubicBezTo>
                  <a:cubicBezTo>
                    <a:pt x="28405" y="7792"/>
                    <a:pt x="28331" y="7900"/>
                    <a:pt x="28241" y="8002"/>
                  </a:cubicBezTo>
                  <a:cubicBezTo>
                    <a:pt x="27916" y="8378"/>
                    <a:pt x="27470" y="8591"/>
                    <a:pt x="27037" y="8591"/>
                  </a:cubicBezTo>
                  <a:cubicBezTo>
                    <a:pt x="26962" y="8591"/>
                    <a:pt x="26887" y="8584"/>
                    <a:pt x="26813" y="8571"/>
                  </a:cubicBezTo>
                  <a:cubicBezTo>
                    <a:pt x="26483" y="8512"/>
                    <a:pt x="26178" y="8290"/>
                    <a:pt x="25990" y="7976"/>
                  </a:cubicBezTo>
                  <a:cubicBezTo>
                    <a:pt x="25826" y="7701"/>
                    <a:pt x="25785" y="7403"/>
                    <a:pt x="25870" y="7146"/>
                  </a:cubicBezTo>
                  <a:lnTo>
                    <a:pt x="25973" y="6881"/>
                  </a:lnTo>
                  <a:cubicBezTo>
                    <a:pt x="26015" y="6767"/>
                    <a:pt x="26073" y="6659"/>
                    <a:pt x="26146" y="6557"/>
                  </a:cubicBezTo>
                  <a:cubicBezTo>
                    <a:pt x="26355" y="6264"/>
                    <a:pt x="26670" y="6057"/>
                    <a:pt x="27009" y="5986"/>
                  </a:cubicBezTo>
                  <a:cubicBezTo>
                    <a:pt x="27099" y="5968"/>
                    <a:pt x="27190" y="5959"/>
                    <a:pt x="27282" y="5959"/>
                  </a:cubicBezTo>
                  <a:close/>
                  <a:moveTo>
                    <a:pt x="15419" y="3569"/>
                  </a:moveTo>
                  <a:cubicBezTo>
                    <a:pt x="15583" y="3569"/>
                    <a:pt x="15748" y="3586"/>
                    <a:pt x="15914" y="3625"/>
                  </a:cubicBezTo>
                  <a:cubicBezTo>
                    <a:pt x="16835" y="3835"/>
                    <a:pt x="17625" y="4682"/>
                    <a:pt x="17929" y="5779"/>
                  </a:cubicBezTo>
                  <a:cubicBezTo>
                    <a:pt x="18217" y="6817"/>
                    <a:pt x="18093" y="7916"/>
                    <a:pt x="17916" y="8946"/>
                  </a:cubicBezTo>
                  <a:cubicBezTo>
                    <a:pt x="17902" y="9026"/>
                    <a:pt x="17958" y="9105"/>
                    <a:pt x="18038" y="9118"/>
                  </a:cubicBezTo>
                  <a:cubicBezTo>
                    <a:pt x="18047" y="9120"/>
                    <a:pt x="18056" y="9121"/>
                    <a:pt x="18065" y="9121"/>
                  </a:cubicBezTo>
                  <a:cubicBezTo>
                    <a:pt x="18137" y="9121"/>
                    <a:pt x="18200" y="9068"/>
                    <a:pt x="18211" y="8996"/>
                  </a:cubicBezTo>
                  <a:cubicBezTo>
                    <a:pt x="18485" y="7412"/>
                    <a:pt x="19923" y="6553"/>
                    <a:pt x="21272" y="6553"/>
                  </a:cubicBezTo>
                  <a:cubicBezTo>
                    <a:pt x="21380" y="6553"/>
                    <a:pt x="21488" y="6558"/>
                    <a:pt x="21594" y="6570"/>
                  </a:cubicBezTo>
                  <a:cubicBezTo>
                    <a:pt x="22729" y="6688"/>
                    <a:pt x="23914" y="7478"/>
                    <a:pt x="23840" y="9340"/>
                  </a:cubicBezTo>
                  <a:cubicBezTo>
                    <a:pt x="23810" y="10122"/>
                    <a:pt x="23544" y="10888"/>
                    <a:pt x="23256" y="11572"/>
                  </a:cubicBezTo>
                  <a:cubicBezTo>
                    <a:pt x="23234" y="11620"/>
                    <a:pt x="23214" y="11669"/>
                    <a:pt x="23194" y="11716"/>
                  </a:cubicBezTo>
                  <a:cubicBezTo>
                    <a:pt x="23194" y="11718"/>
                    <a:pt x="23192" y="11718"/>
                    <a:pt x="23192" y="11719"/>
                  </a:cubicBezTo>
                  <a:cubicBezTo>
                    <a:pt x="23162" y="11791"/>
                    <a:pt x="23129" y="11863"/>
                    <a:pt x="23099" y="11935"/>
                  </a:cubicBezTo>
                  <a:cubicBezTo>
                    <a:pt x="23067" y="12009"/>
                    <a:pt x="23099" y="12095"/>
                    <a:pt x="23171" y="12131"/>
                  </a:cubicBezTo>
                  <a:cubicBezTo>
                    <a:pt x="23192" y="12142"/>
                    <a:pt x="23214" y="12147"/>
                    <a:pt x="23236" y="12147"/>
                  </a:cubicBezTo>
                  <a:cubicBezTo>
                    <a:pt x="23290" y="12147"/>
                    <a:pt x="23342" y="12117"/>
                    <a:pt x="23370" y="12066"/>
                  </a:cubicBezTo>
                  <a:cubicBezTo>
                    <a:pt x="23686" y="11476"/>
                    <a:pt x="24255" y="11029"/>
                    <a:pt x="24892" y="10871"/>
                  </a:cubicBezTo>
                  <a:cubicBezTo>
                    <a:pt x="25138" y="10810"/>
                    <a:pt x="25368" y="10779"/>
                    <a:pt x="25581" y="10779"/>
                  </a:cubicBezTo>
                  <a:cubicBezTo>
                    <a:pt x="25953" y="10779"/>
                    <a:pt x="26273" y="10873"/>
                    <a:pt x="26535" y="11061"/>
                  </a:cubicBezTo>
                  <a:cubicBezTo>
                    <a:pt x="26964" y="11366"/>
                    <a:pt x="27235" y="11934"/>
                    <a:pt x="27298" y="12655"/>
                  </a:cubicBezTo>
                  <a:cubicBezTo>
                    <a:pt x="27367" y="13459"/>
                    <a:pt x="27170" y="14367"/>
                    <a:pt x="26785" y="15028"/>
                  </a:cubicBezTo>
                  <a:cubicBezTo>
                    <a:pt x="25664" y="16945"/>
                    <a:pt x="23230" y="18186"/>
                    <a:pt x="21498" y="18955"/>
                  </a:cubicBezTo>
                  <a:cubicBezTo>
                    <a:pt x="18799" y="20149"/>
                    <a:pt x="15996" y="20737"/>
                    <a:pt x="13341" y="20737"/>
                  </a:cubicBezTo>
                  <a:cubicBezTo>
                    <a:pt x="9900" y="20737"/>
                    <a:pt x="6708" y="19749"/>
                    <a:pt x="4313" y="17811"/>
                  </a:cubicBezTo>
                  <a:cubicBezTo>
                    <a:pt x="3402" y="17073"/>
                    <a:pt x="2595" y="16196"/>
                    <a:pt x="1911" y="15204"/>
                  </a:cubicBezTo>
                  <a:cubicBezTo>
                    <a:pt x="1368" y="14418"/>
                    <a:pt x="683" y="12729"/>
                    <a:pt x="476" y="11267"/>
                  </a:cubicBezTo>
                  <a:cubicBezTo>
                    <a:pt x="359" y="10436"/>
                    <a:pt x="345" y="9333"/>
                    <a:pt x="951" y="8793"/>
                  </a:cubicBezTo>
                  <a:cubicBezTo>
                    <a:pt x="1201" y="8570"/>
                    <a:pt x="1544" y="8456"/>
                    <a:pt x="1975" y="8456"/>
                  </a:cubicBezTo>
                  <a:cubicBezTo>
                    <a:pt x="2245" y="8456"/>
                    <a:pt x="2551" y="8501"/>
                    <a:pt x="2889" y="8588"/>
                  </a:cubicBezTo>
                  <a:cubicBezTo>
                    <a:pt x="3897" y="8852"/>
                    <a:pt x="4588" y="9753"/>
                    <a:pt x="5265" y="10733"/>
                  </a:cubicBezTo>
                  <a:cubicBezTo>
                    <a:pt x="5274" y="10746"/>
                    <a:pt x="5285" y="10757"/>
                    <a:pt x="5298" y="10767"/>
                  </a:cubicBezTo>
                  <a:cubicBezTo>
                    <a:pt x="5323" y="10816"/>
                    <a:pt x="5375" y="10848"/>
                    <a:pt x="5431" y="10848"/>
                  </a:cubicBezTo>
                  <a:cubicBezTo>
                    <a:pt x="5444" y="10848"/>
                    <a:pt x="5457" y="10846"/>
                    <a:pt x="5468" y="10842"/>
                  </a:cubicBezTo>
                  <a:cubicBezTo>
                    <a:pt x="5550" y="10822"/>
                    <a:pt x="5598" y="10740"/>
                    <a:pt x="5576" y="10661"/>
                  </a:cubicBezTo>
                  <a:cubicBezTo>
                    <a:pt x="5526" y="10461"/>
                    <a:pt x="5471" y="10265"/>
                    <a:pt x="5411" y="10070"/>
                  </a:cubicBezTo>
                  <a:cubicBezTo>
                    <a:pt x="5137" y="8374"/>
                    <a:pt x="5594" y="5576"/>
                    <a:pt x="6952" y="4481"/>
                  </a:cubicBezTo>
                  <a:cubicBezTo>
                    <a:pt x="7333" y="4175"/>
                    <a:pt x="7760" y="4021"/>
                    <a:pt x="8227" y="4021"/>
                  </a:cubicBezTo>
                  <a:cubicBezTo>
                    <a:pt x="8701" y="4021"/>
                    <a:pt x="9216" y="4179"/>
                    <a:pt x="9771" y="4494"/>
                  </a:cubicBezTo>
                  <a:cubicBezTo>
                    <a:pt x="10951" y="5164"/>
                    <a:pt x="11249" y="6680"/>
                    <a:pt x="11377" y="8246"/>
                  </a:cubicBezTo>
                  <a:cubicBezTo>
                    <a:pt x="11365" y="8313"/>
                    <a:pt x="11357" y="8383"/>
                    <a:pt x="11347" y="8450"/>
                  </a:cubicBezTo>
                  <a:cubicBezTo>
                    <a:pt x="11334" y="8531"/>
                    <a:pt x="11390" y="8609"/>
                    <a:pt x="11472" y="8622"/>
                  </a:cubicBezTo>
                  <a:cubicBezTo>
                    <a:pt x="11479" y="8623"/>
                    <a:pt x="11488" y="8623"/>
                    <a:pt x="11495" y="8623"/>
                  </a:cubicBezTo>
                  <a:cubicBezTo>
                    <a:pt x="11567" y="8623"/>
                    <a:pt x="11632" y="8571"/>
                    <a:pt x="11643" y="8495"/>
                  </a:cubicBezTo>
                  <a:lnTo>
                    <a:pt x="11643" y="8491"/>
                  </a:lnTo>
                  <a:cubicBezTo>
                    <a:pt x="11663" y="8470"/>
                    <a:pt x="11678" y="8444"/>
                    <a:pt x="11685" y="8416"/>
                  </a:cubicBezTo>
                  <a:cubicBezTo>
                    <a:pt x="11933" y="7295"/>
                    <a:pt x="12212" y="6025"/>
                    <a:pt x="12916" y="5027"/>
                  </a:cubicBezTo>
                  <a:cubicBezTo>
                    <a:pt x="13458" y="4255"/>
                    <a:pt x="14403" y="3569"/>
                    <a:pt x="15419" y="3569"/>
                  </a:cubicBezTo>
                  <a:close/>
                  <a:moveTo>
                    <a:pt x="8812" y="20429"/>
                  </a:moveTo>
                  <a:cubicBezTo>
                    <a:pt x="10238" y="20833"/>
                    <a:pt x="11766" y="21038"/>
                    <a:pt x="13344" y="21038"/>
                  </a:cubicBezTo>
                  <a:cubicBezTo>
                    <a:pt x="14631" y="21038"/>
                    <a:pt x="15953" y="20901"/>
                    <a:pt x="17280" y="20627"/>
                  </a:cubicBezTo>
                  <a:lnTo>
                    <a:pt x="17280" y="20627"/>
                  </a:lnTo>
                  <a:cubicBezTo>
                    <a:pt x="17295" y="20768"/>
                    <a:pt x="17275" y="20923"/>
                    <a:pt x="17225" y="21052"/>
                  </a:cubicBezTo>
                  <a:cubicBezTo>
                    <a:pt x="17176" y="21756"/>
                    <a:pt x="17028" y="22548"/>
                    <a:pt x="16537" y="23153"/>
                  </a:cubicBezTo>
                  <a:cubicBezTo>
                    <a:pt x="16230" y="23533"/>
                    <a:pt x="15776" y="23853"/>
                    <a:pt x="15187" y="24105"/>
                  </a:cubicBezTo>
                  <a:cubicBezTo>
                    <a:pt x="14542" y="24383"/>
                    <a:pt x="13821" y="24529"/>
                    <a:pt x="13117" y="24529"/>
                  </a:cubicBezTo>
                  <a:cubicBezTo>
                    <a:pt x="13103" y="24529"/>
                    <a:pt x="13090" y="24528"/>
                    <a:pt x="13076" y="24528"/>
                  </a:cubicBezTo>
                  <a:cubicBezTo>
                    <a:pt x="12392" y="24523"/>
                    <a:pt x="11724" y="24382"/>
                    <a:pt x="11145" y="24117"/>
                  </a:cubicBezTo>
                  <a:cubicBezTo>
                    <a:pt x="10193" y="23680"/>
                    <a:pt x="9603" y="23036"/>
                    <a:pt x="9233" y="22021"/>
                  </a:cubicBezTo>
                  <a:cubicBezTo>
                    <a:pt x="9057" y="21539"/>
                    <a:pt x="8943" y="21023"/>
                    <a:pt x="8822" y="20479"/>
                  </a:cubicBezTo>
                  <a:cubicBezTo>
                    <a:pt x="8819" y="20462"/>
                    <a:pt x="8815" y="20444"/>
                    <a:pt x="8812" y="20429"/>
                  </a:cubicBezTo>
                  <a:close/>
                  <a:moveTo>
                    <a:pt x="11966" y="24721"/>
                  </a:moveTo>
                  <a:cubicBezTo>
                    <a:pt x="12254" y="24783"/>
                    <a:pt x="12550" y="24824"/>
                    <a:pt x="12856" y="24838"/>
                  </a:cubicBezTo>
                  <a:cubicBezTo>
                    <a:pt x="13217" y="28833"/>
                    <a:pt x="13910" y="32807"/>
                    <a:pt x="14928" y="36682"/>
                  </a:cubicBezTo>
                  <a:cubicBezTo>
                    <a:pt x="14960" y="36796"/>
                    <a:pt x="14942" y="36914"/>
                    <a:pt x="14883" y="37015"/>
                  </a:cubicBezTo>
                  <a:cubicBezTo>
                    <a:pt x="14824" y="37116"/>
                    <a:pt x="14728" y="37188"/>
                    <a:pt x="14615" y="37218"/>
                  </a:cubicBezTo>
                  <a:cubicBezTo>
                    <a:pt x="14579" y="37228"/>
                    <a:pt x="14541" y="37232"/>
                    <a:pt x="14503" y="37232"/>
                  </a:cubicBezTo>
                  <a:cubicBezTo>
                    <a:pt x="14303" y="37232"/>
                    <a:pt x="14130" y="37099"/>
                    <a:pt x="14078" y="36906"/>
                  </a:cubicBezTo>
                  <a:cubicBezTo>
                    <a:pt x="13031" y="32920"/>
                    <a:pt x="12323" y="28830"/>
                    <a:pt x="11966" y="24721"/>
                  </a:cubicBezTo>
                  <a:close/>
                  <a:moveTo>
                    <a:pt x="11752" y="1"/>
                  </a:moveTo>
                  <a:cubicBezTo>
                    <a:pt x="11637" y="1"/>
                    <a:pt x="11520" y="14"/>
                    <a:pt x="11403" y="42"/>
                  </a:cubicBezTo>
                  <a:cubicBezTo>
                    <a:pt x="10841" y="176"/>
                    <a:pt x="10359" y="615"/>
                    <a:pt x="10174" y="1162"/>
                  </a:cubicBezTo>
                  <a:cubicBezTo>
                    <a:pt x="10042" y="1561"/>
                    <a:pt x="10066" y="2016"/>
                    <a:pt x="10243" y="2412"/>
                  </a:cubicBezTo>
                  <a:cubicBezTo>
                    <a:pt x="10305" y="2553"/>
                    <a:pt x="10385" y="2681"/>
                    <a:pt x="10477" y="2792"/>
                  </a:cubicBezTo>
                  <a:lnTo>
                    <a:pt x="10655" y="3020"/>
                  </a:lnTo>
                  <a:cubicBezTo>
                    <a:pt x="10880" y="3275"/>
                    <a:pt x="11218" y="3426"/>
                    <a:pt x="11593" y="3440"/>
                  </a:cubicBezTo>
                  <a:cubicBezTo>
                    <a:pt x="11645" y="4733"/>
                    <a:pt x="11623" y="5886"/>
                    <a:pt x="11527" y="6984"/>
                  </a:cubicBezTo>
                  <a:cubicBezTo>
                    <a:pt x="11318" y="5814"/>
                    <a:pt x="10892" y="4781"/>
                    <a:pt x="9922" y="4231"/>
                  </a:cubicBezTo>
                  <a:cubicBezTo>
                    <a:pt x="9272" y="3861"/>
                    <a:pt x="8710" y="3722"/>
                    <a:pt x="8233" y="3722"/>
                  </a:cubicBezTo>
                  <a:cubicBezTo>
                    <a:pt x="7596" y="3722"/>
                    <a:pt x="7111" y="3970"/>
                    <a:pt x="6767" y="4245"/>
                  </a:cubicBezTo>
                  <a:cubicBezTo>
                    <a:pt x="5575" y="5203"/>
                    <a:pt x="5038" y="7297"/>
                    <a:pt x="5035" y="9013"/>
                  </a:cubicBezTo>
                  <a:cubicBezTo>
                    <a:pt x="4650" y="8079"/>
                    <a:pt x="4141" y="7183"/>
                    <a:pt x="3493" y="6296"/>
                  </a:cubicBezTo>
                  <a:cubicBezTo>
                    <a:pt x="3652" y="6145"/>
                    <a:pt x="3776" y="5962"/>
                    <a:pt x="3853" y="5763"/>
                  </a:cubicBezTo>
                  <a:cubicBezTo>
                    <a:pt x="4070" y="5189"/>
                    <a:pt x="3939" y="4497"/>
                    <a:pt x="3508" y="3959"/>
                  </a:cubicBezTo>
                  <a:cubicBezTo>
                    <a:pt x="3410" y="3835"/>
                    <a:pt x="3300" y="3725"/>
                    <a:pt x="3181" y="3633"/>
                  </a:cubicBezTo>
                  <a:cubicBezTo>
                    <a:pt x="2919" y="3427"/>
                    <a:pt x="2652" y="3315"/>
                    <a:pt x="2384" y="3293"/>
                  </a:cubicBezTo>
                  <a:cubicBezTo>
                    <a:pt x="2355" y="3291"/>
                    <a:pt x="2326" y="3290"/>
                    <a:pt x="2297" y="3290"/>
                  </a:cubicBezTo>
                  <a:cubicBezTo>
                    <a:pt x="2047" y="3290"/>
                    <a:pt x="1781" y="3372"/>
                    <a:pt x="1544" y="3527"/>
                  </a:cubicBezTo>
                  <a:cubicBezTo>
                    <a:pt x="1060" y="3842"/>
                    <a:pt x="756" y="4418"/>
                    <a:pt x="769" y="4996"/>
                  </a:cubicBezTo>
                  <a:cubicBezTo>
                    <a:pt x="778" y="5418"/>
                    <a:pt x="957" y="5838"/>
                    <a:pt x="1256" y="6149"/>
                  </a:cubicBezTo>
                  <a:cubicBezTo>
                    <a:pt x="1363" y="6261"/>
                    <a:pt x="1482" y="6355"/>
                    <a:pt x="1606" y="6427"/>
                  </a:cubicBezTo>
                  <a:lnTo>
                    <a:pt x="1851" y="6580"/>
                  </a:lnTo>
                  <a:cubicBezTo>
                    <a:pt x="2029" y="6678"/>
                    <a:pt x="2232" y="6728"/>
                    <a:pt x="2444" y="6728"/>
                  </a:cubicBezTo>
                  <a:cubicBezTo>
                    <a:pt x="2611" y="6728"/>
                    <a:pt x="2780" y="6696"/>
                    <a:pt x="2947" y="6636"/>
                  </a:cubicBezTo>
                  <a:cubicBezTo>
                    <a:pt x="3059" y="6594"/>
                    <a:pt x="3163" y="6542"/>
                    <a:pt x="3261" y="6479"/>
                  </a:cubicBezTo>
                  <a:cubicBezTo>
                    <a:pt x="4070" y="7592"/>
                    <a:pt x="4658" y="8715"/>
                    <a:pt x="5054" y="9912"/>
                  </a:cubicBezTo>
                  <a:cubicBezTo>
                    <a:pt x="4478" y="9154"/>
                    <a:pt x="3840" y="8522"/>
                    <a:pt x="2970" y="8298"/>
                  </a:cubicBezTo>
                  <a:cubicBezTo>
                    <a:pt x="2607" y="8203"/>
                    <a:pt x="2277" y="8155"/>
                    <a:pt x="1980" y="8155"/>
                  </a:cubicBezTo>
                  <a:cubicBezTo>
                    <a:pt x="1473" y="8155"/>
                    <a:pt x="1064" y="8293"/>
                    <a:pt x="756" y="8567"/>
                  </a:cubicBezTo>
                  <a:cubicBezTo>
                    <a:pt x="198" y="9064"/>
                    <a:pt x="0" y="10013"/>
                    <a:pt x="183" y="11309"/>
                  </a:cubicBezTo>
                  <a:cubicBezTo>
                    <a:pt x="406" y="12871"/>
                    <a:pt x="1116" y="14569"/>
                    <a:pt x="1671" y="15373"/>
                  </a:cubicBezTo>
                  <a:cubicBezTo>
                    <a:pt x="2371" y="16391"/>
                    <a:pt x="3197" y="17288"/>
                    <a:pt x="4130" y="18044"/>
                  </a:cubicBezTo>
                  <a:cubicBezTo>
                    <a:pt x="5386" y="19063"/>
                    <a:pt x="6856" y="19825"/>
                    <a:pt x="8466" y="20325"/>
                  </a:cubicBezTo>
                  <a:cubicBezTo>
                    <a:pt x="8482" y="20401"/>
                    <a:pt x="8498" y="20475"/>
                    <a:pt x="8517" y="20548"/>
                  </a:cubicBezTo>
                  <a:cubicBezTo>
                    <a:pt x="8639" y="21104"/>
                    <a:pt x="8754" y="21628"/>
                    <a:pt x="8939" y="22132"/>
                  </a:cubicBezTo>
                  <a:cubicBezTo>
                    <a:pt x="9341" y="23232"/>
                    <a:pt x="9981" y="23934"/>
                    <a:pt x="11018" y="24407"/>
                  </a:cubicBezTo>
                  <a:cubicBezTo>
                    <a:pt x="11211" y="24495"/>
                    <a:pt x="11408" y="24570"/>
                    <a:pt x="11610" y="24631"/>
                  </a:cubicBezTo>
                  <a:cubicBezTo>
                    <a:pt x="11966" y="28801"/>
                    <a:pt x="12681" y="32953"/>
                    <a:pt x="13744" y="36999"/>
                  </a:cubicBezTo>
                  <a:cubicBezTo>
                    <a:pt x="13838" y="37353"/>
                    <a:pt x="14158" y="37588"/>
                    <a:pt x="14507" y="37588"/>
                  </a:cubicBezTo>
                  <a:cubicBezTo>
                    <a:pt x="14574" y="37588"/>
                    <a:pt x="14640" y="37578"/>
                    <a:pt x="14709" y="37562"/>
                  </a:cubicBezTo>
                  <a:cubicBezTo>
                    <a:pt x="15130" y="37451"/>
                    <a:pt x="15383" y="37019"/>
                    <a:pt x="15272" y="36597"/>
                  </a:cubicBezTo>
                  <a:cubicBezTo>
                    <a:pt x="14263" y="32753"/>
                    <a:pt x="13573" y="28811"/>
                    <a:pt x="13214" y="24848"/>
                  </a:cubicBezTo>
                  <a:cubicBezTo>
                    <a:pt x="13936" y="24837"/>
                    <a:pt x="14660" y="24682"/>
                    <a:pt x="15317" y="24402"/>
                  </a:cubicBezTo>
                  <a:cubicBezTo>
                    <a:pt x="15952" y="24131"/>
                    <a:pt x="16447" y="23780"/>
                    <a:pt x="16786" y="23358"/>
                  </a:cubicBezTo>
                  <a:cubicBezTo>
                    <a:pt x="17435" y="22557"/>
                    <a:pt x="17543" y="21491"/>
                    <a:pt x="17563" y="20655"/>
                  </a:cubicBezTo>
                  <a:lnTo>
                    <a:pt x="17565" y="20570"/>
                  </a:lnTo>
                  <a:cubicBezTo>
                    <a:pt x="18923" y="20269"/>
                    <a:pt x="20284" y="19827"/>
                    <a:pt x="21620" y="19235"/>
                  </a:cubicBezTo>
                  <a:cubicBezTo>
                    <a:pt x="23391" y="18450"/>
                    <a:pt x="25880" y="17177"/>
                    <a:pt x="27046" y="15184"/>
                  </a:cubicBezTo>
                  <a:cubicBezTo>
                    <a:pt x="27462" y="14473"/>
                    <a:pt x="27675" y="13496"/>
                    <a:pt x="27600" y="12635"/>
                  </a:cubicBezTo>
                  <a:cubicBezTo>
                    <a:pt x="27528" y="11823"/>
                    <a:pt x="27215" y="11181"/>
                    <a:pt x="26713" y="10822"/>
                  </a:cubicBezTo>
                  <a:cubicBezTo>
                    <a:pt x="26398" y="10598"/>
                    <a:pt x="26022" y="10486"/>
                    <a:pt x="25588" y="10486"/>
                  </a:cubicBezTo>
                  <a:cubicBezTo>
                    <a:pt x="25351" y="10486"/>
                    <a:pt x="25096" y="10519"/>
                    <a:pt x="24824" y="10587"/>
                  </a:cubicBezTo>
                  <a:cubicBezTo>
                    <a:pt x="24465" y="10675"/>
                    <a:pt x="24127" y="10844"/>
                    <a:pt x="23833" y="11074"/>
                  </a:cubicBezTo>
                  <a:cubicBezTo>
                    <a:pt x="24294" y="10193"/>
                    <a:pt x="25027" y="9123"/>
                    <a:pt x="26071" y="8535"/>
                  </a:cubicBezTo>
                  <a:cubicBezTo>
                    <a:pt x="26273" y="8708"/>
                    <a:pt x="26512" y="8828"/>
                    <a:pt x="26764" y="8874"/>
                  </a:cubicBezTo>
                  <a:cubicBezTo>
                    <a:pt x="26856" y="8889"/>
                    <a:pt x="26951" y="8898"/>
                    <a:pt x="27045" y="8898"/>
                  </a:cubicBezTo>
                  <a:cubicBezTo>
                    <a:pt x="27564" y="8898"/>
                    <a:pt x="28093" y="8646"/>
                    <a:pt x="28475" y="8205"/>
                  </a:cubicBezTo>
                  <a:cubicBezTo>
                    <a:pt x="28578" y="8084"/>
                    <a:pt x="28665" y="7956"/>
                    <a:pt x="28735" y="7824"/>
                  </a:cubicBezTo>
                  <a:cubicBezTo>
                    <a:pt x="28882" y="7521"/>
                    <a:pt x="28945" y="7238"/>
                    <a:pt x="28918" y="6970"/>
                  </a:cubicBezTo>
                  <a:cubicBezTo>
                    <a:pt x="28889" y="6695"/>
                    <a:pt x="28753" y="6417"/>
                    <a:pt x="28535" y="6188"/>
                  </a:cubicBezTo>
                  <a:cubicBezTo>
                    <a:pt x="28214" y="5851"/>
                    <a:pt x="27745" y="5659"/>
                    <a:pt x="27280" y="5659"/>
                  </a:cubicBezTo>
                  <a:cubicBezTo>
                    <a:pt x="27169" y="5659"/>
                    <a:pt x="27058" y="5670"/>
                    <a:pt x="26950" y="5693"/>
                  </a:cubicBezTo>
                  <a:cubicBezTo>
                    <a:pt x="26538" y="5779"/>
                    <a:pt x="26156" y="6031"/>
                    <a:pt x="25904" y="6382"/>
                  </a:cubicBezTo>
                  <a:cubicBezTo>
                    <a:pt x="25813" y="6506"/>
                    <a:pt x="25743" y="6639"/>
                    <a:pt x="25695" y="6775"/>
                  </a:cubicBezTo>
                  <a:lnTo>
                    <a:pt x="25589" y="7045"/>
                  </a:lnTo>
                  <a:cubicBezTo>
                    <a:pt x="25475" y="7387"/>
                    <a:pt x="25527" y="7784"/>
                    <a:pt x="25734" y="8132"/>
                  </a:cubicBezTo>
                  <a:cubicBezTo>
                    <a:pt x="25770" y="8192"/>
                    <a:pt x="25810" y="8250"/>
                    <a:pt x="25854" y="8306"/>
                  </a:cubicBezTo>
                  <a:cubicBezTo>
                    <a:pt x="25095" y="8754"/>
                    <a:pt x="24497" y="9432"/>
                    <a:pt x="24048" y="10109"/>
                  </a:cubicBezTo>
                  <a:cubicBezTo>
                    <a:pt x="24098" y="9861"/>
                    <a:pt x="24130" y="9609"/>
                    <a:pt x="24141" y="9353"/>
                  </a:cubicBezTo>
                  <a:cubicBezTo>
                    <a:pt x="24192" y="8060"/>
                    <a:pt x="23564" y="6476"/>
                    <a:pt x="21627" y="6271"/>
                  </a:cubicBezTo>
                  <a:cubicBezTo>
                    <a:pt x="21511" y="6259"/>
                    <a:pt x="21393" y="6253"/>
                    <a:pt x="21275" y="6253"/>
                  </a:cubicBezTo>
                  <a:cubicBezTo>
                    <a:pt x="20338" y="6253"/>
                    <a:pt x="19361" y="6635"/>
                    <a:pt x="18694" y="7357"/>
                  </a:cubicBezTo>
                  <a:cubicBezTo>
                    <a:pt x="19025" y="6299"/>
                    <a:pt x="19273" y="5227"/>
                    <a:pt x="19507" y="4123"/>
                  </a:cubicBezTo>
                  <a:cubicBezTo>
                    <a:pt x="19713" y="4117"/>
                    <a:pt x="19913" y="4073"/>
                    <a:pt x="20093" y="3986"/>
                  </a:cubicBezTo>
                  <a:cubicBezTo>
                    <a:pt x="20648" y="3721"/>
                    <a:pt x="21027" y="3129"/>
                    <a:pt x="21087" y="2444"/>
                  </a:cubicBezTo>
                  <a:cubicBezTo>
                    <a:pt x="21101" y="2285"/>
                    <a:pt x="21096" y="2130"/>
                    <a:pt x="21074" y="1980"/>
                  </a:cubicBezTo>
                  <a:cubicBezTo>
                    <a:pt x="21025" y="1653"/>
                    <a:pt x="20910" y="1385"/>
                    <a:pt x="20730" y="1185"/>
                  </a:cubicBezTo>
                  <a:cubicBezTo>
                    <a:pt x="20544" y="978"/>
                    <a:pt x="20271" y="834"/>
                    <a:pt x="19961" y="775"/>
                  </a:cubicBezTo>
                  <a:cubicBezTo>
                    <a:pt x="19862" y="757"/>
                    <a:pt x="19762" y="748"/>
                    <a:pt x="19662" y="748"/>
                  </a:cubicBezTo>
                  <a:cubicBezTo>
                    <a:pt x="19185" y="748"/>
                    <a:pt x="18708" y="949"/>
                    <a:pt x="18384" y="1302"/>
                  </a:cubicBezTo>
                  <a:cubicBezTo>
                    <a:pt x="18100" y="1613"/>
                    <a:pt x="17941" y="2041"/>
                    <a:pt x="17942" y="2474"/>
                  </a:cubicBezTo>
                  <a:cubicBezTo>
                    <a:pt x="17942" y="2627"/>
                    <a:pt x="17964" y="2776"/>
                    <a:pt x="18002" y="2915"/>
                  </a:cubicBezTo>
                  <a:lnTo>
                    <a:pt x="18074" y="3194"/>
                  </a:lnTo>
                  <a:cubicBezTo>
                    <a:pt x="18185" y="3540"/>
                    <a:pt x="18459" y="3829"/>
                    <a:pt x="18829" y="3989"/>
                  </a:cubicBezTo>
                  <a:cubicBezTo>
                    <a:pt x="18950" y="4042"/>
                    <a:pt x="19075" y="4080"/>
                    <a:pt x="19204" y="4100"/>
                  </a:cubicBezTo>
                  <a:cubicBezTo>
                    <a:pt x="18969" y="5191"/>
                    <a:pt x="18724" y="6250"/>
                    <a:pt x="18397" y="7297"/>
                  </a:cubicBezTo>
                  <a:cubicBezTo>
                    <a:pt x="18409" y="6761"/>
                    <a:pt x="18363" y="6220"/>
                    <a:pt x="18219" y="5695"/>
                  </a:cubicBezTo>
                  <a:cubicBezTo>
                    <a:pt x="17886" y="4492"/>
                    <a:pt x="17007" y="3563"/>
                    <a:pt x="15982" y="3329"/>
                  </a:cubicBezTo>
                  <a:cubicBezTo>
                    <a:pt x="15793" y="3286"/>
                    <a:pt x="15605" y="3266"/>
                    <a:pt x="15420" y="3266"/>
                  </a:cubicBezTo>
                  <a:cubicBezTo>
                    <a:pt x="14294" y="3266"/>
                    <a:pt x="13261" y="4012"/>
                    <a:pt x="12671" y="4852"/>
                  </a:cubicBezTo>
                  <a:cubicBezTo>
                    <a:pt x="12310" y="5367"/>
                    <a:pt x="12055" y="5943"/>
                    <a:pt x="11861" y="6531"/>
                  </a:cubicBezTo>
                  <a:cubicBezTo>
                    <a:pt x="11928" y="5562"/>
                    <a:pt x="11937" y="4543"/>
                    <a:pt x="11892" y="3423"/>
                  </a:cubicBezTo>
                  <a:cubicBezTo>
                    <a:pt x="12257" y="3368"/>
                    <a:pt x="12592" y="3190"/>
                    <a:pt x="12818" y="2926"/>
                  </a:cubicBezTo>
                  <a:cubicBezTo>
                    <a:pt x="13219" y="2460"/>
                    <a:pt x="13328" y="1764"/>
                    <a:pt x="13105" y="1113"/>
                  </a:cubicBezTo>
                  <a:cubicBezTo>
                    <a:pt x="13054" y="963"/>
                    <a:pt x="12987" y="824"/>
                    <a:pt x="12908" y="696"/>
                  </a:cubicBezTo>
                  <a:cubicBezTo>
                    <a:pt x="12730" y="415"/>
                    <a:pt x="12516" y="216"/>
                    <a:pt x="12271" y="107"/>
                  </a:cubicBezTo>
                  <a:cubicBezTo>
                    <a:pt x="12114" y="36"/>
                    <a:pt x="11937" y="1"/>
                    <a:pt x="11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" grpId="0"/>
      <p:bldP spid="1581" grpId="1"/>
      <p:bldP spid="1580" grpId="0" build="p"/>
      <p:bldP spid="1580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49"/>
          <p:cNvSpPr txBox="1"/>
          <p:nvPr>
            <p:ph type="body" idx="1"/>
          </p:nvPr>
        </p:nvSpPr>
        <p:spPr>
          <a:xfrm>
            <a:off x="3923665" y="627380"/>
            <a:ext cx="4777105" cy="4154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accent5">
                    <a:lumMod val="1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- Thuận lợi:</a:t>
            </a:r>
            <a:endParaRPr lang="en-GB" sz="2000">
              <a:solidFill>
                <a:schemeClr val="accent5">
                  <a:lumMod val="1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 Nguồn lao động dồi dào, giàu kinh nghiệm, kiên cường trong đấu tranh chống ngoaị xâm và thiên tai.</a:t>
            </a: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 Nhiều địa điểm du lịch hấp dẫn (Phố cổ Hội An, Di tích Mỹ Sơn,…)</a:t>
            </a: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accent5">
                    <a:lumMod val="1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- Khó khăn: </a:t>
            </a:r>
            <a:r>
              <a:rPr lang="en-US" altLang="en-GB" sz="2000">
                <a:solidFill>
                  <a:schemeClr val="accent5">
                    <a:lumMod val="1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GB" sz="2000">
              <a:solidFill>
                <a:schemeClr val="accent5">
                  <a:lumMod val="1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alt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en-GB" sz="20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GB" sz="20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Đời sống của một bộ phận dân cư còn nhiều khó khăn.</a:t>
            </a: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en-GB" sz="20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 Cơ sở vật chất kĩ thuật còn hạn chế</a:t>
            </a: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36" name="Google Shape;2036;p49"/>
          <p:cNvSpPr/>
          <p:nvPr/>
        </p:nvSpPr>
        <p:spPr>
          <a:xfrm flipH="1">
            <a:off x="2624980" y="2381797"/>
            <a:ext cx="1309495" cy="1054885"/>
          </a:xfrm>
          <a:custGeom>
            <a:avLst/>
            <a:gdLst/>
            <a:ahLst/>
            <a:cxnLst/>
            <a:rect l="l" t="t" r="r" b="b"/>
            <a:pathLst>
              <a:path w="17237" h="13886" extrusionOk="0">
                <a:moveTo>
                  <a:pt x="17237" y="1"/>
                </a:moveTo>
                <a:cubicBezTo>
                  <a:pt x="16301" y="164"/>
                  <a:pt x="15408" y="488"/>
                  <a:pt x="14624" y="980"/>
                </a:cubicBezTo>
                <a:cubicBezTo>
                  <a:pt x="13817" y="1484"/>
                  <a:pt x="13055" y="2198"/>
                  <a:pt x="12771" y="3165"/>
                </a:cubicBezTo>
                <a:cubicBezTo>
                  <a:pt x="12140" y="2730"/>
                  <a:pt x="11398" y="2553"/>
                  <a:pt x="10645" y="2553"/>
                </a:cubicBezTo>
                <a:cubicBezTo>
                  <a:pt x="10199" y="2553"/>
                  <a:pt x="9750" y="2615"/>
                  <a:pt x="9318" y="2723"/>
                </a:cubicBezTo>
                <a:cubicBezTo>
                  <a:pt x="8401" y="2953"/>
                  <a:pt x="7503" y="3387"/>
                  <a:pt x="6835" y="4112"/>
                </a:cubicBezTo>
                <a:cubicBezTo>
                  <a:pt x="6168" y="4838"/>
                  <a:pt x="5755" y="5878"/>
                  <a:pt x="5880" y="6893"/>
                </a:cubicBezTo>
                <a:cubicBezTo>
                  <a:pt x="5438" y="6747"/>
                  <a:pt x="4979" y="6679"/>
                  <a:pt x="4518" y="6679"/>
                </a:cubicBezTo>
                <a:cubicBezTo>
                  <a:pt x="3841" y="6679"/>
                  <a:pt x="3161" y="6826"/>
                  <a:pt x="2527" y="7089"/>
                </a:cubicBezTo>
                <a:cubicBezTo>
                  <a:pt x="1599" y="7475"/>
                  <a:pt x="706" y="8179"/>
                  <a:pt x="408" y="9209"/>
                </a:cubicBezTo>
                <a:cubicBezTo>
                  <a:pt x="1" y="10611"/>
                  <a:pt x="866" y="12148"/>
                  <a:pt x="2043" y="12866"/>
                </a:cubicBezTo>
                <a:cubicBezTo>
                  <a:pt x="3216" y="13582"/>
                  <a:pt x="4620" y="13676"/>
                  <a:pt x="5968" y="13738"/>
                </a:cubicBezTo>
                <a:cubicBezTo>
                  <a:pt x="8022" y="13830"/>
                  <a:pt x="10079" y="13885"/>
                  <a:pt x="12136" y="13885"/>
                </a:cubicBezTo>
                <a:cubicBezTo>
                  <a:pt x="13837" y="13885"/>
                  <a:pt x="15538" y="13847"/>
                  <a:pt x="17237" y="13761"/>
                </a:cubicBezTo>
                <a:lnTo>
                  <a:pt x="172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37" name="Google Shape;2037;p49"/>
          <p:cNvGrpSpPr/>
          <p:nvPr/>
        </p:nvGrpSpPr>
        <p:grpSpPr>
          <a:xfrm>
            <a:off x="837887" y="1415274"/>
            <a:ext cx="1483577" cy="3877073"/>
            <a:chOff x="1302450" y="429775"/>
            <a:chExt cx="1567104" cy="4095355"/>
          </a:xfrm>
        </p:grpSpPr>
        <p:sp>
          <p:nvSpPr>
            <p:cNvPr id="2038" name="Google Shape;2038;p49"/>
            <p:cNvSpPr/>
            <p:nvPr/>
          </p:nvSpPr>
          <p:spPr>
            <a:xfrm>
              <a:off x="1311690" y="438607"/>
              <a:ext cx="1546586" cy="1512616"/>
            </a:xfrm>
            <a:custGeom>
              <a:avLst/>
              <a:gdLst/>
              <a:ahLst/>
              <a:cxnLst/>
              <a:rect l="l" t="t" r="r" b="b"/>
              <a:pathLst>
                <a:path w="22764" h="22264" extrusionOk="0">
                  <a:moveTo>
                    <a:pt x="11703" y="16539"/>
                  </a:moveTo>
                  <a:cubicBezTo>
                    <a:pt x="11632" y="16850"/>
                    <a:pt x="11526" y="17164"/>
                    <a:pt x="11394" y="17473"/>
                  </a:cubicBezTo>
                  <a:cubicBezTo>
                    <a:pt x="11515" y="17166"/>
                    <a:pt x="11616" y="16855"/>
                    <a:pt x="11703" y="16539"/>
                  </a:cubicBezTo>
                  <a:close/>
                  <a:moveTo>
                    <a:pt x="11964" y="0"/>
                  </a:moveTo>
                  <a:cubicBezTo>
                    <a:pt x="11769" y="0"/>
                    <a:pt x="11573" y="25"/>
                    <a:pt x="11378" y="77"/>
                  </a:cubicBezTo>
                  <a:cubicBezTo>
                    <a:pt x="10234" y="384"/>
                    <a:pt x="9520" y="1488"/>
                    <a:pt x="9133" y="2630"/>
                  </a:cubicBezTo>
                  <a:cubicBezTo>
                    <a:pt x="8832" y="2344"/>
                    <a:pt x="8507" y="2093"/>
                    <a:pt x="8142" y="1890"/>
                  </a:cubicBezTo>
                  <a:cubicBezTo>
                    <a:pt x="7616" y="1599"/>
                    <a:pt x="6996" y="1444"/>
                    <a:pt x="6389" y="1444"/>
                  </a:cubicBezTo>
                  <a:cubicBezTo>
                    <a:pt x="5498" y="1444"/>
                    <a:pt x="4634" y="1777"/>
                    <a:pt x="4128" y="2502"/>
                  </a:cubicBezTo>
                  <a:cubicBezTo>
                    <a:pt x="3373" y="3580"/>
                    <a:pt x="3658" y="5075"/>
                    <a:pt x="4206" y="6270"/>
                  </a:cubicBezTo>
                  <a:cubicBezTo>
                    <a:pt x="4338" y="6562"/>
                    <a:pt x="4487" y="6845"/>
                    <a:pt x="4645" y="7122"/>
                  </a:cubicBezTo>
                  <a:lnTo>
                    <a:pt x="4647" y="7124"/>
                  </a:lnTo>
                  <a:cubicBezTo>
                    <a:pt x="5222" y="8117"/>
                    <a:pt x="5965" y="9011"/>
                    <a:pt x="6832" y="9757"/>
                  </a:cubicBezTo>
                  <a:cubicBezTo>
                    <a:pt x="6843" y="9770"/>
                    <a:pt x="6856" y="9775"/>
                    <a:pt x="6869" y="9788"/>
                  </a:cubicBezTo>
                  <a:cubicBezTo>
                    <a:pt x="7038" y="9327"/>
                    <a:pt x="7313" y="8909"/>
                    <a:pt x="7715" y="8563"/>
                  </a:cubicBezTo>
                  <a:cubicBezTo>
                    <a:pt x="7808" y="8483"/>
                    <a:pt x="7901" y="8423"/>
                    <a:pt x="7994" y="8371"/>
                  </a:cubicBezTo>
                  <a:cubicBezTo>
                    <a:pt x="8204" y="8145"/>
                    <a:pt x="8449" y="7931"/>
                    <a:pt x="8739" y="7745"/>
                  </a:cubicBezTo>
                  <a:cubicBezTo>
                    <a:pt x="8856" y="7670"/>
                    <a:pt x="8972" y="7622"/>
                    <a:pt x="9087" y="7579"/>
                  </a:cubicBezTo>
                  <a:cubicBezTo>
                    <a:pt x="9461" y="7371"/>
                    <a:pt x="9879" y="7245"/>
                    <a:pt x="10323" y="7207"/>
                  </a:cubicBezTo>
                  <a:cubicBezTo>
                    <a:pt x="10414" y="7200"/>
                    <a:pt x="10504" y="7197"/>
                    <a:pt x="10594" y="7197"/>
                  </a:cubicBezTo>
                  <a:cubicBezTo>
                    <a:pt x="10886" y="7197"/>
                    <a:pt x="11176" y="7230"/>
                    <a:pt x="11467" y="7265"/>
                  </a:cubicBezTo>
                  <a:cubicBezTo>
                    <a:pt x="11461" y="7116"/>
                    <a:pt x="11452" y="6966"/>
                    <a:pt x="11433" y="6815"/>
                  </a:cubicBezTo>
                  <a:cubicBezTo>
                    <a:pt x="11366" y="6285"/>
                    <a:pt x="11210" y="5750"/>
                    <a:pt x="10956" y="5251"/>
                  </a:cubicBezTo>
                  <a:cubicBezTo>
                    <a:pt x="10539" y="4443"/>
                    <a:pt x="10063" y="3630"/>
                    <a:pt x="9459" y="2957"/>
                  </a:cubicBezTo>
                  <a:lnTo>
                    <a:pt x="9459" y="2957"/>
                  </a:lnTo>
                  <a:cubicBezTo>
                    <a:pt x="10310" y="3718"/>
                    <a:pt x="10905" y="4759"/>
                    <a:pt x="11225" y="5848"/>
                  </a:cubicBezTo>
                  <a:cubicBezTo>
                    <a:pt x="11350" y="6276"/>
                    <a:pt x="11467" y="6771"/>
                    <a:pt x="11508" y="7269"/>
                  </a:cubicBezTo>
                  <a:lnTo>
                    <a:pt x="11517" y="7269"/>
                  </a:lnTo>
                  <a:cubicBezTo>
                    <a:pt x="11556" y="7224"/>
                    <a:pt x="11593" y="7178"/>
                    <a:pt x="11632" y="7131"/>
                  </a:cubicBezTo>
                  <a:lnTo>
                    <a:pt x="11632" y="7131"/>
                  </a:lnTo>
                  <a:cubicBezTo>
                    <a:pt x="11610" y="7178"/>
                    <a:pt x="11584" y="7226"/>
                    <a:pt x="11564" y="7273"/>
                  </a:cubicBezTo>
                  <a:cubicBezTo>
                    <a:pt x="11696" y="7289"/>
                    <a:pt x="11826" y="7306"/>
                    <a:pt x="11958" y="7321"/>
                  </a:cubicBezTo>
                  <a:cubicBezTo>
                    <a:pt x="12081" y="7285"/>
                    <a:pt x="12212" y="7265"/>
                    <a:pt x="12349" y="7265"/>
                  </a:cubicBezTo>
                  <a:cubicBezTo>
                    <a:pt x="12529" y="7265"/>
                    <a:pt x="12720" y="7299"/>
                    <a:pt x="12919" y="7377"/>
                  </a:cubicBezTo>
                  <a:cubicBezTo>
                    <a:pt x="13490" y="7600"/>
                    <a:pt x="14018" y="7925"/>
                    <a:pt x="14479" y="8329"/>
                  </a:cubicBezTo>
                  <a:cubicBezTo>
                    <a:pt x="15124" y="8896"/>
                    <a:pt x="15637" y="9615"/>
                    <a:pt x="15933" y="10448"/>
                  </a:cubicBezTo>
                  <a:cubicBezTo>
                    <a:pt x="16052" y="10779"/>
                    <a:pt x="16130" y="11129"/>
                    <a:pt x="16176" y="11484"/>
                  </a:cubicBezTo>
                  <a:cubicBezTo>
                    <a:pt x="16312" y="12525"/>
                    <a:pt x="16130" y="13622"/>
                    <a:pt x="15581" y="14496"/>
                  </a:cubicBezTo>
                  <a:cubicBezTo>
                    <a:pt x="15464" y="14754"/>
                    <a:pt x="15275" y="14981"/>
                    <a:pt x="15046" y="15182"/>
                  </a:cubicBezTo>
                  <a:cubicBezTo>
                    <a:pt x="14406" y="15732"/>
                    <a:pt x="13443" y="16067"/>
                    <a:pt x="12709" y="16208"/>
                  </a:cubicBezTo>
                  <a:cubicBezTo>
                    <a:pt x="12634" y="16223"/>
                    <a:pt x="12560" y="16230"/>
                    <a:pt x="12487" y="16230"/>
                  </a:cubicBezTo>
                  <a:cubicBezTo>
                    <a:pt x="12390" y="16230"/>
                    <a:pt x="12295" y="16218"/>
                    <a:pt x="12203" y="16195"/>
                  </a:cubicBezTo>
                  <a:cubicBezTo>
                    <a:pt x="12056" y="16218"/>
                    <a:pt x="11909" y="16234"/>
                    <a:pt x="11763" y="16244"/>
                  </a:cubicBezTo>
                  <a:cubicBezTo>
                    <a:pt x="11666" y="16250"/>
                    <a:pt x="11569" y="16253"/>
                    <a:pt x="11472" y="16253"/>
                  </a:cubicBezTo>
                  <a:cubicBezTo>
                    <a:pt x="10448" y="16253"/>
                    <a:pt x="9460" y="15912"/>
                    <a:pt x="8646" y="15273"/>
                  </a:cubicBezTo>
                  <a:cubicBezTo>
                    <a:pt x="8245" y="14957"/>
                    <a:pt x="7882" y="14570"/>
                    <a:pt x="7585" y="14111"/>
                  </a:cubicBezTo>
                  <a:cubicBezTo>
                    <a:pt x="7336" y="13726"/>
                    <a:pt x="7124" y="13289"/>
                    <a:pt x="6964" y="12830"/>
                  </a:cubicBezTo>
                  <a:cubicBezTo>
                    <a:pt x="6620" y="11839"/>
                    <a:pt x="6523" y="10738"/>
                    <a:pt x="6861" y="9799"/>
                  </a:cubicBezTo>
                  <a:cubicBezTo>
                    <a:pt x="6806" y="9751"/>
                    <a:pt x="6754" y="9704"/>
                    <a:pt x="6700" y="9652"/>
                  </a:cubicBezTo>
                  <a:cubicBezTo>
                    <a:pt x="6279" y="9398"/>
                    <a:pt x="5922" y="9022"/>
                    <a:pt x="5554" y="8583"/>
                  </a:cubicBezTo>
                  <a:cubicBezTo>
                    <a:pt x="4946" y="7864"/>
                    <a:pt x="4389" y="7077"/>
                    <a:pt x="4113" y="6166"/>
                  </a:cubicBezTo>
                  <a:cubicBezTo>
                    <a:pt x="4102" y="6135"/>
                    <a:pt x="4099" y="6103"/>
                    <a:pt x="4091" y="6071"/>
                  </a:cubicBezTo>
                  <a:cubicBezTo>
                    <a:pt x="4063" y="6010"/>
                    <a:pt x="4032" y="5951"/>
                    <a:pt x="4006" y="5887"/>
                  </a:cubicBezTo>
                  <a:cubicBezTo>
                    <a:pt x="3905" y="5882"/>
                    <a:pt x="3805" y="5879"/>
                    <a:pt x="3704" y="5879"/>
                  </a:cubicBezTo>
                  <a:cubicBezTo>
                    <a:pt x="3407" y="5879"/>
                    <a:pt x="3110" y="5904"/>
                    <a:pt x="2816" y="5960"/>
                  </a:cubicBezTo>
                  <a:cubicBezTo>
                    <a:pt x="1358" y="6242"/>
                    <a:pt x="1" y="7531"/>
                    <a:pt x="133" y="9009"/>
                  </a:cubicBezTo>
                  <a:cubicBezTo>
                    <a:pt x="239" y="10206"/>
                    <a:pt x="1228" y="11110"/>
                    <a:pt x="2304" y="11688"/>
                  </a:cubicBezTo>
                  <a:cubicBezTo>
                    <a:pt x="2280" y="11686"/>
                    <a:pt x="2260" y="11685"/>
                    <a:pt x="2237" y="11681"/>
                  </a:cubicBezTo>
                  <a:cubicBezTo>
                    <a:pt x="1914" y="11923"/>
                    <a:pt x="1615" y="12192"/>
                    <a:pt x="1356" y="12512"/>
                  </a:cubicBezTo>
                  <a:cubicBezTo>
                    <a:pt x="421" y="13665"/>
                    <a:pt x="211" y="15524"/>
                    <a:pt x="1261" y="16571"/>
                  </a:cubicBezTo>
                  <a:cubicBezTo>
                    <a:pt x="1836" y="17147"/>
                    <a:pt x="2634" y="17359"/>
                    <a:pt x="3460" y="17359"/>
                  </a:cubicBezTo>
                  <a:cubicBezTo>
                    <a:pt x="3839" y="17359"/>
                    <a:pt x="4223" y="17314"/>
                    <a:pt x="4595" y="17240"/>
                  </a:cubicBezTo>
                  <a:lnTo>
                    <a:pt x="4595" y="17240"/>
                  </a:lnTo>
                  <a:cubicBezTo>
                    <a:pt x="4498" y="17644"/>
                    <a:pt x="4441" y="18053"/>
                    <a:pt x="4450" y="18467"/>
                  </a:cubicBezTo>
                  <a:cubicBezTo>
                    <a:pt x="4478" y="19951"/>
                    <a:pt x="5510" y="21513"/>
                    <a:pt x="6984" y="21637"/>
                  </a:cubicBezTo>
                  <a:cubicBezTo>
                    <a:pt x="7055" y="21644"/>
                    <a:pt x="7126" y="21647"/>
                    <a:pt x="7196" y="21647"/>
                  </a:cubicBezTo>
                  <a:cubicBezTo>
                    <a:pt x="8422" y="21647"/>
                    <a:pt x="9489" y="20702"/>
                    <a:pt x="10214" y="19689"/>
                  </a:cubicBezTo>
                  <a:cubicBezTo>
                    <a:pt x="10268" y="19611"/>
                    <a:pt x="10320" y="19533"/>
                    <a:pt x="10372" y="19453"/>
                  </a:cubicBezTo>
                  <a:lnTo>
                    <a:pt x="10372" y="19453"/>
                  </a:lnTo>
                  <a:cubicBezTo>
                    <a:pt x="10290" y="19702"/>
                    <a:pt x="10158" y="19899"/>
                    <a:pt x="9983" y="20038"/>
                  </a:cubicBezTo>
                  <a:cubicBezTo>
                    <a:pt x="10165" y="20397"/>
                    <a:pt x="10381" y="20736"/>
                    <a:pt x="10645" y="21042"/>
                  </a:cubicBezTo>
                  <a:cubicBezTo>
                    <a:pt x="11287" y="21781"/>
                    <a:pt x="12284" y="22263"/>
                    <a:pt x="13236" y="22263"/>
                  </a:cubicBezTo>
                  <a:cubicBezTo>
                    <a:pt x="13731" y="22263"/>
                    <a:pt x="14213" y="22133"/>
                    <a:pt x="14628" y="21842"/>
                  </a:cubicBezTo>
                  <a:cubicBezTo>
                    <a:pt x="15598" y="21163"/>
                    <a:pt x="15892" y="19880"/>
                    <a:pt x="15866" y="18677"/>
                  </a:cubicBezTo>
                  <a:lnTo>
                    <a:pt x="15866" y="18677"/>
                  </a:lnTo>
                  <a:cubicBezTo>
                    <a:pt x="16245" y="18843"/>
                    <a:pt x="16638" y="18967"/>
                    <a:pt x="17048" y="19032"/>
                  </a:cubicBezTo>
                  <a:cubicBezTo>
                    <a:pt x="17226" y="19061"/>
                    <a:pt x="17407" y="19074"/>
                    <a:pt x="17589" y="19074"/>
                  </a:cubicBezTo>
                  <a:cubicBezTo>
                    <a:pt x="18911" y="19074"/>
                    <a:pt x="20276" y="18346"/>
                    <a:pt x="20611" y="17086"/>
                  </a:cubicBezTo>
                  <a:cubicBezTo>
                    <a:pt x="20953" y="15812"/>
                    <a:pt x="20174" y="14507"/>
                    <a:pt x="19252" y="13568"/>
                  </a:cubicBezTo>
                  <a:cubicBezTo>
                    <a:pt x="19027" y="13341"/>
                    <a:pt x="18792" y="13126"/>
                    <a:pt x="18547" y="12917"/>
                  </a:cubicBezTo>
                  <a:lnTo>
                    <a:pt x="18545" y="12917"/>
                  </a:lnTo>
                  <a:cubicBezTo>
                    <a:pt x="18077" y="12525"/>
                    <a:pt x="17567" y="12181"/>
                    <a:pt x="17037" y="11880"/>
                  </a:cubicBezTo>
                  <a:lnTo>
                    <a:pt x="17037" y="11880"/>
                  </a:lnTo>
                  <a:cubicBezTo>
                    <a:pt x="18073" y="12317"/>
                    <a:pt x="18904" y="13005"/>
                    <a:pt x="19598" y="13845"/>
                  </a:cubicBezTo>
                  <a:cubicBezTo>
                    <a:pt x="19968" y="13732"/>
                    <a:pt x="20321" y="13581"/>
                    <a:pt x="20655" y="13380"/>
                  </a:cubicBezTo>
                  <a:cubicBezTo>
                    <a:pt x="21927" y="12616"/>
                    <a:pt x="22764" y="10941"/>
                    <a:pt x="22134" y="9598"/>
                  </a:cubicBezTo>
                  <a:cubicBezTo>
                    <a:pt x="21633" y="8526"/>
                    <a:pt x="20423" y="8014"/>
                    <a:pt x="19231" y="7830"/>
                  </a:cubicBezTo>
                  <a:cubicBezTo>
                    <a:pt x="19458" y="7486"/>
                    <a:pt x="19651" y="7122"/>
                    <a:pt x="19789" y="6726"/>
                  </a:cubicBezTo>
                  <a:cubicBezTo>
                    <a:pt x="20272" y="5322"/>
                    <a:pt x="19836" y="3504"/>
                    <a:pt x="18489" y="2881"/>
                  </a:cubicBezTo>
                  <a:cubicBezTo>
                    <a:pt x="18145" y="2720"/>
                    <a:pt x="17782" y="2650"/>
                    <a:pt x="17414" y="2650"/>
                  </a:cubicBezTo>
                  <a:cubicBezTo>
                    <a:pt x="16504" y="2650"/>
                    <a:pt x="15562" y="3076"/>
                    <a:pt x="14789" y="3610"/>
                  </a:cubicBezTo>
                  <a:cubicBezTo>
                    <a:pt x="14527" y="3790"/>
                    <a:pt x="14274" y="3985"/>
                    <a:pt x="14027" y="4190"/>
                  </a:cubicBezTo>
                  <a:lnTo>
                    <a:pt x="14025" y="4194"/>
                  </a:lnTo>
                  <a:cubicBezTo>
                    <a:pt x="13198" y="4891"/>
                    <a:pt x="12482" y="5722"/>
                    <a:pt x="11911" y="6640"/>
                  </a:cubicBezTo>
                  <a:cubicBezTo>
                    <a:pt x="12227" y="5997"/>
                    <a:pt x="12688" y="5434"/>
                    <a:pt x="13174" y="4885"/>
                  </a:cubicBezTo>
                  <a:cubicBezTo>
                    <a:pt x="13737" y="4249"/>
                    <a:pt x="14351" y="3649"/>
                    <a:pt x="15122" y="3333"/>
                  </a:cubicBezTo>
                  <a:cubicBezTo>
                    <a:pt x="15076" y="2942"/>
                    <a:pt x="14987" y="2561"/>
                    <a:pt x="14845" y="2189"/>
                  </a:cubicBezTo>
                  <a:cubicBezTo>
                    <a:pt x="14386" y="993"/>
                    <a:pt x="13201" y="0"/>
                    <a:pt x="11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1549211" y="723347"/>
              <a:ext cx="976841" cy="998378"/>
            </a:xfrm>
            <a:custGeom>
              <a:avLst/>
              <a:gdLst/>
              <a:ahLst/>
              <a:cxnLst/>
              <a:rect l="l" t="t" r="r" b="b"/>
              <a:pathLst>
                <a:path w="14378" h="14695" extrusionOk="0">
                  <a:moveTo>
                    <a:pt x="10529" y="1"/>
                  </a:moveTo>
                  <a:lnTo>
                    <a:pt x="10529" y="1"/>
                  </a:lnTo>
                  <a:cubicBezTo>
                    <a:pt x="9654" y="737"/>
                    <a:pt x="8901" y="1624"/>
                    <a:pt x="8317" y="2607"/>
                  </a:cubicBezTo>
                  <a:cubicBezTo>
                    <a:pt x="8265" y="2694"/>
                    <a:pt x="8218" y="2780"/>
                    <a:pt x="8175" y="2864"/>
                  </a:cubicBezTo>
                  <a:lnTo>
                    <a:pt x="8175" y="2864"/>
                  </a:lnTo>
                  <a:cubicBezTo>
                    <a:pt x="8601" y="2916"/>
                    <a:pt x="9018" y="3017"/>
                    <a:pt x="9417" y="3160"/>
                  </a:cubicBezTo>
                  <a:lnTo>
                    <a:pt x="9417" y="3160"/>
                  </a:lnTo>
                  <a:cubicBezTo>
                    <a:pt x="9415" y="2037"/>
                    <a:pt x="9892" y="903"/>
                    <a:pt x="10529" y="1"/>
                  </a:cubicBezTo>
                  <a:close/>
                  <a:moveTo>
                    <a:pt x="7487" y="3067"/>
                  </a:moveTo>
                  <a:cubicBezTo>
                    <a:pt x="9469" y="3070"/>
                    <a:pt x="11364" y="4180"/>
                    <a:pt x="12234" y="5863"/>
                  </a:cubicBezTo>
                  <a:cubicBezTo>
                    <a:pt x="12303" y="5993"/>
                    <a:pt x="12363" y="6129"/>
                    <a:pt x="12413" y="6259"/>
                  </a:cubicBezTo>
                  <a:cubicBezTo>
                    <a:pt x="12798" y="7244"/>
                    <a:pt x="12831" y="8354"/>
                    <a:pt x="12513" y="9383"/>
                  </a:cubicBezTo>
                  <a:cubicBezTo>
                    <a:pt x="12214" y="10349"/>
                    <a:pt x="11704" y="10911"/>
                    <a:pt x="10700" y="11389"/>
                  </a:cubicBezTo>
                  <a:cubicBezTo>
                    <a:pt x="9861" y="11786"/>
                    <a:pt x="8974" y="11981"/>
                    <a:pt x="8117" y="11981"/>
                  </a:cubicBezTo>
                  <a:cubicBezTo>
                    <a:pt x="6838" y="11981"/>
                    <a:pt x="5628" y="11547"/>
                    <a:pt x="4747" y="10710"/>
                  </a:cubicBezTo>
                  <a:cubicBezTo>
                    <a:pt x="4119" y="10113"/>
                    <a:pt x="3670" y="9399"/>
                    <a:pt x="3417" y="8646"/>
                  </a:cubicBezTo>
                  <a:lnTo>
                    <a:pt x="3417" y="8646"/>
                  </a:lnTo>
                  <a:cubicBezTo>
                    <a:pt x="3433" y="8645"/>
                    <a:pt x="3448" y="8644"/>
                    <a:pt x="3464" y="8644"/>
                  </a:cubicBezTo>
                  <a:cubicBezTo>
                    <a:pt x="3332" y="8261"/>
                    <a:pt x="3235" y="7865"/>
                    <a:pt x="3187" y="7468"/>
                  </a:cubicBezTo>
                  <a:cubicBezTo>
                    <a:pt x="3187" y="7468"/>
                    <a:pt x="3186" y="7468"/>
                    <a:pt x="3186" y="7468"/>
                  </a:cubicBezTo>
                  <a:lnTo>
                    <a:pt x="3186" y="7468"/>
                  </a:lnTo>
                  <a:cubicBezTo>
                    <a:pt x="3147" y="6810"/>
                    <a:pt x="3258" y="6153"/>
                    <a:pt x="3531" y="5549"/>
                  </a:cubicBezTo>
                  <a:cubicBezTo>
                    <a:pt x="4226" y="4019"/>
                    <a:pt x="5619" y="3117"/>
                    <a:pt x="7350" y="3070"/>
                  </a:cubicBezTo>
                  <a:cubicBezTo>
                    <a:pt x="7396" y="3067"/>
                    <a:pt x="7441" y="3067"/>
                    <a:pt x="7487" y="3067"/>
                  </a:cubicBezTo>
                  <a:close/>
                  <a:moveTo>
                    <a:pt x="7487" y="2821"/>
                  </a:moveTo>
                  <a:cubicBezTo>
                    <a:pt x="7439" y="2821"/>
                    <a:pt x="7391" y="2822"/>
                    <a:pt x="7342" y="2823"/>
                  </a:cubicBezTo>
                  <a:cubicBezTo>
                    <a:pt x="5892" y="2860"/>
                    <a:pt x="4668" y="3468"/>
                    <a:pt x="3857" y="4524"/>
                  </a:cubicBezTo>
                  <a:lnTo>
                    <a:pt x="3857" y="4524"/>
                  </a:lnTo>
                  <a:cubicBezTo>
                    <a:pt x="2831" y="4289"/>
                    <a:pt x="1876" y="3665"/>
                    <a:pt x="1147" y="2931"/>
                  </a:cubicBezTo>
                  <a:lnTo>
                    <a:pt x="1147" y="2931"/>
                  </a:lnTo>
                  <a:cubicBezTo>
                    <a:pt x="1708" y="3901"/>
                    <a:pt x="2432" y="4780"/>
                    <a:pt x="3275" y="5516"/>
                  </a:cubicBezTo>
                  <a:lnTo>
                    <a:pt x="3275" y="5516"/>
                  </a:lnTo>
                  <a:cubicBezTo>
                    <a:pt x="2993" y="6171"/>
                    <a:pt x="2887" y="6881"/>
                    <a:pt x="2946" y="7589"/>
                  </a:cubicBezTo>
                  <a:lnTo>
                    <a:pt x="2946" y="7589"/>
                  </a:lnTo>
                  <a:cubicBezTo>
                    <a:pt x="2228" y="7922"/>
                    <a:pt x="1409" y="8063"/>
                    <a:pt x="615" y="8063"/>
                  </a:cubicBezTo>
                  <a:cubicBezTo>
                    <a:pt x="408" y="8063"/>
                    <a:pt x="202" y="8053"/>
                    <a:pt x="0" y="8035"/>
                  </a:cubicBezTo>
                  <a:lnTo>
                    <a:pt x="0" y="8035"/>
                  </a:lnTo>
                  <a:cubicBezTo>
                    <a:pt x="1012" y="8401"/>
                    <a:pt x="2082" y="8607"/>
                    <a:pt x="3155" y="8643"/>
                  </a:cubicBezTo>
                  <a:lnTo>
                    <a:pt x="3155" y="8643"/>
                  </a:lnTo>
                  <a:cubicBezTo>
                    <a:pt x="3378" y="9347"/>
                    <a:pt x="3763" y="10022"/>
                    <a:pt x="4298" y="10607"/>
                  </a:cubicBezTo>
                  <a:lnTo>
                    <a:pt x="4298" y="10607"/>
                  </a:lnTo>
                  <a:cubicBezTo>
                    <a:pt x="3863" y="11441"/>
                    <a:pt x="3160" y="12154"/>
                    <a:pt x="2404" y="12681"/>
                  </a:cubicBezTo>
                  <a:cubicBezTo>
                    <a:pt x="3340" y="12338"/>
                    <a:pt x="4225" y="11856"/>
                    <a:pt x="5021" y="11261"/>
                  </a:cubicBezTo>
                  <a:lnTo>
                    <a:pt x="5021" y="11261"/>
                  </a:lnTo>
                  <a:cubicBezTo>
                    <a:pt x="5708" y="11763"/>
                    <a:pt x="6531" y="12075"/>
                    <a:pt x="7406" y="12184"/>
                  </a:cubicBezTo>
                  <a:lnTo>
                    <a:pt x="7406" y="12184"/>
                  </a:lnTo>
                  <a:cubicBezTo>
                    <a:pt x="7535" y="13018"/>
                    <a:pt x="7448" y="13902"/>
                    <a:pt x="7231" y="14695"/>
                  </a:cubicBezTo>
                  <a:cubicBezTo>
                    <a:pt x="7676" y="13921"/>
                    <a:pt x="8016" y="13087"/>
                    <a:pt x="8247" y="12226"/>
                  </a:cubicBezTo>
                  <a:lnTo>
                    <a:pt x="8247" y="12226"/>
                  </a:lnTo>
                  <a:cubicBezTo>
                    <a:pt x="9102" y="12209"/>
                    <a:pt x="9979" y="12006"/>
                    <a:pt x="10808" y="11612"/>
                  </a:cubicBezTo>
                  <a:cubicBezTo>
                    <a:pt x="10914" y="11561"/>
                    <a:pt x="11015" y="11510"/>
                    <a:pt x="11112" y="11457"/>
                  </a:cubicBezTo>
                  <a:lnTo>
                    <a:pt x="11112" y="11457"/>
                  </a:lnTo>
                  <a:cubicBezTo>
                    <a:pt x="11574" y="11953"/>
                    <a:pt x="11948" y="12541"/>
                    <a:pt x="12223" y="13136"/>
                  </a:cubicBezTo>
                  <a:cubicBezTo>
                    <a:pt x="12100" y="12444"/>
                    <a:pt x="11900" y="11767"/>
                    <a:pt x="11638" y="11115"/>
                  </a:cubicBezTo>
                  <a:lnTo>
                    <a:pt x="11638" y="11115"/>
                  </a:lnTo>
                  <a:cubicBezTo>
                    <a:pt x="12187" y="10694"/>
                    <a:pt x="12529" y="10173"/>
                    <a:pt x="12751" y="9455"/>
                  </a:cubicBezTo>
                  <a:cubicBezTo>
                    <a:pt x="13086" y="8373"/>
                    <a:pt x="13049" y="7207"/>
                    <a:pt x="12643" y="6168"/>
                  </a:cubicBezTo>
                  <a:cubicBezTo>
                    <a:pt x="12589" y="6027"/>
                    <a:pt x="12526" y="5887"/>
                    <a:pt x="12454" y="5748"/>
                  </a:cubicBezTo>
                  <a:cubicBezTo>
                    <a:pt x="12292" y="5436"/>
                    <a:pt x="12097" y="5143"/>
                    <a:pt x="11874" y="4871"/>
                  </a:cubicBezTo>
                  <a:lnTo>
                    <a:pt x="11874" y="4871"/>
                  </a:lnTo>
                  <a:cubicBezTo>
                    <a:pt x="12567" y="4222"/>
                    <a:pt x="13476" y="3780"/>
                    <a:pt x="14378" y="3543"/>
                  </a:cubicBezTo>
                  <a:lnTo>
                    <a:pt x="14378" y="3543"/>
                  </a:lnTo>
                  <a:cubicBezTo>
                    <a:pt x="13260" y="3544"/>
                    <a:pt x="12141" y="3730"/>
                    <a:pt x="11084" y="4092"/>
                  </a:cubicBezTo>
                  <a:lnTo>
                    <a:pt x="11084" y="4092"/>
                  </a:lnTo>
                  <a:cubicBezTo>
                    <a:pt x="10589" y="3695"/>
                    <a:pt x="10024" y="3378"/>
                    <a:pt x="9417" y="3160"/>
                  </a:cubicBezTo>
                  <a:lnTo>
                    <a:pt x="9417" y="3160"/>
                  </a:lnTo>
                  <a:cubicBezTo>
                    <a:pt x="9417" y="3171"/>
                    <a:pt x="9417" y="3182"/>
                    <a:pt x="9417" y="3193"/>
                  </a:cubicBezTo>
                  <a:cubicBezTo>
                    <a:pt x="9222" y="3115"/>
                    <a:pt x="9032" y="3081"/>
                    <a:pt x="8853" y="3081"/>
                  </a:cubicBezTo>
                  <a:cubicBezTo>
                    <a:pt x="8715" y="3081"/>
                    <a:pt x="8583" y="3101"/>
                    <a:pt x="8458" y="3137"/>
                  </a:cubicBezTo>
                  <a:cubicBezTo>
                    <a:pt x="8328" y="3121"/>
                    <a:pt x="8198" y="3106"/>
                    <a:pt x="8066" y="3089"/>
                  </a:cubicBezTo>
                  <a:cubicBezTo>
                    <a:pt x="8099" y="3015"/>
                    <a:pt x="8135" y="2940"/>
                    <a:pt x="8175" y="2864"/>
                  </a:cubicBezTo>
                  <a:lnTo>
                    <a:pt x="8175" y="2864"/>
                  </a:lnTo>
                  <a:cubicBezTo>
                    <a:pt x="7948" y="2836"/>
                    <a:pt x="7718" y="2821"/>
                    <a:pt x="7487" y="2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040;p49"/>
            <p:cNvSpPr/>
            <p:nvPr/>
          </p:nvSpPr>
          <p:spPr>
            <a:xfrm>
              <a:off x="2051836" y="1888055"/>
              <a:ext cx="137578" cy="2628395"/>
            </a:xfrm>
            <a:custGeom>
              <a:avLst/>
              <a:gdLst/>
              <a:ahLst/>
              <a:cxnLst/>
              <a:rect l="l" t="t" r="r" b="b"/>
              <a:pathLst>
                <a:path w="2025" h="38687" extrusionOk="0">
                  <a:moveTo>
                    <a:pt x="0" y="0"/>
                  </a:moveTo>
                  <a:lnTo>
                    <a:pt x="127" y="38686"/>
                  </a:lnTo>
                  <a:lnTo>
                    <a:pt x="2025" y="38666"/>
                  </a:lnTo>
                  <a:lnTo>
                    <a:pt x="1309" y="796"/>
                  </a:lnTo>
                  <a:cubicBezTo>
                    <a:pt x="988" y="735"/>
                    <a:pt x="677" y="558"/>
                    <a:pt x="430" y="367"/>
                  </a:cubicBezTo>
                  <a:cubicBezTo>
                    <a:pt x="314" y="279"/>
                    <a:pt x="220" y="168"/>
                    <a:pt x="101" y="80"/>
                  </a:cubicBezTo>
                  <a:cubicBezTo>
                    <a:pt x="65" y="56"/>
                    <a:pt x="30" y="2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041;p49"/>
            <p:cNvSpPr/>
            <p:nvPr/>
          </p:nvSpPr>
          <p:spPr>
            <a:xfrm>
              <a:off x="2410088" y="1215781"/>
              <a:ext cx="161358" cy="100823"/>
            </a:xfrm>
            <a:custGeom>
              <a:avLst/>
              <a:gdLst/>
              <a:ahLst/>
              <a:cxnLst/>
              <a:rect l="l" t="t" r="r" b="b"/>
              <a:pathLst>
                <a:path w="2375" h="1484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292"/>
                    <a:pt x="60" y="586"/>
                    <a:pt x="47" y="881"/>
                  </a:cubicBezTo>
                  <a:cubicBezTo>
                    <a:pt x="854" y="917"/>
                    <a:pt x="1664" y="1149"/>
                    <a:pt x="2374" y="1484"/>
                  </a:cubicBezTo>
                  <a:cubicBezTo>
                    <a:pt x="1655" y="883"/>
                    <a:pt x="854" y="38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042;p49"/>
            <p:cNvSpPr/>
            <p:nvPr/>
          </p:nvSpPr>
          <p:spPr>
            <a:xfrm>
              <a:off x="1751402" y="923297"/>
              <a:ext cx="678177" cy="621923"/>
            </a:xfrm>
            <a:custGeom>
              <a:avLst/>
              <a:gdLst/>
              <a:ahLst/>
              <a:cxnLst/>
              <a:rect l="l" t="t" r="r" b="b"/>
              <a:pathLst>
                <a:path w="9982" h="9154" extrusionOk="0">
                  <a:moveTo>
                    <a:pt x="4512" y="1"/>
                  </a:moveTo>
                  <a:cubicBezTo>
                    <a:pt x="2851" y="1"/>
                    <a:pt x="1251" y="787"/>
                    <a:pt x="449" y="2556"/>
                  </a:cubicBezTo>
                  <a:cubicBezTo>
                    <a:pt x="92" y="3333"/>
                    <a:pt x="1" y="4145"/>
                    <a:pt x="120" y="4932"/>
                  </a:cubicBezTo>
                  <a:cubicBezTo>
                    <a:pt x="285" y="6031"/>
                    <a:pt x="858" y="7070"/>
                    <a:pt x="1687" y="7856"/>
                  </a:cubicBezTo>
                  <a:cubicBezTo>
                    <a:pt x="2622" y="8746"/>
                    <a:pt x="3872" y="9154"/>
                    <a:pt x="5140" y="9154"/>
                  </a:cubicBezTo>
                  <a:cubicBezTo>
                    <a:pt x="6046" y="9154"/>
                    <a:pt x="6962" y="8946"/>
                    <a:pt x="7780" y="8557"/>
                  </a:cubicBezTo>
                  <a:cubicBezTo>
                    <a:pt x="8775" y="8085"/>
                    <a:pt x="9338" y="7511"/>
                    <a:pt x="9658" y="6473"/>
                  </a:cubicBezTo>
                  <a:cubicBezTo>
                    <a:pt x="9981" y="5436"/>
                    <a:pt x="9950" y="4285"/>
                    <a:pt x="9556" y="3270"/>
                  </a:cubicBezTo>
                  <a:cubicBezTo>
                    <a:pt x="9504" y="3132"/>
                    <a:pt x="9440" y="2994"/>
                    <a:pt x="9370" y="2861"/>
                  </a:cubicBezTo>
                  <a:cubicBezTo>
                    <a:pt x="9247" y="2623"/>
                    <a:pt x="9106" y="2398"/>
                    <a:pt x="8950" y="2187"/>
                  </a:cubicBezTo>
                  <a:lnTo>
                    <a:pt x="8950" y="2186"/>
                  </a:lnTo>
                  <a:cubicBezTo>
                    <a:pt x="7911" y="796"/>
                    <a:pt x="6181" y="1"/>
                    <a:pt x="4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043;p49"/>
            <p:cNvSpPr/>
            <p:nvPr/>
          </p:nvSpPr>
          <p:spPr>
            <a:xfrm>
              <a:off x="1759487" y="1071883"/>
              <a:ext cx="670092" cy="473338"/>
            </a:xfrm>
            <a:custGeom>
              <a:avLst/>
              <a:gdLst/>
              <a:ahLst/>
              <a:cxnLst/>
              <a:rect l="l" t="t" r="r" b="b"/>
              <a:pathLst>
                <a:path w="9863" h="6967" extrusionOk="0">
                  <a:moveTo>
                    <a:pt x="8831" y="0"/>
                  </a:moveTo>
                  <a:cubicBezTo>
                    <a:pt x="8905" y="127"/>
                    <a:pt x="8970" y="250"/>
                    <a:pt x="9022" y="376"/>
                  </a:cubicBezTo>
                  <a:cubicBezTo>
                    <a:pt x="9502" y="1512"/>
                    <a:pt x="9660" y="2834"/>
                    <a:pt x="9195" y="3976"/>
                  </a:cubicBezTo>
                  <a:cubicBezTo>
                    <a:pt x="8564" y="5531"/>
                    <a:pt x="6874" y="6363"/>
                    <a:pt x="5178" y="6363"/>
                  </a:cubicBezTo>
                  <a:cubicBezTo>
                    <a:pt x="4475" y="6363"/>
                    <a:pt x="3771" y="6221"/>
                    <a:pt x="3141" y="5928"/>
                  </a:cubicBezTo>
                  <a:cubicBezTo>
                    <a:pt x="1754" y="5286"/>
                    <a:pt x="713" y="4113"/>
                    <a:pt x="1" y="2745"/>
                  </a:cubicBezTo>
                  <a:lnTo>
                    <a:pt x="1" y="2745"/>
                  </a:lnTo>
                  <a:cubicBezTo>
                    <a:pt x="166" y="3844"/>
                    <a:pt x="739" y="4883"/>
                    <a:pt x="1568" y="5669"/>
                  </a:cubicBezTo>
                  <a:cubicBezTo>
                    <a:pt x="2503" y="6559"/>
                    <a:pt x="3753" y="6967"/>
                    <a:pt x="5021" y="6967"/>
                  </a:cubicBezTo>
                  <a:cubicBezTo>
                    <a:pt x="5927" y="6967"/>
                    <a:pt x="6843" y="6759"/>
                    <a:pt x="7661" y="6370"/>
                  </a:cubicBezTo>
                  <a:cubicBezTo>
                    <a:pt x="8656" y="5898"/>
                    <a:pt x="9219" y="5324"/>
                    <a:pt x="9539" y="4286"/>
                  </a:cubicBezTo>
                  <a:cubicBezTo>
                    <a:pt x="9862" y="3249"/>
                    <a:pt x="9831" y="2098"/>
                    <a:pt x="9437" y="1083"/>
                  </a:cubicBezTo>
                  <a:cubicBezTo>
                    <a:pt x="9385" y="945"/>
                    <a:pt x="9321" y="807"/>
                    <a:pt x="9251" y="674"/>
                  </a:cubicBezTo>
                  <a:cubicBezTo>
                    <a:pt x="9128" y="436"/>
                    <a:pt x="8987" y="211"/>
                    <a:pt x="8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044;p49"/>
            <p:cNvSpPr/>
            <p:nvPr/>
          </p:nvSpPr>
          <p:spPr>
            <a:xfrm>
              <a:off x="1840337" y="1106397"/>
              <a:ext cx="168831" cy="169510"/>
            </a:xfrm>
            <a:custGeom>
              <a:avLst/>
              <a:gdLst/>
              <a:ahLst/>
              <a:cxnLst/>
              <a:rect l="l" t="t" r="r" b="b"/>
              <a:pathLst>
                <a:path w="2485" h="2495" extrusionOk="0">
                  <a:moveTo>
                    <a:pt x="966" y="0"/>
                  </a:moveTo>
                  <a:cubicBezTo>
                    <a:pt x="316" y="0"/>
                    <a:pt x="1" y="823"/>
                    <a:pt x="133" y="1421"/>
                  </a:cubicBezTo>
                  <a:cubicBezTo>
                    <a:pt x="267" y="2006"/>
                    <a:pt x="817" y="2469"/>
                    <a:pt x="1416" y="2493"/>
                  </a:cubicBezTo>
                  <a:cubicBezTo>
                    <a:pt x="1434" y="2494"/>
                    <a:pt x="1453" y="2495"/>
                    <a:pt x="1472" y="2495"/>
                  </a:cubicBezTo>
                  <a:cubicBezTo>
                    <a:pt x="1806" y="2495"/>
                    <a:pt x="2151" y="2353"/>
                    <a:pt x="2327" y="2073"/>
                  </a:cubicBezTo>
                  <a:cubicBezTo>
                    <a:pt x="2479" y="1831"/>
                    <a:pt x="2485" y="1521"/>
                    <a:pt x="2414" y="1244"/>
                  </a:cubicBezTo>
                  <a:cubicBezTo>
                    <a:pt x="2262" y="660"/>
                    <a:pt x="1648" y="47"/>
                    <a:pt x="1020" y="2"/>
                  </a:cubicBezTo>
                  <a:cubicBezTo>
                    <a:pt x="1002" y="1"/>
                    <a:pt x="984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045;p49"/>
            <p:cNvSpPr/>
            <p:nvPr/>
          </p:nvSpPr>
          <p:spPr>
            <a:xfrm>
              <a:off x="2187582" y="1106397"/>
              <a:ext cx="169103" cy="169510"/>
            </a:xfrm>
            <a:custGeom>
              <a:avLst/>
              <a:gdLst/>
              <a:ahLst/>
              <a:cxnLst/>
              <a:rect l="l" t="t" r="r" b="b"/>
              <a:pathLst>
                <a:path w="2489" h="2495" extrusionOk="0">
                  <a:moveTo>
                    <a:pt x="1522" y="0"/>
                  </a:moveTo>
                  <a:cubicBezTo>
                    <a:pt x="1504" y="0"/>
                    <a:pt x="1486" y="1"/>
                    <a:pt x="1468" y="2"/>
                  </a:cubicBezTo>
                  <a:cubicBezTo>
                    <a:pt x="838" y="47"/>
                    <a:pt x="224" y="660"/>
                    <a:pt x="73" y="1244"/>
                  </a:cubicBezTo>
                  <a:cubicBezTo>
                    <a:pt x="1" y="1521"/>
                    <a:pt x="8" y="1831"/>
                    <a:pt x="159" y="2073"/>
                  </a:cubicBezTo>
                  <a:cubicBezTo>
                    <a:pt x="335" y="2353"/>
                    <a:pt x="680" y="2495"/>
                    <a:pt x="1014" y="2495"/>
                  </a:cubicBezTo>
                  <a:cubicBezTo>
                    <a:pt x="1033" y="2495"/>
                    <a:pt x="1051" y="2494"/>
                    <a:pt x="1070" y="2493"/>
                  </a:cubicBezTo>
                  <a:cubicBezTo>
                    <a:pt x="1669" y="2469"/>
                    <a:pt x="2221" y="2006"/>
                    <a:pt x="2353" y="1421"/>
                  </a:cubicBezTo>
                  <a:cubicBezTo>
                    <a:pt x="2489" y="823"/>
                    <a:pt x="2173" y="0"/>
                    <a:pt x="1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046;p49"/>
            <p:cNvSpPr/>
            <p:nvPr/>
          </p:nvSpPr>
          <p:spPr>
            <a:xfrm>
              <a:off x="1817509" y="1259196"/>
              <a:ext cx="559418" cy="60874"/>
            </a:xfrm>
            <a:custGeom>
              <a:avLst/>
              <a:gdLst/>
              <a:ahLst/>
              <a:cxnLst/>
              <a:rect l="l" t="t" r="r" b="b"/>
              <a:pathLst>
                <a:path w="8234" h="896" extrusionOk="0">
                  <a:moveTo>
                    <a:pt x="702" y="1"/>
                  </a:moveTo>
                  <a:cubicBezTo>
                    <a:pt x="337" y="1"/>
                    <a:pt x="63" y="104"/>
                    <a:pt x="36" y="272"/>
                  </a:cubicBezTo>
                  <a:cubicBezTo>
                    <a:pt x="0" y="488"/>
                    <a:pt x="396" y="733"/>
                    <a:pt x="919" y="817"/>
                  </a:cubicBezTo>
                  <a:cubicBezTo>
                    <a:pt x="1038" y="836"/>
                    <a:pt x="1153" y="845"/>
                    <a:pt x="1261" y="845"/>
                  </a:cubicBezTo>
                  <a:cubicBezTo>
                    <a:pt x="1625" y="845"/>
                    <a:pt x="1901" y="741"/>
                    <a:pt x="1926" y="573"/>
                  </a:cubicBezTo>
                  <a:cubicBezTo>
                    <a:pt x="1962" y="356"/>
                    <a:pt x="1568" y="112"/>
                    <a:pt x="1043" y="29"/>
                  </a:cubicBezTo>
                  <a:cubicBezTo>
                    <a:pt x="924" y="10"/>
                    <a:pt x="809" y="1"/>
                    <a:pt x="702" y="1"/>
                  </a:cubicBezTo>
                  <a:close/>
                  <a:moveTo>
                    <a:pt x="7533" y="52"/>
                  </a:moveTo>
                  <a:cubicBezTo>
                    <a:pt x="7425" y="52"/>
                    <a:pt x="7309" y="62"/>
                    <a:pt x="7188" y="81"/>
                  </a:cubicBezTo>
                  <a:cubicBezTo>
                    <a:pt x="6666" y="164"/>
                    <a:pt x="6272" y="408"/>
                    <a:pt x="6305" y="624"/>
                  </a:cubicBezTo>
                  <a:cubicBezTo>
                    <a:pt x="6332" y="792"/>
                    <a:pt x="6608" y="895"/>
                    <a:pt x="6973" y="895"/>
                  </a:cubicBezTo>
                  <a:cubicBezTo>
                    <a:pt x="7080" y="895"/>
                    <a:pt x="7196" y="886"/>
                    <a:pt x="7315" y="867"/>
                  </a:cubicBezTo>
                  <a:cubicBezTo>
                    <a:pt x="7837" y="784"/>
                    <a:pt x="8233" y="540"/>
                    <a:pt x="8198" y="324"/>
                  </a:cubicBezTo>
                  <a:cubicBezTo>
                    <a:pt x="8171" y="155"/>
                    <a:pt x="7897" y="52"/>
                    <a:pt x="753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047;p49"/>
            <p:cNvSpPr/>
            <p:nvPr/>
          </p:nvSpPr>
          <p:spPr>
            <a:xfrm>
              <a:off x="2016167" y="1286780"/>
              <a:ext cx="172907" cy="72288"/>
            </a:xfrm>
            <a:custGeom>
              <a:avLst/>
              <a:gdLst/>
              <a:ahLst/>
              <a:cxnLst/>
              <a:rect l="l" t="t" r="r" b="b"/>
              <a:pathLst>
                <a:path w="2545" h="1064" extrusionOk="0">
                  <a:moveTo>
                    <a:pt x="239" y="0"/>
                  </a:moveTo>
                  <a:lnTo>
                    <a:pt x="1" y="61"/>
                  </a:lnTo>
                  <a:cubicBezTo>
                    <a:pt x="144" y="601"/>
                    <a:pt x="652" y="1023"/>
                    <a:pt x="1209" y="1062"/>
                  </a:cubicBezTo>
                  <a:cubicBezTo>
                    <a:pt x="1237" y="1064"/>
                    <a:pt x="1267" y="1064"/>
                    <a:pt x="1295" y="1064"/>
                  </a:cubicBezTo>
                  <a:cubicBezTo>
                    <a:pt x="1821" y="1064"/>
                    <a:pt x="2338" y="727"/>
                    <a:pt x="2544" y="244"/>
                  </a:cubicBezTo>
                  <a:lnTo>
                    <a:pt x="2318" y="145"/>
                  </a:lnTo>
                  <a:cubicBezTo>
                    <a:pt x="2149" y="544"/>
                    <a:pt x="1727" y="817"/>
                    <a:pt x="1298" y="817"/>
                  </a:cubicBezTo>
                  <a:cubicBezTo>
                    <a:pt x="1273" y="817"/>
                    <a:pt x="1249" y="816"/>
                    <a:pt x="1224" y="814"/>
                  </a:cubicBezTo>
                  <a:cubicBezTo>
                    <a:pt x="773" y="783"/>
                    <a:pt x="356" y="441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048;p49"/>
            <p:cNvSpPr/>
            <p:nvPr/>
          </p:nvSpPr>
          <p:spPr>
            <a:xfrm>
              <a:off x="1302450" y="429775"/>
              <a:ext cx="1567104" cy="4095355"/>
            </a:xfrm>
            <a:custGeom>
              <a:avLst/>
              <a:gdLst/>
              <a:ahLst/>
              <a:cxnLst/>
              <a:rect l="l" t="t" r="r" b="b"/>
              <a:pathLst>
                <a:path w="23066" h="60279" extrusionOk="0">
                  <a:moveTo>
                    <a:pt x="12115" y="249"/>
                  </a:moveTo>
                  <a:cubicBezTo>
                    <a:pt x="13327" y="249"/>
                    <a:pt x="14441" y="1254"/>
                    <a:pt x="14866" y="2360"/>
                  </a:cubicBezTo>
                  <a:cubicBezTo>
                    <a:pt x="15002" y="2715"/>
                    <a:pt x="15083" y="3082"/>
                    <a:pt x="15130" y="3453"/>
                  </a:cubicBezTo>
                  <a:cubicBezTo>
                    <a:pt x="15033" y="3515"/>
                    <a:pt x="14940" y="3574"/>
                    <a:pt x="14857" y="3634"/>
                  </a:cubicBezTo>
                  <a:cubicBezTo>
                    <a:pt x="14598" y="3810"/>
                    <a:pt x="14340" y="4007"/>
                    <a:pt x="14081" y="4223"/>
                  </a:cubicBezTo>
                  <a:cubicBezTo>
                    <a:pt x="13187" y="4976"/>
                    <a:pt x="12434" y="5865"/>
                    <a:pt x="11841" y="6863"/>
                  </a:cubicBezTo>
                  <a:cubicBezTo>
                    <a:pt x="11793" y="6947"/>
                    <a:pt x="11748" y="7029"/>
                    <a:pt x="11707" y="7111"/>
                  </a:cubicBezTo>
                  <a:cubicBezTo>
                    <a:pt x="11701" y="7049"/>
                    <a:pt x="11698" y="6990"/>
                    <a:pt x="11690" y="6928"/>
                  </a:cubicBezTo>
                  <a:cubicBezTo>
                    <a:pt x="11687" y="6893"/>
                    <a:pt x="11679" y="6861"/>
                    <a:pt x="11674" y="6826"/>
                  </a:cubicBezTo>
                  <a:lnTo>
                    <a:pt x="12683" y="3005"/>
                  </a:lnTo>
                  <a:lnTo>
                    <a:pt x="12443" y="2942"/>
                  </a:lnTo>
                  <a:lnTo>
                    <a:pt x="11562" y="6283"/>
                  </a:lnTo>
                  <a:cubicBezTo>
                    <a:pt x="11475" y="5950"/>
                    <a:pt x="11356" y="5627"/>
                    <a:pt x="11199" y="5322"/>
                  </a:cubicBezTo>
                  <a:cubicBezTo>
                    <a:pt x="10740" y="4428"/>
                    <a:pt x="10179" y="3470"/>
                    <a:pt x="9413" y="2719"/>
                  </a:cubicBezTo>
                  <a:cubicBezTo>
                    <a:pt x="9708" y="1890"/>
                    <a:pt x="10340" y="646"/>
                    <a:pt x="11547" y="324"/>
                  </a:cubicBezTo>
                  <a:cubicBezTo>
                    <a:pt x="11737" y="273"/>
                    <a:pt x="11927" y="249"/>
                    <a:pt x="12115" y="249"/>
                  </a:cubicBezTo>
                  <a:close/>
                  <a:moveTo>
                    <a:pt x="17558" y="2905"/>
                  </a:moveTo>
                  <a:cubicBezTo>
                    <a:pt x="17898" y="2905"/>
                    <a:pt x="18242" y="2968"/>
                    <a:pt x="18571" y="3122"/>
                  </a:cubicBezTo>
                  <a:cubicBezTo>
                    <a:pt x="19906" y="3740"/>
                    <a:pt x="20250" y="5521"/>
                    <a:pt x="19806" y="6817"/>
                  </a:cubicBezTo>
                  <a:cubicBezTo>
                    <a:pt x="19683" y="7178"/>
                    <a:pt x="19509" y="7512"/>
                    <a:pt x="19306" y="7825"/>
                  </a:cubicBezTo>
                  <a:cubicBezTo>
                    <a:pt x="19192" y="7810"/>
                    <a:pt x="19081" y="7795"/>
                    <a:pt x="18981" y="7786"/>
                  </a:cubicBezTo>
                  <a:cubicBezTo>
                    <a:pt x="18672" y="7758"/>
                    <a:pt x="18345" y="7743"/>
                    <a:pt x="18010" y="7743"/>
                  </a:cubicBezTo>
                  <a:cubicBezTo>
                    <a:pt x="16857" y="7745"/>
                    <a:pt x="15723" y="7938"/>
                    <a:pt x="14641" y="8310"/>
                  </a:cubicBezTo>
                  <a:cubicBezTo>
                    <a:pt x="14591" y="8269"/>
                    <a:pt x="14537" y="8230"/>
                    <a:pt x="14483" y="8193"/>
                  </a:cubicBezTo>
                  <a:lnTo>
                    <a:pt x="17718" y="5911"/>
                  </a:lnTo>
                  <a:lnTo>
                    <a:pt x="17577" y="5709"/>
                  </a:lnTo>
                  <a:lnTo>
                    <a:pt x="14265" y="8046"/>
                  </a:lnTo>
                  <a:cubicBezTo>
                    <a:pt x="13576" y="7603"/>
                    <a:pt x="12785" y="7300"/>
                    <a:pt x="11958" y="7178"/>
                  </a:cubicBezTo>
                  <a:cubicBezTo>
                    <a:pt x="11990" y="7116"/>
                    <a:pt x="12023" y="7057"/>
                    <a:pt x="12057" y="6995"/>
                  </a:cubicBezTo>
                  <a:cubicBezTo>
                    <a:pt x="12637" y="6023"/>
                    <a:pt x="13373" y="5155"/>
                    <a:pt x="14245" y="4418"/>
                  </a:cubicBezTo>
                  <a:cubicBezTo>
                    <a:pt x="14492" y="4212"/>
                    <a:pt x="14747" y="4019"/>
                    <a:pt x="14998" y="3844"/>
                  </a:cubicBezTo>
                  <a:cubicBezTo>
                    <a:pt x="15468" y="3517"/>
                    <a:pt x="16496" y="2905"/>
                    <a:pt x="17558" y="2905"/>
                  </a:cubicBezTo>
                  <a:close/>
                  <a:moveTo>
                    <a:pt x="6511" y="1692"/>
                  </a:moveTo>
                  <a:cubicBezTo>
                    <a:pt x="7110" y="1692"/>
                    <a:pt x="7718" y="1848"/>
                    <a:pt x="8219" y="2124"/>
                  </a:cubicBezTo>
                  <a:cubicBezTo>
                    <a:pt x="9520" y="2847"/>
                    <a:pt x="10344" y="4205"/>
                    <a:pt x="10980" y="5439"/>
                  </a:cubicBezTo>
                  <a:cubicBezTo>
                    <a:pt x="11222" y="5908"/>
                    <a:pt x="11376" y="6423"/>
                    <a:pt x="11447" y="6962"/>
                  </a:cubicBezTo>
                  <a:cubicBezTo>
                    <a:pt x="11454" y="7014"/>
                    <a:pt x="11458" y="7068"/>
                    <a:pt x="11463" y="7122"/>
                  </a:cubicBezTo>
                  <a:cubicBezTo>
                    <a:pt x="11352" y="7115"/>
                    <a:pt x="11239" y="7110"/>
                    <a:pt x="11127" y="7110"/>
                  </a:cubicBezTo>
                  <a:cubicBezTo>
                    <a:pt x="11085" y="7110"/>
                    <a:pt x="11042" y="7111"/>
                    <a:pt x="11000" y="7112"/>
                  </a:cubicBezTo>
                  <a:cubicBezTo>
                    <a:pt x="10147" y="7135"/>
                    <a:pt x="9375" y="7356"/>
                    <a:pt x="8715" y="7746"/>
                  </a:cubicBezTo>
                  <a:lnTo>
                    <a:pt x="6962" y="4026"/>
                  </a:lnTo>
                  <a:lnTo>
                    <a:pt x="6739" y="4130"/>
                  </a:lnTo>
                  <a:lnTo>
                    <a:pt x="8505" y="7878"/>
                  </a:lnTo>
                  <a:cubicBezTo>
                    <a:pt x="7853" y="8321"/>
                    <a:pt x="7328" y="8942"/>
                    <a:pt x="6971" y="9717"/>
                  </a:cubicBezTo>
                  <a:cubicBezTo>
                    <a:pt x="6148" y="8992"/>
                    <a:pt x="5447" y="8143"/>
                    <a:pt x="4889" y="7185"/>
                  </a:cubicBezTo>
                  <a:cubicBezTo>
                    <a:pt x="4729" y="6902"/>
                    <a:pt x="4582" y="6620"/>
                    <a:pt x="4456" y="6343"/>
                  </a:cubicBezTo>
                  <a:cubicBezTo>
                    <a:pt x="4138" y="5660"/>
                    <a:pt x="3500" y="3931"/>
                    <a:pt x="4365" y="2699"/>
                  </a:cubicBezTo>
                  <a:cubicBezTo>
                    <a:pt x="4854" y="1996"/>
                    <a:pt x="5674" y="1692"/>
                    <a:pt x="6511" y="1692"/>
                  </a:cubicBezTo>
                  <a:close/>
                  <a:moveTo>
                    <a:pt x="3828" y="6141"/>
                  </a:moveTo>
                  <a:cubicBezTo>
                    <a:pt x="3917" y="6141"/>
                    <a:pt x="4006" y="6143"/>
                    <a:pt x="4095" y="6148"/>
                  </a:cubicBezTo>
                  <a:cubicBezTo>
                    <a:pt x="4140" y="6255"/>
                    <a:pt x="4181" y="6358"/>
                    <a:pt x="4225" y="6451"/>
                  </a:cubicBezTo>
                  <a:cubicBezTo>
                    <a:pt x="4355" y="6733"/>
                    <a:pt x="4506" y="7023"/>
                    <a:pt x="4671" y="7313"/>
                  </a:cubicBezTo>
                  <a:cubicBezTo>
                    <a:pt x="5255" y="8317"/>
                    <a:pt x="5992" y="9208"/>
                    <a:pt x="6865" y="9963"/>
                  </a:cubicBezTo>
                  <a:cubicBezTo>
                    <a:pt x="6845" y="10019"/>
                    <a:pt x="6823" y="10078"/>
                    <a:pt x="6806" y="10134"/>
                  </a:cubicBezTo>
                  <a:lnTo>
                    <a:pt x="3232" y="8483"/>
                  </a:lnTo>
                  <a:lnTo>
                    <a:pt x="3128" y="8708"/>
                  </a:lnTo>
                  <a:lnTo>
                    <a:pt x="6733" y="10374"/>
                  </a:lnTo>
                  <a:cubicBezTo>
                    <a:pt x="6516" y="11169"/>
                    <a:pt x="6540" y="12021"/>
                    <a:pt x="6780" y="12837"/>
                  </a:cubicBezTo>
                  <a:cubicBezTo>
                    <a:pt x="5722" y="12802"/>
                    <a:pt x="4679" y="12601"/>
                    <a:pt x="3675" y="12239"/>
                  </a:cubicBezTo>
                  <a:cubicBezTo>
                    <a:pt x="3370" y="12127"/>
                    <a:pt x="3078" y="12004"/>
                    <a:pt x="2801" y="11874"/>
                  </a:cubicBezTo>
                  <a:cubicBezTo>
                    <a:pt x="2121" y="11547"/>
                    <a:pt x="522" y="10630"/>
                    <a:pt x="388" y="9134"/>
                  </a:cubicBezTo>
                  <a:cubicBezTo>
                    <a:pt x="258" y="7670"/>
                    <a:pt x="1628" y="6480"/>
                    <a:pt x="2970" y="6220"/>
                  </a:cubicBezTo>
                  <a:cubicBezTo>
                    <a:pt x="3255" y="6165"/>
                    <a:pt x="3542" y="6141"/>
                    <a:pt x="3828" y="6141"/>
                  </a:cubicBezTo>
                  <a:close/>
                  <a:moveTo>
                    <a:pt x="18010" y="7988"/>
                  </a:moveTo>
                  <a:cubicBezTo>
                    <a:pt x="18335" y="7990"/>
                    <a:pt x="18653" y="8005"/>
                    <a:pt x="18956" y="8033"/>
                  </a:cubicBezTo>
                  <a:cubicBezTo>
                    <a:pt x="19706" y="8105"/>
                    <a:pt x="21524" y="8418"/>
                    <a:pt x="22158" y="9781"/>
                  </a:cubicBezTo>
                  <a:cubicBezTo>
                    <a:pt x="22783" y="11112"/>
                    <a:pt x="21903" y="12698"/>
                    <a:pt x="20728" y="13404"/>
                  </a:cubicBezTo>
                  <a:cubicBezTo>
                    <a:pt x="20403" y="13599"/>
                    <a:pt x="20055" y="13745"/>
                    <a:pt x="19696" y="13856"/>
                  </a:cubicBezTo>
                  <a:cubicBezTo>
                    <a:pt x="19618" y="13771"/>
                    <a:pt x="19544" y="13689"/>
                    <a:pt x="19471" y="13614"/>
                  </a:cubicBezTo>
                  <a:cubicBezTo>
                    <a:pt x="19250" y="13391"/>
                    <a:pt x="19012" y="13172"/>
                    <a:pt x="18757" y="12958"/>
                  </a:cubicBezTo>
                  <a:lnTo>
                    <a:pt x="18746" y="12949"/>
                  </a:lnTo>
                  <a:cubicBezTo>
                    <a:pt x="18083" y="12393"/>
                    <a:pt x="17354" y="11932"/>
                    <a:pt x="16580" y="11560"/>
                  </a:cubicBezTo>
                  <a:cubicBezTo>
                    <a:pt x="16560" y="11406"/>
                    <a:pt x="16530" y="11249"/>
                    <a:pt x="16495" y="11095"/>
                  </a:cubicBezTo>
                  <a:lnTo>
                    <a:pt x="16495" y="11095"/>
                  </a:lnTo>
                  <a:lnTo>
                    <a:pt x="19711" y="11365"/>
                  </a:lnTo>
                  <a:lnTo>
                    <a:pt x="19732" y="11119"/>
                  </a:lnTo>
                  <a:lnTo>
                    <a:pt x="16428" y="10842"/>
                  </a:lnTo>
                  <a:cubicBezTo>
                    <a:pt x="16391" y="10712"/>
                    <a:pt x="16346" y="10584"/>
                    <a:pt x="16298" y="10459"/>
                  </a:cubicBezTo>
                  <a:cubicBezTo>
                    <a:pt x="16244" y="10320"/>
                    <a:pt x="16179" y="10178"/>
                    <a:pt x="16106" y="10039"/>
                  </a:cubicBezTo>
                  <a:cubicBezTo>
                    <a:pt x="15801" y="9450"/>
                    <a:pt x="15377" y="8927"/>
                    <a:pt x="14868" y="8496"/>
                  </a:cubicBezTo>
                  <a:cubicBezTo>
                    <a:pt x="15879" y="8163"/>
                    <a:pt x="16933" y="7990"/>
                    <a:pt x="18010" y="7988"/>
                  </a:cubicBezTo>
                  <a:close/>
                  <a:moveTo>
                    <a:pt x="11140" y="7356"/>
                  </a:moveTo>
                  <a:cubicBezTo>
                    <a:pt x="13120" y="7356"/>
                    <a:pt x="15017" y="8464"/>
                    <a:pt x="15885" y="10147"/>
                  </a:cubicBezTo>
                  <a:cubicBezTo>
                    <a:pt x="15954" y="10281"/>
                    <a:pt x="16013" y="10413"/>
                    <a:pt x="16065" y="10545"/>
                  </a:cubicBezTo>
                  <a:cubicBezTo>
                    <a:pt x="16450" y="11532"/>
                    <a:pt x="16485" y="12644"/>
                    <a:pt x="16167" y="13670"/>
                  </a:cubicBezTo>
                  <a:cubicBezTo>
                    <a:pt x="15866" y="14637"/>
                    <a:pt x="15359" y="15200"/>
                    <a:pt x="14355" y="15676"/>
                  </a:cubicBezTo>
                  <a:cubicBezTo>
                    <a:pt x="13515" y="16075"/>
                    <a:pt x="12627" y="16270"/>
                    <a:pt x="11770" y="16270"/>
                  </a:cubicBezTo>
                  <a:cubicBezTo>
                    <a:pt x="10491" y="16270"/>
                    <a:pt x="9280" y="15836"/>
                    <a:pt x="8399" y="14998"/>
                  </a:cubicBezTo>
                  <a:cubicBezTo>
                    <a:pt x="6914" y="13585"/>
                    <a:pt x="6427" y="11512"/>
                    <a:pt x="7183" y="9838"/>
                  </a:cubicBezTo>
                  <a:cubicBezTo>
                    <a:pt x="7879" y="8306"/>
                    <a:pt x="9271" y="7404"/>
                    <a:pt x="11002" y="7358"/>
                  </a:cubicBezTo>
                  <a:cubicBezTo>
                    <a:pt x="11049" y="7356"/>
                    <a:pt x="11093" y="7356"/>
                    <a:pt x="11140" y="7356"/>
                  </a:cubicBezTo>
                  <a:close/>
                  <a:moveTo>
                    <a:pt x="2405" y="11950"/>
                  </a:moveTo>
                  <a:cubicBezTo>
                    <a:pt x="2505" y="12004"/>
                    <a:pt x="2604" y="12053"/>
                    <a:pt x="2693" y="12097"/>
                  </a:cubicBezTo>
                  <a:cubicBezTo>
                    <a:pt x="2978" y="12233"/>
                    <a:pt x="3277" y="12357"/>
                    <a:pt x="3591" y="12471"/>
                  </a:cubicBezTo>
                  <a:cubicBezTo>
                    <a:pt x="4645" y="12852"/>
                    <a:pt x="5746" y="13060"/>
                    <a:pt x="6858" y="13088"/>
                  </a:cubicBezTo>
                  <a:cubicBezTo>
                    <a:pt x="6882" y="13155"/>
                    <a:pt x="6908" y="13222"/>
                    <a:pt x="6936" y="13289"/>
                  </a:cubicBezTo>
                  <a:lnTo>
                    <a:pt x="3238" y="14297"/>
                  </a:lnTo>
                  <a:lnTo>
                    <a:pt x="3303" y="14535"/>
                  </a:lnTo>
                  <a:lnTo>
                    <a:pt x="7033" y="13520"/>
                  </a:lnTo>
                  <a:cubicBezTo>
                    <a:pt x="7310" y="14124"/>
                    <a:pt x="7710" y="14691"/>
                    <a:pt x="8225" y="15182"/>
                  </a:cubicBezTo>
                  <a:cubicBezTo>
                    <a:pt x="8336" y="15288"/>
                    <a:pt x="8455" y="15388"/>
                    <a:pt x="8576" y="15481"/>
                  </a:cubicBezTo>
                  <a:cubicBezTo>
                    <a:pt x="7788" y="16072"/>
                    <a:pt x="6921" y="16546"/>
                    <a:pt x="5990" y="16887"/>
                  </a:cubicBezTo>
                  <a:cubicBezTo>
                    <a:pt x="5687" y="16996"/>
                    <a:pt x="5384" y="17091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7"/>
                  </a:cubicBezTo>
                  <a:cubicBezTo>
                    <a:pt x="440" y="15581"/>
                    <a:pt x="722" y="13789"/>
                    <a:pt x="1585" y="12726"/>
                  </a:cubicBezTo>
                  <a:cubicBezTo>
                    <a:pt x="1825" y="12430"/>
                    <a:pt x="2106" y="12177"/>
                    <a:pt x="2405" y="11950"/>
                  </a:cubicBezTo>
                  <a:close/>
                  <a:moveTo>
                    <a:pt x="16616" y="11859"/>
                  </a:moveTo>
                  <a:lnTo>
                    <a:pt x="16616" y="11859"/>
                  </a:lnTo>
                  <a:cubicBezTo>
                    <a:pt x="17322" y="12209"/>
                    <a:pt x="17986" y="12636"/>
                    <a:pt x="18598" y="13146"/>
                  </a:cubicBezTo>
                  <a:lnTo>
                    <a:pt x="18607" y="13151"/>
                  </a:lnTo>
                  <a:cubicBezTo>
                    <a:pt x="18850" y="13360"/>
                    <a:pt x="19083" y="13573"/>
                    <a:pt x="19295" y="13787"/>
                  </a:cubicBezTo>
                  <a:cubicBezTo>
                    <a:pt x="19825" y="14326"/>
                    <a:pt x="21015" y="15734"/>
                    <a:pt x="20624" y="17188"/>
                  </a:cubicBezTo>
                  <a:cubicBezTo>
                    <a:pt x="20295" y="18430"/>
                    <a:pt x="18955" y="19083"/>
                    <a:pt x="17719" y="19083"/>
                  </a:cubicBezTo>
                  <a:cubicBezTo>
                    <a:pt x="17543" y="19083"/>
                    <a:pt x="17370" y="19070"/>
                    <a:pt x="17201" y="19043"/>
                  </a:cubicBezTo>
                  <a:cubicBezTo>
                    <a:pt x="16824" y="18984"/>
                    <a:pt x="16467" y="18872"/>
                    <a:pt x="16119" y="18726"/>
                  </a:cubicBezTo>
                  <a:cubicBezTo>
                    <a:pt x="16115" y="18610"/>
                    <a:pt x="16110" y="18499"/>
                    <a:pt x="16101" y="18398"/>
                  </a:cubicBezTo>
                  <a:cubicBezTo>
                    <a:pt x="16076" y="18086"/>
                    <a:pt x="16034" y="17762"/>
                    <a:pt x="15976" y="17433"/>
                  </a:cubicBezTo>
                  <a:cubicBezTo>
                    <a:pt x="15848" y="16712"/>
                    <a:pt x="15639" y="16015"/>
                    <a:pt x="15364" y="15343"/>
                  </a:cubicBezTo>
                  <a:cubicBezTo>
                    <a:pt x="15528" y="15211"/>
                    <a:pt x="15671" y="15068"/>
                    <a:pt x="15799" y="14912"/>
                  </a:cubicBezTo>
                  <a:lnTo>
                    <a:pt x="17731" y="16827"/>
                  </a:lnTo>
                  <a:lnTo>
                    <a:pt x="17904" y="16651"/>
                  </a:lnTo>
                  <a:lnTo>
                    <a:pt x="15950" y="14709"/>
                  </a:lnTo>
                  <a:cubicBezTo>
                    <a:pt x="16141" y="14431"/>
                    <a:pt x="16286" y="14113"/>
                    <a:pt x="16404" y="13743"/>
                  </a:cubicBezTo>
                  <a:cubicBezTo>
                    <a:pt x="16593" y="13129"/>
                    <a:pt x="16664" y="12488"/>
                    <a:pt x="16616" y="11859"/>
                  </a:cubicBezTo>
                  <a:close/>
                  <a:moveTo>
                    <a:pt x="8790" y="15630"/>
                  </a:moveTo>
                  <a:cubicBezTo>
                    <a:pt x="8870" y="15684"/>
                    <a:pt x="8950" y="15734"/>
                    <a:pt x="9031" y="15786"/>
                  </a:cubicBezTo>
                  <a:lnTo>
                    <a:pt x="6983" y="18737"/>
                  </a:lnTo>
                  <a:lnTo>
                    <a:pt x="7187" y="18880"/>
                  </a:lnTo>
                  <a:lnTo>
                    <a:pt x="9251" y="15909"/>
                  </a:lnTo>
                  <a:cubicBezTo>
                    <a:pt x="10000" y="16308"/>
                    <a:pt x="10865" y="16515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7"/>
                    <a:pt x="10422" y="19505"/>
                    <a:pt x="10246" y="19754"/>
                  </a:cubicBezTo>
                  <a:cubicBezTo>
                    <a:pt x="9824" y="20340"/>
                    <a:pt x="8731" y="21659"/>
                    <a:pt x="7324" y="21659"/>
                  </a:cubicBezTo>
                  <a:cubicBezTo>
                    <a:pt x="7259" y="21659"/>
                    <a:pt x="7194" y="21656"/>
                    <a:pt x="7128" y="21650"/>
                  </a:cubicBezTo>
                  <a:cubicBezTo>
                    <a:pt x="5664" y="21524"/>
                    <a:pt x="4729" y="19969"/>
                    <a:pt x="4707" y="18601"/>
                  </a:cubicBezTo>
                  <a:cubicBezTo>
                    <a:pt x="4699" y="18220"/>
                    <a:pt x="4751" y="17848"/>
                    <a:pt x="4835" y="17480"/>
                  </a:cubicBezTo>
                  <a:cubicBezTo>
                    <a:pt x="4949" y="17457"/>
                    <a:pt x="5054" y="17431"/>
                    <a:pt x="5153" y="17405"/>
                  </a:cubicBezTo>
                  <a:cubicBezTo>
                    <a:pt x="5458" y="17327"/>
                    <a:pt x="5768" y="17229"/>
                    <a:pt x="6081" y="17115"/>
                  </a:cubicBezTo>
                  <a:cubicBezTo>
                    <a:pt x="7059" y="16757"/>
                    <a:pt x="7968" y="16255"/>
                    <a:pt x="8790" y="15630"/>
                  </a:cubicBezTo>
                  <a:close/>
                  <a:moveTo>
                    <a:pt x="15162" y="15502"/>
                  </a:moveTo>
                  <a:cubicBezTo>
                    <a:pt x="15418" y="16139"/>
                    <a:pt x="15612" y="16799"/>
                    <a:pt x="15734" y="17482"/>
                  </a:cubicBezTo>
                  <a:cubicBezTo>
                    <a:pt x="15790" y="17803"/>
                    <a:pt x="15829" y="18119"/>
                    <a:pt x="15855" y="18421"/>
                  </a:cubicBezTo>
                  <a:cubicBezTo>
                    <a:pt x="15913" y="19170"/>
                    <a:pt x="15920" y="21012"/>
                    <a:pt x="14689" y="21875"/>
                  </a:cubicBezTo>
                  <a:cubicBezTo>
                    <a:pt x="14290" y="22156"/>
                    <a:pt x="13833" y="22278"/>
                    <a:pt x="13369" y="22278"/>
                  </a:cubicBezTo>
                  <a:cubicBezTo>
                    <a:pt x="12437" y="22278"/>
                    <a:pt x="11473" y="21785"/>
                    <a:pt x="10872" y="21096"/>
                  </a:cubicBezTo>
                  <a:cubicBezTo>
                    <a:pt x="10623" y="20808"/>
                    <a:pt x="10419" y="20492"/>
                    <a:pt x="10249" y="20159"/>
                  </a:cubicBezTo>
                  <a:cubicBezTo>
                    <a:pt x="10322" y="20070"/>
                    <a:pt x="10389" y="19979"/>
                    <a:pt x="10446" y="19897"/>
                  </a:cubicBezTo>
                  <a:cubicBezTo>
                    <a:pt x="10629" y="19640"/>
                    <a:pt x="10803" y="19367"/>
                    <a:pt x="10973" y="19079"/>
                  </a:cubicBezTo>
                  <a:cubicBezTo>
                    <a:pt x="11437" y="18268"/>
                    <a:pt x="11785" y="17407"/>
                    <a:pt x="12018" y="16513"/>
                  </a:cubicBezTo>
                  <a:cubicBezTo>
                    <a:pt x="12148" y="16509"/>
                    <a:pt x="12276" y="16500"/>
                    <a:pt x="12406" y="16485"/>
                  </a:cubicBezTo>
                  <a:lnTo>
                    <a:pt x="12704" y="19744"/>
                  </a:lnTo>
                  <a:lnTo>
                    <a:pt x="12951" y="19720"/>
                  </a:lnTo>
                  <a:lnTo>
                    <a:pt x="12652" y="16453"/>
                  </a:lnTo>
                  <a:cubicBezTo>
                    <a:pt x="13261" y="16362"/>
                    <a:pt x="13873" y="16182"/>
                    <a:pt x="14461" y="15903"/>
                  </a:cubicBezTo>
                  <a:cubicBezTo>
                    <a:pt x="14723" y="15779"/>
                    <a:pt x="14959" y="15647"/>
                    <a:pt x="15162" y="15502"/>
                  </a:cubicBezTo>
                  <a:close/>
                  <a:moveTo>
                    <a:pt x="11151" y="21700"/>
                  </a:moveTo>
                  <a:lnTo>
                    <a:pt x="11151" y="21700"/>
                  </a:lnTo>
                  <a:cubicBezTo>
                    <a:pt x="11467" y="21951"/>
                    <a:pt x="11828" y="22161"/>
                    <a:pt x="12211" y="22305"/>
                  </a:cubicBezTo>
                  <a:lnTo>
                    <a:pt x="12925" y="60007"/>
                  </a:lnTo>
                  <a:lnTo>
                    <a:pt x="11278" y="60026"/>
                  </a:lnTo>
                  <a:lnTo>
                    <a:pt x="11151" y="21700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5"/>
                    <a:pt x="9561" y="1596"/>
                    <a:pt x="9216" y="2535"/>
                  </a:cubicBezTo>
                  <a:cubicBezTo>
                    <a:pt x="8948" y="2299"/>
                    <a:pt x="8658" y="2085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3"/>
                    <a:pt x="3664" y="4950"/>
                    <a:pt x="4002" y="5895"/>
                  </a:cubicBezTo>
                  <a:cubicBezTo>
                    <a:pt x="3941" y="5892"/>
                    <a:pt x="3879" y="5891"/>
                    <a:pt x="3818" y="5891"/>
                  </a:cubicBezTo>
                  <a:cubicBezTo>
                    <a:pt x="3522" y="5891"/>
                    <a:pt x="3224" y="5918"/>
                    <a:pt x="2926" y="5975"/>
                  </a:cubicBezTo>
                  <a:cubicBezTo>
                    <a:pt x="1475" y="6259"/>
                    <a:pt x="1" y="7553"/>
                    <a:pt x="144" y="9158"/>
                  </a:cubicBezTo>
                  <a:cubicBezTo>
                    <a:pt x="256" y="10442"/>
                    <a:pt x="1299" y="11311"/>
                    <a:pt x="2163" y="11816"/>
                  </a:cubicBezTo>
                  <a:cubicBezTo>
                    <a:pt x="1883" y="12036"/>
                    <a:pt x="1622" y="12285"/>
                    <a:pt x="1392" y="12569"/>
                  </a:cubicBezTo>
                  <a:cubicBezTo>
                    <a:pt x="462" y="13717"/>
                    <a:pt x="165" y="15660"/>
                    <a:pt x="1306" y="16794"/>
                  </a:cubicBezTo>
                  <a:cubicBezTo>
                    <a:pt x="1940" y="17431"/>
                    <a:pt x="2794" y="17621"/>
                    <a:pt x="3586" y="17621"/>
                  </a:cubicBezTo>
                  <a:cubicBezTo>
                    <a:pt x="3935" y="17621"/>
                    <a:pt x="4268" y="17582"/>
                    <a:pt x="4569" y="17530"/>
                  </a:cubicBezTo>
                  <a:lnTo>
                    <a:pt x="4569" y="17530"/>
                  </a:lnTo>
                  <a:cubicBezTo>
                    <a:pt x="4495" y="17881"/>
                    <a:pt x="4454" y="18240"/>
                    <a:pt x="4458" y="18607"/>
                  </a:cubicBezTo>
                  <a:cubicBezTo>
                    <a:pt x="4484" y="20083"/>
                    <a:pt x="5506" y="21764"/>
                    <a:pt x="7107" y="21899"/>
                  </a:cubicBezTo>
                  <a:cubicBezTo>
                    <a:pt x="7183" y="21907"/>
                    <a:pt x="7258" y="21909"/>
                    <a:pt x="7332" y="21909"/>
                  </a:cubicBezTo>
                  <a:cubicBezTo>
                    <a:pt x="8516" y="21909"/>
                    <a:pt x="9468" y="21089"/>
                    <a:pt x="10080" y="20371"/>
                  </a:cubicBezTo>
                  <a:cubicBezTo>
                    <a:pt x="10249" y="20685"/>
                    <a:pt x="10446" y="20986"/>
                    <a:pt x="10686" y="21262"/>
                  </a:cubicBezTo>
                  <a:cubicBezTo>
                    <a:pt x="10753" y="21340"/>
                    <a:pt x="10828" y="21414"/>
                    <a:pt x="10906" y="21487"/>
                  </a:cubicBezTo>
                  <a:lnTo>
                    <a:pt x="11030" y="60152"/>
                  </a:lnTo>
                  <a:lnTo>
                    <a:pt x="11030" y="60279"/>
                  </a:lnTo>
                  <a:lnTo>
                    <a:pt x="13178" y="60254"/>
                  </a:lnTo>
                  <a:lnTo>
                    <a:pt x="12462" y="22385"/>
                  </a:lnTo>
                  <a:lnTo>
                    <a:pt x="12462" y="22385"/>
                  </a:lnTo>
                  <a:cubicBezTo>
                    <a:pt x="12761" y="22472"/>
                    <a:pt x="13068" y="22526"/>
                    <a:pt x="13373" y="22526"/>
                  </a:cubicBezTo>
                  <a:cubicBezTo>
                    <a:pt x="13884" y="22526"/>
                    <a:pt x="14388" y="22390"/>
                    <a:pt x="14831" y="22080"/>
                  </a:cubicBezTo>
                  <a:cubicBezTo>
                    <a:pt x="15887" y="21338"/>
                    <a:pt x="16117" y="19999"/>
                    <a:pt x="16123" y="18997"/>
                  </a:cubicBezTo>
                  <a:cubicBezTo>
                    <a:pt x="16454" y="19131"/>
                    <a:pt x="16798" y="19233"/>
                    <a:pt x="17158" y="19291"/>
                  </a:cubicBezTo>
                  <a:cubicBezTo>
                    <a:pt x="17337" y="19319"/>
                    <a:pt x="17521" y="19332"/>
                    <a:pt x="17709" y="19332"/>
                  </a:cubicBezTo>
                  <a:cubicBezTo>
                    <a:pt x="19046" y="19332"/>
                    <a:pt x="20498" y="18616"/>
                    <a:pt x="20860" y="17253"/>
                  </a:cubicBezTo>
                  <a:cubicBezTo>
                    <a:pt x="21195" y="16004"/>
                    <a:pt x="20511" y="14828"/>
                    <a:pt x="19869" y="14059"/>
                  </a:cubicBezTo>
                  <a:cubicBezTo>
                    <a:pt x="20208" y="13947"/>
                    <a:pt x="20540" y="13806"/>
                    <a:pt x="20855" y="13618"/>
                  </a:cubicBezTo>
                  <a:cubicBezTo>
                    <a:pt x="22121" y="12856"/>
                    <a:pt x="23065" y="11130"/>
                    <a:pt x="22383" y="9676"/>
                  </a:cubicBezTo>
                  <a:cubicBezTo>
                    <a:pt x="21838" y="8505"/>
                    <a:pt x="20559" y="8046"/>
                    <a:pt x="19574" y="7867"/>
                  </a:cubicBezTo>
                  <a:cubicBezTo>
                    <a:pt x="19761" y="7562"/>
                    <a:pt x="19923" y="7243"/>
                    <a:pt x="20044" y="6895"/>
                  </a:cubicBezTo>
                  <a:cubicBezTo>
                    <a:pt x="20524" y="5499"/>
                    <a:pt x="20139" y="3572"/>
                    <a:pt x="18679" y="2896"/>
                  </a:cubicBezTo>
                  <a:cubicBezTo>
                    <a:pt x="18307" y="2722"/>
                    <a:pt x="17925" y="2651"/>
                    <a:pt x="17548" y="2651"/>
                  </a:cubicBezTo>
                  <a:cubicBezTo>
                    <a:pt x="16740" y="2651"/>
                    <a:pt x="15958" y="2977"/>
                    <a:pt x="15364" y="3316"/>
                  </a:cubicBezTo>
                  <a:cubicBezTo>
                    <a:pt x="15314" y="2964"/>
                    <a:pt x="15230" y="2613"/>
                    <a:pt x="15100" y="2271"/>
                  </a:cubicBezTo>
                  <a:cubicBezTo>
                    <a:pt x="14642" y="1080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049;p49"/>
            <p:cNvSpPr/>
            <p:nvPr/>
          </p:nvSpPr>
          <p:spPr>
            <a:xfrm>
              <a:off x="1834562" y="1098040"/>
              <a:ext cx="184253" cy="186495"/>
            </a:xfrm>
            <a:custGeom>
              <a:avLst/>
              <a:gdLst/>
              <a:ahLst/>
              <a:cxnLst/>
              <a:rect l="l" t="t" r="r" b="b"/>
              <a:pathLst>
                <a:path w="2712" h="2745" extrusionOk="0">
                  <a:moveTo>
                    <a:pt x="1049" y="248"/>
                  </a:moveTo>
                  <a:cubicBezTo>
                    <a:pt x="1065" y="248"/>
                    <a:pt x="1081" y="248"/>
                    <a:pt x="1097" y="249"/>
                  </a:cubicBezTo>
                  <a:cubicBezTo>
                    <a:pt x="1291" y="262"/>
                    <a:pt x="1478" y="335"/>
                    <a:pt x="1651" y="441"/>
                  </a:cubicBezTo>
                  <a:cubicBezTo>
                    <a:pt x="1410" y="450"/>
                    <a:pt x="1196" y="579"/>
                    <a:pt x="1053" y="774"/>
                  </a:cubicBezTo>
                  <a:cubicBezTo>
                    <a:pt x="1257" y="962"/>
                    <a:pt x="1458" y="1153"/>
                    <a:pt x="1655" y="1348"/>
                  </a:cubicBezTo>
                  <a:cubicBezTo>
                    <a:pt x="1415" y="1469"/>
                    <a:pt x="1179" y="1592"/>
                    <a:pt x="945" y="1713"/>
                  </a:cubicBezTo>
                  <a:cubicBezTo>
                    <a:pt x="1067" y="2021"/>
                    <a:pt x="1335" y="2244"/>
                    <a:pt x="1644" y="2254"/>
                  </a:cubicBezTo>
                  <a:cubicBezTo>
                    <a:pt x="1653" y="2254"/>
                    <a:pt x="1661" y="2254"/>
                    <a:pt x="1670" y="2254"/>
                  </a:cubicBezTo>
                  <a:cubicBezTo>
                    <a:pt x="2022" y="2254"/>
                    <a:pt x="2323" y="1965"/>
                    <a:pt x="2410" y="1566"/>
                  </a:cubicBezTo>
                  <a:lnTo>
                    <a:pt x="2410" y="1566"/>
                  </a:lnTo>
                  <a:cubicBezTo>
                    <a:pt x="2436" y="1783"/>
                    <a:pt x="2401" y="1980"/>
                    <a:pt x="2308" y="2131"/>
                  </a:cubicBezTo>
                  <a:cubicBezTo>
                    <a:pt x="2167" y="2356"/>
                    <a:pt x="1876" y="2495"/>
                    <a:pt x="1562" y="2495"/>
                  </a:cubicBezTo>
                  <a:cubicBezTo>
                    <a:pt x="1544" y="2495"/>
                    <a:pt x="1526" y="2495"/>
                    <a:pt x="1508" y="2494"/>
                  </a:cubicBezTo>
                  <a:cubicBezTo>
                    <a:pt x="962" y="2471"/>
                    <a:pt x="461" y="2049"/>
                    <a:pt x="342" y="1516"/>
                  </a:cubicBezTo>
                  <a:cubicBezTo>
                    <a:pt x="262" y="1161"/>
                    <a:pt x="357" y="733"/>
                    <a:pt x="577" y="478"/>
                  </a:cubicBezTo>
                  <a:cubicBezTo>
                    <a:pt x="707" y="326"/>
                    <a:pt x="865" y="248"/>
                    <a:pt x="1049" y="248"/>
                  </a:cubicBezTo>
                  <a:close/>
                  <a:moveTo>
                    <a:pt x="1051" y="0"/>
                  </a:moveTo>
                  <a:cubicBezTo>
                    <a:pt x="793" y="0"/>
                    <a:pt x="565" y="110"/>
                    <a:pt x="387" y="318"/>
                  </a:cubicBezTo>
                  <a:cubicBezTo>
                    <a:pt x="117" y="634"/>
                    <a:pt x="0" y="1136"/>
                    <a:pt x="99" y="1571"/>
                  </a:cubicBezTo>
                  <a:cubicBezTo>
                    <a:pt x="242" y="2211"/>
                    <a:pt x="843" y="2713"/>
                    <a:pt x="1497" y="2743"/>
                  </a:cubicBezTo>
                  <a:cubicBezTo>
                    <a:pt x="1516" y="2743"/>
                    <a:pt x="1536" y="2745"/>
                    <a:pt x="1555" y="2745"/>
                  </a:cubicBezTo>
                  <a:cubicBezTo>
                    <a:pt x="1960" y="2745"/>
                    <a:pt x="2332" y="2559"/>
                    <a:pt x="2518" y="2263"/>
                  </a:cubicBezTo>
                  <a:cubicBezTo>
                    <a:pt x="2672" y="2016"/>
                    <a:pt x="2711" y="1685"/>
                    <a:pt x="2620" y="1337"/>
                  </a:cubicBezTo>
                  <a:cubicBezTo>
                    <a:pt x="2462" y="729"/>
                    <a:pt x="1820" y="49"/>
                    <a:pt x="1112" y="2"/>
                  </a:cubicBezTo>
                  <a:cubicBezTo>
                    <a:pt x="1092" y="1"/>
                    <a:pt x="107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050;p49"/>
            <p:cNvSpPr/>
            <p:nvPr/>
          </p:nvSpPr>
          <p:spPr>
            <a:xfrm>
              <a:off x="2178274" y="1098040"/>
              <a:ext cx="181196" cy="186359"/>
            </a:xfrm>
            <a:custGeom>
              <a:avLst/>
              <a:gdLst/>
              <a:ahLst/>
              <a:cxnLst/>
              <a:rect l="l" t="t" r="r" b="b"/>
              <a:pathLst>
                <a:path w="2667" h="2743" extrusionOk="0">
                  <a:moveTo>
                    <a:pt x="1657" y="248"/>
                  </a:moveTo>
                  <a:cubicBezTo>
                    <a:pt x="1841" y="248"/>
                    <a:pt x="2003" y="326"/>
                    <a:pt x="2135" y="478"/>
                  </a:cubicBezTo>
                  <a:cubicBezTo>
                    <a:pt x="2137" y="480"/>
                    <a:pt x="2137" y="484"/>
                    <a:pt x="2139" y="486"/>
                  </a:cubicBezTo>
                  <a:cubicBezTo>
                    <a:pt x="2062" y="458"/>
                    <a:pt x="1979" y="441"/>
                    <a:pt x="1889" y="441"/>
                  </a:cubicBezTo>
                  <a:cubicBezTo>
                    <a:pt x="1642" y="445"/>
                    <a:pt x="1421" y="577"/>
                    <a:pt x="1276" y="774"/>
                  </a:cubicBezTo>
                  <a:cubicBezTo>
                    <a:pt x="1480" y="962"/>
                    <a:pt x="1681" y="1153"/>
                    <a:pt x="1878" y="1348"/>
                  </a:cubicBezTo>
                  <a:cubicBezTo>
                    <a:pt x="1638" y="1469"/>
                    <a:pt x="1402" y="1592"/>
                    <a:pt x="1168" y="1713"/>
                  </a:cubicBezTo>
                  <a:cubicBezTo>
                    <a:pt x="1291" y="2021"/>
                    <a:pt x="1558" y="2243"/>
                    <a:pt x="1865" y="2254"/>
                  </a:cubicBezTo>
                  <a:cubicBezTo>
                    <a:pt x="1674" y="2397"/>
                    <a:pt x="1441" y="2482"/>
                    <a:pt x="1201" y="2494"/>
                  </a:cubicBezTo>
                  <a:cubicBezTo>
                    <a:pt x="1184" y="2494"/>
                    <a:pt x="1166" y="2495"/>
                    <a:pt x="1149" y="2495"/>
                  </a:cubicBezTo>
                  <a:cubicBezTo>
                    <a:pt x="832" y="2495"/>
                    <a:pt x="541" y="2353"/>
                    <a:pt x="402" y="2131"/>
                  </a:cubicBezTo>
                  <a:cubicBezTo>
                    <a:pt x="285" y="1943"/>
                    <a:pt x="259" y="1676"/>
                    <a:pt x="331" y="1398"/>
                  </a:cubicBezTo>
                  <a:cubicBezTo>
                    <a:pt x="463" y="887"/>
                    <a:pt x="1023" y="290"/>
                    <a:pt x="1614" y="251"/>
                  </a:cubicBezTo>
                  <a:cubicBezTo>
                    <a:pt x="1629" y="251"/>
                    <a:pt x="1644" y="248"/>
                    <a:pt x="1657" y="248"/>
                  </a:cubicBezTo>
                  <a:close/>
                  <a:moveTo>
                    <a:pt x="1658" y="0"/>
                  </a:moveTo>
                  <a:cubicBezTo>
                    <a:pt x="1638" y="0"/>
                    <a:pt x="1618" y="1"/>
                    <a:pt x="1598" y="2"/>
                  </a:cubicBezTo>
                  <a:cubicBezTo>
                    <a:pt x="891" y="49"/>
                    <a:pt x="248" y="729"/>
                    <a:pt x="91" y="1333"/>
                  </a:cubicBezTo>
                  <a:cubicBezTo>
                    <a:pt x="0" y="1683"/>
                    <a:pt x="38" y="2012"/>
                    <a:pt x="194" y="2261"/>
                  </a:cubicBezTo>
                  <a:cubicBezTo>
                    <a:pt x="380" y="2557"/>
                    <a:pt x="752" y="2743"/>
                    <a:pt x="1157" y="2743"/>
                  </a:cubicBezTo>
                  <a:cubicBezTo>
                    <a:pt x="1175" y="2743"/>
                    <a:pt x="1196" y="2743"/>
                    <a:pt x="1214" y="2739"/>
                  </a:cubicBezTo>
                  <a:cubicBezTo>
                    <a:pt x="1733" y="2717"/>
                    <a:pt x="2217" y="2395"/>
                    <a:pt x="2468" y="1947"/>
                  </a:cubicBezTo>
                  <a:cubicBezTo>
                    <a:pt x="2581" y="1795"/>
                    <a:pt x="2655" y="1592"/>
                    <a:pt x="2663" y="1367"/>
                  </a:cubicBezTo>
                  <a:cubicBezTo>
                    <a:pt x="2667" y="1270"/>
                    <a:pt x="2655" y="1177"/>
                    <a:pt x="2637" y="1090"/>
                  </a:cubicBezTo>
                  <a:cubicBezTo>
                    <a:pt x="2607" y="802"/>
                    <a:pt x="2497" y="521"/>
                    <a:pt x="2323" y="318"/>
                  </a:cubicBezTo>
                  <a:cubicBezTo>
                    <a:pt x="2143" y="110"/>
                    <a:pt x="191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1" name="Google Shape;2051;p49"/>
          <p:cNvGrpSpPr/>
          <p:nvPr/>
        </p:nvGrpSpPr>
        <p:grpSpPr>
          <a:xfrm flipH="1">
            <a:off x="1640683" y="2187953"/>
            <a:ext cx="1483517" cy="3876916"/>
            <a:chOff x="5391504" y="2427021"/>
            <a:chExt cx="1505345" cy="3933958"/>
          </a:xfrm>
        </p:grpSpPr>
        <p:grpSp>
          <p:nvGrpSpPr>
            <p:cNvPr id="2052" name="Google Shape;2052;p49"/>
            <p:cNvGrpSpPr/>
            <p:nvPr/>
          </p:nvGrpSpPr>
          <p:grpSpPr>
            <a:xfrm>
              <a:off x="5400380" y="2435506"/>
              <a:ext cx="1485651" cy="3917176"/>
              <a:chOff x="1311690" y="438607"/>
              <a:chExt cx="1546586" cy="4077843"/>
            </a:xfrm>
          </p:grpSpPr>
          <p:sp>
            <p:nvSpPr>
              <p:cNvPr id="2053" name="Google Shape;2053;p49"/>
              <p:cNvSpPr/>
              <p:nvPr/>
            </p:nvSpPr>
            <p:spPr>
              <a:xfrm>
                <a:off x="1311690" y="438607"/>
                <a:ext cx="1546586" cy="1512616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22264" extrusionOk="0">
                    <a:moveTo>
                      <a:pt x="11703" y="16539"/>
                    </a:moveTo>
                    <a:cubicBezTo>
                      <a:pt x="11632" y="16850"/>
                      <a:pt x="11526" y="17164"/>
                      <a:pt x="11394" y="17473"/>
                    </a:cubicBezTo>
                    <a:cubicBezTo>
                      <a:pt x="11515" y="17166"/>
                      <a:pt x="11616" y="16855"/>
                      <a:pt x="11703" y="16539"/>
                    </a:cubicBezTo>
                    <a:close/>
                    <a:moveTo>
                      <a:pt x="11964" y="0"/>
                    </a:moveTo>
                    <a:cubicBezTo>
                      <a:pt x="11769" y="0"/>
                      <a:pt x="11573" y="25"/>
                      <a:pt x="11378" y="77"/>
                    </a:cubicBezTo>
                    <a:cubicBezTo>
                      <a:pt x="10234" y="384"/>
                      <a:pt x="9520" y="1488"/>
                      <a:pt x="9133" y="2630"/>
                    </a:cubicBezTo>
                    <a:cubicBezTo>
                      <a:pt x="8832" y="2344"/>
                      <a:pt x="8507" y="2093"/>
                      <a:pt x="8142" y="1890"/>
                    </a:cubicBezTo>
                    <a:cubicBezTo>
                      <a:pt x="7616" y="1599"/>
                      <a:pt x="6996" y="1444"/>
                      <a:pt x="6389" y="1444"/>
                    </a:cubicBezTo>
                    <a:cubicBezTo>
                      <a:pt x="5498" y="1444"/>
                      <a:pt x="4634" y="1777"/>
                      <a:pt x="4128" y="2502"/>
                    </a:cubicBezTo>
                    <a:cubicBezTo>
                      <a:pt x="3373" y="3580"/>
                      <a:pt x="3658" y="5075"/>
                      <a:pt x="4206" y="6270"/>
                    </a:cubicBezTo>
                    <a:cubicBezTo>
                      <a:pt x="4338" y="6562"/>
                      <a:pt x="4487" y="6845"/>
                      <a:pt x="4645" y="7122"/>
                    </a:cubicBezTo>
                    <a:lnTo>
                      <a:pt x="4647" y="7124"/>
                    </a:lnTo>
                    <a:cubicBezTo>
                      <a:pt x="5222" y="8117"/>
                      <a:pt x="5965" y="9011"/>
                      <a:pt x="6832" y="9757"/>
                    </a:cubicBezTo>
                    <a:cubicBezTo>
                      <a:pt x="6843" y="9770"/>
                      <a:pt x="6856" y="9775"/>
                      <a:pt x="6869" y="9788"/>
                    </a:cubicBezTo>
                    <a:cubicBezTo>
                      <a:pt x="7038" y="9327"/>
                      <a:pt x="7313" y="8909"/>
                      <a:pt x="7715" y="8563"/>
                    </a:cubicBezTo>
                    <a:cubicBezTo>
                      <a:pt x="7808" y="8483"/>
                      <a:pt x="7901" y="8423"/>
                      <a:pt x="7994" y="8371"/>
                    </a:cubicBezTo>
                    <a:cubicBezTo>
                      <a:pt x="8204" y="8145"/>
                      <a:pt x="8449" y="7931"/>
                      <a:pt x="8739" y="7745"/>
                    </a:cubicBezTo>
                    <a:cubicBezTo>
                      <a:pt x="8856" y="7670"/>
                      <a:pt x="8972" y="7622"/>
                      <a:pt x="9087" y="7579"/>
                    </a:cubicBezTo>
                    <a:cubicBezTo>
                      <a:pt x="9461" y="7371"/>
                      <a:pt x="9879" y="7245"/>
                      <a:pt x="10323" y="7207"/>
                    </a:cubicBezTo>
                    <a:cubicBezTo>
                      <a:pt x="10414" y="7200"/>
                      <a:pt x="10504" y="7197"/>
                      <a:pt x="10594" y="7197"/>
                    </a:cubicBezTo>
                    <a:cubicBezTo>
                      <a:pt x="10886" y="7197"/>
                      <a:pt x="11176" y="7230"/>
                      <a:pt x="11467" y="7265"/>
                    </a:cubicBezTo>
                    <a:cubicBezTo>
                      <a:pt x="11461" y="7116"/>
                      <a:pt x="11452" y="6966"/>
                      <a:pt x="11433" y="6815"/>
                    </a:cubicBezTo>
                    <a:cubicBezTo>
                      <a:pt x="11366" y="6285"/>
                      <a:pt x="11210" y="5750"/>
                      <a:pt x="10956" y="5251"/>
                    </a:cubicBezTo>
                    <a:cubicBezTo>
                      <a:pt x="10539" y="4443"/>
                      <a:pt x="10063" y="3630"/>
                      <a:pt x="9459" y="2957"/>
                    </a:cubicBezTo>
                    <a:lnTo>
                      <a:pt x="9459" y="2957"/>
                    </a:lnTo>
                    <a:cubicBezTo>
                      <a:pt x="10310" y="3718"/>
                      <a:pt x="10905" y="4759"/>
                      <a:pt x="11225" y="5848"/>
                    </a:cubicBezTo>
                    <a:cubicBezTo>
                      <a:pt x="11350" y="6276"/>
                      <a:pt x="11467" y="6771"/>
                      <a:pt x="11508" y="7269"/>
                    </a:cubicBezTo>
                    <a:lnTo>
                      <a:pt x="11517" y="7269"/>
                    </a:lnTo>
                    <a:cubicBezTo>
                      <a:pt x="11556" y="7224"/>
                      <a:pt x="11593" y="7178"/>
                      <a:pt x="11632" y="7131"/>
                    </a:cubicBezTo>
                    <a:lnTo>
                      <a:pt x="11632" y="7131"/>
                    </a:lnTo>
                    <a:cubicBezTo>
                      <a:pt x="11610" y="7178"/>
                      <a:pt x="11584" y="7226"/>
                      <a:pt x="11564" y="7273"/>
                    </a:cubicBezTo>
                    <a:cubicBezTo>
                      <a:pt x="11696" y="7289"/>
                      <a:pt x="11826" y="7306"/>
                      <a:pt x="11958" y="7321"/>
                    </a:cubicBezTo>
                    <a:cubicBezTo>
                      <a:pt x="12081" y="7285"/>
                      <a:pt x="12212" y="7265"/>
                      <a:pt x="12349" y="7265"/>
                    </a:cubicBezTo>
                    <a:cubicBezTo>
                      <a:pt x="12529" y="7265"/>
                      <a:pt x="12720" y="7299"/>
                      <a:pt x="12919" y="7377"/>
                    </a:cubicBezTo>
                    <a:cubicBezTo>
                      <a:pt x="13490" y="7600"/>
                      <a:pt x="14018" y="7925"/>
                      <a:pt x="14479" y="8329"/>
                    </a:cubicBezTo>
                    <a:cubicBezTo>
                      <a:pt x="15124" y="8896"/>
                      <a:pt x="15637" y="9615"/>
                      <a:pt x="15933" y="10448"/>
                    </a:cubicBezTo>
                    <a:cubicBezTo>
                      <a:pt x="16052" y="10779"/>
                      <a:pt x="16130" y="11129"/>
                      <a:pt x="16176" y="11484"/>
                    </a:cubicBezTo>
                    <a:cubicBezTo>
                      <a:pt x="16312" y="12525"/>
                      <a:pt x="16130" y="13622"/>
                      <a:pt x="15581" y="14496"/>
                    </a:cubicBezTo>
                    <a:cubicBezTo>
                      <a:pt x="15464" y="14754"/>
                      <a:pt x="15275" y="14981"/>
                      <a:pt x="15046" y="15182"/>
                    </a:cubicBezTo>
                    <a:cubicBezTo>
                      <a:pt x="14406" y="15732"/>
                      <a:pt x="13443" y="16067"/>
                      <a:pt x="12709" y="16208"/>
                    </a:cubicBezTo>
                    <a:cubicBezTo>
                      <a:pt x="12634" y="16223"/>
                      <a:pt x="12560" y="16230"/>
                      <a:pt x="12487" y="16230"/>
                    </a:cubicBezTo>
                    <a:cubicBezTo>
                      <a:pt x="12390" y="16230"/>
                      <a:pt x="12295" y="16218"/>
                      <a:pt x="12203" y="16195"/>
                    </a:cubicBezTo>
                    <a:cubicBezTo>
                      <a:pt x="12056" y="16218"/>
                      <a:pt x="11909" y="16234"/>
                      <a:pt x="11763" y="16244"/>
                    </a:cubicBezTo>
                    <a:cubicBezTo>
                      <a:pt x="11666" y="16250"/>
                      <a:pt x="11569" y="16253"/>
                      <a:pt x="11472" y="16253"/>
                    </a:cubicBezTo>
                    <a:cubicBezTo>
                      <a:pt x="10448" y="16253"/>
                      <a:pt x="9460" y="15912"/>
                      <a:pt x="8646" y="15273"/>
                    </a:cubicBezTo>
                    <a:cubicBezTo>
                      <a:pt x="8245" y="14957"/>
                      <a:pt x="7882" y="14570"/>
                      <a:pt x="7585" y="14111"/>
                    </a:cubicBezTo>
                    <a:cubicBezTo>
                      <a:pt x="7336" y="13726"/>
                      <a:pt x="7124" y="13289"/>
                      <a:pt x="6964" y="12830"/>
                    </a:cubicBezTo>
                    <a:cubicBezTo>
                      <a:pt x="6620" y="11839"/>
                      <a:pt x="6523" y="10738"/>
                      <a:pt x="6861" y="9799"/>
                    </a:cubicBezTo>
                    <a:cubicBezTo>
                      <a:pt x="6806" y="9751"/>
                      <a:pt x="6754" y="9704"/>
                      <a:pt x="6700" y="9652"/>
                    </a:cubicBezTo>
                    <a:cubicBezTo>
                      <a:pt x="6279" y="9398"/>
                      <a:pt x="5922" y="9022"/>
                      <a:pt x="5554" y="8583"/>
                    </a:cubicBezTo>
                    <a:cubicBezTo>
                      <a:pt x="4946" y="7864"/>
                      <a:pt x="4389" y="7077"/>
                      <a:pt x="4113" y="6166"/>
                    </a:cubicBezTo>
                    <a:cubicBezTo>
                      <a:pt x="4102" y="6135"/>
                      <a:pt x="4099" y="6103"/>
                      <a:pt x="4091" y="6071"/>
                    </a:cubicBezTo>
                    <a:cubicBezTo>
                      <a:pt x="4063" y="6010"/>
                      <a:pt x="4032" y="5951"/>
                      <a:pt x="4006" y="5887"/>
                    </a:cubicBezTo>
                    <a:cubicBezTo>
                      <a:pt x="3905" y="5882"/>
                      <a:pt x="3805" y="5879"/>
                      <a:pt x="3704" y="5879"/>
                    </a:cubicBezTo>
                    <a:cubicBezTo>
                      <a:pt x="3407" y="5879"/>
                      <a:pt x="3110" y="5904"/>
                      <a:pt x="2816" y="5960"/>
                    </a:cubicBezTo>
                    <a:cubicBezTo>
                      <a:pt x="1358" y="6242"/>
                      <a:pt x="1" y="7531"/>
                      <a:pt x="133" y="9009"/>
                    </a:cubicBezTo>
                    <a:cubicBezTo>
                      <a:pt x="239" y="10206"/>
                      <a:pt x="1228" y="11110"/>
                      <a:pt x="2304" y="11688"/>
                    </a:cubicBezTo>
                    <a:cubicBezTo>
                      <a:pt x="2280" y="11686"/>
                      <a:pt x="2260" y="11685"/>
                      <a:pt x="2237" y="11681"/>
                    </a:cubicBezTo>
                    <a:cubicBezTo>
                      <a:pt x="1914" y="11923"/>
                      <a:pt x="1615" y="12192"/>
                      <a:pt x="1356" y="12512"/>
                    </a:cubicBezTo>
                    <a:cubicBezTo>
                      <a:pt x="421" y="13665"/>
                      <a:pt x="211" y="15524"/>
                      <a:pt x="1261" y="16571"/>
                    </a:cubicBezTo>
                    <a:cubicBezTo>
                      <a:pt x="1836" y="17147"/>
                      <a:pt x="2634" y="17359"/>
                      <a:pt x="3460" y="17359"/>
                    </a:cubicBezTo>
                    <a:cubicBezTo>
                      <a:pt x="3839" y="17359"/>
                      <a:pt x="4223" y="17314"/>
                      <a:pt x="4595" y="17240"/>
                    </a:cubicBezTo>
                    <a:lnTo>
                      <a:pt x="4595" y="17240"/>
                    </a:lnTo>
                    <a:cubicBezTo>
                      <a:pt x="4498" y="17644"/>
                      <a:pt x="4441" y="18053"/>
                      <a:pt x="4450" y="18467"/>
                    </a:cubicBezTo>
                    <a:cubicBezTo>
                      <a:pt x="4478" y="19951"/>
                      <a:pt x="5510" y="21513"/>
                      <a:pt x="6984" y="21637"/>
                    </a:cubicBezTo>
                    <a:cubicBezTo>
                      <a:pt x="7055" y="21644"/>
                      <a:pt x="7126" y="21647"/>
                      <a:pt x="7196" y="21647"/>
                    </a:cubicBezTo>
                    <a:cubicBezTo>
                      <a:pt x="8422" y="21647"/>
                      <a:pt x="9489" y="20702"/>
                      <a:pt x="10214" y="19689"/>
                    </a:cubicBezTo>
                    <a:cubicBezTo>
                      <a:pt x="10268" y="19611"/>
                      <a:pt x="10320" y="19533"/>
                      <a:pt x="10372" y="19453"/>
                    </a:cubicBezTo>
                    <a:lnTo>
                      <a:pt x="10372" y="19453"/>
                    </a:lnTo>
                    <a:cubicBezTo>
                      <a:pt x="10290" y="19702"/>
                      <a:pt x="10158" y="19899"/>
                      <a:pt x="9983" y="20038"/>
                    </a:cubicBezTo>
                    <a:cubicBezTo>
                      <a:pt x="10165" y="20397"/>
                      <a:pt x="10381" y="20736"/>
                      <a:pt x="10645" y="21042"/>
                    </a:cubicBezTo>
                    <a:cubicBezTo>
                      <a:pt x="11287" y="21781"/>
                      <a:pt x="12284" y="22263"/>
                      <a:pt x="13236" y="22263"/>
                    </a:cubicBezTo>
                    <a:cubicBezTo>
                      <a:pt x="13731" y="22263"/>
                      <a:pt x="14213" y="22133"/>
                      <a:pt x="14628" y="21842"/>
                    </a:cubicBezTo>
                    <a:cubicBezTo>
                      <a:pt x="15598" y="21163"/>
                      <a:pt x="15892" y="19880"/>
                      <a:pt x="15866" y="18677"/>
                    </a:cubicBezTo>
                    <a:lnTo>
                      <a:pt x="15866" y="18677"/>
                    </a:lnTo>
                    <a:cubicBezTo>
                      <a:pt x="16245" y="18843"/>
                      <a:pt x="16638" y="18967"/>
                      <a:pt x="17048" y="19032"/>
                    </a:cubicBezTo>
                    <a:cubicBezTo>
                      <a:pt x="17226" y="19061"/>
                      <a:pt x="17407" y="19074"/>
                      <a:pt x="17589" y="19074"/>
                    </a:cubicBezTo>
                    <a:cubicBezTo>
                      <a:pt x="18911" y="19074"/>
                      <a:pt x="20276" y="18346"/>
                      <a:pt x="20611" y="17086"/>
                    </a:cubicBezTo>
                    <a:cubicBezTo>
                      <a:pt x="20953" y="15812"/>
                      <a:pt x="20174" y="14507"/>
                      <a:pt x="19252" y="13568"/>
                    </a:cubicBezTo>
                    <a:cubicBezTo>
                      <a:pt x="19027" y="13341"/>
                      <a:pt x="18792" y="13126"/>
                      <a:pt x="18547" y="12917"/>
                    </a:cubicBezTo>
                    <a:lnTo>
                      <a:pt x="18545" y="12917"/>
                    </a:lnTo>
                    <a:cubicBezTo>
                      <a:pt x="18077" y="12525"/>
                      <a:pt x="17567" y="12181"/>
                      <a:pt x="17037" y="11880"/>
                    </a:cubicBezTo>
                    <a:lnTo>
                      <a:pt x="17037" y="11880"/>
                    </a:lnTo>
                    <a:cubicBezTo>
                      <a:pt x="18073" y="12317"/>
                      <a:pt x="18904" y="13005"/>
                      <a:pt x="19598" y="13845"/>
                    </a:cubicBezTo>
                    <a:cubicBezTo>
                      <a:pt x="19968" y="13732"/>
                      <a:pt x="20321" y="13581"/>
                      <a:pt x="20655" y="13380"/>
                    </a:cubicBezTo>
                    <a:cubicBezTo>
                      <a:pt x="21927" y="12616"/>
                      <a:pt x="22764" y="10941"/>
                      <a:pt x="22134" y="9598"/>
                    </a:cubicBezTo>
                    <a:cubicBezTo>
                      <a:pt x="21633" y="8526"/>
                      <a:pt x="20423" y="8014"/>
                      <a:pt x="19231" y="7830"/>
                    </a:cubicBezTo>
                    <a:cubicBezTo>
                      <a:pt x="19458" y="7486"/>
                      <a:pt x="19651" y="7122"/>
                      <a:pt x="19789" y="6726"/>
                    </a:cubicBezTo>
                    <a:cubicBezTo>
                      <a:pt x="20272" y="5322"/>
                      <a:pt x="19836" y="3504"/>
                      <a:pt x="18489" y="2881"/>
                    </a:cubicBezTo>
                    <a:cubicBezTo>
                      <a:pt x="18145" y="2720"/>
                      <a:pt x="17782" y="2650"/>
                      <a:pt x="17414" y="2650"/>
                    </a:cubicBezTo>
                    <a:cubicBezTo>
                      <a:pt x="16504" y="2650"/>
                      <a:pt x="15562" y="3076"/>
                      <a:pt x="14789" y="3610"/>
                    </a:cubicBezTo>
                    <a:cubicBezTo>
                      <a:pt x="14527" y="3790"/>
                      <a:pt x="14274" y="3985"/>
                      <a:pt x="14027" y="4190"/>
                    </a:cubicBezTo>
                    <a:lnTo>
                      <a:pt x="14025" y="4194"/>
                    </a:lnTo>
                    <a:cubicBezTo>
                      <a:pt x="13198" y="4891"/>
                      <a:pt x="12482" y="5722"/>
                      <a:pt x="11911" y="6640"/>
                    </a:cubicBezTo>
                    <a:cubicBezTo>
                      <a:pt x="12227" y="5997"/>
                      <a:pt x="12688" y="5434"/>
                      <a:pt x="13174" y="4885"/>
                    </a:cubicBezTo>
                    <a:cubicBezTo>
                      <a:pt x="13737" y="4249"/>
                      <a:pt x="14351" y="3649"/>
                      <a:pt x="15122" y="3333"/>
                    </a:cubicBezTo>
                    <a:cubicBezTo>
                      <a:pt x="15076" y="2942"/>
                      <a:pt x="14987" y="2561"/>
                      <a:pt x="14845" y="2189"/>
                    </a:cubicBezTo>
                    <a:cubicBezTo>
                      <a:pt x="14386" y="993"/>
                      <a:pt x="13201" y="0"/>
                      <a:pt x="119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4" name="Google Shape;2054;p49"/>
              <p:cNvSpPr/>
              <p:nvPr/>
            </p:nvSpPr>
            <p:spPr>
              <a:xfrm>
                <a:off x="1549211" y="723347"/>
                <a:ext cx="976841" cy="998378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14695" extrusionOk="0">
                    <a:moveTo>
                      <a:pt x="10529" y="1"/>
                    </a:moveTo>
                    <a:lnTo>
                      <a:pt x="10529" y="1"/>
                    </a:lnTo>
                    <a:cubicBezTo>
                      <a:pt x="9654" y="737"/>
                      <a:pt x="8901" y="1624"/>
                      <a:pt x="8317" y="2607"/>
                    </a:cubicBezTo>
                    <a:cubicBezTo>
                      <a:pt x="8265" y="2694"/>
                      <a:pt x="8218" y="2780"/>
                      <a:pt x="8175" y="2864"/>
                    </a:cubicBezTo>
                    <a:lnTo>
                      <a:pt x="8175" y="2864"/>
                    </a:lnTo>
                    <a:cubicBezTo>
                      <a:pt x="8601" y="2916"/>
                      <a:pt x="9018" y="3017"/>
                      <a:pt x="9417" y="3160"/>
                    </a:cubicBezTo>
                    <a:lnTo>
                      <a:pt x="9417" y="3160"/>
                    </a:lnTo>
                    <a:cubicBezTo>
                      <a:pt x="9415" y="2037"/>
                      <a:pt x="9892" y="903"/>
                      <a:pt x="10529" y="1"/>
                    </a:cubicBezTo>
                    <a:close/>
                    <a:moveTo>
                      <a:pt x="7487" y="3067"/>
                    </a:moveTo>
                    <a:cubicBezTo>
                      <a:pt x="9469" y="3070"/>
                      <a:pt x="11364" y="4180"/>
                      <a:pt x="12234" y="5863"/>
                    </a:cubicBezTo>
                    <a:cubicBezTo>
                      <a:pt x="12303" y="5993"/>
                      <a:pt x="12363" y="6129"/>
                      <a:pt x="12413" y="6259"/>
                    </a:cubicBezTo>
                    <a:cubicBezTo>
                      <a:pt x="12798" y="7244"/>
                      <a:pt x="12831" y="8354"/>
                      <a:pt x="12513" y="9383"/>
                    </a:cubicBezTo>
                    <a:cubicBezTo>
                      <a:pt x="12214" y="10349"/>
                      <a:pt x="11704" y="10911"/>
                      <a:pt x="10700" y="11389"/>
                    </a:cubicBezTo>
                    <a:cubicBezTo>
                      <a:pt x="9861" y="11786"/>
                      <a:pt x="8974" y="11981"/>
                      <a:pt x="8117" y="11981"/>
                    </a:cubicBezTo>
                    <a:cubicBezTo>
                      <a:pt x="6838" y="11981"/>
                      <a:pt x="5628" y="11547"/>
                      <a:pt x="4747" y="10710"/>
                    </a:cubicBezTo>
                    <a:cubicBezTo>
                      <a:pt x="4119" y="10113"/>
                      <a:pt x="3670" y="9399"/>
                      <a:pt x="3417" y="8646"/>
                    </a:cubicBezTo>
                    <a:lnTo>
                      <a:pt x="3417" y="8646"/>
                    </a:lnTo>
                    <a:cubicBezTo>
                      <a:pt x="3433" y="8645"/>
                      <a:pt x="3448" y="8644"/>
                      <a:pt x="3464" y="8644"/>
                    </a:cubicBezTo>
                    <a:cubicBezTo>
                      <a:pt x="3332" y="8261"/>
                      <a:pt x="3235" y="7865"/>
                      <a:pt x="3187" y="7468"/>
                    </a:cubicBezTo>
                    <a:cubicBezTo>
                      <a:pt x="3187" y="7468"/>
                      <a:pt x="3186" y="7468"/>
                      <a:pt x="3186" y="7468"/>
                    </a:cubicBezTo>
                    <a:lnTo>
                      <a:pt x="3186" y="7468"/>
                    </a:lnTo>
                    <a:cubicBezTo>
                      <a:pt x="3147" y="6810"/>
                      <a:pt x="3258" y="6153"/>
                      <a:pt x="3531" y="5549"/>
                    </a:cubicBezTo>
                    <a:cubicBezTo>
                      <a:pt x="4226" y="4019"/>
                      <a:pt x="5619" y="3117"/>
                      <a:pt x="7350" y="3070"/>
                    </a:cubicBezTo>
                    <a:cubicBezTo>
                      <a:pt x="7396" y="3067"/>
                      <a:pt x="7441" y="3067"/>
                      <a:pt x="7487" y="3067"/>
                    </a:cubicBezTo>
                    <a:close/>
                    <a:moveTo>
                      <a:pt x="7487" y="2821"/>
                    </a:moveTo>
                    <a:cubicBezTo>
                      <a:pt x="7439" y="2821"/>
                      <a:pt x="7391" y="2822"/>
                      <a:pt x="7342" y="2823"/>
                    </a:cubicBezTo>
                    <a:cubicBezTo>
                      <a:pt x="5892" y="2860"/>
                      <a:pt x="4668" y="3468"/>
                      <a:pt x="3857" y="4524"/>
                    </a:cubicBezTo>
                    <a:lnTo>
                      <a:pt x="3857" y="4524"/>
                    </a:lnTo>
                    <a:cubicBezTo>
                      <a:pt x="2831" y="4289"/>
                      <a:pt x="1876" y="3665"/>
                      <a:pt x="1147" y="2931"/>
                    </a:cubicBezTo>
                    <a:lnTo>
                      <a:pt x="1147" y="2931"/>
                    </a:lnTo>
                    <a:cubicBezTo>
                      <a:pt x="1708" y="3901"/>
                      <a:pt x="2432" y="4780"/>
                      <a:pt x="3275" y="5516"/>
                    </a:cubicBezTo>
                    <a:lnTo>
                      <a:pt x="3275" y="5516"/>
                    </a:lnTo>
                    <a:cubicBezTo>
                      <a:pt x="2993" y="6171"/>
                      <a:pt x="2887" y="6881"/>
                      <a:pt x="2946" y="7589"/>
                    </a:cubicBezTo>
                    <a:lnTo>
                      <a:pt x="2946" y="7589"/>
                    </a:lnTo>
                    <a:cubicBezTo>
                      <a:pt x="2228" y="7922"/>
                      <a:pt x="1409" y="8063"/>
                      <a:pt x="615" y="8063"/>
                    </a:cubicBezTo>
                    <a:cubicBezTo>
                      <a:pt x="408" y="8063"/>
                      <a:pt x="202" y="8053"/>
                      <a:pt x="0" y="8035"/>
                    </a:cubicBezTo>
                    <a:lnTo>
                      <a:pt x="0" y="8035"/>
                    </a:lnTo>
                    <a:cubicBezTo>
                      <a:pt x="1012" y="8401"/>
                      <a:pt x="2082" y="8607"/>
                      <a:pt x="3155" y="8643"/>
                    </a:cubicBezTo>
                    <a:lnTo>
                      <a:pt x="3155" y="8643"/>
                    </a:lnTo>
                    <a:cubicBezTo>
                      <a:pt x="3378" y="9347"/>
                      <a:pt x="3763" y="10022"/>
                      <a:pt x="4298" y="10607"/>
                    </a:cubicBezTo>
                    <a:lnTo>
                      <a:pt x="4298" y="10607"/>
                    </a:lnTo>
                    <a:cubicBezTo>
                      <a:pt x="3863" y="11441"/>
                      <a:pt x="3160" y="12154"/>
                      <a:pt x="2404" y="12681"/>
                    </a:cubicBezTo>
                    <a:cubicBezTo>
                      <a:pt x="3340" y="12338"/>
                      <a:pt x="4225" y="11856"/>
                      <a:pt x="5021" y="11261"/>
                    </a:cubicBezTo>
                    <a:lnTo>
                      <a:pt x="5021" y="11261"/>
                    </a:lnTo>
                    <a:cubicBezTo>
                      <a:pt x="5708" y="11763"/>
                      <a:pt x="6531" y="12075"/>
                      <a:pt x="7406" y="12184"/>
                    </a:cubicBezTo>
                    <a:lnTo>
                      <a:pt x="7406" y="12184"/>
                    </a:lnTo>
                    <a:cubicBezTo>
                      <a:pt x="7535" y="13018"/>
                      <a:pt x="7448" y="13902"/>
                      <a:pt x="7231" y="14695"/>
                    </a:cubicBezTo>
                    <a:cubicBezTo>
                      <a:pt x="7676" y="13921"/>
                      <a:pt x="8016" y="13087"/>
                      <a:pt x="8247" y="12226"/>
                    </a:cubicBezTo>
                    <a:lnTo>
                      <a:pt x="8247" y="12226"/>
                    </a:lnTo>
                    <a:cubicBezTo>
                      <a:pt x="9102" y="12209"/>
                      <a:pt x="9979" y="12006"/>
                      <a:pt x="10808" y="11612"/>
                    </a:cubicBezTo>
                    <a:cubicBezTo>
                      <a:pt x="10914" y="11561"/>
                      <a:pt x="11015" y="11510"/>
                      <a:pt x="11112" y="11457"/>
                    </a:cubicBezTo>
                    <a:lnTo>
                      <a:pt x="11112" y="11457"/>
                    </a:lnTo>
                    <a:cubicBezTo>
                      <a:pt x="11574" y="11953"/>
                      <a:pt x="11948" y="12541"/>
                      <a:pt x="12223" y="13136"/>
                    </a:cubicBezTo>
                    <a:cubicBezTo>
                      <a:pt x="12100" y="12444"/>
                      <a:pt x="11900" y="11767"/>
                      <a:pt x="11638" y="11115"/>
                    </a:cubicBezTo>
                    <a:lnTo>
                      <a:pt x="11638" y="11115"/>
                    </a:lnTo>
                    <a:cubicBezTo>
                      <a:pt x="12187" y="10694"/>
                      <a:pt x="12529" y="10173"/>
                      <a:pt x="12751" y="9455"/>
                    </a:cubicBezTo>
                    <a:cubicBezTo>
                      <a:pt x="13086" y="8373"/>
                      <a:pt x="13049" y="7207"/>
                      <a:pt x="12643" y="6168"/>
                    </a:cubicBezTo>
                    <a:cubicBezTo>
                      <a:pt x="12589" y="6027"/>
                      <a:pt x="12526" y="5887"/>
                      <a:pt x="12454" y="5748"/>
                    </a:cubicBezTo>
                    <a:cubicBezTo>
                      <a:pt x="12292" y="5436"/>
                      <a:pt x="12097" y="5143"/>
                      <a:pt x="11874" y="4871"/>
                    </a:cubicBezTo>
                    <a:lnTo>
                      <a:pt x="11874" y="4871"/>
                    </a:lnTo>
                    <a:cubicBezTo>
                      <a:pt x="12567" y="4222"/>
                      <a:pt x="13476" y="3780"/>
                      <a:pt x="14378" y="3543"/>
                    </a:cubicBezTo>
                    <a:lnTo>
                      <a:pt x="14378" y="3543"/>
                    </a:lnTo>
                    <a:cubicBezTo>
                      <a:pt x="13260" y="3544"/>
                      <a:pt x="12141" y="3730"/>
                      <a:pt x="11084" y="4092"/>
                    </a:cubicBezTo>
                    <a:lnTo>
                      <a:pt x="11084" y="4092"/>
                    </a:lnTo>
                    <a:cubicBezTo>
                      <a:pt x="10589" y="3695"/>
                      <a:pt x="10024" y="3378"/>
                      <a:pt x="9417" y="3160"/>
                    </a:cubicBezTo>
                    <a:lnTo>
                      <a:pt x="9417" y="3160"/>
                    </a:lnTo>
                    <a:cubicBezTo>
                      <a:pt x="9417" y="3171"/>
                      <a:pt x="9417" y="3182"/>
                      <a:pt x="9417" y="3193"/>
                    </a:cubicBezTo>
                    <a:cubicBezTo>
                      <a:pt x="9222" y="3115"/>
                      <a:pt x="9032" y="3081"/>
                      <a:pt x="8853" y="3081"/>
                    </a:cubicBezTo>
                    <a:cubicBezTo>
                      <a:pt x="8715" y="3081"/>
                      <a:pt x="8583" y="3101"/>
                      <a:pt x="8458" y="3137"/>
                    </a:cubicBezTo>
                    <a:cubicBezTo>
                      <a:pt x="8328" y="3121"/>
                      <a:pt x="8198" y="3106"/>
                      <a:pt x="8066" y="3089"/>
                    </a:cubicBezTo>
                    <a:cubicBezTo>
                      <a:pt x="8099" y="3015"/>
                      <a:pt x="8135" y="2940"/>
                      <a:pt x="8175" y="2864"/>
                    </a:cubicBezTo>
                    <a:lnTo>
                      <a:pt x="8175" y="2864"/>
                    </a:lnTo>
                    <a:cubicBezTo>
                      <a:pt x="7948" y="2836"/>
                      <a:pt x="7718" y="2821"/>
                      <a:pt x="7487" y="2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5" name="Google Shape;2055;p49"/>
              <p:cNvSpPr/>
              <p:nvPr/>
            </p:nvSpPr>
            <p:spPr>
              <a:xfrm>
                <a:off x="2051836" y="1888055"/>
                <a:ext cx="137578" cy="262839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8687" extrusionOk="0">
                    <a:moveTo>
                      <a:pt x="0" y="0"/>
                    </a:moveTo>
                    <a:lnTo>
                      <a:pt x="127" y="38686"/>
                    </a:lnTo>
                    <a:lnTo>
                      <a:pt x="2025" y="38666"/>
                    </a:lnTo>
                    <a:lnTo>
                      <a:pt x="1309" y="796"/>
                    </a:lnTo>
                    <a:cubicBezTo>
                      <a:pt x="988" y="735"/>
                      <a:pt x="677" y="558"/>
                      <a:pt x="430" y="367"/>
                    </a:cubicBezTo>
                    <a:cubicBezTo>
                      <a:pt x="314" y="279"/>
                      <a:pt x="220" y="168"/>
                      <a:pt x="101" y="80"/>
                    </a:cubicBezTo>
                    <a:cubicBezTo>
                      <a:pt x="65" y="56"/>
                      <a:pt x="30" y="2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6" name="Google Shape;2056;p49"/>
              <p:cNvSpPr/>
              <p:nvPr/>
            </p:nvSpPr>
            <p:spPr>
              <a:xfrm>
                <a:off x="2410088" y="1215781"/>
                <a:ext cx="161358" cy="100823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4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" y="292"/>
                      <a:pt x="60" y="586"/>
                      <a:pt x="47" y="881"/>
                    </a:cubicBezTo>
                    <a:cubicBezTo>
                      <a:pt x="854" y="917"/>
                      <a:pt x="1664" y="1149"/>
                      <a:pt x="2374" y="1484"/>
                    </a:cubicBezTo>
                    <a:cubicBezTo>
                      <a:pt x="1655" y="883"/>
                      <a:pt x="854" y="38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7" name="Google Shape;2057;p49"/>
              <p:cNvSpPr/>
              <p:nvPr/>
            </p:nvSpPr>
            <p:spPr>
              <a:xfrm>
                <a:off x="1751402" y="923297"/>
                <a:ext cx="678177" cy="621923"/>
              </a:xfrm>
              <a:custGeom>
                <a:avLst/>
                <a:gdLst/>
                <a:ahLst/>
                <a:cxnLst/>
                <a:rect l="l" t="t" r="r" b="b"/>
                <a:pathLst>
                  <a:path w="9982" h="9154" extrusionOk="0">
                    <a:moveTo>
                      <a:pt x="4512" y="1"/>
                    </a:moveTo>
                    <a:cubicBezTo>
                      <a:pt x="2851" y="1"/>
                      <a:pt x="1251" y="787"/>
                      <a:pt x="449" y="2556"/>
                    </a:cubicBezTo>
                    <a:cubicBezTo>
                      <a:pt x="92" y="3333"/>
                      <a:pt x="1" y="4145"/>
                      <a:pt x="120" y="4932"/>
                    </a:cubicBezTo>
                    <a:cubicBezTo>
                      <a:pt x="285" y="6031"/>
                      <a:pt x="858" y="7070"/>
                      <a:pt x="1687" y="7856"/>
                    </a:cubicBezTo>
                    <a:cubicBezTo>
                      <a:pt x="2622" y="8746"/>
                      <a:pt x="3872" y="9154"/>
                      <a:pt x="5140" y="9154"/>
                    </a:cubicBezTo>
                    <a:cubicBezTo>
                      <a:pt x="6046" y="9154"/>
                      <a:pt x="6962" y="8946"/>
                      <a:pt x="7780" y="8557"/>
                    </a:cubicBezTo>
                    <a:cubicBezTo>
                      <a:pt x="8775" y="8085"/>
                      <a:pt x="9338" y="7511"/>
                      <a:pt x="9658" y="6473"/>
                    </a:cubicBezTo>
                    <a:cubicBezTo>
                      <a:pt x="9981" y="5436"/>
                      <a:pt x="9950" y="4285"/>
                      <a:pt x="9556" y="3270"/>
                    </a:cubicBezTo>
                    <a:cubicBezTo>
                      <a:pt x="9504" y="3132"/>
                      <a:pt x="9440" y="2994"/>
                      <a:pt x="9370" y="2861"/>
                    </a:cubicBezTo>
                    <a:cubicBezTo>
                      <a:pt x="9247" y="2623"/>
                      <a:pt x="9106" y="2398"/>
                      <a:pt x="8950" y="2187"/>
                    </a:cubicBezTo>
                    <a:lnTo>
                      <a:pt x="8950" y="2186"/>
                    </a:lnTo>
                    <a:cubicBezTo>
                      <a:pt x="7911" y="796"/>
                      <a:pt x="6181" y="1"/>
                      <a:pt x="4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8" name="Google Shape;2058;p49"/>
              <p:cNvSpPr/>
              <p:nvPr/>
            </p:nvSpPr>
            <p:spPr>
              <a:xfrm>
                <a:off x="1759487" y="1071883"/>
                <a:ext cx="670092" cy="473338"/>
              </a:xfrm>
              <a:custGeom>
                <a:avLst/>
                <a:gdLst/>
                <a:ahLst/>
                <a:cxnLst/>
                <a:rect l="l" t="t" r="r" b="b"/>
                <a:pathLst>
                  <a:path w="9863" h="6967" extrusionOk="0">
                    <a:moveTo>
                      <a:pt x="8831" y="0"/>
                    </a:moveTo>
                    <a:cubicBezTo>
                      <a:pt x="8905" y="127"/>
                      <a:pt x="8970" y="250"/>
                      <a:pt x="9022" y="376"/>
                    </a:cubicBezTo>
                    <a:cubicBezTo>
                      <a:pt x="9502" y="1512"/>
                      <a:pt x="9660" y="2834"/>
                      <a:pt x="9195" y="3976"/>
                    </a:cubicBezTo>
                    <a:cubicBezTo>
                      <a:pt x="8564" y="5531"/>
                      <a:pt x="6874" y="6363"/>
                      <a:pt x="5178" y="6363"/>
                    </a:cubicBezTo>
                    <a:cubicBezTo>
                      <a:pt x="4475" y="6363"/>
                      <a:pt x="3771" y="6221"/>
                      <a:pt x="3141" y="5928"/>
                    </a:cubicBezTo>
                    <a:cubicBezTo>
                      <a:pt x="1754" y="5286"/>
                      <a:pt x="713" y="4113"/>
                      <a:pt x="1" y="2745"/>
                    </a:cubicBezTo>
                    <a:lnTo>
                      <a:pt x="1" y="2745"/>
                    </a:lnTo>
                    <a:cubicBezTo>
                      <a:pt x="166" y="3844"/>
                      <a:pt x="739" y="4883"/>
                      <a:pt x="1568" y="5669"/>
                    </a:cubicBezTo>
                    <a:cubicBezTo>
                      <a:pt x="2503" y="6559"/>
                      <a:pt x="3753" y="6967"/>
                      <a:pt x="5021" y="6967"/>
                    </a:cubicBezTo>
                    <a:cubicBezTo>
                      <a:pt x="5927" y="6967"/>
                      <a:pt x="6843" y="6759"/>
                      <a:pt x="7661" y="6370"/>
                    </a:cubicBezTo>
                    <a:cubicBezTo>
                      <a:pt x="8656" y="5898"/>
                      <a:pt x="9219" y="5324"/>
                      <a:pt x="9539" y="4286"/>
                    </a:cubicBezTo>
                    <a:cubicBezTo>
                      <a:pt x="9862" y="3249"/>
                      <a:pt x="9831" y="2098"/>
                      <a:pt x="9437" y="1083"/>
                    </a:cubicBezTo>
                    <a:cubicBezTo>
                      <a:pt x="9385" y="945"/>
                      <a:pt x="9321" y="807"/>
                      <a:pt x="9251" y="674"/>
                    </a:cubicBezTo>
                    <a:cubicBezTo>
                      <a:pt x="9128" y="436"/>
                      <a:pt x="8987" y="211"/>
                      <a:pt x="88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9" name="Google Shape;2059;p49"/>
              <p:cNvSpPr/>
              <p:nvPr/>
            </p:nvSpPr>
            <p:spPr>
              <a:xfrm>
                <a:off x="1840337" y="1106397"/>
                <a:ext cx="168831" cy="169510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495" extrusionOk="0">
                    <a:moveTo>
                      <a:pt x="966" y="0"/>
                    </a:moveTo>
                    <a:cubicBezTo>
                      <a:pt x="316" y="0"/>
                      <a:pt x="1" y="823"/>
                      <a:pt x="133" y="1421"/>
                    </a:cubicBezTo>
                    <a:cubicBezTo>
                      <a:pt x="267" y="2006"/>
                      <a:pt x="817" y="2469"/>
                      <a:pt x="1416" y="2493"/>
                    </a:cubicBezTo>
                    <a:cubicBezTo>
                      <a:pt x="1434" y="2494"/>
                      <a:pt x="1453" y="2495"/>
                      <a:pt x="1472" y="2495"/>
                    </a:cubicBezTo>
                    <a:cubicBezTo>
                      <a:pt x="1806" y="2495"/>
                      <a:pt x="2151" y="2353"/>
                      <a:pt x="2327" y="2073"/>
                    </a:cubicBezTo>
                    <a:cubicBezTo>
                      <a:pt x="2479" y="1831"/>
                      <a:pt x="2485" y="1521"/>
                      <a:pt x="2414" y="1244"/>
                    </a:cubicBezTo>
                    <a:cubicBezTo>
                      <a:pt x="2262" y="660"/>
                      <a:pt x="1648" y="47"/>
                      <a:pt x="1020" y="2"/>
                    </a:cubicBezTo>
                    <a:cubicBezTo>
                      <a:pt x="1002" y="1"/>
                      <a:pt x="984" y="0"/>
                      <a:pt x="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0" name="Google Shape;2060;p49"/>
              <p:cNvSpPr/>
              <p:nvPr/>
            </p:nvSpPr>
            <p:spPr>
              <a:xfrm>
                <a:off x="2187582" y="1106397"/>
                <a:ext cx="169103" cy="16951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495" extrusionOk="0">
                    <a:moveTo>
                      <a:pt x="1522" y="0"/>
                    </a:moveTo>
                    <a:cubicBezTo>
                      <a:pt x="1504" y="0"/>
                      <a:pt x="1486" y="1"/>
                      <a:pt x="1468" y="2"/>
                    </a:cubicBezTo>
                    <a:cubicBezTo>
                      <a:pt x="838" y="47"/>
                      <a:pt x="224" y="660"/>
                      <a:pt x="73" y="1244"/>
                    </a:cubicBezTo>
                    <a:cubicBezTo>
                      <a:pt x="1" y="1521"/>
                      <a:pt x="8" y="1831"/>
                      <a:pt x="159" y="2073"/>
                    </a:cubicBezTo>
                    <a:cubicBezTo>
                      <a:pt x="335" y="2353"/>
                      <a:pt x="680" y="2495"/>
                      <a:pt x="1014" y="2495"/>
                    </a:cubicBezTo>
                    <a:cubicBezTo>
                      <a:pt x="1033" y="2495"/>
                      <a:pt x="1051" y="2494"/>
                      <a:pt x="1070" y="2493"/>
                    </a:cubicBezTo>
                    <a:cubicBezTo>
                      <a:pt x="1669" y="2469"/>
                      <a:pt x="2221" y="2006"/>
                      <a:pt x="2353" y="1421"/>
                    </a:cubicBezTo>
                    <a:cubicBezTo>
                      <a:pt x="2489" y="823"/>
                      <a:pt x="2173" y="0"/>
                      <a:pt x="15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1" name="Google Shape;2061;p49"/>
              <p:cNvSpPr/>
              <p:nvPr/>
            </p:nvSpPr>
            <p:spPr>
              <a:xfrm>
                <a:off x="1817509" y="1259196"/>
                <a:ext cx="559418" cy="60874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896" extrusionOk="0">
                    <a:moveTo>
                      <a:pt x="702" y="1"/>
                    </a:moveTo>
                    <a:cubicBezTo>
                      <a:pt x="337" y="1"/>
                      <a:pt x="63" y="104"/>
                      <a:pt x="36" y="272"/>
                    </a:cubicBezTo>
                    <a:cubicBezTo>
                      <a:pt x="0" y="488"/>
                      <a:pt x="396" y="733"/>
                      <a:pt x="919" y="817"/>
                    </a:cubicBezTo>
                    <a:cubicBezTo>
                      <a:pt x="1038" y="836"/>
                      <a:pt x="1153" y="845"/>
                      <a:pt x="1261" y="845"/>
                    </a:cubicBezTo>
                    <a:cubicBezTo>
                      <a:pt x="1625" y="845"/>
                      <a:pt x="1901" y="741"/>
                      <a:pt x="1926" y="573"/>
                    </a:cubicBezTo>
                    <a:cubicBezTo>
                      <a:pt x="1962" y="356"/>
                      <a:pt x="1568" y="112"/>
                      <a:pt x="1043" y="29"/>
                    </a:cubicBezTo>
                    <a:cubicBezTo>
                      <a:pt x="924" y="10"/>
                      <a:pt x="809" y="1"/>
                      <a:pt x="702" y="1"/>
                    </a:cubicBezTo>
                    <a:close/>
                    <a:moveTo>
                      <a:pt x="7533" y="52"/>
                    </a:moveTo>
                    <a:cubicBezTo>
                      <a:pt x="7425" y="52"/>
                      <a:pt x="7309" y="62"/>
                      <a:pt x="7188" y="81"/>
                    </a:cubicBezTo>
                    <a:cubicBezTo>
                      <a:pt x="6666" y="164"/>
                      <a:pt x="6272" y="408"/>
                      <a:pt x="6305" y="624"/>
                    </a:cubicBezTo>
                    <a:cubicBezTo>
                      <a:pt x="6332" y="792"/>
                      <a:pt x="6608" y="895"/>
                      <a:pt x="6973" y="895"/>
                    </a:cubicBezTo>
                    <a:cubicBezTo>
                      <a:pt x="7080" y="895"/>
                      <a:pt x="7196" y="886"/>
                      <a:pt x="7315" y="867"/>
                    </a:cubicBezTo>
                    <a:cubicBezTo>
                      <a:pt x="7837" y="784"/>
                      <a:pt x="8233" y="540"/>
                      <a:pt x="8198" y="324"/>
                    </a:cubicBezTo>
                    <a:cubicBezTo>
                      <a:pt x="8171" y="155"/>
                      <a:pt x="7897" y="52"/>
                      <a:pt x="7533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2" name="Google Shape;2062;p49"/>
              <p:cNvSpPr/>
              <p:nvPr/>
            </p:nvSpPr>
            <p:spPr>
              <a:xfrm>
                <a:off x="2016167" y="1286780"/>
                <a:ext cx="172907" cy="72288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1064" extrusionOk="0">
                    <a:moveTo>
                      <a:pt x="239" y="0"/>
                    </a:moveTo>
                    <a:lnTo>
                      <a:pt x="1" y="61"/>
                    </a:lnTo>
                    <a:cubicBezTo>
                      <a:pt x="144" y="601"/>
                      <a:pt x="652" y="1023"/>
                      <a:pt x="1209" y="1062"/>
                    </a:cubicBezTo>
                    <a:cubicBezTo>
                      <a:pt x="1237" y="1064"/>
                      <a:pt x="1267" y="1064"/>
                      <a:pt x="1295" y="1064"/>
                    </a:cubicBezTo>
                    <a:cubicBezTo>
                      <a:pt x="1821" y="1064"/>
                      <a:pt x="2338" y="727"/>
                      <a:pt x="2544" y="244"/>
                    </a:cubicBezTo>
                    <a:lnTo>
                      <a:pt x="2318" y="145"/>
                    </a:lnTo>
                    <a:cubicBezTo>
                      <a:pt x="2149" y="544"/>
                      <a:pt x="1727" y="817"/>
                      <a:pt x="1298" y="817"/>
                    </a:cubicBezTo>
                    <a:cubicBezTo>
                      <a:pt x="1273" y="817"/>
                      <a:pt x="1249" y="816"/>
                      <a:pt x="1224" y="814"/>
                    </a:cubicBezTo>
                    <a:cubicBezTo>
                      <a:pt x="773" y="783"/>
                      <a:pt x="356" y="441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3" name="Google Shape;2063;p49"/>
              <p:cNvSpPr/>
              <p:nvPr/>
            </p:nvSpPr>
            <p:spPr>
              <a:xfrm>
                <a:off x="1834562" y="1098040"/>
                <a:ext cx="184253" cy="18649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2745" extrusionOk="0">
                    <a:moveTo>
                      <a:pt x="1049" y="248"/>
                    </a:moveTo>
                    <a:cubicBezTo>
                      <a:pt x="1065" y="248"/>
                      <a:pt x="1081" y="248"/>
                      <a:pt x="1097" y="249"/>
                    </a:cubicBezTo>
                    <a:cubicBezTo>
                      <a:pt x="1291" y="262"/>
                      <a:pt x="1478" y="335"/>
                      <a:pt x="1651" y="441"/>
                    </a:cubicBezTo>
                    <a:cubicBezTo>
                      <a:pt x="1410" y="450"/>
                      <a:pt x="1196" y="579"/>
                      <a:pt x="1053" y="774"/>
                    </a:cubicBezTo>
                    <a:cubicBezTo>
                      <a:pt x="1257" y="962"/>
                      <a:pt x="1458" y="1153"/>
                      <a:pt x="1655" y="1348"/>
                    </a:cubicBezTo>
                    <a:cubicBezTo>
                      <a:pt x="1415" y="1469"/>
                      <a:pt x="1179" y="1592"/>
                      <a:pt x="945" y="1713"/>
                    </a:cubicBezTo>
                    <a:cubicBezTo>
                      <a:pt x="1067" y="2021"/>
                      <a:pt x="1335" y="2244"/>
                      <a:pt x="1644" y="2254"/>
                    </a:cubicBezTo>
                    <a:cubicBezTo>
                      <a:pt x="1653" y="2254"/>
                      <a:pt x="1661" y="2254"/>
                      <a:pt x="1670" y="2254"/>
                    </a:cubicBezTo>
                    <a:cubicBezTo>
                      <a:pt x="2022" y="2254"/>
                      <a:pt x="2323" y="1965"/>
                      <a:pt x="2410" y="1566"/>
                    </a:cubicBezTo>
                    <a:lnTo>
                      <a:pt x="2410" y="1566"/>
                    </a:lnTo>
                    <a:cubicBezTo>
                      <a:pt x="2436" y="1783"/>
                      <a:pt x="2401" y="1980"/>
                      <a:pt x="2308" y="2131"/>
                    </a:cubicBezTo>
                    <a:cubicBezTo>
                      <a:pt x="2167" y="2356"/>
                      <a:pt x="1876" y="2495"/>
                      <a:pt x="1562" y="2495"/>
                    </a:cubicBezTo>
                    <a:cubicBezTo>
                      <a:pt x="1544" y="2495"/>
                      <a:pt x="1526" y="2495"/>
                      <a:pt x="1508" y="2494"/>
                    </a:cubicBezTo>
                    <a:cubicBezTo>
                      <a:pt x="962" y="2471"/>
                      <a:pt x="461" y="2049"/>
                      <a:pt x="342" y="1516"/>
                    </a:cubicBezTo>
                    <a:cubicBezTo>
                      <a:pt x="262" y="1161"/>
                      <a:pt x="357" y="733"/>
                      <a:pt x="577" y="478"/>
                    </a:cubicBezTo>
                    <a:cubicBezTo>
                      <a:pt x="707" y="326"/>
                      <a:pt x="865" y="248"/>
                      <a:pt x="1049" y="248"/>
                    </a:cubicBezTo>
                    <a:close/>
                    <a:moveTo>
                      <a:pt x="1051" y="0"/>
                    </a:moveTo>
                    <a:cubicBezTo>
                      <a:pt x="793" y="0"/>
                      <a:pt x="565" y="110"/>
                      <a:pt x="387" y="318"/>
                    </a:cubicBezTo>
                    <a:cubicBezTo>
                      <a:pt x="117" y="634"/>
                      <a:pt x="0" y="1136"/>
                      <a:pt x="99" y="1571"/>
                    </a:cubicBezTo>
                    <a:cubicBezTo>
                      <a:pt x="242" y="2211"/>
                      <a:pt x="843" y="2713"/>
                      <a:pt x="1497" y="2743"/>
                    </a:cubicBezTo>
                    <a:cubicBezTo>
                      <a:pt x="1516" y="2743"/>
                      <a:pt x="1536" y="2745"/>
                      <a:pt x="1555" y="2745"/>
                    </a:cubicBezTo>
                    <a:cubicBezTo>
                      <a:pt x="1960" y="2745"/>
                      <a:pt x="2332" y="2559"/>
                      <a:pt x="2518" y="2263"/>
                    </a:cubicBezTo>
                    <a:cubicBezTo>
                      <a:pt x="2672" y="2016"/>
                      <a:pt x="2711" y="1685"/>
                      <a:pt x="2620" y="1337"/>
                    </a:cubicBezTo>
                    <a:cubicBezTo>
                      <a:pt x="2462" y="729"/>
                      <a:pt x="1820" y="49"/>
                      <a:pt x="1112" y="2"/>
                    </a:cubicBezTo>
                    <a:cubicBezTo>
                      <a:pt x="1092" y="1"/>
                      <a:pt x="1071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4" name="Google Shape;2064;p49"/>
              <p:cNvSpPr/>
              <p:nvPr/>
            </p:nvSpPr>
            <p:spPr>
              <a:xfrm>
                <a:off x="2178274" y="1098040"/>
                <a:ext cx="181196" cy="186359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743" extrusionOk="0">
                    <a:moveTo>
                      <a:pt x="1657" y="248"/>
                    </a:moveTo>
                    <a:cubicBezTo>
                      <a:pt x="1841" y="248"/>
                      <a:pt x="2003" y="326"/>
                      <a:pt x="2135" y="478"/>
                    </a:cubicBezTo>
                    <a:cubicBezTo>
                      <a:pt x="2137" y="480"/>
                      <a:pt x="2137" y="484"/>
                      <a:pt x="2139" y="486"/>
                    </a:cubicBezTo>
                    <a:cubicBezTo>
                      <a:pt x="2062" y="458"/>
                      <a:pt x="1979" y="441"/>
                      <a:pt x="1889" y="441"/>
                    </a:cubicBezTo>
                    <a:cubicBezTo>
                      <a:pt x="1642" y="445"/>
                      <a:pt x="1421" y="577"/>
                      <a:pt x="1276" y="774"/>
                    </a:cubicBezTo>
                    <a:cubicBezTo>
                      <a:pt x="1480" y="962"/>
                      <a:pt x="1681" y="1153"/>
                      <a:pt x="1878" y="1348"/>
                    </a:cubicBezTo>
                    <a:cubicBezTo>
                      <a:pt x="1638" y="1469"/>
                      <a:pt x="1402" y="1592"/>
                      <a:pt x="1168" y="1713"/>
                    </a:cubicBezTo>
                    <a:cubicBezTo>
                      <a:pt x="1291" y="2021"/>
                      <a:pt x="1558" y="2243"/>
                      <a:pt x="1865" y="2254"/>
                    </a:cubicBezTo>
                    <a:cubicBezTo>
                      <a:pt x="1674" y="2397"/>
                      <a:pt x="1441" y="2482"/>
                      <a:pt x="1201" y="2494"/>
                    </a:cubicBezTo>
                    <a:cubicBezTo>
                      <a:pt x="1184" y="2494"/>
                      <a:pt x="1166" y="2495"/>
                      <a:pt x="1149" y="2495"/>
                    </a:cubicBezTo>
                    <a:cubicBezTo>
                      <a:pt x="832" y="2495"/>
                      <a:pt x="541" y="2353"/>
                      <a:pt x="402" y="2131"/>
                    </a:cubicBezTo>
                    <a:cubicBezTo>
                      <a:pt x="285" y="1943"/>
                      <a:pt x="259" y="1676"/>
                      <a:pt x="331" y="1398"/>
                    </a:cubicBezTo>
                    <a:cubicBezTo>
                      <a:pt x="463" y="887"/>
                      <a:pt x="1023" y="290"/>
                      <a:pt x="1614" y="251"/>
                    </a:cubicBezTo>
                    <a:cubicBezTo>
                      <a:pt x="1629" y="251"/>
                      <a:pt x="1644" y="248"/>
                      <a:pt x="1657" y="248"/>
                    </a:cubicBezTo>
                    <a:close/>
                    <a:moveTo>
                      <a:pt x="1658" y="0"/>
                    </a:moveTo>
                    <a:cubicBezTo>
                      <a:pt x="1638" y="0"/>
                      <a:pt x="1618" y="1"/>
                      <a:pt x="1598" y="2"/>
                    </a:cubicBezTo>
                    <a:cubicBezTo>
                      <a:pt x="891" y="49"/>
                      <a:pt x="248" y="729"/>
                      <a:pt x="91" y="1333"/>
                    </a:cubicBezTo>
                    <a:cubicBezTo>
                      <a:pt x="0" y="1683"/>
                      <a:pt x="38" y="2012"/>
                      <a:pt x="194" y="2261"/>
                    </a:cubicBezTo>
                    <a:cubicBezTo>
                      <a:pt x="380" y="2557"/>
                      <a:pt x="752" y="2743"/>
                      <a:pt x="1157" y="2743"/>
                    </a:cubicBezTo>
                    <a:cubicBezTo>
                      <a:pt x="1175" y="2743"/>
                      <a:pt x="1196" y="2743"/>
                      <a:pt x="1214" y="2739"/>
                    </a:cubicBezTo>
                    <a:cubicBezTo>
                      <a:pt x="1733" y="2717"/>
                      <a:pt x="2217" y="2395"/>
                      <a:pt x="2468" y="1947"/>
                    </a:cubicBezTo>
                    <a:cubicBezTo>
                      <a:pt x="2581" y="1795"/>
                      <a:pt x="2655" y="1592"/>
                      <a:pt x="2663" y="1367"/>
                    </a:cubicBezTo>
                    <a:cubicBezTo>
                      <a:pt x="2667" y="1270"/>
                      <a:pt x="2655" y="1177"/>
                      <a:pt x="2637" y="1090"/>
                    </a:cubicBezTo>
                    <a:cubicBezTo>
                      <a:pt x="2607" y="802"/>
                      <a:pt x="2497" y="521"/>
                      <a:pt x="2323" y="318"/>
                    </a:cubicBezTo>
                    <a:cubicBezTo>
                      <a:pt x="2143" y="110"/>
                      <a:pt x="1913" y="0"/>
                      <a:pt x="1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065" name="Google Shape;2065;p49"/>
            <p:cNvSpPr/>
            <p:nvPr/>
          </p:nvSpPr>
          <p:spPr>
            <a:xfrm>
              <a:off x="5391504" y="2427021"/>
              <a:ext cx="1505345" cy="3933958"/>
            </a:xfrm>
            <a:custGeom>
              <a:avLst/>
              <a:gdLst/>
              <a:ahLst/>
              <a:cxnLst/>
              <a:rect l="l" t="t" r="r" b="b"/>
              <a:pathLst>
                <a:path w="23066" h="60279" extrusionOk="0">
                  <a:moveTo>
                    <a:pt x="12115" y="249"/>
                  </a:moveTo>
                  <a:cubicBezTo>
                    <a:pt x="13327" y="249"/>
                    <a:pt x="14441" y="1254"/>
                    <a:pt x="14866" y="2360"/>
                  </a:cubicBezTo>
                  <a:cubicBezTo>
                    <a:pt x="15002" y="2715"/>
                    <a:pt x="15083" y="3082"/>
                    <a:pt x="15130" y="3453"/>
                  </a:cubicBezTo>
                  <a:cubicBezTo>
                    <a:pt x="15033" y="3515"/>
                    <a:pt x="14940" y="3574"/>
                    <a:pt x="14857" y="3634"/>
                  </a:cubicBezTo>
                  <a:cubicBezTo>
                    <a:pt x="14598" y="3810"/>
                    <a:pt x="14340" y="4007"/>
                    <a:pt x="14081" y="4223"/>
                  </a:cubicBezTo>
                  <a:cubicBezTo>
                    <a:pt x="13187" y="4976"/>
                    <a:pt x="12434" y="5865"/>
                    <a:pt x="11841" y="6863"/>
                  </a:cubicBezTo>
                  <a:cubicBezTo>
                    <a:pt x="11793" y="6947"/>
                    <a:pt x="11748" y="7029"/>
                    <a:pt x="11707" y="7111"/>
                  </a:cubicBezTo>
                  <a:cubicBezTo>
                    <a:pt x="11701" y="7049"/>
                    <a:pt x="11698" y="6990"/>
                    <a:pt x="11690" y="6928"/>
                  </a:cubicBezTo>
                  <a:cubicBezTo>
                    <a:pt x="11687" y="6893"/>
                    <a:pt x="11679" y="6861"/>
                    <a:pt x="11674" y="6826"/>
                  </a:cubicBezTo>
                  <a:lnTo>
                    <a:pt x="12683" y="3005"/>
                  </a:lnTo>
                  <a:lnTo>
                    <a:pt x="12443" y="2942"/>
                  </a:lnTo>
                  <a:lnTo>
                    <a:pt x="11562" y="6283"/>
                  </a:lnTo>
                  <a:cubicBezTo>
                    <a:pt x="11475" y="5950"/>
                    <a:pt x="11356" y="5627"/>
                    <a:pt x="11199" y="5322"/>
                  </a:cubicBezTo>
                  <a:cubicBezTo>
                    <a:pt x="10740" y="4428"/>
                    <a:pt x="10179" y="3470"/>
                    <a:pt x="9413" y="2719"/>
                  </a:cubicBezTo>
                  <a:cubicBezTo>
                    <a:pt x="9708" y="1890"/>
                    <a:pt x="10340" y="646"/>
                    <a:pt x="11547" y="324"/>
                  </a:cubicBezTo>
                  <a:cubicBezTo>
                    <a:pt x="11737" y="273"/>
                    <a:pt x="11927" y="249"/>
                    <a:pt x="12115" y="249"/>
                  </a:cubicBezTo>
                  <a:close/>
                  <a:moveTo>
                    <a:pt x="17558" y="2905"/>
                  </a:moveTo>
                  <a:cubicBezTo>
                    <a:pt x="17898" y="2905"/>
                    <a:pt x="18242" y="2968"/>
                    <a:pt x="18571" y="3122"/>
                  </a:cubicBezTo>
                  <a:cubicBezTo>
                    <a:pt x="19906" y="3740"/>
                    <a:pt x="20250" y="5521"/>
                    <a:pt x="19806" y="6817"/>
                  </a:cubicBezTo>
                  <a:cubicBezTo>
                    <a:pt x="19683" y="7178"/>
                    <a:pt x="19509" y="7512"/>
                    <a:pt x="19306" y="7825"/>
                  </a:cubicBezTo>
                  <a:cubicBezTo>
                    <a:pt x="19192" y="7810"/>
                    <a:pt x="19081" y="7795"/>
                    <a:pt x="18981" y="7786"/>
                  </a:cubicBezTo>
                  <a:cubicBezTo>
                    <a:pt x="18672" y="7758"/>
                    <a:pt x="18345" y="7743"/>
                    <a:pt x="18010" y="7743"/>
                  </a:cubicBezTo>
                  <a:cubicBezTo>
                    <a:pt x="16857" y="7745"/>
                    <a:pt x="15723" y="7938"/>
                    <a:pt x="14641" y="8310"/>
                  </a:cubicBezTo>
                  <a:cubicBezTo>
                    <a:pt x="14591" y="8269"/>
                    <a:pt x="14537" y="8230"/>
                    <a:pt x="14483" y="8193"/>
                  </a:cubicBezTo>
                  <a:lnTo>
                    <a:pt x="17718" y="5911"/>
                  </a:lnTo>
                  <a:lnTo>
                    <a:pt x="17577" y="5709"/>
                  </a:lnTo>
                  <a:lnTo>
                    <a:pt x="14265" y="8046"/>
                  </a:lnTo>
                  <a:cubicBezTo>
                    <a:pt x="13576" y="7603"/>
                    <a:pt x="12785" y="7300"/>
                    <a:pt x="11958" y="7178"/>
                  </a:cubicBezTo>
                  <a:cubicBezTo>
                    <a:pt x="11990" y="7116"/>
                    <a:pt x="12023" y="7057"/>
                    <a:pt x="12057" y="6995"/>
                  </a:cubicBezTo>
                  <a:cubicBezTo>
                    <a:pt x="12637" y="6023"/>
                    <a:pt x="13373" y="5155"/>
                    <a:pt x="14245" y="4418"/>
                  </a:cubicBezTo>
                  <a:cubicBezTo>
                    <a:pt x="14492" y="4212"/>
                    <a:pt x="14747" y="4019"/>
                    <a:pt x="14998" y="3844"/>
                  </a:cubicBezTo>
                  <a:cubicBezTo>
                    <a:pt x="15468" y="3517"/>
                    <a:pt x="16496" y="2905"/>
                    <a:pt x="17558" y="2905"/>
                  </a:cubicBezTo>
                  <a:close/>
                  <a:moveTo>
                    <a:pt x="6511" y="1692"/>
                  </a:moveTo>
                  <a:cubicBezTo>
                    <a:pt x="7110" y="1692"/>
                    <a:pt x="7718" y="1848"/>
                    <a:pt x="8219" y="2124"/>
                  </a:cubicBezTo>
                  <a:cubicBezTo>
                    <a:pt x="9520" y="2847"/>
                    <a:pt x="10344" y="4205"/>
                    <a:pt x="10980" y="5439"/>
                  </a:cubicBezTo>
                  <a:cubicBezTo>
                    <a:pt x="11222" y="5908"/>
                    <a:pt x="11376" y="6423"/>
                    <a:pt x="11447" y="6962"/>
                  </a:cubicBezTo>
                  <a:cubicBezTo>
                    <a:pt x="11454" y="7014"/>
                    <a:pt x="11458" y="7068"/>
                    <a:pt x="11463" y="7122"/>
                  </a:cubicBezTo>
                  <a:cubicBezTo>
                    <a:pt x="11352" y="7115"/>
                    <a:pt x="11239" y="7110"/>
                    <a:pt x="11127" y="7110"/>
                  </a:cubicBezTo>
                  <a:cubicBezTo>
                    <a:pt x="11085" y="7110"/>
                    <a:pt x="11042" y="7111"/>
                    <a:pt x="11000" y="7112"/>
                  </a:cubicBezTo>
                  <a:cubicBezTo>
                    <a:pt x="10147" y="7135"/>
                    <a:pt x="9375" y="7356"/>
                    <a:pt x="8715" y="7746"/>
                  </a:cubicBezTo>
                  <a:lnTo>
                    <a:pt x="6962" y="4026"/>
                  </a:lnTo>
                  <a:lnTo>
                    <a:pt x="6739" y="4130"/>
                  </a:lnTo>
                  <a:lnTo>
                    <a:pt x="8505" y="7878"/>
                  </a:lnTo>
                  <a:cubicBezTo>
                    <a:pt x="7853" y="8321"/>
                    <a:pt x="7328" y="8942"/>
                    <a:pt x="6971" y="9717"/>
                  </a:cubicBezTo>
                  <a:cubicBezTo>
                    <a:pt x="6148" y="8992"/>
                    <a:pt x="5447" y="8143"/>
                    <a:pt x="4889" y="7185"/>
                  </a:cubicBezTo>
                  <a:cubicBezTo>
                    <a:pt x="4729" y="6902"/>
                    <a:pt x="4582" y="6620"/>
                    <a:pt x="4456" y="6343"/>
                  </a:cubicBezTo>
                  <a:cubicBezTo>
                    <a:pt x="4138" y="5660"/>
                    <a:pt x="3500" y="3931"/>
                    <a:pt x="4365" y="2699"/>
                  </a:cubicBezTo>
                  <a:cubicBezTo>
                    <a:pt x="4854" y="1996"/>
                    <a:pt x="5674" y="1692"/>
                    <a:pt x="6511" y="1692"/>
                  </a:cubicBezTo>
                  <a:close/>
                  <a:moveTo>
                    <a:pt x="3828" y="6141"/>
                  </a:moveTo>
                  <a:cubicBezTo>
                    <a:pt x="3917" y="6141"/>
                    <a:pt x="4006" y="6143"/>
                    <a:pt x="4095" y="6148"/>
                  </a:cubicBezTo>
                  <a:cubicBezTo>
                    <a:pt x="4140" y="6255"/>
                    <a:pt x="4181" y="6358"/>
                    <a:pt x="4225" y="6451"/>
                  </a:cubicBezTo>
                  <a:cubicBezTo>
                    <a:pt x="4355" y="6733"/>
                    <a:pt x="4506" y="7023"/>
                    <a:pt x="4671" y="7313"/>
                  </a:cubicBezTo>
                  <a:cubicBezTo>
                    <a:pt x="5255" y="8317"/>
                    <a:pt x="5992" y="9208"/>
                    <a:pt x="6865" y="9963"/>
                  </a:cubicBezTo>
                  <a:cubicBezTo>
                    <a:pt x="6845" y="10019"/>
                    <a:pt x="6823" y="10078"/>
                    <a:pt x="6806" y="10134"/>
                  </a:cubicBezTo>
                  <a:lnTo>
                    <a:pt x="3232" y="8483"/>
                  </a:lnTo>
                  <a:lnTo>
                    <a:pt x="3128" y="8708"/>
                  </a:lnTo>
                  <a:lnTo>
                    <a:pt x="6733" y="10374"/>
                  </a:lnTo>
                  <a:cubicBezTo>
                    <a:pt x="6516" y="11169"/>
                    <a:pt x="6540" y="12021"/>
                    <a:pt x="6780" y="12837"/>
                  </a:cubicBezTo>
                  <a:cubicBezTo>
                    <a:pt x="5722" y="12802"/>
                    <a:pt x="4679" y="12601"/>
                    <a:pt x="3675" y="12239"/>
                  </a:cubicBezTo>
                  <a:cubicBezTo>
                    <a:pt x="3370" y="12127"/>
                    <a:pt x="3078" y="12004"/>
                    <a:pt x="2801" y="11874"/>
                  </a:cubicBezTo>
                  <a:cubicBezTo>
                    <a:pt x="2121" y="11547"/>
                    <a:pt x="522" y="10630"/>
                    <a:pt x="388" y="9134"/>
                  </a:cubicBezTo>
                  <a:cubicBezTo>
                    <a:pt x="258" y="7670"/>
                    <a:pt x="1628" y="6480"/>
                    <a:pt x="2970" y="6220"/>
                  </a:cubicBezTo>
                  <a:cubicBezTo>
                    <a:pt x="3255" y="6165"/>
                    <a:pt x="3542" y="6141"/>
                    <a:pt x="3828" y="6141"/>
                  </a:cubicBezTo>
                  <a:close/>
                  <a:moveTo>
                    <a:pt x="18010" y="7988"/>
                  </a:moveTo>
                  <a:cubicBezTo>
                    <a:pt x="18335" y="7990"/>
                    <a:pt x="18653" y="8005"/>
                    <a:pt x="18956" y="8033"/>
                  </a:cubicBezTo>
                  <a:cubicBezTo>
                    <a:pt x="19706" y="8105"/>
                    <a:pt x="21524" y="8418"/>
                    <a:pt x="22158" y="9781"/>
                  </a:cubicBezTo>
                  <a:cubicBezTo>
                    <a:pt x="22783" y="11112"/>
                    <a:pt x="21903" y="12698"/>
                    <a:pt x="20728" y="13404"/>
                  </a:cubicBezTo>
                  <a:cubicBezTo>
                    <a:pt x="20403" y="13599"/>
                    <a:pt x="20055" y="13745"/>
                    <a:pt x="19696" y="13856"/>
                  </a:cubicBezTo>
                  <a:cubicBezTo>
                    <a:pt x="19618" y="13771"/>
                    <a:pt x="19544" y="13689"/>
                    <a:pt x="19471" y="13614"/>
                  </a:cubicBezTo>
                  <a:cubicBezTo>
                    <a:pt x="19250" y="13391"/>
                    <a:pt x="19012" y="13172"/>
                    <a:pt x="18757" y="12958"/>
                  </a:cubicBezTo>
                  <a:lnTo>
                    <a:pt x="18746" y="12949"/>
                  </a:lnTo>
                  <a:cubicBezTo>
                    <a:pt x="18083" y="12393"/>
                    <a:pt x="17354" y="11932"/>
                    <a:pt x="16580" y="11560"/>
                  </a:cubicBezTo>
                  <a:cubicBezTo>
                    <a:pt x="16560" y="11406"/>
                    <a:pt x="16530" y="11249"/>
                    <a:pt x="16495" y="11095"/>
                  </a:cubicBezTo>
                  <a:lnTo>
                    <a:pt x="16495" y="11095"/>
                  </a:lnTo>
                  <a:lnTo>
                    <a:pt x="19711" y="11365"/>
                  </a:lnTo>
                  <a:lnTo>
                    <a:pt x="19732" y="11119"/>
                  </a:lnTo>
                  <a:lnTo>
                    <a:pt x="16428" y="10842"/>
                  </a:lnTo>
                  <a:cubicBezTo>
                    <a:pt x="16391" y="10712"/>
                    <a:pt x="16346" y="10584"/>
                    <a:pt x="16298" y="10459"/>
                  </a:cubicBezTo>
                  <a:cubicBezTo>
                    <a:pt x="16244" y="10320"/>
                    <a:pt x="16179" y="10178"/>
                    <a:pt x="16106" y="10039"/>
                  </a:cubicBezTo>
                  <a:cubicBezTo>
                    <a:pt x="15801" y="9450"/>
                    <a:pt x="15377" y="8927"/>
                    <a:pt x="14868" y="8496"/>
                  </a:cubicBezTo>
                  <a:cubicBezTo>
                    <a:pt x="15879" y="8163"/>
                    <a:pt x="16933" y="7990"/>
                    <a:pt x="18010" y="7988"/>
                  </a:cubicBezTo>
                  <a:close/>
                  <a:moveTo>
                    <a:pt x="11140" y="7356"/>
                  </a:moveTo>
                  <a:cubicBezTo>
                    <a:pt x="13120" y="7356"/>
                    <a:pt x="15017" y="8464"/>
                    <a:pt x="15885" y="10147"/>
                  </a:cubicBezTo>
                  <a:cubicBezTo>
                    <a:pt x="15954" y="10281"/>
                    <a:pt x="16013" y="10413"/>
                    <a:pt x="16065" y="10545"/>
                  </a:cubicBezTo>
                  <a:cubicBezTo>
                    <a:pt x="16450" y="11532"/>
                    <a:pt x="16485" y="12644"/>
                    <a:pt x="16167" y="13670"/>
                  </a:cubicBezTo>
                  <a:cubicBezTo>
                    <a:pt x="15866" y="14637"/>
                    <a:pt x="15359" y="15200"/>
                    <a:pt x="14355" y="15676"/>
                  </a:cubicBezTo>
                  <a:cubicBezTo>
                    <a:pt x="13515" y="16075"/>
                    <a:pt x="12627" y="16270"/>
                    <a:pt x="11770" y="16270"/>
                  </a:cubicBezTo>
                  <a:cubicBezTo>
                    <a:pt x="10491" y="16270"/>
                    <a:pt x="9280" y="15836"/>
                    <a:pt x="8399" y="14998"/>
                  </a:cubicBezTo>
                  <a:cubicBezTo>
                    <a:pt x="6914" y="13585"/>
                    <a:pt x="6427" y="11512"/>
                    <a:pt x="7183" y="9838"/>
                  </a:cubicBezTo>
                  <a:cubicBezTo>
                    <a:pt x="7879" y="8306"/>
                    <a:pt x="9271" y="7404"/>
                    <a:pt x="11002" y="7358"/>
                  </a:cubicBezTo>
                  <a:cubicBezTo>
                    <a:pt x="11049" y="7356"/>
                    <a:pt x="11093" y="7356"/>
                    <a:pt x="11140" y="7356"/>
                  </a:cubicBezTo>
                  <a:close/>
                  <a:moveTo>
                    <a:pt x="2405" y="11950"/>
                  </a:moveTo>
                  <a:cubicBezTo>
                    <a:pt x="2505" y="12004"/>
                    <a:pt x="2604" y="12053"/>
                    <a:pt x="2693" y="12097"/>
                  </a:cubicBezTo>
                  <a:cubicBezTo>
                    <a:pt x="2978" y="12233"/>
                    <a:pt x="3277" y="12357"/>
                    <a:pt x="3591" y="12471"/>
                  </a:cubicBezTo>
                  <a:cubicBezTo>
                    <a:pt x="4645" y="12852"/>
                    <a:pt x="5746" y="13060"/>
                    <a:pt x="6858" y="13088"/>
                  </a:cubicBezTo>
                  <a:cubicBezTo>
                    <a:pt x="6882" y="13155"/>
                    <a:pt x="6908" y="13222"/>
                    <a:pt x="6936" y="13289"/>
                  </a:cubicBezTo>
                  <a:lnTo>
                    <a:pt x="3238" y="14297"/>
                  </a:lnTo>
                  <a:lnTo>
                    <a:pt x="3303" y="14535"/>
                  </a:lnTo>
                  <a:lnTo>
                    <a:pt x="7033" y="13520"/>
                  </a:lnTo>
                  <a:cubicBezTo>
                    <a:pt x="7310" y="14124"/>
                    <a:pt x="7710" y="14691"/>
                    <a:pt x="8225" y="15182"/>
                  </a:cubicBezTo>
                  <a:cubicBezTo>
                    <a:pt x="8336" y="15288"/>
                    <a:pt x="8455" y="15388"/>
                    <a:pt x="8576" y="15481"/>
                  </a:cubicBezTo>
                  <a:cubicBezTo>
                    <a:pt x="7788" y="16072"/>
                    <a:pt x="6921" y="16546"/>
                    <a:pt x="5990" y="16887"/>
                  </a:cubicBezTo>
                  <a:cubicBezTo>
                    <a:pt x="5687" y="16996"/>
                    <a:pt x="5384" y="17091"/>
                    <a:pt x="5086" y="17169"/>
                  </a:cubicBezTo>
                  <a:cubicBezTo>
                    <a:pt x="4757" y="17254"/>
                    <a:pt x="4206" y="17367"/>
                    <a:pt x="3603" y="17367"/>
                  </a:cubicBezTo>
                  <a:cubicBezTo>
                    <a:pt x="2872" y="17367"/>
                    <a:pt x="2064" y="17201"/>
                    <a:pt x="1481" y="16617"/>
                  </a:cubicBezTo>
                  <a:cubicBezTo>
                    <a:pt x="440" y="15581"/>
                    <a:pt x="722" y="13789"/>
                    <a:pt x="1585" y="12726"/>
                  </a:cubicBezTo>
                  <a:cubicBezTo>
                    <a:pt x="1825" y="12430"/>
                    <a:pt x="2106" y="12177"/>
                    <a:pt x="2405" y="11950"/>
                  </a:cubicBezTo>
                  <a:close/>
                  <a:moveTo>
                    <a:pt x="16616" y="11859"/>
                  </a:moveTo>
                  <a:lnTo>
                    <a:pt x="16616" y="11859"/>
                  </a:lnTo>
                  <a:cubicBezTo>
                    <a:pt x="17322" y="12209"/>
                    <a:pt x="17986" y="12636"/>
                    <a:pt x="18598" y="13146"/>
                  </a:cubicBezTo>
                  <a:lnTo>
                    <a:pt x="18607" y="13151"/>
                  </a:lnTo>
                  <a:cubicBezTo>
                    <a:pt x="18850" y="13360"/>
                    <a:pt x="19083" y="13573"/>
                    <a:pt x="19295" y="13787"/>
                  </a:cubicBezTo>
                  <a:cubicBezTo>
                    <a:pt x="19825" y="14326"/>
                    <a:pt x="21015" y="15734"/>
                    <a:pt x="20624" y="17188"/>
                  </a:cubicBezTo>
                  <a:cubicBezTo>
                    <a:pt x="20295" y="18430"/>
                    <a:pt x="18955" y="19083"/>
                    <a:pt x="17719" y="19083"/>
                  </a:cubicBezTo>
                  <a:cubicBezTo>
                    <a:pt x="17543" y="19083"/>
                    <a:pt x="17370" y="19070"/>
                    <a:pt x="17201" y="19043"/>
                  </a:cubicBezTo>
                  <a:cubicBezTo>
                    <a:pt x="16824" y="18984"/>
                    <a:pt x="16467" y="18872"/>
                    <a:pt x="16119" y="18726"/>
                  </a:cubicBezTo>
                  <a:cubicBezTo>
                    <a:pt x="16115" y="18610"/>
                    <a:pt x="16110" y="18499"/>
                    <a:pt x="16101" y="18398"/>
                  </a:cubicBezTo>
                  <a:cubicBezTo>
                    <a:pt x="16076" y="18086"/>
                    <a:pt x="16034" y="17762"/>
                    <a:pt x="15976" y="17433"/>
                  </a:cubicBezTo>
                  <a:cubicBezTo>
                    <a:pt x="15848" y="16712"/>
                    <a:pt x="15639" y="16015"/>
                    <a:pt x="15364" y="15343"/>
                  </a:cubicBezTo>
                  <a:cubicBezTo>
                    <a:pt x="15528" y="15211"/>
                    <a:pt x="15671" y="15068"/>
                    <a:pt x="15799" y="14912"/>
                  </a:cubicBezTo>
                  <a:lnTo>
                    <a:pt x="17731" y="16827"/>
                  </a:lnTo>
                  <a:lnTo>
                    <a:pt x="17904" y="16651"/>
                  </a:lnTo>
                  <a:lnTo>
                    <a:pt x="15950" y="14709"/>
                  </a:lnTo>
                  <a:cubicBezTo>
                    <a:pt x="16141" y="14431"/>
                    <a:pt x="16286" y="14113"/>
                    <a:pt x="16404" y="13743"/>
                  </a:cubicBezTo>
                  <a:cubicBezTo>
                    <a:pt x="16593" y="13129"/>
                    <a:pt x="16664" y="12488"/>
                    <a:pt x="16616" y="11859"/>
                  </a:cubicBezTo>
                  <a:close/>
                  <a:moveTo>
                    <a:pt x="8790" y="15630"/>
                  </a:moveTo>
                  <a:cubicBezTo>
                    <a:pt x="8870" y="15684"/>
                    <a:pt x="8950" y="15734"/>
                    <a:pt x="9031" y="15786"/>
                  </a:cubicBezTo>
                  <a:lnTo>
                    <a:pt x="6983" y="18737"/>
                  </a:lnTo>
                  <a:lnTo>
                    <a:pt x="7187" y="18880"/>
                  </a:lnTo>
                  <a:lnTo>
                    <a:pt x="9251" y="15909"/>
                  </a:lnTo>
                  <a:cubicBezTo>
                    <a:pt x="10000" y="16308"/>
                    <a:pt x="10865" y="16515"/>
                    <a:pt x="11761" y="16519"/>
                  </a:cubicBezTo>
                  <a:cubicBezTo>
                    <a:pt x="11532" y="17366"/>
                    <a:pt x="11199" y="18184"/>
                    <a:pt x="10757" y="18956"/>
                  </a:cubicBezTo>
                  <a:cubicBezTo>
                    <a:pt x="10593" y="19237"/>
                    <a:pt x="10422" y="19505"/>
                    <a:pt x="10246" y="19754"/>
                  </a:cubicBezTo>
                  <a:cubicBezTo>
                    <a:pt x="9824" y="20340"/>
                    <a:pt x="8731" y="21659"/>
                    <a:pt x="7324" y="21659"/>
                  </a:cubicBezTo>
                  <a:cubicBezTo>
                    <a:pt x="7259" y="21659"/>
                    <a:pt x="7194" y="21656"/>
                    <a:pt x="7128" y="21650"/>
                  </a:cubicBezTo>
                  <a:cubicBezTo>
                    <a:pt x="5664" y="21524"/>
                    <a:pt x="4729" y="19969"/>
                    <a:pt x="4707" y="18601"/>
                  </a:cubicBezTo>
                  <a:cubicBezTo>
                    <a:pt x="4699" y="18220"/>
                    <a:pt x="4751" y="17848"/>
                    <a:pt x="4835" y="17480"/>
                  </a:cubicBezTo>
                  <a:cubicBezTo>
                    <a:pt x="4949" y="17457"/>
                    <a:pt x="5054" y="17431"/>
                    <a:pt x="5153" y="17405"/>
                  </a:cubicBezTo>
                  <a:cubicBezTo>
                    <a:pt x="5458" y="17327"/>
                    <a:pt x="5768" y="17229"/>
                    <a:pt x="6081" y="17115"/>
                  </a:cubicBezTo>
                  <a:cubicBezTo>
                    <a:pt x="7059" y="16757"/>
                    <a:pt x="7968" y="16255"/>
                    <a:pt x="8790" y="15630"/>
                  </a:cubicBezTo>
                  <a:close/>
                  <a:moveTo>
                    <a:pt x="15162" y="15502"/>
                  </a:moveTo>
                  <a:cubicBezTo>
                    <a:pt x="15418" y="16139"/>
                    <a:pt x="15612" y="16799"/>
                    <a:pt x="15734" y="17482"/>
                  </a:cubicBezTo>
                  <a:cubicBezTo>
                    <a:pt x="15790" y="17803"/>
                    <a:pt x="15829" y="18119"/>
                    <a:pt x="15855" y="18421"/>
                  </a:cubicBezTo>
                  <a:cubicBezTo>
                    <a:pt x="15913" y="19170"/>
                    <a:pt x="15920" y="21012"/>
                    <a:pt x="14689" y="21875"/>
                  </a:cubicBezTo>
                  <a:cubicBezTo>
                    <a:pt x="14290" y="22156"/>
                    <a:pt x="13833" y="22278"/>
                    <a:pt x="13369" y="22278"/>
                  </a:cubicBezTo>
                  <a:cubicBezTo>
                    <a:pt x="12437" y="22278"/>
                    <a:pt x="11473" y="21785"/>
                    <a:pt x="10872" y="21096"/>
                  </a:cubicBezTo>
                  <a:cubicBezTo>
                    <a:pt x="10623" y="20808"/>
                    <a:pt x="10419" y="20492"/>
                    <a:pt x="10249" y="20159"/>
                  </a:cubicBezTo>
                  <a:cubicBezTo>
                    <a:pt x="10322" y="20070"/>
                    <a:pt x="10389" y="19979"/>
                    <a:pt x="10446" y="19897"/>
                  </a:cubicBezTo>
                  <a:cubicBezTo>
                    <a:pt x="10629" y="19640"/>
                    <a:pt x="10803" y="19367"/>
                    <a:pt x="10973" y="19079"/>
                  </a:cubicBezTo>
                  <a:cubicBezTo>
                    <a:pt x="11437" y="18268"/>
                    <a:pt x="11785" y="17407"/>
                    <a:pt x="12018" y="16513"/>
                  </a:cubicBezTo>
                  <a:cubicBezTo>
                    <a:pt x="12148" y="16509"/>
                    <a:pt x="12276" y="16500"/>
                    <a:pt x="12406" y="16485"/>
                  </a:cubicBezTo>
                  <a:lnTo>
                    <a:pt x="12704" y="19744"/>
                  </a:lnTo>
                  <a:lnTo>
                    <a:pt x="12951" y="19720"/>
                  </a:lnTo>
                  <a:lnTo>
                    <a:pt x="12652" y="16453"/>
                  </a:lnTo>
                  <a:cubicBezTo>
                    <a:pt x="13261" y="16362"/>
                    <a:pt x="13873" y="16182"/>
                    <a:pt x="14461" y="15903"/>
                  </a:cubicBezTo>
                  <a:cubicBezTo>
                    <a:pt x="14723" y="15779"/>
                    <a:pt x="14959" y="15647"/>
                    <a:pt x="15162" y="15502"/>
                  </a:cubicBezTo>
                  <a:close/>
                  <a:moveTo>
                    <a:pt x="11151" y="21700"/>
                  </a:moveTo>
                  <a:lnTo>
                    <a:pt x="11151" y="21700"/>
                  </a:lnTo>
                  <a:cubicBezTo>
                    <a:pt x="11467" y="21951"/>
                    <a:pt x="11828" y="22161"/>
                    <a:pt x="12211" y="22305"/>
                  </a:cubicBezTo>
                  <a:lnTo>
                    <a:pt x="12925" y="60007"/>
                  </a:lnTo>
                  <a:lnTo>
                    <a:pt x="11278" y="60026"/>
                  </a:lnTo>
                  <a:lnTo>
                    <a:pt x="11151" y="21700"/>
                  </a:lnTo>
                  <a:close/>
                  <a:moveTo>
                    <a:pt x="12113" y="1"/>
                  </a:moveTo>
                  <a:cubicBezTo>
                    <a:pt x="11905" y="1"/>
                    <a:pt x="11695" y="27"/>
                    <a:pt x="11484" y="84"/>
                  </a:cubicBezTo>
                  <a:cubicBezTo>
                    <a:pt x="10236" y="415"/>
                    <a:pt x="9561" y="1596"/>
                    <a:pt x="9216" y="2535"/>
                  </a:cubicBezTo>
                  <a:cubicBezTo>
                    <a:pt x="8948" y="2299"/>
                    <a:pt x="8658" y="2085"/>
                    <a:pt x="8340" y="1908"/>
                  </a:cubicBezTo>
                  <a:cubicBezTo>
                    <a:pt x="7806" y="1613"/>
                    <a:pt x="7158" y="1447"/>
                    <a:pt x="6516" y="1447"/>
                  </a:cubicBezTo>
                  <a:cubicBezTo>
                    <a:pt x="5603" y="1447"/>
                    <a:pt x="4702" y="1782"/>
                    <a:pt x="4162" y="2557"/>
                  </a:cubicBezTo>
                  <a:cubicBezTo>
                    <a:pt x="3422" y="3613"/>
                    <a:pt x="3664" y="4950"/>
                    <a:pt x="4002" y="5895"/>
                  </a:cubicBezTo>
                  <a:cubicBezTo>
                    <a:pt x="3941" y="5892"/>
                    <a:pt x="3879" y="5891"/>
                    <a:pt x="3818" y="5891"/>
                  </a:cubicBezTo>
                  <a:cubicBezTo>
                    <a:pt x="3522" y="5891"/>
                    <a:pt x="3224" y="5918"/>
                    <a:pt x="2926" y="5975"/>
                  </a:cubicBezTo>
                  <a:cubicBezTo>
                    <a:pt x="1475" y="6259"/>
                    <a:pt x="1" y="7553"/>
                    <a:pt x="144" y="9158"/>
                  </a:cubicBezTo>
                  <a:cubicBezTo>
                    <a:pt x="256" y="10442"/>
                    <a:pt x="1299" y="11311"/>
                    <a:pt x="2163" y="11816"/>
                  </a:cubicBezTo>
                  <a:cubicBezTo>
                    <a:pt x="1883" y="12036"/>
                    <a:pt x="1622" y="12285"/>
                    <a:pt x="1392" y="12569"/>
                  </a:cubicBezTo>
                  <a:cubicBezTo>
                    <a:pt x="462" y="13717"/>
                    <a:pt x="165" y="15660"/>
                    <a:pt x="1306" y="16794"/>
                  </a:cubicBezTo>
                  <a:cubicBezTo>
                    <a:pt x="1940" y="17431"/>
                    <a:pt x="2794" y="17621"/>
                    <a:pt x="3586" y="17621"/>
                  </a:cubicBezTo>
                  <a:cubicBezTo>
                    <a:pt x="3935" y="17621"/>
                    <a:pt x="4268" y="17582"/>
                    <a:pt x="4569" y="17530"/>
                  </a:cubicBezTo>
                  <a:lnTo>
                    <a:pt x="4569" y="17530"/>
                  </a:lnTo>
                  <a:cubicBezTo>
                    <a:pt x="4495" y="17881"/>
                    <a:pt x="4454" y="18240"/>
                    <a:pt x="4458" y="18607"/>
                  </a:cubicBezTo>
                  <a:cubicBezTo>
                    <a:pt x="4484" y="20083"/>
                    <a:pt x="5506" y="21764"/>
                    <a:pt x="7107" y="21899"/>
                  </a:cubicBezTo>
                  <a:cubicBezTo>
                    <a:pt x="7183" y="21907"/>
                    <a:pt x="7258" y="21909"/>
                    <a:pt x="7332" y="21909"/>
                  </a:cubicBezTo>
                  <a:cubicBezTo>
                    <a:pt x="8516" y="21909"/>
                    <a:pt x="9468" y="21089"/>
                    <a:pt x="10080" y="20371"/>
                  </a:cubicBezTo>
                  <a:cubicBezTo>
                    <a:pt x="10249" y="20685"/>
                    <a:pt x="10446" y="20986"/>
                    <a:pt x="10686" y="21262"/>
                  </a:cubicBezTo>
                  <a:cubicBezTo>
                    <a:pt x="10753" y="21340"/>
                    <a:pt x="10828" y="21414"/>
                    <a:pt x="10906" y="21487"/>
                  </a:cubicBezTo>
                  <a:lnTo>
                    <a:pt x="11030" y="60152"/>
                  </a:lnTo>
                  <a:lnTo>
                    <a:pt x="11030" y="60279"/>
                  </a:lnTo>
                  <a:lnTo>
                    <a:pt x="13178" y="60254"/>
                  </a:lnTo>
                  <a:lnTo>
                    <a:pt x="12462" y="22385"/>
                  </a:lnTo>
                  <a:lnTo>
                    <a:pt x="12462" y="22385"/>
                  </a:lnTo>
                  <a:cubicBezTo>
                    <a:pt x="12761" y="22472"/>
                    <a:pt x="13068" y="22526"/>
                    <a:pt x="13373" y="22526"/>
                  </a:cubicBezTo>
                  <a:cubicBezTo>
                    <a:pt x="13884" y="22526"/>
                    <a:pt x="14388" y="22390"/>
                    <a:pt x="14831" y="22080"/>
                  </a:cubicBezTo>
                  <a:cubicBezTo>
                    <a:pt x="15887" y="21338"/>
                    <a:pt x="16117" y="19999"/>
                    <a:pt x="16123" y="18997"/>
                  </a:cubicBezTo>
                  <a:cubicBezTo>
                    <a:pt x="16454" y="19131"/>
                    <a:pt x="16798" y="19233"/>
                    <a:pt x="17158" y="19291"/>
                  </a:cubicBezTo>
                  <a:cubicBezTo>
                    <a:pt x="17337" y="19319"/>
                    <a:pt x="17521" y="19332"/>
                    <a:pt x="17709" y="19332"/>
                  </a:cubicBezTo>
                  <a:cubicBezTo>
                    <a:pt x="19046" y="19332"/>
                    <a:pt x="20498" y="18616"/>
                    <a:pt x="20860" y="17253"/>
                  </a:cubicBezTo>
                  <a:cubicBezTo>
                    <a:pt x="21195" y="16004"/>
                    <a:pt x="20511" y="14828"/>
                    <a:pt x="19869" y="14059"/>
                  </a:cubicBezTo>
                  <a:cubicBezTo>
                    <a:pt x="20208" y="13947"/>
                    <a:pt x="20540" y="13806"/>
                    <a:pt x="20855" y="13618"/>
                  </a:cubicBezTo>
                  <a:cubicBezTo>
                    <a:pt x="22121" y="12856"/>
                    <a:pt x="23065" y="11130"/>
                    <a:pt x="22383" y="9676"/>
                  </a:cubicBezTo>
                  <a:cubicBezTo>
                    <a:pt x="21838" y="8505"/>
                    <a:pt x="20559" y="8046"/>
                    <a:pt x="19574" y="7867"/>
                  </a:cubicBezTo>
                  <a:cubicBezTo>
                    <a:pt x="19761" y="7562"/>
                    <a:pt x="19923" y="7243"/>
                    <a:pt x="20044" y="6895"/>
                  </a:cubicBezTo>
                  <a:cubicBezTo>
                    <a:pt x="20524" y="5499"/>
                    <a:pt x="20139" y="3572"/>
                    <a:pt x="18679" y="2896"/>
                  </a:cubicBezTo>
                  <a:cubicBezTo>
                    <a:pt x="18307" y="2722"/>
                    <a:pt x="17925" y="2651"/>
                    <a:pt x="17548" y="2651"/>
                  </a:cubicBezTo>
                  <a:cubicBezTo>
                    <a:pt x="16740" y="2651"/>
                    <a:pt x="15958" y="2977"/>
                    <a:pt x="15364" y="3316"/>
                  </a:cubicBezTo>
                  <a:cubicBezTo>
                    <a:pt x="15314" y="2964"/>
                    <a:pt x="15230" y="2613"/>
                    <a:pt x="15100" y="2271"/>
                  </a:cubicBezTo>
                  <a:cubicBezTo>
                    <a:pt x="14642" y="1080"/>
                    <a:pt x="13434" y="1"/>
                    <a:pt x="1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66" name="Google Shape;2066;p49"/>
          <p:cNvGrpSpPr/>
          <p:nvPr/>
        </p:nvGrpSpPr>
        <p:grpSpPr>
          <a:xfrm rot="-2121412" flipH="1">
            <a:off x="1837500" y="4007131"/>
            <a:ext cx="341760" cy="340602"/>
            <a:chOff x="3372336" y="3432106"/>
            <a:chExt cx="437631" cy="436148"/>
          </a:xfrm>
        </p:grpSpPr>
        <p:sp>
          <p:nvSpPr>
            <p:cNvPr id="2067" name="Google Shape;2067;p49"/>
            <p:cNvSpPr/>
            <p:nvPr/>
          </p:nvSpPr>
          <p:spPr>
            <a:xfrm>
              <a:off x="3383253" y="3441945"/>
              <a:ext cx="415662" cy="416470"/>
            </a:xfrm>
            <a:custGeom>
              <a:avLst/>
              <a:gdLst/>
              <a:ahLst/>
              <a:cxnLst/>
              <a:rect l="l" t="t" r="r" b="b"/>
              <a:pathLst>
                <a:path w="3084" h="3090" extrusionOk="0">
                  <a:moveTo>
                    <a:pt x="1488" y="1"/>
                  </a:moveTo>
                  <a:cubicBezTo>
                    <a:pt x="1388" y="1"/>
                    <a:pt x="1320" y="108"/>
                    <a:pt x="1283" y="203"/>
                  </a:cubicBezTo>
                  <a:cubicBezTo>
                    <a:pt x="1150" y="556"/>
                    <a:pt x="1147" y="958"/>
                    <a:pt x="1277" y="1311"/>
                  </a:cubicBezTo>
                  <a:lnTo>
                    <a:pt x="1277" y="1311"/>
                  </a:lnTo>
                  <a:cubicBezTo>
                    <a:pt x="1153" y="1043"/>
                    <a:pt x="933" y="822"/>
                    <a:pt x="664" y="701"/>
                  </a:cubicBezTo>
                  <a:cubicBezTo>
                    <a:pt x="598" y="672"/>
                    <a:pt x="520" y="652"/>
                    <a:pt x="447" y="652"/>
                  </a:cubicBezTo>
                  <a:cubicBezTo>
                    <a:pt x="367" y="652"/>
                    <a:pt x="292" y="677"/>
                    <a:pt x="245" y="741"/>
                  </a:cubicBezTo>
                  <a:cubicBezTo>
                    <a:pt x="170" y="845"/>
                    <a:pt x="215" y="995"/>
                    <a:pt x="280" y="1107"/>
                  </a:cubicBezTo>
                  <a:cubicBezTo>
                    <a:pt x="442" y="1389"/>
                    <a:pt x="713" y="1607"/>
                    <a:pt x="1024" y="1705"/>
                  </a:cubicBezTo>
                  <a:cubicBezTo>
                    <a:pt x="712" y="1738"/>
                    <a:pt x="411" y="1865"/>
                    <a:pt x="167" y="2065"/>
                  </a:cubicBezTo>
                  <a:cubicBezTo>
                    <a:pt x="84" y="2132"/>
                    <a:pt x="0" y="2248"/>
                    <a:pt x="56" y="2340"/>
                  </a:cubicBezTo>
                  <a:cubicBezTo>
                    <a:pt x="91" y="2397"/>
                    <a:pt x="158" y="2413"/>
                    <a:pt x="226" y="2413"/>
                  </a:cubicBezTo>
                  <a:cubicBezTo>
                    <a:pt x="255" y="2413"/>
                    <a:pt x="284" y="2410"/>
                    <a:pt x="311" y="2406"/>
                  </a:cubicBezTo>
                  <a:cubicBezTo>
                    <a:pt x="624" y="2360"/>
                    <a:pt x="926" y="2262"/>
                    <a:pt x="1208" y="2122"/>
                  </a:cubicBezTo>
                  <a:lnTo>
                    <a:pt x="1208" y="2122"/>
                  </a:lnTo>
                  <a:cubicBezTo>
                    <a:pt x="994" y="2310"/>
                    <a:pt x="844" y="2569"/>
                    <a:pt x="787" y="2847"/>
                  </a:cubicBezTo>
                  <a:cubicBezTo>
                    <a:pt x="775" y="2914"/>
                    <a:pt x="768" y="2989"/>
                    <a:pt x="811" y="3041"/>
                  </a:cubicBezTo>
                  <a:cubicBezTo>
                    <a:pt x="838" y="3075"/>
                    <a:pt x="876" y="3089"/>
                    <a:pt x="918" y="3089"/>
                  </a:cubicBezTo>
                  <a:cubicBezTo>
                    <a:pt x="990" y="3089"/>
                    <a:pt x="1073" y="3048"/>
                    <a:pt x="1132" y="2999"/>
                  </a:cubicBezTo>
                  <a:cubicBezTo>
                    <a:pt x="1365" y="2802"/>
                    <a:pt x="1518" y="2517"/>
                    <a:pt x="1556" y="2216"/>
                  </a:cubicBezTo>
                  <a:cubicBezTo>
                    <a:pt x="1613" y="2425"/>
                    <a:pt x="1678" y="2642"/>
                    <a:pt x="1831" y="2795"/>
                  </a:cubicBezTo>
                  <a:cubicBezTo>
                    <a:pt x="1922" y="2886"/>
                    <a:pt x="2055" y="2943"/>
                    <a:pt x="2181" y="2943"/>
                  </a:cubicBezTo>
                  <a:cubicBezTo>
                    <a:pt x="2267" y="2943"/>
                    <a:pt x="2350" y="2916"/>
                    <a:pt x="2414" y="2855"/>
                  </a:cubicBezTo>
                  <a:cubicBezTo>
                    <a:pt x="2558" y="2717"/>
                    <a:pt x="2541" y="2469"/>
                    <a:pt x="2425" y="2305"/>
                  </a:cubicBezTo>
                  <a:cubicBezTo>
                    <a:pt x="2312" y="2141"/>
                    <a:pt x="2129" y="2043"/>
                    <a:pt x="1952" y="1950"/>
                  </a:cubicBezTo>
                  <a:lnTo>
                    <a:pt x="1952" y="1950"/>
                  </a:lnTo>
                  <a:cubicBezTo>
                    <a:pt x="2011" y="1959"/>
                    <a:pt x="2071" y="1963"/>
                    <a:pt x="2131" y="1963"/>
                  </a:cubicBezTo>
                  <a:cubicBezTo>
                    <a:pt x="2366" y="1963"/>
                    <a:pt x="2599" y="1895"/>
                    <a:pt x="2795" y="1765"/>
                  </a:cubicBezTo>
                  <a:cubicBezTo>
                    <a:pt x="2947" y="1667"/>
                    <a:pt x="3083" y="1496"/>
                    <a:pt x="3039" y="1322"/>
                  </a:cubicBezTo>
                  <a:cubicBezTo>
                    <a:pt x="2990" y="1138"/>
                    <a:pt x="2780" y="1069"/>
                    <a:pt x="2584" y="1069"/>
                  </a:cubicBezTo>
                  <a:cubicBezTo>
                    <a:pt x="2554" y="1069"/>
                    <a:pt x="2525" y="1071"/>
                    <a:pt x="2496" y="1074"/>
                  </a:cubicBezTo>
                  <a:cubicBezTo>
                    <a:pt x="2205" y="1106"/>
                    <a:pt x="1956" y="1225"/>
                    <a:pt x="1701" y="1361"/>
                  </a:cubicBezTo>
                  <a:cubicBezTo>
                    <a:pt x="1736" y="976"/>
                    <a:pt x="1802" y="610"/>
                    <a:pt x="1684" y="214"/>
                  </a:cubicBezTo>
                  <a:cubicBezTo>
                    <a:pt x="1655" y="119"/>
                    <a:pt x="1597" y="8"/>
                    <a:pt x="1498" y="1"/>
                  </a:cubicBezTo>
                  <a:cubicBezTo>
                    <a:pt x="1495" y="1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068;p49"/>
            <p:cNvSpPr/>
            <p:nvPr/>
          </p:nvSpPr>
          <p:spPr>
            <a:xfrm>
              <a:off x="3372336" y="3432106"/>
              <a:ext cx="437631" cy="436148"/>
            </a:xfrm>
            <a:custGeom>
              <a:avLst/>
              <a:gdLst/>
              <a:ahLst/>
              <a:cxnLst/>
              <a:rect l="l" t="t" r="r" b="b"/>
              <a:pathLst>
                <a:path w="3247" h="3236" extrusionOk="0">
                  <a:moveTo>
                    <a:pt x="1569" y="146"/>
                  </a:moveTo>
                  <a:cubicBezTo>
                    <a:pt x="1570" y="146"/>
                    <a:pt x="1571" y="146"/>
                    <a:pt x="1572" y="146"/>
                  </a:cubicBezTo>
                  <a:cubicBezTo>
                    <a:pt x="1638" y="152"/>
                    <a:pt x="1680" y="263"/>
                    <a:pt x="1694" y="310"/>
                  </a:cubicBezTo>
                  <a:cubicBezTo>
                    <a:pt x="1789" y="629"/>
                    <a:pt x="1760" y="925"/>
                    <a:pt x="1729" y="1242"/>
                  </a:cubicBezTo>
                  <a:cubicBezTo>
                    <a:pt x="1723" y="1304"/>
                    <a:pt x="1716" y="1369"/>
                    <a:pt x="1710" y="1432"/>
                  </a:cubicBezTo>
                  <a:cubicBezTo>
                    <a:pt x="1709" y="1457"/>
                    <a:pt x="1721" y="1483"/>
                    <a:pt x="1743" y="1497"/>
                  </a:cubicBezTo>
                  <a:cubicBezTo>
                    <a:pt x="1755" y="1505"/>
                    <a:pt x="1768" y="1509"/>
                    <a:pt x="1781" y="1509"/>
                  </a:cubicBezTo>
                  <a:cubicBezTo>
                    <a:pt x="1793" y="1509"/>
                    <a:pt x="1804" y="1506"/>
                    <a:pt x="1815" y="1500"/>
                  </a:cubicBezTo>
                  <a:cubicBezTo>
                    <a:pt x="2058" y="1370"/>
                    <a:pt x="2300" y="1252"/>
                    <a:pt x="2584" y="1220"/>
                  </a:cubicBezTo>
                  <a:cubicBezTo>
                    <a:pt x="2611" y="1217"/>
                    <a:pt x="2639" y="1216"/>
                    <a:pt x="2668" y="1216"/>
                  </a:cubicBezTo>
                  <a:cubicBezTo>
                    <a:pt x="2840" y="1216"/>
                    <a:pt x="3015" y="1275"/>
                    <a:pt x="3052" y="1415"/>
                  </a:cubicBezTo>
                  <a:cubicBezTo>
                    <a:pt x="3088" y="1557"/>
                    <a:pt x="2960" y="1701"/>
                    <a:pt x="2838" y="1782"/>
                  </a:cubicBezTo>
                  <a:cubicBezTo>
                    <a:pt x="2655" y="1904"/>
                    <a:pt x="2436" y="1968"/>
                    <a:pt x="2216" y="1968"/>
                  </a:cubicBezTo>
                  <a:cubicBezTo>
                    <a:pt x="2159" y="1968"/>
                    <a:pt x="2101" y="1964"/>
                    <a:pt x="2044" y="1955"/>
                  </a:cubicBezTo>
                  <a:cubicBezTo>
                    <a:pt x="2041" y="1954"/>
                    <a:pt x="2037" y="1954"/>
                    <a:pt x="2034" y="1954"/>
                  </a:cubicBezTo>
                  <a:cubicBezTo>
                    <a:pt x="2003" y="1954"/>
                    <a:pt x="1975" y="1972"/>
                    <a:pt x="1966" y="2002"/>
                  </a:cubicBezTo>
                  <a:cubicBezTo>
                    <a:pt x="1955" y="2034"/>
                    <a:pt x="1969" y="2070"/>
                    <a:pt x="2001" y="2087"/>
                  </a:cubicBezTo>
                  <a:cubicBezTo>
                    <a:pt x="2161" y="2172"/>
                    <a:pt x="2342" y="2269"/>
                    <a:pt x="2449" y="2421"/>
                  </a:cubicBezTo>
                  <a:cubicBezTo>
                    <a:pt x="2541" y="2553"/>
                    <a:pt x="2565" y="2766"/>
                    <a:pt x="2447" y="2879"/>
                  </a:cubicBezTo>
                  <a:cubicBezTo>
                    <a:pt x="2397" y="2926"/>
                    <a:pt x="2332" y="2946"/>
                    <a:pt x="2263" y="2946"/>
                  </a:cubicBezTo>
                  <a:cubicBezTo>
                    <a:pt x="2155" y="2946"/>
                    <a:pt x="2039" y="2896"/>
                    <a:pt x="1962" y="2819"/>
                  </a:cubicBezTo>
                  <a:cubicBezTo>
                    <a:pt x="1818" y="2675"/>
                    <a:pt x="1757" y="2462"/>
                    <a:pt x="1706" y="2270"/>
                  </a:cubicBezTo>
                  <a:cubicBezTo>
                    <a:pt x="1696" y="2240"/>
                    <a:pt x="1667" y="2218"/>
                    <a:pt x="1634" y="2218"/>
                  </a:cubicBezTo>
                  <a:cubicBezTo>
                    <a:pt x="1633" y="2218"/>
                    <a:pt x="1632" y="2218"/>
                    <a:pt x="1631" y="2218"/>
                  </a:cubicBezTo>
                  <a:cubicBezTo>
                    <a:pt x="1598" y="2220"/>
                    <a:pt x="1570" y="2246"/>
                    <a:pt x="1566" y="2279"/>
                  </a:cubicBezTo>
                  <a:cubicBezTo>
                    <a:pt x="1533" y="2564"/>
                    <a:pt x="1386" y="2832"/>
                    <a:pt x="1169" y="3018"/>
                  </a:cubicBezTo>
                  <a:cubicBezTo>
                    <a:pt x="1115" y="3063"/>
                    <a:pt x="1048" y="3092"/>
                    <a:pt x="1000" y="3092"/>
                  </a:cubicBezTo>
                  <a:cubicBezTo>
                    <a:pt x="997" y="3092"/>
                    <a:pt x="993" y="3091"/>
                    <a:pt x="990" y="3091"/>
                  </a:cubicBezTo>
                  <a:cubicBezTo>
                    <a:pt x="971" y="3090"/>
                    <a:pt x="958" y="3082"/>
                    <a:pt x="947" y="3070"/>
                  </a:cubicBezTo>
                  <a:cubicBezTo>
                    <a:pt x="928" y="3046"/>
                    <a:pt x="924" y="3002"/>
                    <a:pt x="938" y="2934"/>
                  </a:cubicBezTo>
                  <a:cubicBezTo>
                    <a:pt x="993" y="2668"/>
                    <a:pt x="1133" y="2426"/>
                    <a:pt x="1336" y="2247"/>
                  </a:cubicBezTo>
                  <a:cubicBezTo>
                    <a:pt x="1363" y="2224"/>
                    <a:pt x="1369" y="2184"/>
                    <a:pt x="1349" y="2155"/>
                  </a:cubicBezTo>
                  <a:cubicBezTo>
                    <a:pt x="1334" y="2136"/>
                    <a:pt x="1313" y="2125"/>
                    <a:pt x="1289" y="2125"/>
                  </a:cubicBezTo>
                  <a:cubicBezTo>
                    <a:pt x="1281" y="2125"/>
                    <a:pt x="1269" y="2126"/>
                    <a:pt x="1256" y="2132"/>
                  </a:cubicBezTo>
                  <a:cubicBezTo>
                    <a:pt x="981" y="2269"/>
                    <a:pt x="686" y="2362"/>
                    <a:pt x="382" y="2410"/>
                  </a:cubicBezTo>
                  <a:cubicBezTo>
                    <a:pt x="361" y="2413"/>
                    <a:pt x="334" y="2416"/>
                    <a:pt x="308" y="2416"/>
                  </a:cubicBezTo>
                  <a:cubicBezTo>
                    <a:pt x="262" y="2416"/>
                    <a:pt x="216" y="2408"/>
                    <a:pt x="198" y="2377"/>
                  </a:cubicBezTo>
                  <a:cubicBezTo>
                    <a:pt x="169" y="2328"/>
                    <a:pt x="227" y="2246"/>
                    <a:pt x="293" y="2191"/>
                  </a:cubicBezTo>
                  <a:cubicBezTo>
                    <a:pt x="523" y="2002"/>
                    <a:pt x="816" y="1880"/>
                    <a:pt x="1112" y="1847"/>
                  </a:cubicBezTo>
                  <a:cubicBezTo>
                    <a:pt x="1147" y="1844"/>
                    <a:pt x="1171" y="1818"/>
                    <a:pt x="1176" y="1785"/>
                  </a:cubicBezTo>
                  <a:cubicBezTo>
                    <a:pt x="1179" y="1752"/>
                    <a:pt x="1160" y="1722"/>
                    <a:pt x="1127" y="1710"/>
                  </a:cubicBezTo>
                  <a:cubicBezTo>
                    <a:pt x="834" y="1616"/>
                    <a:pt x="577" y="1411"/>
                    <a:pt x="421" y="1144"/>
                  </a:cubicBezTo>
                  <a:cubicBezTo>
                    <a:pt x="388" y="1087"/>
                    <a:pt x="317" y="944"/>
                    <a:pt x="382" y="856"/>
                  </a:cubicBezTo>
                  <a:cubicBezTo>
                    <a:pt x="412" y="813"/>
                    <a:pt x="466" y="796"/>
                    <a:pt x="528" y="796"/>
                  </a:cubicBezTo>
                  <a:cubicBezTo>
                    <a:pt x="589" y="796"/>
                    <a:pt x="657" y="813"/>
                    <a:pt x="715" y="839"/>
                  </a:cubicBezTo>
                  <a:cubicBezTo>
                    <a:pt x="967" y="953"/>
                    <a:pt x="1176" y="1163"/>
                    <a:pt x="1291" y="1413"/>
                  </a:cubicBezTo>
                  <a:cubicBezTo>
                    <a:pt x="1304" y="1447"/>
                    <a:pt x="1315" y="1478"/>
                    <a:pt x="1331" y="1511"/>
                  </a:cubicBezTo>
                  <a:cubicBezTo>
                    <a:pt x="1342" y="1538"/>
                    <a:pt x="1367" y="1554"/>
                    <a:pt x="1394" y="1554"/>
                  </a:cubicBezTo>
                  <a:cubicBezTo>
                    <a:pt x="1402" y="1554"/>
                    <a:pt x="1412" y="1552"/>
                    <a:pt x="1421" y="1549"/>
                  </a:cubicBezTo>
                  <a:cubicBezTo>
                    <a:pt x="1457" y="1534"/>
                    <a:pt x="1475" y="1494"/>
                    <a:pt x="1462" y="1458"/>
                  </a:cubicBezTo>
                  <a:cubicBezTo>
                    <a:pt x="1449" y="1425"/>
                    <a:pt x="1436" y="1392"/>
                    <a:pt x="1422" y="1360"/>
                  </a:cubicBezTo>
                  <a:cubicBezTo>
                    <a:pt x="1300" y="1022"/>
                    <a:pt x="1302" y="640"/>
                    <a:pt x="1429" y="302"/>
                  </a:cubicBezTo>
                  <a:cubicBezTo>
                    <a:pt x="1457" y="225"/>
                    <a:pt x="1509" y="146"/>
                    <a:pt x="1569" y="146"/>
                  </a:cubicBezTo>
                  <a:close/>
                  <a:moveTo>
                    <a:pt x="1569" y="0"/>
                  </a:moveTo>
                  <a:cubicBezTo>
                    <a:pt x="1459" y="0"/>
                    <a:pt x="1360" y="89"/>
                    <a:pt x="1300" y="247"/>
                  </a:cubicBezTo>
                  <a:cubicBezTo>
                    <a:pt x="1206" y="493"/>
                    <a:pt x="1174" y="760"/>
                    <a:pt x="1203" y="1019"/>
                  </a:cubicBezTo>
                  <a:cubicBezTo>
                    <a:pt x="1084" y="888"/>
                    <a:pt x="938" y="780"/>
                    <a:pt x="777" y="708"/>
                  </a:cubicBezTo>
                  <a:cubicBezTo>
                    <a:pt x="702" y="675"/>
                    <a:pt x="612" y="651"/>
                    <a:pt x="527" y="651"/>
                  </a:cubicBezTo>
                  <a:cubicBezTo>
                    <a:pt x="427" y="651"/>
                    <a:pt x="332" y="683"/>
                    <a:pt x="270" y="770"/>
                  </a:cubicBezTo>
                  <a:cubicBezTo>
                    <a:pt x="189" y="879"/>
                    <a:pt x="201" y="1038"/>
                    <a:pt x="302" y="1210"/>
                  </a:cubicBezTo>
                  <a:cubicBezTo>
                    <a:pt x="433" y="1436"/>
                    <a:pt x="628" y="1624"/>
                    <a:pt x="860" y="1746"/>
                  </a:cubicBezTo>
                  <a:cubicBezTo>
                    <a:pt x="621" y="1809"/>
                    <a:pt x="395" y="1923"/>
                    <a:pt x="205" y="2080"/>
                  </a:cubicBezTo>
                  <a:cubicBezTo>
                    <a:pt x="93" y="2171"/>
                    <a:pt x="1" y="2318"/>
                    <a:pt x="78" y="2447"/>
                  </a:cubicBezTo>
                  <a:cubicBezTo>
                    <a:pt x="121" y="2519"/>
                    <a:pt x="199" y="2556"/>
                    <a:pt x="310" y="2556"/>
                  </a:cubicBezTo>
                  <a:cubicBezTo>
                    <a:pt x="340" y="2556"/>
                    <a:pt x="371" y="2553"/>
                    <a:pt x="405" y="2548"/>
                  </a:cubicBezTo>
                  <a:cubicBezTo>
                    <a:pt x="616" y="2515"/>
                    <a:pt x="823" y="2462"/>
                    <a:pt x="1023" y="2387"/>
                  </a:cubicBezTo>
                  <a:lnTo>
                    <a:pt x="1023" y="2387"/>
                  </a:lnTo>
                  <a:cubicBezTo>
                    <a:pt x="915" y="2542"/>
                    <a:pt x="837" y="2718"/>
                    <a:pt x="800" y="2905"/>
                  </a:cubicBezTo>
                  <a:cubicBezTo>
                    <a:pt x="785" y="2977"/>
                    <a:pt x="773" y="3081"/>
                    <a:pt x="837" y="3160"/>
                  </a:cubicBezTo>
                  <a:cubicBezTo>
                    <a:pt x="873" y="3203"/>
                    <a:pt x="921" y="3228"/>
                    <a:pt x="978" y="3234"/>
                  </a:cubicBezTo>
                  <a:cubicBezTo>
                    <a:pt x="987" y="3235"/>
                    <a:pt x="994" y="3235"/>
                    <a:pt x="1001" y="3235"/>
                  </a:cubicBezTo>
                  <a:cubicBezTo>
                    <a:pt x="1097" y="3235"/>
                    <a:pt x="1197" y="3182"/>
                    <a:pt x="1262" y="3124"/>
                  </a:cubicBezTo>
                  <a:cubicBezTo>
                    <a:pt x="1439" y="2974"/>
                    <a:pt x="1573" y="2777"/>
                    <a:pt x="1649" y="2557"/>
                  </a:cubicBezTo>
                  <a:cubicBezTo>
                    <a:pt x="1698" y="2686"/>
                    <a:pt x="1763" y="2815"/>
                    <a:pt x="1866" y="2917"/>
                  </a:cubicBezTo>
                  <a:cubicBezTo>
                    <a:pt x="1969" y="3019"/>
                    <a:pt x="2121" y="3085"/>
                    <a:pt x="2267" y="3085"/>
                  </a:cubicBezTo>
                  <a:cubicBezTo>
                    <a:pt x="2369" y="3085"/>
                    <a:pt x="2469" y="3053"/>
                    <a:pt x="2548" y="2979"/>
                  </a:cubicBezTo>
                  <a:cubicBezTo>
                    <a:pt x="2722" y="2810"/>
                    <a:pt x="2695" y="2521"/>
                    <a:pt x="2567" y="2338"/>
                  </a:cubicBezTo>
                  <a:cubicBezTo>
                    <a:pt x="2499" y="2240"/>
                    <a:pt x="2411" y="2165"/>
                    <a:pt x="2318" y="2102"/>
                  </a:cubicBezTo>
                  <a:cubicBezTo>
                    <a:pt x="2529" y="2086"/>
                    <a:pt x="2740" y="2015"/>
                    <a:pt x="2918" y="1896"/>
                  </a:cubicBezTo>
                  <a:cubicBezTo>
                    <a:pt x="3085" y="1785"/>
                    <a:pt x="3247" y="1589"/>
                    <a:pt x="3190" y="1375"/>
                  </a:cubicBezTo>
                  <a:cubicBezTo>
                    <a:pt x="3134" y="1160"/>
                    <a:pt x="2903" y="1070"/>
                    <a:pt x="2670" y="1070"/>
                  </a:cubicBezTo>
                  <a:cubicBezTo>
                    <a:pt x="2637" y="1070"/>
                    <a:pt x="2604" y="1071"/>
                    <a:pt x="2571" y="1075"/>
                  </a:cubicBezTo>
                  <a:cubicBezTo>
                    <a:pt x="2310" y="1104"/>
                    <a:pt x="2080" y="1202"/>
                    <a:pt x="1867" y="1310"/>
                  </a:cubicBezTo>
                  <a:lnTo>
                    <a:pt x="1873" y="1251"/>
                  </a:lnTo>
                  <a:cubicBezTo>
                    <a:pt x="1904" y="921"/>
                    <a:pt x="1938" y="607"/>
                    <a:pt x="1832" y="264"/>
                  </a:cubicBezTo>
                  <a:cubicBezTo>
                    <a:pt x="1785" y="102"/>
                    <a:pt x="1696" y="8"/>
                    <a:pt x="1585" y="1"/>
                  </a:cubicBezTo>
                  <a:cubicBezTo>
                    <a:pt x="1580" y="0"/>
                    <a:pt x="157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" grpId="0" build="p"/>
      <p:bldP spid="203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54"/>
          <p:cNvSpPr txBox="1"/>
          <p:nvPr>
            <p:ph type="title"/>
          </p:nvPr>
        </p:nvSpPr>
        <p:spPr>
          <a:xfrm>
            <a:off x="3594100" y="2204720"/>
            <a:ext cx="4838700" cy="1073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Thank you</a:t>
            </a:r>
            <a:endParaRPr lang="en-US" altLang="en-GB"/>
          </a:p>
        </p:txBody>
      </p:sp>
      <p:grpSp>
        <p:nvGrpSpPr>
          <p:cNvPr id="2199" name="Google Shape;2199;p54"/>
          <p:cNvGrpSpPr/>
          <p:nvPr/>
        </p:nvGrpSpPr>
        <p:grpSpPr>
          <a:xfrm>
            <a:off x="4261656" y="1627843"/>
            <a:ext cx="563088" cy="425078"/>
            <a:chOff x="4597367" y="2133019"/>
            <a:chExt cx="763717" cy="576533"/>
          </a:xfrm>
        </p:grpSpPr>
        <p:sp>
          <p:nvSpPr>
            <p:cNvPr id="2200" name="Google Shape;2200;p54"/>
            <p:cNvSpPr/>
            <p:nvPr/>
          </p:nvSpPr>
          <p:spPr>
            <a:xfrm>
              <a:off x="4884367" y="2397648"/>
              <a:ext cx="465359" cy="301094"/>
            </a:xfrm>
            <a:custGeom>
              <a:avLst/>
              <a:gdLst/>
              <a:ahLst/>
              <a:cxnLst/>
              <a:rect l="l" t="t" r="r" b="b"/>
              <a:pathLst>
                <a:path w="6802" h="4401" extrusionOk="0">
                  <a:moveTo>
                    <a:pt x="3115" y="1"/>
                  </a:moveTo>
                  <a:cubicBezTo>
                    <a:pt x="2981" y="1"/>
                    <a:pt x="2849" y="7"/>
                    <a:pt x="2720" y="20"/>
                  </a:cubicBezTo>
                  <a:cubicBezTo>
                    <a:pt x="2460" y="43"/>
                    <a:pt x="2208" y="87"/>
                    <a:pt x="1973" y="155"/>
                  </a:cubicBezTo>
                  <a:cubicBezTo>
                    <a:pt x="1803" y="200"/>
                    <a:pt x="1640" y="257"/>
                    <a:pt x="1488" y="325"/>
                  </a:cubicBezTo>
                  <a:cubicBezTo>
                    <a:pt x="1188" y="453"/>
                    <a:pt x="925" y="619"/>
                    <a:pt x="704" y="806"/>
                  </a:cubicBezTo>
                  <a:cubicBezTo>
                    <a:pt x="265" y="1186"/>
                    <a:pt x="0" y="1671"/>
                    <a:pt x="0" y="2200"/>
                  </a:cubicBezTo>
                  <a:cubicBezTo>
                    <a:pt x="0" y="2374"/>
                    <a:pt x="29" y="2543"/>
                    <a:pt x="84" y="2705"/>
                  </a:cubicBezTo>
                  <a:cubicBezTo>
                    <a:pt x="173" y="2980"/>
                    <a:pt x="338" y="3237"/>
                    <a:pt x="562" y="3460"/>
                  </a:cubicBezTo>
                  <a:cubicBezTo>
                    <a:pt x="762" y="3660"/>
                    <a:pt x="1007" y="3837"/>
                    <a:pt x="1287" y="3983"/>
                  </a:cubicBezTo>
                  <a:cubicBezTo>
                    <a:pt x="1436" y="4058"/>
                    <a:pt x="1596" y="4124"/>
                    <a:pt x="1763" y="4183"/>
                  </a:cubicBezTo>
                  <a:cubicBezTo>
                    <a:pt x="1992" y="4261"/>
                    <a:pt x="2235" y="4318"/>
                    <a:pt x="2490" y="4357"/>
                  </a:cubicBezTo>
                  <a:cubicBezTo>
                    <a:pt x="2653" y="4379"/>
                    <a:pt x="2820" y="4393"/>
                    <a:pt x="2991" y="4399"/>
                  </a:cubicBezTo>
                  <a:cubicBezTo>
                    <a:pt x="3031" y="4400"/>
                    <a:pt x="3073" y="4400"/>
                    <a:pt x="3115" y="4400"/>
                  </a:cubicBezTo>
                  <a:cubicBezTo>
                    <a:pt x="3319" y="4400"/>
                    <a:pt x="3518" y="4386"/>
                    <a:pt x="3713" y="4360"/>
                  </a:cubicBezTo>
                  <a:cubicBezTo>
                    <a:pt x="4486" y="4255"/>
                    <a:pt x="5158" y="3947"/>
                    <a:pt x="5613" y="3518"/>
                  </a:cubicBezTo>
                  <a:cubicBezTo>
                    <a:pt x="5615" y="3518"/>
                    <a:pt x="5615" y="3515"/>
                    <a:pt x="5615" y="3515"/>
                  </a:cubicBezTo>
                  <a:cubicBezTo>
                    <a:pt x="5693" y="3443"/>
                    <a:pt x="5763" y="3366"/>
                    <a:pt x="5825" y="3289"/>
                  </a:cubicBezTo>
                  <a:cubicBezTo>
                    <a:pt x="5903" y="3336"/>
                    <a:pt x="5995" y="3360"/>
                    <a:pt x="6088" y="3360"/>
                  </a:cubicBezTo>
                  <a:cubicBezTo>
                    <a:pt x="6210" y="3360"/>
                    <a:pt x="6330" y="3317"/>
                    <a:pt x="6414" y="3228"/>
                  </a:cubicBezTo>
                  <a:cubicBezTo>
                    <a:pt x="6608" y="3024"/>
                    <a:pt x="6542" y="2635"/>
                    <a:pt x="6290" y="2507"/>
                  </a:cubicBezTo>
                  <a:lnTo>
                    <a:pt x="6290" y="2507"/>
                  </a:lnTo>
                  <a:cubicBezTo>
                    <a:pt x="6317" y="2513"/>
                    <a:pt x="6344" y="2516"/>
                    <a:pt x="6371" y="2516"/>
                  </a:cubicBezTo>
                  <a:cubicBezTo>
                    <a:pt x="6567" y="2516"/>
                    <a:pt x="6757" y="2350"/>
                    <a:pt x="6778" y="2151"/>
                  </a:cubicBezTo>
                  <a:cubicBezTo>
                    <a:pt x="6801" y="1922"/>
                    <a:pt x="6616" y="1697"/>
                    <a:pt x="6391" y="1661"/>
                  </a:cubicBezTo>
                  <a:cubicBezTo>
                    <a:pt x="6368" y="1658"/>
                    <a:pt x="6345" y="1656"/>
                    <a:pt x="6322" y="1656"/>
                  </a:cubicBezTo>
                  <a:cubicBezTo>
                    <a:pt x="6262" y="1656"/>
                    <a:pt x="6203" y="1668"/>
                    <a:pt x="6146" y="1689"/>
                  </a:cubicBezTo>
                  <a:cubicBezTo>
                    <a:pt x="5886" y="915"/>
                    <a:pt x="5045" y="302"/>
                    <a:pt x="3966" y="86"/>
                  </a:cubicBezTo>
                  <a:cubicBezTo>
                    <a:pt x="3736" y="40"/>
                    <a:pt x="3497" y="11"/>
                    <a:pt x="3247" y="5"/>
                  </a:cubicBezTo>
                  <a:cubicBezTo>
                    <a:pt x="3203" y="1"/>
                    <a:pt x="3160" y="1"/>
                    <a:pt x="3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4889977" y="2582779"/>
              <a:ext cx="378472" cy="115963"/>
            </a:xfrm>
            <a:custGeom>
              <a:avLst/>
              <a:gdLst/>
              <a:ahLst/>
              <a:cxnLst/>
              <a:rect l="l" t="t" r="r" b="b"/>
              <a:pathLst>
                <a:path w="5532" h="1695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971"/>
                    <a:pt x="1558" y="1694"/>
                    <a:pt x="3033" y="1694"/>
                  </a:cubicBezTo>
                  <a:cubicBezTo>
                    <a:pt x="4057" y="1694"/>
                    <a:pt x="4963" y="1347"/>
                    <a:pt x="5531" y="812"/>
                  </a:cubicBezTo>
                  <a:lnTo>
                    <a:pt x="5531" y="812"/>
                  </a:lnTo>
                  <a:cubicBezTo>
                    <a:pt x="5117" y="859"/>
                    <a:pt x="4698" y="881"/>
                    <a:pt x="4279" y="881"/>
                  </a:cubicBezTo>
                  <a:cubicBezTo>
                    <a:pt x="4253" y="881"/>
                    <a:pt x="4227" y="881"/>
                    <a:pt x="4201" y="881"/>
                  </a:cubicBezTo>
                  <a:cubicBezTo>
                    <a:pt x="2761" y="865"/>
                    <a:pt x="1325" y="5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4772714" y="2144103"/>
              <a:ext cx="379498" cy="363899"/>
            </a:xfrm>
            <a:custGeom>
              <a:avLst/>
              <a:gdLst/>
              <a:ahLst/>
              <a:cxnLst/>
              <a:rect l="l" t="t" r="r" b="b"/>
              <a:pathLst>
                <a:path w="5547" h="5319" extrusionOk="0">
                  <a:moveTo>
                    <a:pt x="3572" y="1"/>
                  </a:moveTo>
                  <a:cubicBezTo>
                    <a:pt x="3491" y="1"/>
                    <a:pt x="3411" y="10"/>
                    <a:pt x="3331" y="31"/>
                  </a:cubicBezTo>
                  <a:cubicBezTo>
                    <a:pt x="3006" y="113"/>
                    <a:pt x="2744" y="369"/>
                    <a:pt x="2593" y="667"/>
                  </a:cubicBezTo>
                  <a:cubicBezTo>
                    <a:pt x="2466" y="916"/>
                    <a:pt x="2408" y="1193"/>
                    <a:pt x="2384" y="1472"/>
                  </a:cubicBezTo>
                  <a:cubicBezTo>
                    <a:pt x="2371" y="1465"/>
                    <a:pt x="2358" y="1456"/>
                    <a:pt x="2345" y="1449"/>
                  </a:cubicBezTo>
                  <a:cubicBezTo>
                    <a:pt x="2028" y="1247"/>
                    <a:pt x="1680" y="1083"/>
                    <a:pt x="1307" y="1049"/>
                  </a:cubicBezTo>
                  <a:cubicBezTo>
                    <a:pt x="1267" y="1045"/>
                    <a:pt x="1226" y="1044"/>
                    <a:pt x="1186" y="1044"/>
                  </a:cubicBezTo>
                  <a:cubicBezTo>
                    <a:pt x="850" y="1044"/>
                    <a:pt x="509" y="1162"/>
                    <a:pt x="290" y="1414"/>
                  </a:cubicBezTo>
                  <a:cubicBezTo>
                    <a:pt x="70" y="1668"/>
                    <a:pt x="1" y="2026"/>
                    <a:pt x="47" y="2359"/>
                  </a:cubicBezTo>
                  <a:cubicBezTo>
                    <a:pt x="91" y="2692"/>
                    <a:pt x="242" y="3001"/>
                    <a:pt x="422" y="3285"/>
                  </a:cubicBezTo>
                  <a:cubicBezTo>
                    <a:pt x="813" y="3901"/>
                    <a:pt x="1356" y="4417"/>
                    <a:pt x="1981" y="4793"/>
                  </a:cubicBezTo>
                  <a:cubicBezTo>
                    <a:pt x="2067" y="4663"/>
                    <a:pt x="2189" y="4564"/>
                    <a:pt x="2313" y="4462"/>
                  </a:cubicBezTo>
                  <a:cubicBezTo>
                    <a:pt x="2496" y="4310"/>
                    <a:pt x="2686" y="4181"/>
                    <a:pt x="2904" y="4081"/>
                  </a:cubicBezTo>
                  <a:cubicBezTo>
                    <a:pt x="2914" y="4077"/>
                    <a:pt x="2924" y="4073"/>
                    <a:pt x="2934" y="4067"/>
                  </a:cubicBezTo>
                  <a:cubicBezTo>
                    <a:pt x="3179" y="4526"/>
                    <a:pt x="3497" y="4944"/>
                    <a:pt x="3881" y="5297"/>
                  </a:cubicBezTo>
                  <a:lnTo>
                    <a:pt x="4784" y="5318"/>
                  </a:lnTo>
                  <a:cubicBezTo>
                    <a:pt x="5464" y="4080"/>
                    <a:pt x="5546" y="2532"/>
                    <a:pt x="5000" y="1233"/>
                  </a:cubicBezTo>
                  <a:cubicBezTo>
                    <a:pt x="4855" y="889"/>
                    <a:pt x="4662" y="553"/>
                    <a:pt x="4375" y="313"/>
                  </a:cubicBezTo>
                  <a:cubicBezTo>
                    <a:pt x="4150" y="124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4597367" y="2133019"/>
              <a:ext cx="763717" cy="576533"/>
            </a:xfrm>
            <a:custGeom>
              <a:avLst/>
              <a:gdLst/>
              <a:ahLst/>
              <a:cxnLst/>
              <a:rect l="l" t="t" r="r" b="b"/>
              <a:pathLst>
                <a:path w="11163" h="8427" extrusionOk="0">
                  <a:moveTo>
                    <a:pt x="6130" y="320"/>
                  </a:moveTo>
                  <a:cubicBezTo>
                    <a:pt x="6367" y="320"/>
                    <a:pt x="6624" y="417"/>
                    <a:pt x="6836" y="593"/>
                  </a:cubicBezTo>
                  <a:cubicBezTo>
                    <a:pt x="7062" y="784"/>
                    <a:pt x="7252" y="1065"/>
                    <a:pt x="7415" y="1454"/>
                  </a:cubicBezTo>
                  <a:cubicBezTo>
                    <a:pt x="7713" y="2163"/>
                    <a:pt x="7815" y="2959"/>
                    <a:pt x="7730" y="3732"/>
                  </a:cubicBezTo>
                  <a:cubicBezTo>
                    <a:pt x="7638" y="3724"/>
                    <a:pt x="7548" y="3718"/>
                    <a:pt x="7457" y="3716"/>
                  </a:cubicBezTo>
                  <a:cubicBezTo>
                    <a:pt x="7397" y="3711"/>
                    <a:pt x="7337" y="3709"/>
                    <a:pt x="7278" y="3709"/>
                  </a:cubicBezTo>
                  <a:cubicBezTo>
                    <a:pt x="7146" y="3709"/>
                    <a:pt x="7018" y="3720"/>
                    <a:pt x="6901" y="3731"/>
                  </a:cubicBezTo>
                  <a:cubicBezTo>
                    <a:pt x="6894" y="3731"/>
                    <a:pt x="6887" y="3732"/>
                    <a:pt x="6879" y="3732"/>
                  </a:cubicBezTo>
                  <a:cubicBezTo>
                    <a:pt x="6787" y="3513"/>
                    <a:pt x="6679" y="3300"/>
                    <a:pt x="6557" y="3096"/>
                  </a:cubicBezTo>
                  <a:cubicBezTo>
                    <a:pt x="6535" y="2953"/>
                    <a:pt x="6514" y="2813"/>
                    <a:pt x="6493" y="2677"/>
                  </a:cubicBezTo>
                  <a:cubicBezTo>
                    <a:pt x="6417" y="2148"/>
                    <a:pt x="6334" y="1605"/>
                    <a:pt x="6172" y="872"/>
                  </a:cubicBezTo>
                  <a:cubicBezTo>
                    <a:pt x="6156" y="798"/>
                    <a:pt x="6090" y="748"/>
                    <a:pt x="6017" y="748"/>
                  </a:cubicBezTo>
                  <a:cubicBezTo>
                    <a:pt x="6005" y="748"/>
                    <a:pt x="5994" y="749"/>
                    <a:pt x="5982" y="751"/>
                  </a:cubicBezTo>
                  <a:cubicBezTo>
                    <a:pt x="5896" y="770"/>
                    <a:pt x="5843" y="855"/>
                    <a:pt x="5863" y="941"/>
                  </a:cubicBezTo>
                  <a:cubicBezTo>
                    <a:pt x="6001" y="1562"/>
                    <a:pt x="6080" y="2050"/>
                    <a:pt x="6148" y="2507"/>
                  </a:cubicBezTo>
                  <a:cubicBezTo>
                    <a:pt x="5851" y="2139"/>
                    <a:pt x="5503" y="1814"/>
                    <a:pt x="5115" y="1551"/>
                  </a:cubicBezTo>
                  <a:cubicBezTo>
                    <a:pt x="5146" y="1291"/>
                    <a:pt x="5205" y="1080"/>
                    <a:pt x="5297" y="898"/>
                  </a:cubicBezTo>
                  <a:cubicBezTo>
                    <a:pt x="5441" y="617"/>
                    <a:pt x="5678" y="409"/>
                    <a:pt x="5935" y="344"/>
                  </a:cubicBezTo>
                  <a:cubicBezTo>
                    <a:pt x="5997" y="328"/>
                    <a:pt x="6063" y="320"/>
                    <a:pt x="6130" y="320"/>
                  </a:cubicBezTo>
                  <a:close/>
                  <a:moveTo>
                    <a:pt x="5091" y="1925"/>
                  </a:moveTo>
                  <a:lnTo>
                    <a:pt x="5091" y="1925"/>
                  </a:lnTo>
                  <a:cubicBezTo>
                    <a:pt x="5553" y="2271"/>
                    <a:pt x="5949" y="2710"/>
                    <a:pt x="6253" y="3205"/>
                  </a:cubicBezTo>
                  <a:cubicBezTo>
                    <a:pt x="6283" y="3397"/>
                    <a:pt x="6318" y="3595"/>
                    <a:pt x="6358" y="3811"/>
                  </a:cubicBezTo>
                  <a:cubicBezTo>
                    <a:pt x="6279" y="3830"/>
                    <a:pt x="6201" y="3847"/>
                    <a:pt x="6128" y="3869"/>
                  </a:cubicBezTo>
                  <a:cubicBezTo>
                    <a:pt x="5955" y="3917"/>
                    <a:pt x="5783" y="3976"/>
                    <a:pt x="5618" y="4048"/>
                  </a:cubicBezTo>
                  <a:cubicBezTo>
                    <a:pt x="5606" y="4053"/>
                    <a:pt x="5598" y="4059"/>
                    <a:pt x="5588" y="4062"/>
                  </a:cubicBezTo>
                  <a:cubicBezTo>
                    <a:pt x="5254" y="3404"/>
                    <a:pt x="5078" y="2665"/>
                    <a:pt x="5091" y="1925"/>
                  </a:cubicBezTo>
                  <a:close/>
                  <a:moveTo>
                    <a:pt x="6146" y="4193"/>
                  </a:moveTo>
                  <a:lnTo>
                    <a:pt x="6146" y="4193"/>
                  </a:lnTo>
                  <a:cubicBezTo>
                    <a:pt x="6122" y="4405"/>
                    <a:pt x="6099" y="4616"/>
                    <a:pt x="6077" y="4829"/>
                  </a:cubicBezTo>
                  <a:cubicBezTo>
                    <a:pt x="5955" y="4673"/>
                    <a:pt x="5843" y="4510"/>
                    <a:pt x="5742" y="4341"/>
                  </a:cubicBezTo>
                  <a:cubicBezTo>
                    <a:pt x="5742" y="4340"/>
                    <a:pt x="5743" y="4340"/>
                    <a:pt x="5743" y="4340"/>
                  </a:cubicBezTo>
                  <a:cubicBezTo>
                    <a:pt x="5876" y="4282"/>
                    <a:pt x="6010" y="4233"/>
                    <a:pt x="6146" y="4193"/>
                  </a:cubicBezTo>
                  <a:close/>
                  <a:moveTo>
                    <a:pt x="8416" y="5201"/>
                  </a:moveTo>
                  <a:cubicBezTo>
                    <a:pt x="8352" y="5201"/>
                    <a:pt x="8292" y="5241"/>
                    <a:pt x="8269" y="5305"/>
                  </a:cubicBezTo>
                  <a:cubicBezTo>
                    <a:pt x="8203" y="5480"/>
                    <a:pt x="8224" y="5683"/>
                    <a:pt x="8328" y="5862"/>
                  </a:cubicBezTo>
                  <a:cubicBezTo>
                    <a:pt x="8433" y="6039"/>
                    <a:pt x="8600" y="6157"/>
                    <a:pt x="8787" y="6186"/>
                  </a:cubicBezTo>
                  <a:cubicBezTo>
                    <a:pt x="8816" y="6192"/>
                    <a:pt x="8846" y="6193"/>
                    <a:pt x="8875" y="6193"/>
                  </a:cubicBezTo>
                  <a:cubicBezTo>
                    <a:pt x="9037" y="6193"/>
                    <a:pt x="9195" y="6130"/>
                    <a:pt x="9322" y="6013"/>
                  </a:cubicBezTo>
                  <a:cubicBezTo>
                    <a:pt x="9473" y="5875"/>
                    <a:pt x="9555" y="5686"/>
                    <a:pt x="9543" y="5496"/>
                  </a:cubicBezTo>
                  <a:cubicBezTo>
                    <a:pt x="9538" y="5414"/>
                    <a:pt x="9473" y="5350"/>
                    <a:pt x="9390" y="5350"/>
                  </a:cubicBezTo>
                  <a:cubicBezTo>
                    <a:pt x="9385" y="5350"/>
                    <a:pt x="9381" y="5350"/>
                    <a:pt x="9376" y="5351"/>
                  </a:cubicBezTo>
                  <a:cubicBezTo>
                    <a:pt x="9289" y="5357"/>
                    <a:pt x="9221" y="5430"/>
                    <a:pt x="9227" y="5518"/>
                  </a:cubicBezTo>
                  <a:cubicBezTo>
                    <a:pt x="9232" y="5610"/>
                    <a:pt x="9188" y="5709"/>
                    <a:pt x="9109" y="5781"/>
                  </a:cubicBezTo>
                  <a:cubicBezTo>
                    <a:pt x="9038" y="5843"/>
                    <a:pt x="8955" y="5878"/>
                    <a:pt x="8875" y="5878"/>
                  </a:cubicBezTo>
                  <a:cubicBezTo>
                    <a:pt x="8862" y="5878"/>
                    <a:pt x="8848" y="5877"/>
                    <a:pt x="8835" y="5875"/>
                  </a:cubicBezTo>
                  <a:cubicBezTo>
                    <a:pt x="8744" y="5861"/>
                    <a:pt x="8656" y="5797"/>
                    <a:pt x="8602" y="5704"/>
                  </a:cubicBezTo>
                  <a:cubicBezTo>
                    <a:pt x="8547" y="5610"/>
                    <a:pt x="8534" y="5503"/>
                    <a:pt x="8566" y="5417"/>
                  </a:cubicBezTo>
                  <a:cubicBezTo>
                    <a:pt x="8599" y="5335"/>
                    <a:pt x="8557" y="5243"/>
                    <a:pt x="8475" y="5213"/>
                  </a:cubicBezTo>
                  <a:cubicBezTo>
                    <a:pt x="8455" y="5205"/>
                    <a:pt x="8436" y="5201"/>
                    <a:pt x="8416" y="5201"/>
                  </a:cubicBezTo>
                  <a:close/>
                  <a:moveTo>
                    <a:pt x="4872" y="4913"/>
                  </a:moveTo>
                  <a:cubicBezTo>
                    <a:pt x="4804" y="5639"/>
                    <a:pt x="4767" y="6367"/>
                    <a:pt x="4757" y="7096"/>
                  </a:cubicBezTo>
                  <a:cubicBezTo>
                    <a:pt x="4604" y="6919"/>
                    <a:pt x="4493" y="6726"/>
                    <a:pt x="4425" y="6523"/>
                  </a:cubicBezTo>
                  <a:cubicBezTo>
                    <a:pt x="4375" y="6375"/>
                    <a:pt x="4351" y="6222"/>
                    <a:pt x="4351" y="6069"/>
                  </a:cubicBezTo>
                  <a:cubicBezTo>
                    <a:pt x="4351" y="5652"/>
                    <a:pt x="4531" y="5256"/>
                    <a:pt x="4872" y="4913"/>
                  </a:cubicBezTo>
                  <a:close/>
                  <a:moveTo>
                    <a:pt x="5619" y="4739"/>
                  </a:moveTo>
                  <a:cubicBezTo>
                    <a:pt x="5746" y="4926"/>
                    <a:pt x="5886" y="5105"/>
                    <a:pt x="6037" y="5272"/>
                  </a:cubicBezTo>
                  <a:cubicBezTo>
                    <a:pt x="5966" y="6140"/>
                    <a:pt x="5938" y="7011"/>
                    <a:pt x="5955" y="7881"/>
                  </a:cubicBezTo>
                  <a:cubicBezTo>
                    <a:pt x="5815" y="7831"/>
                    <a:pt x="5681" y="7773"/>
                    <a:pt x="5554" y="7711"/>
                  </a:cubicBezTo>
                  <a:cubicBezTo>
                    <a:pt x="5530" y="7698"/>
                    <a:pt x="5506" y="7685"/>
                    <a:pt x="5481" y="7671"/>
                  </a:cubicBezTo>
                  <a:cubicBezTo>
                    <a:pt x="5472" y="6691"/>
                    <a:pt x="5518" y="5712"/>
                    <a:pt x="5619" y="4739"/>
                  </a:cubicBezTo>
                  <a:close/>
                  <a:moveTo>
                    <a:pt x="8139" y="4111"/>
                  </a:moveTo>
                  <a:cubicBezTo>
                    <a:pt x="9111" y="4307"/>
                    <a:pt x="9855" y="4834"/>
                    <a:pt x="10140" y="5480"/>
                  </a:cubicBezTo>
                  <a:cubicBezTo>
                    <a:pt x="10032" y="5554"/>
                    <a:pt x="9939" y="5658"/>
                    <a:pt x="9888" y="5781"/>
                  </a:cubicBezTo>
                  <a:cubicBezTo>
                    <a:pt x="9852" y="5862"/>
                    <a:pt x="9889" y="5956"/>
                    <a:pt x="9970" y="5990"/>
                  </a:cubicBezTo>
                  <a:cubicBezTo>
                    <a:pt x="9991" y="5999"/>
                    <a:pt x="10013" y="6004"/>
                    <a:pt x="10034" y="6004"/>
                  </a:cubicBezTo>
                  <a:cubicBezTo>
                    <a:pt x="10096" y="6004"/>
                    <a:pt x="10154" y="5968"/>
                    <a:pt x="10179" y="5907"/>
                  </a:cubicBezTo>
                  <a:cubicBezTo>
                    <a:pt x="10237" y="5774"/>
                    <a:pt x="10375" y="5683"/>
                    <a:pt x="10512" y="5683"/>
                  </a:cubicBezTo>
                  <a:cubicBezTo>
                    <a:pt x="10528" y="5683"/>
                    <a:pt x="10544" y="5684"/>
                    <a:pt x="10560" y="5686"/>
                  </a:cubicBezTo>
                  <a:cubicBezTo>
                    <a:pt x="10708" y="5709"/>
                    <a:pt x="10829" y="5859"/>
                    <a:pt x="10812" y="5999"/>
                  </a:cubicBezTo>
                  <a:cubicBezTo>
                    <a:pt x="10805" y="6065"/>
                    <a:pt x="10763" y="6130"/>
                    <a:pt x="10701" y="6176"/>
                  </a:cubicBezTo>
                  <a:cubicBezTo>
                    <a:pt x="10657" y="6207"/>
                    <a:pt x="10607" y="6224"/>
                    <a:pt x="10560" y="6224"/>
                  </a:cubicBezTo>
                  <a:cubicBezTo>
                    <a:pt x="10546" y="6224"/>
                    <a:pt x="10532" y="6223"/>
                    <a:pt x="10518" y="6219"/>
                  </a:cubicBezTo>
                  <a:cubicBezTo>
                    <a:pt x="10506" y="6216"/>
                    <a:pt x="10493" y="6214"/>
                    <a:pt x="10480" y="6214"/>
                  </a:cubicBezTo>
                  <a:cubicBezTo>
                    <a:pt x="10417" y="6214"/>
                    <a:pt x="10358" y="6255"/>
                    <a:pt x="10334" y="6317"/>
                  </a:cubicBezTo>
                  <a:cubicBezTo>
                    <a:pt x="10305" y="6393"/>
                    <a:pt x="10337" y="6478"/>
                    <a:pt x="10409" y="6514"/>
                  </a:cubicBezTo>
                  <a:cubicBezTo>
                    <a:pt x="10484" y="6552"/>
                    <a:pt x="10539" y="6632"/>
                    <a:pt x="10556" y="6732"/>
                  </a:cubicBezTo>
                  <a:cubicBezTo>
                    <a:pt x="10572" y="6831"/>
                    <a:pt x="10549" y="6925"/>
                    <a:pt x="10490" y="6985"/>
                  </a:cubicBezTo>
                  <a:cubicBezTo>
                    <a:pt x="10442" y="7038"/>
                    <a:pt x="10366" y="7067"/>
                    <a:pt x="10283" y="7067"/>
                  </a:cubicBezTo>
                  <a:cubicBezTo>
                    <a:pt x="10269" y="7067"/>
                    <a:pt x="10255" y="7066"/>
                    <a:pt x="10240" y="7064"/>
                  </a:cubicBezTo>
                  <a:cubicBezTo>
                    <a:pt x="10141" y="7054"/>
                    <a:pt x="10056" y="7005"/>
                    <a:pt x="10013" y="6933"/>
                  </a:cubicBezTo>
                  <a:cubicBezTo>
                    <a:pt x="9983" y="6883"/>
                    <a:pt x="9931" y="6855"/>
                    <a:pt x="9877" y="6855"/>
                  </a:cubicBezTo>
                  <a:cubicBezTo>
                    <a:pt x="9849" y="6855"/>
                    <a:pt x="9821" y="6862"/>
                    <a:pt x="9795" y="6877"/>
                  </a:cubicBezTo>
                  <a:cubicBezTo>
                    <a:pt x="9719" y="6922"/>
                    <a:pt x="9695" y="7020"/>
                    <a:pt x="9739" y="7095"/>
                  </a:cubicBezTo>
                  <a:cubicBezTo>
                    <a:pt x="9755" y="7121"/>
                    <a:pt x="9774" y="7145"/>
                    <a:pt x="9794" y="7170"/>
                  </a:cubicBezTo>
                  <a:cubicBezTo>
                    <a:pt x="9764" y="7201"/>
                    <a:pt x="9732" y="7234"/>
                    <a:pt x="9698" y="7266"/>
                  </a:cubicBezTo>
                  <a:lnTo>
                    <a:pt x="9695" y="7270"/>
                  </a:lnTo>
                  <a:cubicBezTo>
                    <a:pt x="9257" y="7682"/>
                    <a:pt x="8622" y="7963"/>
                    <a:pt x="7903" y="8064"/>
                  </a:cubicBezTo>
                  <a:cubicBezTo>
                    <a:pt x="7882" y="6742"/>
                    <a:pt x="7961" y="5421"/>
                    <a:pt x="8139" y="4111"/>
                  </a:cubicBezTo>
                  <a:close/>
                  <a:moveTo>
                    <a:pt x="7319" y="4030"/>
                  </a:moveTo>
                  <a:cubicBezTo>
                    <a:pt x="7352" y="4030"/>
                    <a:pt x="7383" y="4030"/>
                    <a:pt x="7421" y="4032"/>
                  </a:cubicBezTo>
                  <a:cubicBezTo>
                    <a:pt x="7366" y="4441"/>
                    <a:pt x="7320" y="4851"/>
                    <a:pt x="7283" y="5263"/>
                  </a:cubicBezTo>
                  <a:cubicBezTo>
                    <a:pt x="7260" y="5312"/>
                    <a:pt x="7234" y="5358"/>
                    <a:pt x="7209" y="5404"/>
                  </a:cubicBezTo>
                  <a:cubicBezTo>
                    <a:pt x="7169" y="5476"/>
                    <a:pt x="7190" y="5562"/>
                    <a:pt x="7254" y="5610"/>
                  </a:cubicBezTo>
                  <a:cubicBezTo>
                    <a:pt x="7190" y="6441"/>
                    <a:pt x="7166" y="7275"/>
                    <a:pt x="7182" y="8108"/>
                  </a:cubicBezTo>
                  <a:cubicBezTo>
                    <a:pt x="7025" y="8103"/>
                    <a:pt x="6865" y="8090"/>
                    <a:pt x="6708" y="8068"/>
                  </a:cubicBezTo>
                  <a:cubicBezTo>
                    <a:pt x="6699" y="8068"/>
                    <a:pt x="6691" y="8067"/>
                    <a:pt x="6681" y="8065"/>
                  </a:cubicBezTo>
                  <a:cubicBezTo>
                    <a:pt x="6649" y="6722"/>
                    <a:pt x="6721" y="5381"/>
                    <a:pt x="6894" y="4052"/>
                  </a:cubicBezTo>
                  <a:cubicBezTo>
                    <a:pt x="6905" y="4049"/>
                    <a:pt x="6917" y="4049"/>
                    <a:pt x="6930" y="4048"/>
                  </a:cubicBezTo>
                  <a:cubicBezTo>
                    <a:pt x="7049" y="4035"/>
                    <a:pt x="7182" y="4032"/>
                    <a:pt x="7319" y="4030"/>
                  </a:cubicBezTo>
                  <a:close/>
                  <a:moveTo>
                    <a:pt x="6131" y="1"/>
                  </a:moveTo>
                  <a:cubicBezTo>
                    <a:pt x="6035" y="1"/>
                    <a:pt x="5941" y="12"/>
                    <a:pt x="5850" y="36"/>
                  </a:cubicBezTo>
                  <a:cubicBezTo>
                    <a:pt x="5501" y="123"/>
                    <a:pt x="5194" y="386"/>
                    <a:pt x="5007" y="753"/>
                  </a:cubicBezTo>
                  <a:cubicBezTo>
                    <a:pt x="4915" y="933"/>
                    <a:pt x="4853" y="1133"/>
                    <a:pt x="4813" y="1368"/>
                  </a:cubicBezTo>
                  <a:cubicBezTo>
                    <a:pt x="4480" y="1180"/>
                    <a:pt x="4173" y="1075"/>
                    <a:pt x="3878" y="1048"/>
                  </a:cubicBezTo>
                  <a:cubicBezTo>
                    <a:pt x="3831" y="1044"/>
                    <a:pt x="3784" y="1042"/>
                    <a:pt x="3737" y="1042"/>
                  </a:cubicBezTo>
                  <a:cubicBezTo>
                    <a:pt x="3333" y="1042"/>
                    <a:pt x="2962" y="1196"/>
                    <a:pt x="2726" y="1468"/>
                  </a:cubicBezTo>
                  <a:cubicBezTo>
                    <a:pt x="2493" y="1741"/>
                    <a:pt x="2391" y="2131"/>
                    <a:pt x="2448" y="2540"/>
                  </a:cubicBezTo>
                  <a:cubicBezTo>
                    <a:pt x="2492" y="2851"/>
                    <a:pt x="2618" y="3165"/>
                    <a:pt x="2847" y="3528"/>
                  </a:cubicBezTo>
                  <a:cubicBezTo>
                    <a:pt x="3222" y="4120"/>
                    <a:pt x="3727" y="4622"/>
                    <a:pt x="4313" y="4999"/>
                  </a:cubicBezTo>
                  <a:cubicBezTo>
                    <a:pt x="4387" y="4920"/>
                    <a:pt x="4461" y="4844"/>
                    <a:pt x="4541" y="4769"/>
                  </a:cubicBezTo>
                  <a:cubicBezTo>
                    <a:pt x="3972" y="4412"/>
                    <a:pt x="3479" y="3931"/>
                    <a:pt x="3118" y="3358"/>
                  </a:cubicBezTo>
                  <a:cubicBezTo>
                    <a:pt x="2913" y="3034"/>
                    <a:pt x="2801" y="2760"/>
                    <a:pt x="2765" y="2497"/>
                  </a:cubicBezTo>
                  <a:cubicBezTo>
                    <a:pt x="2722" y="2183"/>
                    <a:pt x="2797" y="1877"/>
                    <a:pt x="2970" y="1677"/>
                  </a:cubicBezTo>
                  <a:cubicBezTo>
                    <a:pt x="3143" y="1478"/>
                    <a:pt x="3432" y="1361"/>
                    <a:pt x="3742" y="1361"/>
                  </a:cubicBezTo>
                  <a:cubicBezTo>
                    <a:pt x="3779" y="1361"/>
                    <a:pt x="3816" y="1363"/>
                    <a:pt x="3854" y="1366"/>
                  </a:cubicBezTo>
                  <a:cubicBezTo>
                    <a:pt x="4136" y="1391"/>
                    <a:pt x="4438" y="1504"/>
                    <a:pt x="4777" y="1713"/>
                  </a:cubicBezTo>
                  <a:cubicBezTo>
                    <a:pt x="4775" y="1738"/>
                    <a:pt x="4775" y="1765"/>
                    <a:pt x="4774" y="1792"/>
                  </a:cubicBezTo>
                  <a:cubicBezTo>
                    <a:pt x="4748" y="2389"/>
                    <a:pt x="4836" y="2983"/>
                    <a:pt x="5027" y="3548"/>
                  </a:cubicBezTo>
                  <a:cubicBezTo>
                    <a:pt x="4937" y="3451"/>
                    <a:pt x="4849" y="3361"/>
                    <a:pt x="4762" y="3268"/>
                  </a:cubicBezTo>
                  <a:cubicBezTo>
                    <a:pt x="4395" y="2880"/>
                    <a:pt x="4018" y="2479"/>
                    <a:pt x="3466" y="1972"/>
                  </a:cubicBezTo>
                  <a:cubicBezTo>
                    <a:pt x="3436" y="1944"/>
                    <a:pt x="3397" y="1930"/>
                    <a:pt x="3358" y="1930"/>
                  </a:cubicBezTo>
                  <a:cubicBezTo>
                    <a:pt x="3315" y="1930"/>
                    <a:pt x="3273" y="1947"/>
                    <a:pt x="3242" y="1981"/>
                  </a:cubicBezTo>
                  <a:cubicBezTo>
                    <a:pt x="3183" y="2046"/>
                    <a:pt x="3186" y="2147"/>
                    <a:pt x="3250" y="2206"/>
                  </a:cubicBezTo>
                  <a:cubicBezTo>
                    <a:pt x="3795" y="2707"/>
                    <a:pt x="4169" y="3103"/>
                    <a:pt x="4531" y="3486"/>
                  </a:cubicBezTo>
                  <a:cubicBezTo>
                    <a:pt x="4754" y="3722"/>
                    <a:pt x="4980" y="3963"/>
                    <a:pt x="5249" y="4229"/>
                  </a:cubicBezTo>
                  <a:cubicBezTo>
                    <a:pt x="5084" y="4327"/>
                    <a:pt x="4930" y="4435"/>
                    <a:pt x="4790" y="4553"/>
                  </a:cubicBezTo>
                  <a:cubicBezTo>
                    <a:pt x="4444" y="4853"/>
                    <a:pt x="4209" y="5207"/>
                    <a:pt x="4100" y="5586"/>
                  </a:cubicBezTo>
                  <a:lnTo>
                    <a:pt x="84" y="5682"/>
                  </a:lnTo>
                  <a:cubicBezTo>
                    <a:pt x="9" y="5683"/>
                    <a:pt x="0" y="5794"/>
                    <a:pt x="75" y="5809"/>
                  </a:cubicBezTo>
                  <a:lnTo>
                    <a:pt x="4099" y="6543"/>
                  </a:lnTo>
                  <a:cubicBezTo>
                    <a:pt x="4106" y="6569"/>
                    <a:pt x="4114" y="6596"/>
                    <a:pt x="4123" y="6624"/>
                  </a:cubicBezTo>
                  <a:cubicBezTo>
                    <a:pt x="4222" y="6920"/>
                    <a:pt x="4395" y="7194"/>
                    <a:pt x="4642" y="7440"/>
                  </a:cubicBezTo>
                  <a:cubicBezTo>
                    <a:pt x="4853" y="7653"/>
                    <a:pt x="5110" y="7838"/>
                    <a:pt x="5409" y="7993"/>
                  </a:cubicBezTo>
                  <a:cubicBezTo>
                    <a:pt x="5566" y="8072"/>
                    <a:pt x="5733" y="8140"/>
                    <a:pt x="5904" y="8201"/>
                  </a:cubicBezTo>
                  <a:cubicBezTo>
                    <a:pt x="6138" y="8281"/>
                    <a:pt x="6391" y="8343"/>
                    <a:pt x="6662" y="8382"/>
                  </a:cubicBezTo>
                  <a:cubicBezTo>
                    <a:pt x="6835" y="8405"/>
                    <a:pt x="7008" y="8420"/>
                    <a:pt x="7175" y="8425"/>
                  </a:cubicBezTo>
                  <a:cubicBezTo>
                    <a:pt x="7218" y="8427"/>
                    <a:pt x="7262" y="8427"/>
                    <a:pt x="7306" y="8427"/>
                  </a:cubicBezTo>
                  <a:cubicBezTo>
                    <a:pt x="7513" y="8427"/>
                    <a:pt x="7722" y="8412"/>
                    <a:pt x="7925" y="8384"/>
                  </a:cubicBezTo>
                  <a:cubicBezTo>
                    <a:pt x="8720" y="8276"/>
                    <a:pt x="9425" y="7963"/>
                    <a:pt x="9915" y="7501"/>
                  </a:cubicBezTo>
                  <a:cubicBezTo>
                    <a:pt x="9916" y="7501"/>
                    <a:pt x="9918" y="7498"/>
                    <a:pt x="9919" y="7496"/>
                  </a:cubicBezTo>
                  <a:cubicBezTo>
                    <a:pt x="9970" y="7450"/>
                    <a:pt x="10017" y="7401"/>
                    <a:pt x="10062" y="7351"/>
                  </a:cubicBezTo>
                  <a:cubicBezTo>
                    <a:pt x="10107" y="7367"/>
                    <a:pt x="10155" y="7378"/>
                    <a:pt x="10206" y="7383"/>
                  </a:cubicBezTo>
                  <a:cubicBezTo>
                    <a:pt x="10232" y="7384"/>
                    <a:pt x="10256" y="7387"/>
                    <a:pt x="10282" y="7387"/>
                  </a:cubicBezTo>
                  <a:cubicBezTo>
                    <a:pt x="10452" y="7387"/>
                    <a:pt x="10613" y="7319"/>
                    <a:pt x="10723" y="7204"/>
                  </a:cubicBezTo>
                  <a:cubicBezTo>
                    <a:pt x="10848" y="7072"/>
                    <a:pt x="10903" y="6876"/>
                    <a:pt x="10868" y="6680"/>
                  </a:cubicBezTo>
                  <a:cubicBezTo>
                    <a:pt x="10858" y="6611"/>
                    <a:pt x="10834" y="6545"/>
                    <a:pt x="10803" y="6484"/>
                  </a:cubicBezTo>
                  <a:cubicBezTo>
                    <a:pt x="10831" y="6470"/>
                    <a:pt x="10858" y="6454"/>
                    <a:pt x="10884" y="6437"/>
                  </a:cubicBezTo>
                  <a:cubicBezTo>
                    <a:pt x="11024" y="6337"/>
                    <a:pt x="11113" y="6192"/>
                    <a:pt x="11129" y="6033"/>
                  </a:cubicBezTo>
                  <a:cubicBezTo>
                    <a:pt x="11162" y="5725"/>
                    <a:pt x="10924" y="5423"/>
                    <a:pt x="10606" y="5371"/>
                  </a:cubicBezTo>
                  <a:cubicBezTo>
                    <a:pt x="10574" y="5366"/>
                    <a:pt x="10542" y="5364"/>
                    <a:pt x="10509" y="5364"/>
                  </a:cubicBezTo>
                  <a:cubicBezTo>
                    <a:pt x="10483" y="5364"/>
                    <a:pt x="10456" y="5365"/>
                    <a:pt x="10431" y="5368"/>
                  </a:cubicBezTo>
                  <a:cubicBezTo>
                    <a:pt x="10107" y="4618"/>
                    <a:pt x="9274" y="4013"/>
                    <a:pt x="8188" y="3797"/>
                  </a:cubicBezTo>
                  <a:cubicBezTo>
                    <a:pt x="8139" y="3788"/>
                    <a:pt x="8089" y="3780"/>
                    <a:pt x="8039" y="3770"/>
                  </a:cubicBezTo>
                  <a:cubicBezTo>
                    <a:pt x="8132" y="2942"/>
                    <a:pt x="8023" y="2091"/>
                    <a:pt x="7702" y="1329"/>
                  </a:cubicBezTo>
                  <a:cubicBezTo>
                    <a:pt x="7519" y="892"/>
                    <a:pt x="7301" y="571"/>
                    <a:pt x="7035" y="348"/>
                  </a:cubicBezTo>
                  <a:cubicBezTo>
                    <a:pt x="6765" y="122"/>
                    <a:pt x="6442" y="1"/>
                    <a:pt x="6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915950" y="2851364"/>
            <a:ext cx="2662311" cy="2060653"/>
            <a:chOff x="915950" y="2851364"/>
            <a:chExt cx="2662311" cy="2060653"/>
          </a:xfrm>
        </p:grpSpPr>
        <p:grpSp>
          <p:nvGrpSpPr>
            <p:cNvPr id="2205" name="Google Shape;2205;p54"/>
            <p:cNvGrpSpPr/>
            <p:nvPr/>
          </p:nvGrpSpPr>
          <p:grpSpPr>
            <a:xfrm rot="-9082841">
              <a:off x="1469997" y="2974273"/>
              <a:ext cx="720669" cy="813015"/>
              <a:chOff x="7245181" y="1832580"/>
              <a:chExt cx="581718" cy="656162"/>
            </a:xfrm>
          </p:grpSpPr>
          <p:sp>
            <p:nvSpPr>
              <p:cNvPr id="2206" name="Google Shape;2206;p5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7" name="Google Shape;2207;p5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8" name="Google Shape;2208;p5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9" name="Google Shape;2209;p5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10" name="Google Shape;2210;p54"/>
            <p:cNvGrpSpPr/>
            <p:nvPr/>
          </p:nvGrpSpPr>
          <p:grpSpPr>
            <a:xfrm rot="8457572">
              <a:off x="1091525" y="3371499"/>
              <a:ext cx="720649" cy="813016"/>
              <a:chOff x="7245181" y="1832580"/>
              <a:chExt cx="581718" cy="656162"/>
            </a:xfrm>
          </p:grpSpPr>
          <p:sp>
            <p:nvSpPr>
              <p:cNvPr id="2211" name="Google Shape;2211;p5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2" name="Google Shape;2212;p5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3" name="Google Shape;2213;p5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4" name="Google Shape;2214;p5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15" name="Google Shape;2215;p54"/>
            <p:cNvGrpSpPr/>
            <p:nvPr/>
          </p:nvGrpSpPr>
          <p:grpSpPr>
            <a:xfrm flipH="1">
              <a:off x="1660202" y="2929136"/>
              <a:ext cx="1918059" cy="1982881"/>
              <a:chOff x="3749752" y="2446624"/>
              <a:chExt cx="1918059" cy="1982881"/>
            </a:xfrm>
          </p:grpSpPr>
          <p:sp>
            <p:nvSpPr>
              <p:cNvPr id="2216" name="Google Shape;2216;p54"/>
              <p:cNvSpPr/>
              <p:nvPr/>
            </p:nvSpPr>
            <p:spPr>
              <a:xfrm>
                <a:off x="4057186" y="3965311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7" name="Google Shape;2217;p54"/>
              <p:cNvSpPr/>
              <p:nvPr/>
            </p:nvSpPr>
            <p:spPr>
              <a:xfrm>
                <a:off x="4653426" y="2455241"/>
                <a:ext cx="725973" cy="726987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11473" extrusionOk="0">
                    <a:moveTo>
                      <a:pt x="3137" y="0"/>
                    </a:moveTo>
                    <a:cubicBezTo>
                      <a:pt x="2042" y="0"/>
                      <a:pt x="1010" y="846"/>
                      <a:pt x="537" y="1870"/>
                    </a:cubicBezTo>
                    <a:cubicBezTo>
                      <a:pt x="1" y="3025"/>
                      <a:pt x="10" y="4350"/>
                      <a:pt x="28" y="5624"/>
                    </a:cubicBezTo>
                    <a:cubicBezTo>
                      <a:pt x="40" y="6497"/>
                      <a:pt x="110" y="7395"/>
                      <a:pt x="82" y="8275"/>
                    </a:cubicBezTo>
                    <a:cubicBezTo>
                      <a:pt x="77" y="8393"/>
                      <a:pt x="73" y="8509"/>
                      <a:pt x="66" y="8624"/>
                    </a:cubicBezTo>
                    <a:cubicBezTo>
                      <a:pt x="60" y="8696"/>
                      <a:pt x="53" y="8765"/>
                      <a:pt x="44" y="8836"/>
                    </a:cubicBezTo>
                    <a:cubicBezTo>
                      <a:pt x="112" y="8835"/>
                      <a:pt x="181" y="8835"/>
                      <a:pt x="249" y="8835"/>
                    </a:cubicBezTo>
                    <a:cubicBezTo>
                      <a:pt x="596" y="8835"/>
                      <a:pt x="943" y="8840"/>
                      <a:pt x="1288" y="8872"/>
                    </a:cubicBezTo>
                    <a:cubicBezTo>
                      <a:pt x="1468" y="8887"/>
                      <a:pt x="1650" y="8915"/>
                      <a:pt x="1825" y="8958"/>
                    </a:cubicBezTo>
                    <a:cubicBezTo>
                      <a:pt x="2037" y="9010"/>
                      <a:pt x="2263" y="9065"/>
                      <a:pt x="2471" y="9152"/>
                    </a:cubicBezTo>
                    <a:cubicBezTo>
                      <a:pt x="2488" y="9160"/>
                      <a:pt x="2507" y="9168"/>
                      <a:pt x="2522" y="9175"/>
                    </a:cubicBezTo>
                    <a:lnTo>
                      <a:pt x="2524" y="9175"/>
                    </a:lnTo>
                    <a:cubicBezTo>
                      <a:pt x="2543" y="9185"/>
                      <a:pt x="2558" y="9193"/>
                      <a:pt x="2576" y="9201"/>
                    </a:cubicBezTo>
                    <a:cubicBezTo>
                      <a:pt x="2594" y="9210"/>
                      <a:pt x="2612" y="9219"/>
                      <a:pt x="2629" y="9230"/>
                    </a:cubicBezTo>
                    <a:cubicBezTo>
                      <a:pt x="3126" y="9509"/>
                      <a:pt x="3559" y="9877"/>
                      <a:pt x="3994" y="10240"/>
                    </a:cubicBezTo>
                    <a:cubicBezTo>
                      <a:pt x="4314" y="10505"/>
                      <a:pt x="4638" y="10762"/>
                      <a:pt x="4962" y="11019"/>
                    </a:cubicBezTo>
                    <a:cubicBezTo>
                      <a:pt x="5035" y="11079"/>
                      <a:pt x="5109" y="11141"/>
                      <a:pt x="5179" y="11206"/>
                    </a:cubicBezTo>
                    <a:cubicBezTo>
                      <a:pt x="5375" y="11206"/>
                      <a:pt x="5567" y="11248"/>
                      <a:pt x="5751" y="11328"/>
                    </a:cubicBezTo>
                    <a:cubicBezTo>
                      <a:pt x="5829" y="11377"/>
                      <a:pt x="5908" y="11425"/>
                      <a:pt x="5986" y="11472"/>
                    </a:cubicBezTo>
                    <a:cubicBezTo>
                      <a:pt x="6461" y="11233"/>
                      <a:pt x="6917" y="10957"/>
                      <a:pt x="7362" y="10666"/>
                    </a:cubicBezTo>
                    <a:cubicBezTo>
                      <a:pt x="8232" y="10101"/>
                      <a:pt x="9067" y="9484"/>
                      <a:pt x="9862" y="8818"/>
                    </a:cubicBezTo>
                    <a:cubicBezTo>
                      <a:pt x="10400" y="8368"/>
                      <a:pt x="10941" y="7862"/>
                      <a:pt x="11148" y="7192"/>
                    </a:cubicBezTo>
                    <a:cubicBezTo>
                      <a:pt x="11457" y="6193"/>
                      <a:pt x="10883" y="5070"/>
                      <a:pt x="9999" y="4513"/>
                    </a:cubicBezTo>
                    <a:cubicBezTo>
                      <a:pt x="9805" y="4390"/>
                      <a:pt x="9600" y="4291"/>
                      <a:pt x="9387" y="4210"/>
                    </a:cubicBezTo>
                    <a:cubicBezTo>
                      <a:pt x="8912" y="4034"/>
                      <a:pt x="8399" y="3960"/>
                      <a:pt x="7883" y="3960"/>
                    </a:cubicBezTo>
                    <a:cubicBezTo>
                      <a:pt x="7577" y="3960"/>
                      <a:pt x="7271" y="3986"/>
                      <a:pt x="6971" y="4032"/>
                    </a:cubicBezTo>
                    <a:cubicBezTo>
                      <a:pt x="6779" y="4061"/>
                      <a:pt x="6580" y="4097"/>
                      <a:pt x="6387" y="4097"/>
                    </a:cubicBezTo>
                    <a:cubicBezTo>
                      <a:pt x="6251" y="4097"/>
                      <a:pt x="6116" y="4079"/>
                      <a:pt x="5989" y="4027"/>
                    </a:cubicBezTo>
                    <a:cubicBezTo>
                      <a:pt x="5590" y="3864"/>
                      <a:pt x="5382" y="3414"/>
                      <a:pt x="5322" y="2986"/>
                    </a:cubicBezTo>
                    <a:cubicBezTo>
                      <a:pt x="5259" y="2557"/>
                      <a:pt x="5302" y="2118"/>
                      <a:pt x="5214" y="1694"/>
                    </a:cubicBezTo>
                    <a:cubicBezTo>
                      <a:pt x="5045" y="892"/>
                      <a:pt x="4373" y="215"/>
                      <a:pt x="3569" y="45"/>
                    </a:cubicBezTo>
                    <a:cubicBezTo>
                      <a:pt x="3425" y="15"/>
                      <a:pt x="3280" y="0"/>
                      <a:pt x="3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8" name="Google Shape;2218;p54"/>
              <p:cNvSpPr/>
              <p:nvPr/>
            </p:nvSpPr>
            <p:spPr>
              <a:xfrm>
                <a:off x="3891177" y="2569295"/>
                <a:ext cx="759366" cy="708104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175" extrusionOk="0">
                    <a:moveTo>
                      <a:pt x="9202" y="1"/>
                    </a:moveTo>
                    <a:cubicBezTo>
                      <a:pt x="8765" y="1"/>
                      <a:pt x="8321" y="107"/>
                      <a:pt x="7935" y="309"/>
                    </a:cubicBezTo>
                    <a:cubicBezTo>
                      <a:pt x="7732" y="414"/>
                      <a:pt x="7542" y="542"/>
                      <a:pt x="7368" y="688"/>
                    </a:cubicBezTo>
                    <a:cubicBezTo>
                      <a:pt x="6747" y="1203"/>
                      <a:pt x="6302" y="1933"/>
                      <a:pt x="6006" y="2694"/>
                    </a:cubicBezTo>
                    <a:cubicBezTo>
                      <a:pt x="5886" y="3003"/>
                      <a:pt x="5774" y="3337"/>
                      <a:pt x="5510" y="3542"/>
                    </a:cubicBezTo>
                    <a:cubicBezTo>
                      <a:pt x="5337" y="3676"/>
                      <a:pt x="5125" y="3730"/>
                      <a:pt x="4906" y="3730"/>
                    </a:cubicBezTo>
                    <a:cubicBezTo>
                      <a:pt x="4692" y="3730"/>
                      <a:pt x="4471" y="3678"/>
                      <a:pt x="4273" y="3600"/>
                    </a:cubicBezTo>
                    <a:cubicBezTo>
                      <a:pt x="3873" y="3438"/>
                      <a:pt x="3513" y="3183"/>
                      <a:pt x="3103" y="3048"/>
                    </a:cubicBezTo>
                    <a:cubicBezTo>
                      <a:pt x="2895" y="2979"/>
                      <a:pt x="2677" y="2946"/>
                      <a:pt x="2459" y="2946"/>
                    </a:cubicBezTo>
                    <a:cubicBezTo>
                      <a:pt x="1858" y="2946"/>
                      <a:pt x="1254" y="3198"/>
                      <a:pt x="852" y="3646"/>
                    </a:cubicBezTo>
                    <a:cubicBezTo>
                      <a:pt x="1" y="4595"/>
                      <a:pt x="181" y="6143"/>
                      <a:pt x="914" y="7185"/>
                    </a:cubicBezTo>
                    <a:cubicBezTo>
                      <a:pt x="1650" y="8221"/>
                      <a:pt x="2802" y="8876"/>
                      <a:pt x="3915" y="9497"/>
                    </a:cubicBezTo>
                    <a:cubicBezTo>
                      <a:pt x="4678" y="9923"/>
                      <a:pt x="5492" y="10310"/>
                      <a:pt x="6238" y="10777"/>
                    </a:cubicBezTo>
                    <a:cubicBezTo>
                      <a:pt x="6337" y="10837"/>
                      <a:pt x="6435" y="10901"/>
                      <a:pt x="6530" y="10965"/>
                    </a:cubicBezTo>
                    <a:cubicBezTo>
                      <a:pt x="6626" y="11030"/>
                      <a:pt x="6719" y="11102"/>
                      <a:pt x="6809" y="11174"/>
                    </a:cubicBezTo>
                    <a:lnTo>
                      <a:pt x="6809" y="11173"/>
                    </a:lnTo>
                    <a:cubicBezTo>
                      <a:pt x="6890" y="10929"/>
                      <a:pt x="7011" y="10700"/>
                      <a:pt x="7129" y="10474"/>
                    </a:cubicBezTo>
                    <a:cubicBezTo>
                      <a:pt x="7238" y="10267"/>
                      <a:pt x="7323" y="10044"/>
                      <a:pt x="7443" y="9842"/>
                    </a:cubicBezTo>
                    <a:cubicBezTo>
                      <a:pt x="7561" y="9641"/>
                      <a:pt x="7678" y="9432"/>
                      <a:pt x="7835" y="9255"/>
                    </a:cubicBezTo>
                    <a:cubicBezTo>
                      <a:pt x="7905" y="9177"/>
                      <a:pt x="7979" y="9102"/>
                      <a:pt x="8055" y="9030"/>
                    </a:cubicBezTo>
                    <a:cubicBezTo>
                      <a:pt x="8078" y="9007"/>
                      <a:pt x="8102" y="8985"/>
                      <a:pt x="8127" y="8961"/>
                    </a:cubicBezTo>
                    <a:cubicBezTo>
                      <a:pt x="8251" y="8827"/>
                      <a:pt x="8346" y="8664"/>
                      <a:pt x="8467" y="8527"/>
                    </a:cubicBezTo>
                    <a:cubicBezTo>
                      <a:pt x="8605" y="8369"/>
                      <a:pt x="8758" y="8205"/>
                      <a:pt x="8942" y="8100"/>
                    </a:cubicBezTo>
                    <a:cubicBezTo>
                      <a:pt x="9195" y="7950"/>
                      <a:pt x="9394" y="7849"/>
                      <a:pt x="9692" y="7812"/>
                    </a:cubicBezTo>
                    <a:lnTo>
                      <a:pt x="9747" y="7806"/>
                    </a:lnTo>
                    <a:cubicBezTo>
                      <a:pt x="9908" y="7655"/>
                      <a:pt x="10103" y="7550"/>
                      <a:pt x="10311" y="7483"/>
                    </a:cubicBezTo>
                    <a:cubicBezTo>
                      <a:pt x="10379" y="7459"/>
                      <a:pt x="10443" y="7426"/>
                      <a:pt x="10510" y="7397"/>
                    </a:cubicBezTo>
                    <a:cubicBezTo>
                      <a:pt x="10722" y="7305"/>
                      <a:pt x="10951" y="7259"/>
                      <a:pt x="11181" y="7257"/>
                    </a:cubicBezTo>
                    <a:cubicBezTo>
                      <a:pt x="11211" y="7240"/>
                      <a:pt x="11242" y="7224"/>
                      <a:pt x="11276" y="7210"/>
                    </a:cubicBezTo>
                    <a:cubicBezTo>
                      <a:pt x="11429" y="7109"/>
                      <a:pt x="11600" y="7053"/>
                      <a:pt x="11786" y="7038"/>
                    </a:cubicBezTo>
                    <a:lnTo>
                      <a:pt x="11968" y="7038"/>
                    </a:lnTo>
                    <a:cubicBezTo>
                      <a:pt x="11983" y="6583"/>
                      <a:pt x="11973" y="6124"/>
                      <a:pt x="11947" y="5669"/>
                    </a:cubicBezTo>
                    <a:cubicBezTo>
                      <a:pt x="11891" y="4634"/>
                      <a:pt x="11775" y="3601"/>
                      <a:pt x="11596" y="2580"/>
                    </a:cubicBezTo>
                    <a:cubicBezTo>
                      <a:pt x="11476" y="1890"/>
                      <a:pt x="11308" y="1169"/>
                      <a:pt x="10831" y="656"/>
                    </a:cubicBezTo>
                    <a:cubicBezTo>
                      <a:pt x="10416" y="210"/>
                      <a:pt x="9815" y="1"/>
                      <a:pt x="92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9" name="Google Shape;2219;p54"/>
              <p:cNvSpPr/>
              <p:nvPr/>
            </p:nvSpPr>
            <p:spPr>
              <a:xfrm>
                <a:off x="3758180" y="3134177"/>
                <a:ext cx="621104" cy="755438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1922" extrusionOk="0">
                    <a:moveTo>
                      <a:pt x="3141" y="0"/>
                    </a:moveTo>
                    <a:cubicBezTo>
                      <a:pt x="2978" y="0"/>
                      <a:pt x="2816" y="17"/>
                      <a:pt x="2656" y="53"/>
                    </a:cubicBezTo>
                    <a:cubicBezTo>
                      <a:pt x="1637" y="288"/>
                      <a:pt x="951" y="1345"/>
                      <a:pt x="907" y="2389"/>
                    </a:cubicBezTo>
                    <a:cubicBezTo>
                      <a:pt x="899" y="2616"/>
                      <a:pt x="915" y="2845"/>
                      <a:pt x="953" y="3069"/>
                    </a:cubicBezTo>
                    <a:cubicBezTo>
                      <a:pt x="1087" y="3865"/>
                      <a:pt x="1498" y="4615"/>
                      <a:pt x="2008" y="5252"/>
                    </a:cubicBezTo>
                    <a:cubicBezTo>
                      <a:pt x="2215" y="5509"/>
                      <a:pt x="2451" y="5776"/>
                      <a:pt x="2494" y="6104"/>
                    </a:cubicBezTo>
                    <a:cubicBezTo>
                      <a:pt x="2552" y="6532"/>
                      <a:pt x="2265" y="6935"/>
                      <a:pt x="1925" y="7203"/>
                    </a:cubicBezTo>
                    <a:cubicBezTo>
                      <a:pt x="1587" y="7472"/>
                      <a:pt x="1184" y="7655"/>
                      <a:pt x="861" y="7943"/>
                    </a:cubicBezTo>
                    <a:cubicBezTo>
                      <a:pt x="249" y="8490"/>
                      <a:pt x="0" y="9411"/>
                      <a:pt x="255" y="10191"/>
                    </a:cubicBezTo>
                    <a:cubicBezTo>
                      <a:pt x="617" y="11308"/>
                      <a:pt x="1860" y="11921"/>
                      <a:pt x="3047" y="11921"/>
                    </a:cubicBezTo>
                    <a:cubicBezTo>
                      <a:pt x="3149" y="11921"/>
                      <a:pt x="3251" y="11917"/>
                      <a:pt x="3351" y="11908"/>
                    </a:cubicBezTo>
                    <a:cubicBezTo>
                      <a:pt x="4620" y="11794"/>
                      <a:pt x="5763" y="11124"/>
                      <a:pt x="6858" y="10470"/>
                    </a:cubicBezTo>
                    <a:cubicBezTo>
                      <a:pt x="7606" y="10023"/>
                      <a:pt x="8350" y="9511"/>
                      <a:pt x="9126" y="9098"/>
                    </a:cubicBezTo>
                    <a:cubicBezTo>
                      <a:pt x="9228" y="9042"/>
                      <a:pt x="9330" y="8990"/>
                      <a:pt x="9435" y="8940"/>
                    </a:cubicBezTo>
                    <a:cubicBezTo>
                      <a:pt x="9553" y="8879"/>
                      <a:pt x="9676" y="8832"/>
                      <a:pt x="9801" y="8786"/>
                    </a:cubicBezTo>
                    <a:cubicBezTo>
                      <a:pt x="9646" y="8591"/>
                      <a:pt x="9525" y="8366"/>
                      <a:pt x="9409" y="8145"/>
                    </a:cubicBezTo>
                    <a:cubicBezTo>
                      <a:pt x="9388" y="8107"/>
                      <a:pt x="9363" y="8071"/>
                      <a:pt x="9337" y="8035"/>
                    </a:cubicBezTo>
                    <a:cubicBezTo>
                      <a:pt x="9208" y="7855"/>
                      <a:pt x="9107" y="7655"/>
                      <a:pt x="9006" y="7458"/>
                    </a:cubicBezTo>
                    <a:cubicBezTo>
                      <a:pt x="8954" y="7354"/>
                      <a:pt x="8911" y="7246"/>
                      <a:pt x="8878" y="7135"/>
                    </a:cubicBezTo>
                    <a:cubicBezTo>
                      <a:pt x="8833" y="6983"/>
                      <a:pt x="8789" y="6826"/>
                      <a:pt x="8761" y="6667"/>
                    </a:cubicBezTo>
                    <a:cubicBezTo>
                      <a:pt x="8747" y="6624"/>
                      <a:pt x="8733" y="6581"/>
                      <a:pt x="8721" y="6536"/>
                    </a:cubicBezTo>
                    <a:cubicBezTo>
                      <a:pt x="8715" y="6515"/>
                      <a:pt x="8708" y="6493"/>
                      <a:pt x="8702" y="6468"/>
                    </a:cubicBezTo>
                    <a:cubicBezTo>
                      <a:pt x="8623" y="6166"/>
                      <a:pt x="8571" y="5887"/>
                      <a:pt x="8573" y="5571"/>
                    </a:cubicBezTo>
                    <a:cubicBezTo>
                      <a:pt x="8574" y="5269"/>
                      <a:pt x="8580" y="4968"/>
                      <a:pt x="8587" y="4666"/>
                    </a:cubicBezTo>
                    <a:cubicBezTo>
                      <a:pt x="8590" y="4480"/>
                      <a:pt x="8593" y="4297"/>
                      <a:pt x="8593" y="4111"/>
                    </a:cubicBezTo>
                    <a:cubicBezTo>
                      <a:pt x="8566" y="3858"/>
                      <a:pt x="8603" y="3614"/>
                      <a:pt x="8705" y="3380"/>
                    </a:cubicBezTo>
                    <a:cubicBezTo>
                      <a:pt x="8711" y="3371"/>
                      <a:pt x="8717" y="3362"/>
                      <a:pt x="8724" y="3351"/>
                    </a:cubicBezTo>
                    <a:cubicBezTo>
                      <a:pt x="8715" y="3218"/>
                      <a:pt x="8720" y="3082"/>
                      <a:pt x="8734" y="2926"/>
                    </a:cubicBezTo>
                    <a:cubicBezTo>
                      <a:pt x="8754" y="2730"/>
                      <a:pt x="8819" y="2530"/>
                      <a:pt x="8882" y="2343"/>
                    </a:cubicBezTo>
                    <a:cubicBezTo>
                      <a:pt x="8456" y="2068"/>
                      <a:pt x="8010" y="1823"/>
                      <a:pt x="7557" y="1594"/>
                    </a:cubicBezTo>
                    <a:cubicBezTo>
                      <a:pt x="6632" y="1124"/>
                      <a:pt x="5680" y="711"/>
                      <a:pt x="4706" y="354"/>
                    </a:cubicBezTo>
                    <a:cubicBezTo>
                      <a:pt x="4202" y="170"/>
                      <a:pt x="3669" y="0"/>
                      <a:pt x="3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0" name="Google Shape;2220;p54"/>
              <p:cNvSpPr/>
              <p:nvPr/>
            </p:nvSpPr>
            <p:spPr>
              <a:xfrm>
                <a:off x="4037607" y="3694941"/>
                <a:ext cx="727430" cy="7261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459" extrusionOk="0">
                    <a:moveTo>
                      <a:pt x="5444" y="0"/>
                    </a:moveTo>
                    <a:cubicBezTo>
                      <a:pt x="4981" y="237"/>
                      <a:pt x="4530" y="509"/>
                      <a:pt x="4095" y="792"/>
                    </a:cubicBezTo>
                    <a:cubicBezTo>
                      <a:pt x="3225" y="1358"/>
                      <a:pt x="2390" y="1975"/>
                      <a:pt x="1594" y="2641"/>
                    </a:cubicBezTo>
                    <a:cubicBezTo>
                      <a:pt x="1058" y="3091"/>
                      <a:pt x="516" y="3598"/>
                      <a:pt x="309" y="4267"/>
                    </a:cubicBezTo>
                    <a:cubicBezTo>
                      <a:pt x="1" y="5265"/>
                      <a:pt x="574" y="6388"/>
                      <a:pt x="1457" y="6947"/>
                    </a:cubicBezTo>
                    <a:cubicBezTo>
                      <a:pt x="1651" y="7070"/>
                      <a:pt x="1857" y="7169"/>
                      <a:pt x="2069" y="7250"/>
                    </a:cubicBezTo>
                    <a:cubicBezTo>
                      <a:pt x="2544" y="7426"/>
                      <a:pt x="3058" y="7499"/>
                      <a:pt x="3574" y="7499"/>
                    </a:cubicBezTo>
                    <a:cubicBezTo>
                      <a:pt x="3880" y="7499"/>
                      <a:pt x="4187" y="7474"/>
                      <a:pt x="4487" y="7428"/>
                    </a:cubicBezTo>
                    <a:cubicBezTo>
                      <a:pt x="4680" y="7398"/>
                      <a:pt x="4878" y="7362"/>
                      <a:pt x="5071" y="7362"/>
                    </a:cubicBezTo>
                    <a:cubicBezTo>
                      <a:pt x="5207" y="7362"/>
                      <a:pt x="5340" y="7380"/>
                      <a:pt x="5467" y="7431"/>
                    </a:cubicBezTo>
                    <a:cubicBezTo>
                      <a:pt x="5868" y="7595"/>
                      <a:pt x="6075" y="8044"/>
                      <a:pt x="6136" y="8474"/>
                    </a:cubicBezTo>
                    <a:cubicBezTo>
                      <a:pt x="6199" y="8901"/>
                      <a:pt x="6156" y="9340"/>
                      <a:pt x="6244" y="9764"/>
                    </a:cubicBezTo>
                    <a:cubicBezTo>
                      <a:pt x="6411" y="10567"/>
                      <a:pt x="7085" y="11244"/>
                      <a:pt x="7887" y="11413"/>
                    </a:cubicBezTo>
                    <a:cubicBezTo>
                      <a:pt x="8032" y="11444"/>
                      <a:pt x="8177" y="11458"/>
                      <a:pt x="8321" y="11458"/>
                    </a:cubicBezTo>
                    <a:cubicBezTo>
                      <a:pt x="9415" y="11458"/>
                      <a:pt x="10447" y="10613"/>
                      <a:pt x="10919" y="9590"/>
                    </a:cubicBezTo>
                    <a:cubicBezTo>
                      <a:pt x="11457" y="8433"/>
                      <a:pt x="11448" y="7108"/>
                      <a:pt x="11429" y="5834"/>
                    </a:cubicBezTo>
                    <a:cubicBezTo>
                      <a:pt x="11416" y="4960"/>
                      <a:pt x="11347" y="4061"/>
                      <a:pt x="11376" y="3183"/>
                    </a:cubicBezTo>
                    <a:cubicBezTo>
                      <a:pt x="11379" y="3068"/>
                      <a:pt x="11385" y="2951"/>
                      <a:pt x="11393" y="2836"/>
                    </a:cubicBezTo>
                    <a:cubicBezTo>
                      <a:pt x="11406" y="2628"/>
                      <a:pt x="11444" y="2430"/>
                      <a:pt x="11480" y="2231"/>
                    </a:cubicBezTo>
                    <a:lnTo>
                      <a:pt x="11480" y="2231"/>
                    </a:lnTo>
                    <a:cubicBezTo>
                      <a:pt x="11436" y="2237"/>
                      <a:pt x="11395" y="2240"/>
                      <a:pt x="11351" y="2242"/>
                    </a:cubicBezTo>
                    <a:cubicBezTo>
                      <a:pt x="11266" y="2247"/>
                      <a:pt x="11180" y="2249"/>
                      <a:pt x="11094" y="2249"/>
                    </a:cubicBezTo>
                    <a:cubicBezTo>
                      <a:pt x="10887" y="2249"/>
                      <a:pt x="10679" y="2235"/>
                      <a:pt x="10477" y="2196"/>
                    </a:cubicBezTo>
                    <a:cubicBezTo>
                      <a:pt x="10339" y="2172"/>
                      <a:pt x="10202" y="2137"/>
                      <a:pt x="10063" y="2106"/>
                    </a:cubicBezTo>
                    <a:cubicBezTo>
                      <a:pt x="9975" y="2136"/>
                      <a:pt x="9883" y="2156"/>
                      <a:pt x="9786" y="2163"/>
                    </a:cubicBezTo>
                    <a:cubicBezTo>
                      <a:pt x="9734" y="2169"/>
                      <a:pt x="9683" y="2171"/>
                      <a:pt x="9632" y="2171"/>
                    </a:cubicBezTo>
                    <a:cubicBezTo>
                      <a:pt x="9434" y="2171"/>
                      <a:pt x="9241" y="2131"/>
                      <a:pt x="9055" y="2050"/>
                    </a:cubicBezTo>
                    <a:cubicBezTo>
                      <a:pt x="9050" y="2045"/>
                      <a:pt x="9043" y="2042"/>
                      <a:pt x="9037" y="2038"/>
                    </a:cubicBezTo>
                    <a:cubicBezTo>
                      <a:pt x="9037" y="2038"/>
                      <a:pt x="9036" y="2038"/>
                      <a:pt x="9036" y="2037"/>
                    </a:cubicBezTo>
                    <a:lnTo>
                      <a:pt x="9029" y="2037"/>
                    </a:lnTo>
                    <a:cubicBezTo>
                      <a:pt x="9011" y="2035"/>
                      <a:pt x="8996" y="2035"/>
                      <a:pt x="8980" y="2032"/>
                    </a:cubicBezTo>
                    <a:cubicBezTo>
                      <a:pt x="8974" y="2032"/>
                      <a:pt x="8968" y="2032"/>
                      <a:pt x="8965" y="2031"/>
                    </a:cubicBezTo>
                    <a:cubicBezTo>
                      <a:pt x="8654" y="2002"/>
                      <a:pt x="8340" y="1900"/>
                      <a:pt x="8067" y="1787"/>
                    </a:cubicBezTo>
                    <a:cubicBezTo>
                      <a:pt x="7735" y="1654"/>
                      <a:pt x="7435" y="1463"/>
                      <a:pt x="7135" y="1275"/>
                    </a:cubicBezTo>
                    <a:cubicBezTo>
                      <a:pt x="6897" y="1125"/>
                      <a:pt x="6684" y="936"/>
                      <a:pt x="6473" y="753"/>
                    </a:cubicBezTo>
                    <a:cubicBezTo>
                      <a:pt x="6363" y="660"/>
                      <a:pt x="6255" y="563"/>
                      <a:pt x="6144" y="468"/>
                    </a:cubicBezTo>
                    <a:cubicBezTo>
                      <a:pt x="5980" y="412"/>
                      <a:pt x="5826" y="329"/>
                      <a:pt x="5683" y="224"/>
                    </a:cubicBezTo>
                    <a:cubicBezTo>
                      <a:pt x="5594" y="157"/>
                      <a:pt x="5516" y="84"/>
                      <a:pt x="54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1" name="Google Shape;2221;p54"/>
              <p:cNvSpPr/>
              <p:nvPr/>
            </p:nvSpPr>
            <p:spPr>
              <a:xfrm>
                <a:off x="4765894" y="3601860"/>
                <a:ext cx="759873" cy="705443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11133" extrusionOk="0">
                    <a:moveTo>
                      <a:pt x="5242" y="0"/>
                    </a:moveTo>
                    <a:cubicBezTo>
                      <a:pt x="5174" y="228"/>
                      <a:pt x="5091" y="451"/>
                      <a:pt x="4978" y="659"/>
                    </a:cubicBezTo>
                    <a:cubicBezTo>
                      <a:pt x="4793" y="997"/>
                      <a:pt x="4589" y="1294"/>
                      <a:pt x="4323" y="1570"/>
                    </a:cubicBezTo>
                    <a:cubicBezTo>
                      <a:pt x="4172" y="1729"/>
                      <a:pt x="4013" y="1880"/>
                      <a:pt x="3851" y="2027"/>
                    </a:cubicBezTo>
                    <a:cubicBezTo>
                      <a:pt x="3822" y="2053"/>
                      <a:pt x="3792" y="2080"/>
                      <a:pt x="3761" y="2106"/>
                    </a:cubicBezTo>
                    <a:cubicBezTo>
                      <a:pt x="3714" y="2146"/>
                      <a:pt x="3665" y="2188"/>
                      <a:pt x="3617" y="2230"/>
                    </a:cubicBezTo>
                    <a:cubicBezTo>
                      <a:pt x="3437" y="2384"/>
                      <a:pt x="3247" y="2532"/>
                      <a:pt x="3046" y="2656"/>
                    </a:cubicBezTo>
                    <a:cubicBezTo>
                      <a:pt x="2743" y="2843"/>
                      <a:pt x="2405" y="3029"/>
                      <a:pt x="2045" y="3088"/>
                    </a:cubicBezTo>
                    <a:cubicBezTo>
                      <a:pt x="1986" y="3120"/>
                      <a:pt x="1927" y="3151"/>
                      <a:pt x="1865" y="3177"/>
                    </a:cubicBezTo>
                    <a:cubicBezTo>
                      <a:pt x="1799" y="3206"/>
                      <a:pt x="1730" y="3231"/>
                      <a:pt x="1662" y="3252"/>
                    </a:cubicBezTo>
                    <a:cubicBezTo>
                      <a:pt x="1354" y="3346"/>
                      <a:pt x="1043" y="3425"/>
                      <a:pt x="734" y="3519"/>
                    </a:cubicBezTo>
                    <a:cubicBezTo>
                      <a:pt x="511" y="3586"/>
                      <a:pt x="279" y="3657"/>
                      <a:pt x="46" y="3693"/>
                    </a:cubicBezTo>
                    <a:cubicBezTo>
                      <a:pt x="0" y="4280"/>
                      <a:pt x="12" y="4875"/>
                      <a:pt x="43" y="5464"/>
                    </a:cubicBezTo>
                    <a:cubicBezTo>
                      <a:pt x="99" y="6499"/>
                      <a:pt x="216" y="7532"/>
                      <a:pt x="395" y="8553"/>
                    </a:cubicBezTo>
                    <a:cubicBezTo>
                      <a:pt x="516" y="9243"/>
                      <a:pt x="683" y="9964"/>
                      <a:pt x="1159" y="10477"/>
                    </a:cubicBezTo>
                    <a:cubicBezTo>
                      <a:pt x="1575" y="10923"/>
                      <a:pt x="2177" y="11132"/>
                      <a:pt x="2790" y="11132"/>
                    </a:cubicBezTo>
                    <a:cubicBezTo>
                      <a:pt x="3228" y="11132"/>
                      <a:pt x="3671" y="11026"/>
                      <a:pt x="4057" y="10824"/>
                    </a:cubicBezTo>
                    <a:cubicBezTo>
                      <a:pt x="4260" y="10719"/>
                      <a:pt x="4448" y="10591"/>
                      <a:pt x="4623" y="10445"/>
                    </a:cubicBezTo>
                    <a:cubicBezTo>
                      <a:pt x="5245" y="9930"/>
                      <a:pt x="5688" y="9200"/>
                      <a:pt x="5986" y="8439"/>
                    </a:cubicBezTo>
                    <a:cubicBezTo>
                      <a:pt x="6104" y="8130"/>
                      <a:pt x="6218" y="7795"/>
                      <a:pt x="6480" y="7591"/>
                    </a:cubicBezTo>
                    <a:cubicBezTo>
                      <a:pt x="6654" y="7457"/>
                      <a:pt x="6866" y="7403"/>
                      <a:pt x="7085" y="7403"/>
                    </a:cubicBezTo>
                    <a:cubicBezTo>
                      <a:pt x="7299" y="7403"/>
                      <a:pt x="7519" y="7455"/>
                      <a:pt x="7717" y="7533"/>
                    </a:cubicBezTo>
                    <a:cubicBezTo>
                      <a:pt x="8119" y="7695"/>
                      <a:pt x="8479" y="7950"/>
                      <a:pt x="8889" y="8085"/>
                    </a:cubicBezTo>
                    <a:cubicBezTo>
                      <a:pt x="9097" y="8154"/>
                      <a:pt x="9314" y="8187"/>
                      <a:pt x="9532" y="8187"/>
                    </a:cubicBezTo>
                    <a:cubicBezTo>
                      <a:pt x="10133" y="8187"/>
                      <a:pt x="10736" y="7935"/>
                      <a:pt x="11139" y="7487"/>
                    </a:cubicBezTo>
                    <a:cubicBezTo>
                      <a:pt x="11991" y="6538"/>
                      <a:pt x="11811" y="4990"/>
                      <a:pt x="11078" y="3948"/>
                    </a:cubicBezTo>
                    <a:cubicBezTo>
                      <a:pt x="10344" y="2907"/>
                      <a:pt x="9193" y="2253"/>
                      <a:pt x="8079" y="1632"/>
                    </a:cubicBezTo>
                    <a:cubicBezTo>
                      <a:pt x="7316" y="1206"/>
                      <a:pt x="6502" y="818"/>
                      <a:pt x="5756" y="352"/>
                    </a:cubicBezTo>
                    <a:cubicBezTo>
                      <a:pt x="5657" y="291"/>
                      <a:pt x="5559" y="228"/>
                      <a:pt x="5464" y="163"/>
                    </a:cubicBezTo>
                    <a:cubicBezTo>
                      <a:pt x="5386" y="113"/>
                      <a:pt x="5314" y="57"/>
                      <a:pt x="5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2" name="Google Shape;2222;p54"/>
              <p:cNvSpPr/>
              <p:nvPr/>
            </p:nvSpPr>
            <p:spPr>
              <a:xfrm>
                <a:off x="5037972" y="2986731"/>
                <a:ext cx="620977" cy="75493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1914" extrusionOk="0">
                    <a:moveTo>
                      <a:pt x="6753" y="0"/>
                    </a:moveTo>
                    <a:cubicBezTo>
                      <a:pt x="6651" y="0"/>
                      <a:pt x="6549" y="5"/>
                      <a:pt x="6449" y="14"/>
                    </a:cubicBezTo>
                    <a:cubicBezTo>
                      <a:pt x="5180" y="128"/>
                      <a:pt x="4037" y="797"/>
                      <a:pt x="2942" y="1450"/>
                    </a:cubicBezTo>
                    <a:cubicBezTo>
                      <a:pt x="2192" y="1898"/>
                      <a:pt x="1449" y="2410"/>
                      <a:pt x="673" y="2824"/>
                    </a:cubicBezTo>
                    <a:cubicBezTo>
                      <a:pt x="571" y="2880"/>
                      <a:pt x="468" y="2932"/>
                      <a:pt x="363" y="2982"/>
                    </a:cubicBezTo>
                    <a:cubicBezTo>
                      <a:pt x="245" y="3041"/>
                      <a:pt x="123" y="3090"/>
                      <a:pt x="0" y="3135"/>
                    </a:cubicBezTo>
                    <a:cubicBezTo>
                      <a:pt x="2" y="3135"/>
                      <a:pt x="3" y="3138"/>
                      <a:pt x="3" y="3138"/>
                    </a:cubicBezTo>
                    <a:cubicBezTo>
                      <a:pt x="298" y="3358"/>
                      <a:pt x="455" y="3718"/>
                      <a:pt x="511" y="4074"/>
                    </a:cubicBezTo>
                    <a:cubicBezTo>
                      <a:pt x="540" y="4264"/>
                      <a:pt x="520" y="4445"/>
                      <a:pt x="450" y="4622"/>
                    </a:cubicBezTo>
                    <a:cubicBezTo>
                      <a:pt x="447" y="4638"/>
                      <a:pt x="442" y="4652"/>
                      <a:pt x="439" y="4667"/>
                    </a:cubicBezTo>
                    <a:cubicBezTo>
                      <a:pt x="458" y="4693"/>
                      <a:pt x="478" y="4717"/>
                      <a:pt x="497" y="4746"/>
                    </a:cubicBezTo>
                    <a:cubicBezTo>
                      <a:pt x="612" y="4894"/>
                      <a:pt x="681" y="5060"/>
                      <a:pt x="710" y="5240"/>
                    </a:cubicBezTo>
                    <a:cubicBezTo>
                      <a:pt x="735" y="5309"/>
                      <a:pt x="751" y="5380"/>
                      <a:pt x="758" y="5452"/>
                    </a:cubicBezTo>
                    <a:cubicBezTo>
                      <a:pt x="759" y="5463"/>
                      <a:pt x="759" y="5475"/>
                      <a:pt x="761" y="5486"/>
                    </a:cubicBezTo>
                    <a:lnTo>
                      <a:pt x="761" y="5495"/>
                    </a:lnTo>
                    <a:cubicBezTo>
                      <a:pt x="761" y="5502"/>
                      <a:pt x="764" y="5511"/>
                      <a:pt x="764" y="5518"/>
                    </a:cubicBezTo>
                    <a:cubicBezTo>
                      <a:pt x="764" y="5525"/>
                      <a:pt x="764" y="5531"/>
                      <a:pt x="765" y="5538"/>
                    </a:cubicBezTo>
                    <a:cubicBezTo>
                      <a:pt x="778" y="5590"/>
                      <a:pt x="787" y="5643"/>
                      <a:pt x="792" y="5698"/>
                    </a:cubicBezTo>
                    <a:cubicBezTo>
                      <a:pt x="843" y="5825"/>
                      <a:pt x="903" y="5946"/>
                      <a:pt x="962" y="6065"/>
                    </a:cubicBezTo>
                    <a:cubicBezTo>
                      <a:pt x="1099" y="6350"/>
                      <a:pt x="1191" y="6646"/>
                      <a:pt x="1242" y="6958"/>
                    </a:cubicBezTo>
                    <a:cubicBezTo>
                      <a:pt x="1262" y="7080"/>
                      <a:pt x="1257" y="7201"/>
                      <a:pt x="1239" y="7321"/>
                    </a:cubicBezTo>
                    <a:cubicBezTo>
                      <a:pt x="1263" y="7645"/>
                      <a:pt x="1253" y="7976"/>
                      <a:pt x="1232" y="8289"/>
                    </a:cubicBezTo>
                    <a:cubicBezTo>
                      <a:pt x="1220" y="8466"/>
                      <a:pt x="1197" y="8640"/>
                      <a:pt x="1157" y="8811"/>
                    </a:cubicBezTo>
                    <a:cubicBezTo>
                      <a:pt x="1142" y="8876"/>
                      <a:pt x="1126" y="8941"/>
                      <a:pt x="1111" y="9006"/>
                    </a:cubicBezTo>
                    <a:cubicBezTo>
                      <a:pt x="1109" y="9053"/>
                      <a:pt x="1102" y="9104"/>
                      <a:pt x="1092" y="9153"/>
                    </a:cubicBezTo>
                    <a:cubicBezTo>
                      <a:pt x="1054" y="9302"/>
                      <a:pt x="1017" y="9455"/>
                      <a:pt x="974" y="9606"/>
                    </a:cubicBezTo>
                    <a:cubicBezTo>
                      <a:pt x="1383" y="9867"/>
                      <a:pt x="1810" y="10102"/>
                      <a:pt x="2241" y="10319"/>
                    </a:cubicBezTo>
                    <a:cubicBezTo>
                      <a:pt x="3166" y="10789"/>
                      <a:pt x="4119" y="11203"/>
                      <a:pt x="5092" y="11559"/>
                    </a:cubicBezTo>
                    <a:cubicBezTo>
                      <a:pt x="5595" y="11744"/>
                      <a:pt x="6127" y="11913"/>
                      <a:pt x="6655" y="11913"/>
                    </a:cubicBezTo>
                    <a:cubicBezTo>
                      <a:pt x="6818" y="11913"/>
                      <a:pt x="6981" y="11897"/>
                      <a:pt x="7143" y="11860"/>
                    </a:cubicBezTo>
                    <a:cubicBezTo>
                      <a:pt x="8161" y="11627"/>
                      <a:pt x="8847" y="10570"/>
                      <a:pt x="8890" y="9526"/>
                    </a:cubicBezTo>
                    <a:cubicBezTo>
                      <a:pt x="8900" y="9297"/>
                      <a:pt x="8883" y="9068"/>
                      <a:pt x="8845" y="8844"/>
                    </a:cubicBezTo>
                    <a:cubicBezTo>
                      <a:pt x="8710" y="8050"/>
                      <a:pt x="8299" y="7299"/>
                      <a:pt x="7791" y="6661"/>
                    </a:cubicBezTo>
                    <a:cubicBezTo>
                      <a:pt x="7584" y="6404"/>
                      <a:pt x="7347" y="6137"/>
                      <a:pt x="7304" y="5810"/>
                    </a:cubicBezTo>
                    <a:cubicBezTo>
                      <a:pt x="7247" y="5381"/>
                      <a:pt x="7533" y="4978"/>
                      <a:pt x="7873" y="4710"/>
                    </a:cubicBezTo>
                    <a:cubicBezTo>
                      <a:pt x="8211" y="4442"/>
                      <a:pt x="8615" y="4258"/>
                      <a:pt x="8937" y="3970"/>
                    </a:cubicBezTo>
                    <a:cubicBezTo>
                      <a:pt x="9551" y="3430"/>
                      <a:pt x="9800" y="2511"/>
                      <a:pt x="9545" y="1729"/>
                    </a:cubicBezTo>
                    <a:cubicBezTo>
                      <a:pt x="9183" y="614"/>
                      <a:pt x="7940" y="0"/>
                      <a:pt x="67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3" name="Google Shape;2223;p54"/>
              <p:cNvSpPr/>
              <p:nvPr/>
            </p:nvSpPr>
            <p:spPr>
              <a:xfrm>
                <a:off x="3814889" y="2569105"/>
                <a:ext cx="1787273" cy="1738419"/>
              </a:xfrm>
              <a:custGeom>
                <a:avLst/>
                <a:gdLst/>
                <a:ahLst/>
                <a:cxnLst/>
                <a:rect l="l" t="t" r="r" b="b"/>
                <a:pathLst>
                  <a:path w="28206" h="27435" extrusionOk="0">
                    <a:moveTo>
                      <a:pt x="13316" y="6477"/>
                    </a:moveTo>
                    <a:cubicBezTo>
                      <a:pt x="13311" y="6594"/>
                      <a:pt x="13307" y="6709"/>
                      <a:pt x="13300" y="6824"/>
                    </a:cubicBezTo>
                    <a:cubicBezTo>
                      <a:pt x="13294" y="6896"/>
                      <a:pt x="13287" y="6967"/>
                      <a:pt x="13278" y="7037"/>
                    </a:cubicBezTo>
                    <a:cubicBezTo>
                      <a:pt x="13348" y="7037"/>
                      <a:pt x="13417" y="7037"/>
                      <a:pt x="13486" y="7037"/>
                    </a:cubicBezTo>
                    <a:cubicBezTo>
                      <a:pt x="13797" y="7037"/>
                      <a:pt x="14106" y="7041"/>
                      <a:pt x="14416" y="7064"/>
                    </a:cubicBezTo>
                    <a:cubicBezTo>
                      <a:pt x="13991" y="6907"/>
                      <a:pt x="13648" y="6700"/>
                      <a:pt x="13316" y="6477"/>
                    </a:cubicBezTo>
                    <a:close/>
                    <a:moveTo>
                      <a:pt x="10410" y="0"/>
                    </a:moveTo>
                    <a:cubicBezTo>
                      <a:pt x="9972" y="0"/>
                      <a:pt x="9528" y="106"/>
                      <a:pt x="9142" y="308"/>
                    </a:cubicBezTo>
                    <a:cubicBezTo>
                      <a:pt x="8939" y="414"/>
                      <a:pt x="8751" y="542"/>
                      <a:pt x="8576" y="688"/>
                    </a:cubicBezTo>
                    <a:cubicBezTo>
                      <a:pt x="8665" y="676"/>
                      <a:pt x="8754" y="670"/>
                      <a:pt x="8842" y="670"/>
                    </a:cubicBezTo>
                    <a:cubicBezTo>
                      <a:pt x="9050" y="670"/>
                      <a:pt x="9257" y="705"/>
                      <a:pt x="9456" y="786"/>
                    </a:cubicBezTo>
                    <a:cubicBezTo>
                      <a:pt x="9911" y="970"/>
                      <a:pt x="10248" y="1369"/>
                      <a:pt x="10505" y="1790"/>
                    </a:cubicBezTo>
                    <a:cubicBezTo>
                      <a:pt x="11520" y="3472"/>
                      <a:pt x="11451" y="5670"/>
                      <a:pt x="10601" y="7440"/>
                    </a:cubicBezTo>
                    <a:cubicBezTo>
                      <a:pt x="10541" y="7566"/>
                      <a:pt x="10477" y="7691"/>
                      <a:pt x="10408" y="7813"/>
                    </a:cubicBezTo>
                    <a:cubicBezTo>
                      <a:pt x="10371" y="7881"/>
                      <a:pt x="10332" y="7950"/>
                      <a:pt x="10290" y="8018"/>
                    </a:cubicBezTo>
                    <a:cubicBezTo>
                      <a:pt x="10483" y="7913"/>
                      <a:pt x="10657" y="7841"/>
                      <a:pt x="10899" y="7810"/>
                    </a:cubicBezTo>
                    <a:lnTo>
                      <a:pt x="10954" y="7805"/>
                    </a:lnTo>
                    <a:cubicBezTo>
                      <a:pt x="11115" y="7655"/>
                      <a:pt x="11310" y="7550"/>
                      <a:pt x="11518" y="7484"/>
                    </a:cubicBezTo>
                    <a:cubicBezTo>
                      <a:pt x="11587" y="7458"/>
                      <a:pt x="11651" y="7426"/>
                      <a:pt x="11717" y="7397"/>
                    </a:cubicBezTo>
                    <a:cubicBezTo>
                      <a:pt x="11929" y="7305"/>
                      <a:pt x="12158" y="7259"/>
                      <a:pt x="12388" y="7256"/>
                    </a:cubicBezTo>
                    <a:cubicBezTo>
                      <a:pt x="12418" y="7240"/>
                      <a:pt x="12450" y="7224"/>
                      <a:pt x="12483" y="7210"/>
                    </a:cubicBezTo>
                    <a:cubicBezTo>
                      <a:pt x="12637" y="7109"/>
                      <a:pt x="12807" y="7053"/>
                      <a:pt x="12993" y="7039"/>
                    </a:cubicBezTo>
                    <a:lnTo>
                      <a:pt x="13174" y="7039"/>
                    </a:lnTo>
                    <a:cubicBezTo>
                      <a:pt x="13192" y="6583"/>
                      <a:pt x="13180" y="6124"/>
                      <a:pt x="13156" y="5669"/>
                    </a:cubicBezTo>
                    <a:cubicBezTo>
                      <a:pt x="13100" y="4634"/>
                      <a:pt x="12983" y="3600"/>
                      <a:pt x="12804" y="2580"/>
                    </a:cubicBezTo>
                    <a:cubicBezTo>
                      <a:pt x="12683" y="1890"/>
                      <a:pt x="12516" y="1169"/>
                      <a:pt x="12040" y="655"/>
                    </a:cubicBezTo>
                    <a:cubicBezTo>
                      <a:pt x="11624" y="209"/>
                      <a:pt x="11023" y="0"/>
                      <a:pt x="10410" y="0"/>
                    </a:cubicBezTo>
                    <a:close/>
                    <a:moveTo>
                      <a:pt x="22624" y="2415"/>
                    </a:moveTo>
                    <a:lnTo>
                      <a:pt x="22624" y="2415"/>
                    </a:lnTo>
                    <a:cubicBezTo>
                      <a:pt x="22805" y="2654"/>
                      <a:pt x="22934" y="2921"/>
                      <a:pt x="22977" y="3227"/>
                    </a:cubicBezTo>
                    <a:cubicBezTo>
                      <a:pt x="23045" y="3713"/>
                      <a:pt x="22869" y="4206"/>
                      <a:pt x="22631" y="4635"/>
                    </a:cubicBezTo>
                    <a:cubicBezTo>
                      <a:pt x="21682" y="6355"/>
                      <a:pt x="19742" y="7396"/>
                      <a:pt x="17785" y="7544"/>
                    </a:cubicBezTo>
                    <a:cubicBezTo>
                      <a:pt x="17647" y="7556"/>
                      <a:pt x="17506" y="7563"/>
                      <a:pt x="17366" y="7564"/>
                    </a:cubicBezTo>
                    <a:cubicBezTo>
                      <a:pt x="17323" y="7565"/>
                      <a:pt x="17279" y="7565"/>
                      <a:pt x="17235" y="7565"/>
                    </a:cubicBezTo>
                    <a:cubicBezTo>
                      <a:pt x="16784" y="7565"/>
                      <a:pt x="16334" y="7525"/>
                      <a:pt x="15890" y="7448"/>
                    </a:cubicBezTo>
                    <a:lnTo>
                      <a:pt x="15890" y="7448"/>
                    </a:lnTo>
                    <a:cubicBezTo>
                      <a:pt x="16374" y="7724"/>
                      <a:pt x="16800" y="8084"/>
                      <a:pt x="17230" y="8441"/>
                    </a:cubicBezTo>
                    <a:cubicBezTo>
                      <a:pt x="17548" y="8708"/>
                      <a:pt x="17872" y="8962"/>
                      <a:pt x="18197" y="9225"/>
                    </a:cubicBezTo>
                    <a:cubicBezTo>
                      <a:pt x="18271" y="9284"/>
                      <a:pt x="18346" y="9345"/>
                      <a:pt x="18415" y="9410"/>
                    </a:cubicBezTo>
                    <a:cubicBezTo>
                      <a:pt x="18612" y="9410"/>
                      <a:pt x="18802" y="9452"/>
                      <a:pt x="18988" y="9533"/>
                    </a:cubicBezTo>
                    <a:cubicBezTo>
                      <a:pt x="19066" y="9582"/>
                      <a:pt x="19145" y="9629"/>
                      <a:pt x="19221" y="9677"/>
                    </a:cubicBezTo>
                    <a:cubicBezTo>
                      <a:pt x="19695" y="9438"/>
                      <a:pt x="20154" y="9161"/>
                      <a:pt x="20599" y="8870"/>
                    </a:cubicBezTo>
                    <a:cubicBezTo>
                      <a:pt x="21468" y="8306"/>
                      <a:pt x="22303" y="7687"/>
                      <a:pt x="23099" y="7023"/>
                    </a:cubicBezTo>
                    <a:cubicBezTo>
                      <a:pt x="23638" y="6572"/>
                      <a:pt x="24179" y="6067"/>
                      <a:pt x="24384" y="5397"/>
                    </a:cubicBezTo>
                    <a:cubicBezTo>
                      <a:pt x="24691" y="4400"/>
                      <a:pt x="24117" y="3277"/>
                      <a:pt x="23236" y="2717"/>
                    </a:cubicBezTo>
                    <a:cubicBezTo>
                      <a:pt x="23042" y="2592"/>
                      <a:pt x="22836" y="2494"/>
                      <a:pt x="22624" y="2415"/>
                    </a:cubicBezTo>
                    <a:close/>
                    <a:moveTo>
                      <a:pt x="8510" y="10109"/>
                    </a:moveTo>
                    <a:cubicBezTo>
                      <a:pt x="8159" y="10404"/>
                      <a:pt x="7803" y="10598"/>
                      <a:pt x="7440" y="10777"/>
                    </a:cubicBezTo>
                    <a:cubicBezTo>
                      <a:pt x="7539" y="10839"/>
                      <a:pt x="7636" y="10901"/>
                      <a:pt x="7732" y="10967"/>
                    </a:cubicBezTo>
                    <a:cubicBezTo>
                      <a:pt x="7833" y="11032"/>
                      <a:pt x="7924" y="11104"/>
                      <a:pt x="8015" y="11176"/>
                    </a:cubicBezTo>
                    <a:lnTo>
                      <a:pt x="8015" y="11173"/>
                    </a:lnTo>
                    <a:cubicBezTo>
                      <a:pt x="8095" y="10931"/>
                      <a:pt x="8216" y="10702"/>
                      <a:pt x="8334" y="10474"/>
                    </a:cubicBezTo>
                    <a:cubicBezTo>
                      <a:pt x="8398" y="10356"/>
                      <a:pt x="8451" y="10233"/>
                      <a:pt x="8510" y="10109"/>
                    </a:cubicBezTo>
                    <a:close/>
                    <a:moveTo>
                      <a:pt x="2246" y="8921"/>
                    </a:moveTo>
                    <a:cubicBezTo>
                      <a:pt x="2083" y="8921"/>
                      <a:pt x="1919" y="8937"/>
                      <a:pt x="1758" y="8974"/>
                    </a:cubicBezTo>
                    <a:cubicBezTo>
                      <a:pt x="738" y="9207"/>
                      <a:pt x="53" y="10264"/>
                      <a:pt x="9" y="11308"/>
                    </a:cubicBezTo>
                    <a:cubicBezTo>
                      <a:pt x="1" y="11537"/>
                      <a:pt x="17" y="11765"/>
                      <a:pt x="54" y="11988"/>
                    </a:cubicBezTo>
                    <a:cubicBezTo>
                      <a:pt x="171" y="11711"/>
                      <a:pt x="339" y="11465"/>
                      <a:pt x="581" y="11275"/>
                    </a:cubicBezTo>
                    <a:cubicBezTo>
                      <a:pt x="970" y="10973"/>
                      <a:pt x="1484" y="10882"/>
                      <a:pt x="1975" y="10871"/>
                    </a:cubicBezTo>
                    <a:cubicBezTo>
                      <a:pt x="2007" y="10870"/>
                      <a:pt x="2039" y="10870"/>
                      <a:pt x="2071" y="10870"/>
                    </a:cubicBezTo>
                    <a:cubicBezTo>
                      <a:pt x="4000" y="10870"/>
                      <a:pt x="5829" y="12017"/>
                      <a:pt x="6919" y="13612"/>
                    </a:cubicBezTo>
                    <a:cubicBezTo>
                      <a:pt x="6998" y="13728"/>
                      <a:pt x="7073" y="13847"/>
                      <a:pt x="7145" y="13967"/>
                    </a:cubicBezTo>
                    <a:cubicBezTo>
                      <a:pt x="7403" y="14393"/>
                      <a:pt x="7614" y="14846"/>
                      <a:pt x="7786" y="15314"/>
                    </a:cubicBezTo>
                    <a:cubicBezTo>
                      <a:pt x="7718" y="15039"/>
                      <a:pt x="7675" y="14780"/>
                      <a:pt x="7675" y="14491"/>
                    </a:cubicBezTo>
                    <a:cubicBezTo>
                      <a:pt x="7676" y="14188"/>
                      <a:pt x="7682" y="13887"/>
                      <a:pt x="7689" y="13585"/>
                    </a:cubicBezTo>
                    <a:cubicBezTo>
                      <a:pt x="7692" y="13399"/>
                      <a:pt x="7694" y="13216"/>
                      <a:pt x="7694" y="13031"/>
                    </a:cubicBezTo>
                    <a:cubicBezTo>
                      <a:pt x="7666" y="12777"/>
                      <a:pt x="7705" y="12534"/>
                      <a:pt x="7807" y="12300"/>
                    </a:cubicBezTo>
                    <a:cubicBezTo>
                      <a:pt x="7813" y="12290"/>
                      <a:pt x="7817" y="12282"/>
                      <a:pt x="7825" y="12272"/>
                    </a:cubicBezTo>
                    <a:cubicBezTo>
                      <a:pt x="7816" y="12138"/>
                      <a:pt x="7822" y="12001"/>
                      <a:pt x="7836" y="11847"/>
                    </a:cubicBezTo>
                    <a:cubicBezTo>
                      <a:pt x="7856" y="11650"/>
                      <a:pt x="7921" y="11451"/>
                      <a:pt x="7983" y="11264"/>
                    </a:cubicBezTo>
                    <a:cubicBezTo>
                      <a:pt x="7557" y="10987"/>
                      <a:pt x="7110" y="10742"/>
                      <a:pt x="6658" y="10515"/>
                    </a:cubicBezTo>
                    <a:cubicBezTo>
                      <a:pt x="5734" y="10044"/>
                      <a:pt x="4782" y="9631"/>
                      <a:pt x="3807" y="9273"/>
                    </a:cubicBezTo>
                    <a:cubicBezTo>
                      <a:pt x="3304" y="9090"/>
                      <a:pt x="2773" y="8921"/>
                      <a:pt x="2246" y="8921"/>
                    </a:cubicBezTo>
                    <a:close/>
                    <a:moveTo>
                      <a:pt x="20251" y="16299"/>
                    </a:moveTo>
                    <a:cubicBezTo>
                      <a:pt x="20183" y="16527"/>
                      <a:pt x="20100" y="16750"/>
                      <a:pt x="19987" y="16958"/>
                    </a:cubicBezTo>
                    <a:cubicBezTo>
                      <a:pt x="19940" y="17041"/>
                      <a:pt x="19894" y="17123"/>
                      <a:pt x="19845" y="17202"/>
                    </a:cubicBezTo>
                    <a:cubicBezTo>
                      <a:pt x="20147" y="16972"/>
                      <a:pt x="20452" y="16806"/>
                      <a:pt x="20766" y="16651"/>
                    </a:cubicBezTo>
                    <a:cubicBezTo>
                      <a:pt x="20667" y="16590"/>
                      <a:pt x="20571" y="16527"/>
                      <a:pt x="20474" y="16462"/>
                    </a:cubicBezTo>
                    <a:cubicBezTo>
                      <a:pt x="20395" y="16412"/>
                      <a:pt x="20321" y="16357"/>
                      <a:pt x="20251" y="16299"/>
                    </a:cubicBezTo>
                    <a:close/>
                    <a:moveTo>
                      <a:pt x="8100" y="16354"/>
                    </a:moveTo>
                    <a:lnTo>
                      <a:pt x="8100" y="16354"/>
                    </a:lnTo>
                    <a:cubicBezTo>
                      <a:pt x="8123" y="16454"/>
                      <a:pt x="8144" y="16551"/>
                      <a:pt x="8166" y="16652"/>
                    </a:cubicBezTo>
                    <a:cubicBezTo>
                      <a:pt x="8267" y="17146"/>
                      <a:pt x="8259" y="17581"/>
                      <a:pt x="8231" y="18017"/>
                    </a:cubicBezTo>
                    <a:cubicBezTo>
                      <a:pt x="8333" y="17961"/>
                      <a:pt x="8435" y="17909"/>
                      <a:pt x="8540" y="17859"/>
                    </a:cubicBezTo>
                    <a:cubicBezTo>
                      <a:pt x="8658" y="17800"/>
                      <a:pt x="8781" y="17751"/>
                      <a:pt x="8906" y="17706"/>
                    </a:cubicBezTo>
                    <a:cubicBezTo>
                      <a:pt x="8751" y="17512"/>
                      <a:pt x="8630" y="17286"/>
                      <a:pt x="8514" y="17066"/>
                    </a:cubicBezTo>
                    <a:cubicBezTo>
                      <a:pt x="8493" y="17027"/>
                      <a:pt x="8468" y="16991"/>
                      <a:pt x="8442" y="16955"/>
                    </a:cubicBezTo>
                    <a:cubicBezTo>
                      <a:pt x="8311" y="16773"/>
                      <a:pt x="8209" y="16572"/>
                      <a:pt x="8110" y="16376"/>
                    </a:cubicBezTo>
                    <a:lnTo>
                      <a:pt x="8100" y="16354"/>
                    </a:lnTo>
                    <a:close/>
                    <a:moveTo>
                      <a:pt x="19976" y="9416"/>
                    </a:moveTo>
                    <a:lnTo>
                      <a:pt x="19976" y="9416"/>
                    </a:lnTo>
                    <a:cubicBezTo>
                      <a:pt x="19874" y="9472"/>
                      <a:pt x="19771" y="9524"/>
                      <a:pt x="19666" y="9574"/>
                    </a:cubicBezTo>
                    <a:cubicBezTo>
                      <a:pt x="19547" y="9635"/>
                      <a:pt x="19426" y="9682"/>
                      <a:pt x="19302" y="9729"/>
                    </a:cubicBezTo>
                    <a:cubicBezTo>
                      <a:pt x="19305" y="9729"/>
                      <a:pt x="19306" y="9730"/>
                      <a:pt x="19306" y="9730"/>
                    </a:cubicBezTo>
                    <a:cubicBezTo>
                      <a:pt x="19601" y="9952"/>
                      <a:pt x="19758" y="10312"/>
                      <a:pt x="19814" y="10666"/>
                    </a:cubicBezTo>
                    <a:cubicBezTo>
                      <a:pt x="19843" y="10856"/>
                      <a:pt x="19823" y="11039"/>
                      <a:pt x="19753" y="11215"/>
                    </a:cubicBezTo>
                    <a:cubicBezTo>
                      <a:pt x="19750" y="11231"/>
                      <a:pt x="19745" y="11245"/>
                      <a:pt x="19742" y="11259"/>
                    </a:cubicBezTo>
                    <a:cubicBezTo>
                      <a:pt x="19761" y="11285"/>
                      <a:pt x="19781" y="11310"/>
                      <a:pt x="19800" y="11339"/>
                    </a:cubicBezTo>
                    <a:cubicBezTo>
                      <a:pt x="19915" y="11487"/>
                      <a:pt x="19984" y="11652"/>
                      <a:pt x="20013" y="11832"/>
                    </a:cubicBezTo>
                    <a:cubicBezTo>
                      <a:pt x="20046" y="11932"/>
                      <a:pt x="20064" y="12030"/>
                      <a:pt x="20068" y="12133"/>
                    </a:cubicBezTo>
                    <a:cubicBezTo>
                      <a:pt x="20081" y="12185"/>
                      <a:pt x="20090" y="12237"/>
                      <a:pt x="20095" y="12293"/>
                    </a:cubicBezTo>
                    <a:cubicBezTo>
                      <a:pt x="20146" y="12419"/>
                      <a:pt x="20206" y="12540"/>
                      <a:pt x="20265" y="12660"/>
                    </a:cubicBezTo>
                    <a:cubicBezTo>
                      <a:pt x="20402" y="12944"/>
                      <a:pt x="20494" y="13239"/>
                      <a:pt x="20545" y="13553"/>
                    </a:cubicBezTo>
                    <a:cubicBezTo>
                      <a:pt x="20565" y="13676"/>
                      <a:pt x="20560" y="13797"/>
                      <a:pt x="20542" y="13915"/>
                    </a:cubicBezTo>
                    <a:cubicBezTo>
                      <a:pt x="20566" y="14239"/>
                      <a:pt x="20555" y="14570"/>
                      <a:pt x="20535" y="14884"/>
                    </a:cubicBezTo>
                    <a:cubicBezTo>
                      <a:pt x="20523" y="15060"/>
                      <a:pt x="20500" y="15234"/>
                      <a:pt x="20460" y="15405"/>
                    </a:cubicBezTo>
                    <a:cubicBezTo>
                      <a:pt x="20445" y="15470"/>
                      <a:pt x="20429" y="15535"/>
                      <a:pt x="20414" y="15600"/>
                    </a:cubicBezTo>
                    <a:cubicBezTo>
                      <a:pt x="20411" y="15649"/>
                      <a:pt x="20403" y="15699"/>
                      <a:pt x="20395" y="15748"/>
                    </a:cubicBezTo>
                    <a:cubicBezTo>
                      <a:pt x="20357" y="15896"/>
                      <a:pt x="20320" y="16050"/>
                      <a:pt x="20277" y="16202"/>
                    </a:cubicBezTo>
                    <a:cubicBezTo>
                      <a:pt x="20686" y="16462"/>
                      <a:pt x="21113" y="16696"/>
                      <a:pt x="21544" y="16914"/>
                    </a:cubicBezTo>
                    <a:cubicBezTo>
                      <a:pt x="22469" y="17384"/>
                      <a:pt x="23420" y="17797"/>
                      <a:pt x="24395" y="18154"/>
                    </a:cubicBezTo>
                    <a:cubicBezTo>
                      <a:pt x="24899" y="18338"/>
                      <a:pt x="25431" y="18508"/>
                      <a:pt x="25959" y="18508"/>
                    </a:cubicBezTo>
                    <a:cubicBezTo>
                      <a:pt x="26122" y="18508"/>
                      <a:pt x="26284" y="18492"/>
                      <a:pt x="26445" y="18455"/>
                    </a:cubicBezTo>
                    <a:cubicBezTo>
                      <a:pt x="27464" y="18221"/>
                      <a:pt x="28150" y="17164"/>
                      <a:pt x="28193" y="16119"/>
                    </a:cubicBezTo>
                    <a:cubicBezTo>
                      <a:pt x="28206" y="15893"/>
                      <a:pt x="28190" y="15666"/>
                      <a:pt x="28152" y="15443"/>
                    </a:cubicBezTo>
                    <a:cubicBezTo>
                      <a:pt x="28034" y="15721"/>
                      <a:pt x="27867" y="15967"/>
                      <a:pt x="27624" y="16155"/>
                    </a:cubicBezTo>
                    <a:cubicBezTo>
                      <a:pt x="27235" y="16458"/>
                      <a:pt x="26722" y="16550"/>
                      <a:pt x="26231" y="16562"/>
                    </a:cubicBezTo>
                    <a:cubicBezTo>
                      <a:pt x="26200" y="16562"/>
                      <a:pt x="26170" y="16562"/>
                      <a:pt x="26139" y="16562"/>
                    </a:cubicBezTo>
                    <a:cubicBezTo>
                      <a:pt x="24208" y="16562"/>
                      <a:pt x="22379" y="15416"/>
                      <a:pt x="21288" y="13820"/>
                    </a:cubicBezTo>
                    <a:cubicBezTo>
                      <a:pt x="21208" y="13705"/>
                      <a:pt x="21134" y="13585"/>
                      <a:pt x="21062" y="13465"/>
                    </a:cubicBezTo>
                    <a:cubicBezTo>
                      <a:pt x="20791" y="13016"/>
                      <a:pt x="20571" y="12540"/>
                      <a:pt x="20393" y="12047"/>
                    </a:cubicBezTo>
                    <a:cubicBezTo>
                      <a:pt x="20380" y="12012"/>
                      <a:pt x="20369" y="11976"/>
                      <a:pt x="20356" y="11942"/>
                    </a:cubicBezTo>
                    <a:cubicBezTo>
                      <a:pt x="20226" y="11562"/>
                      <a:pt x="20121" y="11173"/>
                      <a:pt x="20041" y="10781"/>
                    </a:cubicBezTo>
                    <a:cubicBezTo>
                      <a:pt x="19940" y="10287"/>
                      <a:pt x="19947" y="9852"/>
                      <a:pt x="19976" y="9416"/>
                    </a:cubicBezTo>
                    <a:close/>
                    <a:moveTo>
                      <a:pt x="8958" y="17770"/>
                    </a:moveTo>
                    <a:cubicBezTo>
                      <a:pt x="8493" y="18006"/>
                      <a:pt x="8043" y="18278"/>
                      <a:pt x="7607" y="18562"/>
                    </a:cubicBezTo>
                    <a:cubicBezTo>
                      <a:pt x="6739" y="19128"/>
                      <a:pt x="5904" y="19746"/>
                      <a:pt x="5107" y="20411"/>
                    </a:cubicBezTo>
                    <a:cubicBezTo>
                      <a:pt x="4572" y="20862"/>
                      <a:pt x="4029" y="21367"/>
                      <a:pt x="3823" y="22037"/>
                    </a:cubicBezTo>
                    <a:cubicBezTo>
                      <a:pt x="3515" y="23036"/>
                      <a:pt x="4086" y="24159"/>
                      <a:pt x="4970" y="24717"/>
                    </a:cubicBezTo>
                    <a:cubicBezTo>
                      <a:pt x="5165" y="24839"/>
                      <a:pt x="5371" y="24938"/>
                      <a:pt x="5582" y="25019"/>
                    </a:cubicBezTo>
                    <a:cubicBezTo>
                      <a:pt x="5401" y="24780"/>
                      <a:pt x="5271" y="24512"/>
                      <a:pt x="5230" y="24207"/>
                    </a:cubicBezTo>
                    <a:cubicBezTo>
                      <a:pt x="5162" y="23720"/>
                      <a:pt x="5338" y="23230"/>
                      <a:pt x="5575" y="22798"/>
                    </a:cubicBezTo>
                    <a:cubicBezTo>
                      <a:pt x="6524" y="21079"/>
                      <a:pt x="8463" y="20036"/>
                      <a:pt x="10421" y="19890"/>
                    </a:cubicBezTo>
                    <a:cubicBezTo>
                      <a:pt x="10562" y="19878"/>
                      <a:pt x="10700" y="19871"/>
                      <a:pt x="10840" y="19869"/>
                    </a:cubicBezTo>
                    <a:cubicBezTo>
                      <a:pt x="10882" y="19869"/>
                      <a:pt x="10923" y="19868"/>
                      <a:pt x="10965" y="19868"/>
                    </a:cubicBezTo>
                    <a:cubicBezTo>
                      <a:pt x="11447" y="19868"/>
                      <a:pt x="11929" y="19914"/>
                      <a:pt x="12403" y="20000"/>
                    </a:cubicBezTo>
                    <a:cubicBezTo>
                      <a:pt x="12439" y="20006"/>
                      <a:pt x="12477" y="20013"/>
                      <a:pt x="12513" y="20021"/>
                    </a:cubicBezTo>
                    <a:cubicBezTo>
                      <a:pt x="12907" y="20098"/>
                      <a:pt x="13295" y="20202"/>
                      <a:pt x="13677" y="20329"/>
                    </a:cubicBezTo>
                    <a:cubicBezTo>
                      <a:pt x="14157" y="20487"/>
                      <a:pt x="14529" y="20712"/>
                      <a:pt x="14891" y="20955"/>
                    </a:cubicBezTo>
                    <a:cubicBezTo>
                      <a:pt x="14894" y="20837"/>
                      <a:pt x="14900" y="20722"/>
                      <a:pt x="14907" y="20607"/>
                    </a:cubicBezTo>
                    <a:cubicBezTo>
                      <a:pt x="14920" y="20401"/>
                      <a:pt x="14957" y="20201"/>
                      <a:pt x="14993" y="20002"/>
                    </a:cubicBezTo>
                    <a:lnTo>
                      <a:pt x="14993" y="20002"/>
                    </a:lnTo>
                    <a:cubicBezTo>
                      <a:pt x="14950" y="20008"/>
                      <a:pt x="14908" y="20012"/>
                      <a:pt x="14865" y="20013"/>
                    </a:cubicBezTo>
                    <a:cubicBezTo>
                      <a:pt x="14785" y="20017"/>
                      <a:pt x="14705" y="20019"/>
                      <a:pt x="14625" y="20019"/>
                    </a:cubicBezTo>
                    <a:cubicBezTo>
                      <a:pt x="14413" y="20019"/>
                      <a:pt x="14200" y="20005"/>
                      <a:pt x="13992" y="19967"/>
                    </a:cubicBezTo>
                    <a:cubicBezTo>
                      <a:pt x="13854" y="19941"/>
                      <a:pt x="13717" y="19907"/>
                      <a:pt x="13579" y="19875"/>
                    </a:cubicBezTo>
                    <a:cubicBezTo>
                      <a:pt x="13490" y="19905"/>
                      <a:pt x="13399" y="19926"/>
                      <a:pt x="13301" y="19933"/>
                    </a:cubicBezTo>
                    <a:cubicBezTo>
                      <a:pt x="13249" y="19938"/>
                      <a:pt x="13198" y="19941"/>
                      <a:pt x="13147" y="19941"/>
                    </a:cubicBezTo>
                    <a:cubicBezTo>
                      <a:pt x="12949" y="19941"/>
                      <a:pt x="12757" y="19900"/>
                      <a:pt x="12571" y="19819"/>
                    </a:cubicBezTo>
                    <a:cubicBezTo>
                      <a:pt x="12564" y="19815"/>
                      <a:pt x="12558" y="19810"/>
                      <a:pt x="12551" y="19806"/>
                    </a:cubicBezTo>
                    <a:cubicBezTo>
                      <a:pt x="12215" y="19789"/>
                      <a:pt x="11875" y="19676"/>
                      <a:pt x="11580" y="19558"/>
                    </a:cubicBezTo>
                    <a:cubicBezTo>
                      <a:pt x="11249" y="19423"/>
                      <a:pt x="10948" y="19234"/>
                      <a:pt x="10649" y="19044"/>
                    </a:cubicBezTo>
                    <a:cubicBezTo>
                      <a:pt x="10411" y="18896"/>
                      <a:pt x="10198" y="18706"/>
                      <a:pt x="9986" y="18523"/>
                    </a:cubicBezTo>
                    <a:cubicBezTo>
                      <a:pt x="9875" y="18429"/>
                      <a:pt x="9767" y="18334"/>
                      <a:pt x="9658" y="18238"/>
                    </a:cubicBezTo>
                    <a:cubicBezTo>
                      <a:pt x="9494" y="18183"/>
                      <a:pt x="9340" y="18098"/>
                      <a:pt x="9197" y="17993"/>
                    </a:cubicBezTo>
                    <a:cubicBezTo>
                      <a:pt x="9108" y="17927"/>
                      <a:pt x="9030" y="17853"/>
                      <a:pt x="8958" y="17770"/>
                    </a:cubicBezTo>
                    <a:close/>
                    <a:moveTo>
                      <a:pt x="18367" y="18743"/>
                    </a:moveTo>
                    <a:cubicBezTo>
                      <a:pt x="18266" y="18820"/>
                      <a:pt x="18163" y="18892"/>
                      <a:pt x="18058" y="18959"/>
                    </a:cubicBezTo>
                    <a:cubicBezTo>
                      <a:pt x="17755" y="19145"/>
                      <a:pt x="17415" y="19331"/>
                      <a:pt x="17055" y="19391"/>
                    </a:cubicBezTo>
                    <a:cubicBezTo>
                      <a:pt x="16996" y="19423"/>
                      <a:pt x="16937" y="19453"/>
                      <a:pt x="16875" y="19481"/>
                    </a:cubicBezTo>
                    <a:cubicBezTo>
                      <a:pt x="16809" y="19509"/>
                      <a:pt x="16741" y="19532"/>
                      <a:pt x="16672" y="19554"/>
                    </a:cubicBezTo>
                    <a:cubicBezTo>
                      <a:pt x="16366" y="19648"/>
                      <a:pt x="16053" y="19727"/>
                      <a:pt x="15746" y="19820"/>
                    </a:cubicBezTo>
                    <a:cubicBezTo>
                      <a:pt x="15523" y="19890"/>
                      <a:pt x="15290" y="19960"/>
                      <a:pt x="15057" y="19996"/>
                    </a:cubicBezTo>
                    <a:cubicBezTo>
                      <a:pt x="15012" y="20582"/>
                      <a:pt x="15022" y="21178"/>
                      <a:pt x="15055" y="21767"/>
                    </a:cubicBezTo>
                    <a:cubicBezTo>
                      <a:pt x="15110" y="22801"/>
                      <a:pt x="15228" y="23835"/>
                      <a:pt x="15405" y="24856"/>
                    </a:cubicBezTo>
                    <a:cubicBezTo>
                      <a:pt x="15526" y="25545"/>
                      <a:pt x="15693" y="26267"/>
                      <a:pt x="16171" y="26780"/>
                    </a:cubicBezTo>
                    <a:cubicBezTo>
                      <a:pt x="16585" y="27226"/>
                      <a:pt x="17187" y="27435"/>
                      <a:pt x="17800" y="27435"/>
                    </a:cubicBezTo>
                    <a:cubicBezTo>
                      <a:pt x="18238" y="27435"/>
                      <a:pt x="18682" y="27329"/>
                      <a:pt x="19067" y="27127"/>
                    </a:cubicBezTo>
                    <a:cubicBezTo>
                      <a:pt x="19270" y="27021"/>
                      <a:pt x="19459" y="26894"/>
                      <a:pt x="19634" y="26747"/>
                    </a:cubicBezTo>
                    <a:lnTo>
                      <a:pt x="19634" y="26747"/>
                    </a:lnTo>
                    <a:cubicBezTo>
                      <a:pt x="19550" y="26757"/>
                      <a:pt x="19465" y="26762"/>
                      <a:pt x="19382" y="26762"/>
                    </a:cubicBezTo>
                    <a:cubicBezTo>
                      <a:pt x="19168" y="26762"/>
                      <a:pt x="18957" y="26728"/>
                      <a:pt x="18752" y="26645"/>
                    </a:cubicBezTo>
                    <a:cubicBezTo>
                      <a:pt x="18297" y="26459"/>
                      <a:pt x="17960" y="26062"/>
                      <a:pt x="17703" y="25641"/>
                    </a:cubicBezTo>
                    <a:cubicBezTo>
                      <a:pt x="16690" y="23959"/>
                      <a:pt x="16757" y="21759"/>
                      <a:pt x="17607" y="19990"/>
                    </a:cubicBezTo>
                    <a:cubicBezTo>
                      <a:pt x="17667" y="19864"/>
                      <a:pt x="17731" y="19740"/>
                      <a:pt x="17800" y="19617"/>
                    </a:cubicBezTo>
                    <a:cubicBezTo>
                      <a:pt x="17968" y="19314"/>
                      <a:pt x="18158" y="19021"/>
                      <a:pt x="18367" y="187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4" name="Google Shape;2224;p54"/>
              <p:cNvSpPr/>
              <p:nvPr/>
            </p:nvSpPr>
            <p:spPr>
              <a:xfrm>
                <a:off x="4259249" y="3013027"/>
                <a:ext cx="867594" cy="823175"/>
              </a:xfrm>
              <a:custGeom>
                <a:avLst/>
                <a:gdLst/>
                <a:ahLst/>
                <a:cxnLst/>
                <a:rect l="l" t="t" r="r" b="b"/>
                <a:pathLst>
                  <a:path w="13692" h="12991" extrusionOk="0">
                    <a:moveTo>
                      <a:pt x="6716" y="0"/>
                    </a:moveTo>
                    <a:cubicBezTo>
                      <a:pt x="5954" y="0"/>
                      <a:pt x="5186" y="154"/>
                      <a:pt x="4472" y="443"/>
                    </a:cubicBezTo>
                    <a:cubicBezTo>
                      <a:pt x="3725" y="744"/>
                      <a:pt x="3036" y="1193"/>
                      <a:pt x="2475" y="1768"/>
                    </a:cubicBezTo>
                    <a:cubicBezTo>
                      <a:pt x="2429" y="1817"/>
                      <a:pt x="2380" y="1867"/>
                      <a:pt x="2335" y="1918"/>
                    </a:cubicBezTo>
                    <a:cubicBezTo>
                      <a:pt x="617" y="3805"/>
                      <a:pt x="1" y="7023"/>
                      <a:pt x="1042" y="9371"/>
                    </a:cubicBezTo>
                    <a:cubicBezTo>
                      <a:pt x="2111" y="11782"/>
                      <a:pt x="4764" y="12990"/>
                      <a:pt x="7318" y="12990"/>
                    </a:cubicBezTo>
                    <a:cubicBezTo>
                      <a:pt x="7973" y="12990"/>
                      <a:pt x="8623" y="12911"/>
                      <a:pt x="9237" y="12751"/>
                    </a:cubicBezTo>
                    <a:cubicBezTo>
                      <a:pt x="10155" y="12512"/>
                      <a:pt x="11045" y="12113"/>
                      <a:pt x="11766" y="11497"/>
                    </a:cubicBezTo>
                    <a:cubicBezTo>
                      <a:pt x="12367" y="10986"/>
                      <a:pt x="12832" y="10333"/>
                      <a:pt x="13144" y="9609"/>
                    </a:cubicBezTo>
                    <a:cubicBezTo>
                      <a:pt x="13533" y="8713"/>
                      <a:pt x="13691" y="7709"/>
                      <a:pt x="13588" y="6739"/>
                    </a:cubicBezTo>
                    <a:cubicBezTo>
                      <a:pt x="13336" y="4312"/>
                      <a:pt x="11287" y="1771"/>
                      <a:pt x="9181" y="611"/>
                    </a:cubicBezTo>
                    <a:cubicBezTo>
                      <a:pt x="8424" y="195"/>
                      <a:pt x="7574" y="0"/>
                      <a:pt x="6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5" name="Google Shape;2225;p54"/>
              <p:cNvSpPr/>
              <p:nvPr/>
            </p:nvSpPr>
            <p:spPr>
              <a:xfrm>
                <a:off x="4259249" y="3134494"/>
                <a:ext cx="832933" cy="701704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1074" extrusionOk="0">
                    <a:moveTo>
                      <a:pt x="2335" y="1"/>
                    </a:moveTo>
                    <a:lnTo>
                      <a:pt x="2335" y="1"/>
                    </a:lnTo>
                    <a:cubicBezTo>
                      <a:pt x="617" y="1888"/>
                      <a:pt x="1" y="5106"/>
                      <a:pt x="1042" y="7454"/>
                    </a:cubicBezTo>
                    <a:cubicBezTo>
                      <a:pt x="2111" y="9865"/>
                      <a:pt x="4764" y="11073"/>
                      <a:pt x="7318" y="11073"/>
                    </a:cubicBezTo>
                    <a:cubicBezTo>
                      <a:pt x="7973" y="11073"/>
                      <a:pt x="8623" y="10994"/>
                      <a:pt x="9237" y="10834"/>
                    </a:cubicBezTo>
                    <a:cubicBezTo>
                      <a:pt x="10155" y="10595"/>
                      <a:pt x="11045" y="10196"/>
                      <a:pt x="11766" y="9580"/>
                    </a:cubicBezTo>
                    <a:cubicBezTo>
                      <a:pt x="12367" y="9069"/>
                      <a:pt x="12832" y="8416"/>
                      <a:pt x="13144" y="7692"/>
                    </a:cubicBezTo>
                    <a:lnTo>
                      <a:pt x="13144" y="7692"/>
                    </a:lnTo>
                    <a:cubicBezTo>
                      <a:pt x="11613" y="8530"/>
                      <a:pt x="9876" y="8998"/>
                      <a:pt x="8136" y="8998"/>
                    </a:cubicBezTo>
                    <a:cubicBezTo>
                      <a:pt x="7520" y="8998"/>
                      <a:pt x="6904" y="8940"/>
                      <a:pt x="6297" y="8818"/>
                    </a:cubicBezTo>
                    <a:cubicBezTo>
                      <a:pt x="4526" y="8464"/>
                      <a:pt x="2733" y="7497"/>
                      <a:pt x="2040" y="5828"/>
                    </a:cubicBezTo>
                    <a:cubicBezTo>
                      <a:pt x="1736" y="5091"/>
                      <a:pt x="1667" y="4278"/>
                      <a:pt x="1671" y="3478"/>
                    </a:cubicBezTo>
                    <a:cubicBezTo>
                      <a:pt x="1674" y="2250"/>
                      <a:pt x="1968" y="1111"/>
                      <a:pt x="2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6" name="Google Shape;2226;p54"/>
              <p:cNvSpPr/>
              <p:nvPr/>
            </p:nvSpPr>
            <p:spPr>
              <a:xfrm>
                <a:off x="4422597" y="3327308"/>
                <a:ext cx="657158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2122" extrusionOk="0">
                    <a:moveTo>
                      <a:pt x="1381" y="0"/>
                    </a:moveTo>
                    <a:cubicBezTo>
                      <a:pt x="696" y="0"/>
                      <a:pt x="161" y="243"/>
                      <a:pt x="90" y="631"/>
                    </a:cubicBezTo>
                    <a:cubicBezTo>
                      <a:pt x="1" y="1121"/>
                      <a:pt x="690" y="1654"/>
                      <a:pt x="1626" y="1823"/>
                    </a:cubicBezTo>
                    <a:cubicBezTo>
                      <a:pt x="1820" y="1858"/>
                      <a:pt x="2009" y="1875"/>
                      <a:pt x="2188" y="1875"/>
                    </a:cubicBezTo>
                    <a:cubicBezTo>
                      <a:pt x="2874" y="1875"/>
                      <a:pt x="3411" y="1631"/>
                      <a:pt x="3481" y="1243"/>
                    </a:cubicBezTo>
                    <a:cubicBezTo>
                      <a:pt x="3570" y="755"/>
                      <a:pt x="2881" y="221"/>
                      <a:pt x="1946" y="52"/>
                    </a:cubicBezTo>
                    <a:cubicBezTo>
                      <a:pt x="1751" y="17"/>
                      <a:pt x="1561" y="0"/>
                      <a:pt x="1381" y="0"/>
                    </a:cubicBezTo>
                    <a:close/>
                    <a:moveTo>
                      <a:pt x="8991" y="246"/>
                    </a:moveTo>
                    <a:cubicBezTo>
                      <a:pt x="8811" y="246"/>
                      <a:pt x="8621" y="263"/>
                      <a:pt x="8426" y="298"/>
                    </a:cubicBezTo>
                    <a:cubicBezTo>
                      <a:pt x="7489" y="467"/>
                      <a:pt x="6800" y="1000"/>
                      <a:pt x="6890" y="1489"/>
                    </a:cubicBezTo>
                    <a:cubicBezTo>
                      <a:pt x="6959" y="1878"/>
                      <a:pt x="7497" y="2121"/>
                      <a:pt x="8183" y="2121"/>
                    </a:cubicBezTo>
                    <a:cubicBezTo>
                      <a:pt x="8362" y="2121"/>
                      <a:pt x="8551" y="2105"/>
                      <a:pt x="8745" y="2070"/>
                    </a:cubicBezTo>
                    <a:cubicBezTo>
                      <a:pt x="9681" y="1900"/>
                      <a:pt x="10370" y="1367"/>
                      <a:pt x="10283" y="877"/>
                    </a:cubicBezTo>
                    <a:cubicBezTo>
                      <a:pt x="10213" y="490"/>
                      <a:pt x="9676" y="246"/>
                      <a:pt x="8991" y="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7" name="Google Shape;2227;p54"/>
              <p:cNvSpPr/>
              <p:nvPr/>
            </p:nvSpPr>
            <p:spPr>
              <a:xfrm>
                <a:off x="4431785" y="3131959"/>
                <a:ext cx="650695" cy="246236"/>
              </a:xfrm>
              <a:custGeom>
                <a:avLst/>
                <a:gdLst/>
                <a:ahLst/>
                <a:cxnLst/>
                <a:rect l="l" t="t" r="r" b="b"/>
                <a:pathLst>
                  <a:path w="10269" h="3886" extrusionOk="0">
                    <a:moveTo>
                      <a:pt x="2048" y="1"/>
                    </a:moveTo>
                    <a:cubicBezTo>
                      <a:pt x="1589" y="1"/>
                      <a:pt x="1145" y="131"/>
                      <a:pt x="816" y="401"/>
                    </a:cubicBezTo>
                    <a:cubicBezTo>
                      <a:pt x="110" y="972"/>
                      <a:pt x="1" y="2074"/>
                      <a:pt x="528" y="2821"/>
                    </a:cubicBezTo>
                    <a:cubicBezTo>
                      <a:pt x="977" y="3458"/>
                      <a:pt x="1600" y="3754"/>
                      <a:pt x="2255" y="3754"/>
                    </a:cubicBezTo>
                    <a:cubicBezTo>
                      <a:pt x="2703" y="3754"/>
                      <a:pt x="3165" y="3615"/>
                      <a:pt x="3597" y="3353"/>
                    </a:cubicBezTo>
                    <a:cubicBezTo>
                      <a:pt x="3804" y="3226"/>
                      <a:pt x="3971" y="3057"/>
                      <a:pt x="4097" y="2866"/>
                    </a:cubicBezTo>
                    <a:cubicBezTo>
                      <a:pt x="4557" y="2160"/>
                      <a:pt x="4320" y="1112"/>
                      <a:pt x="3533" y="497"/>
                    </a:cubicBezTo>
                    <a:cubicBezTo>
                      <a:pt x="3115" y="170"/>
                      <a:pt x="2571" y="1"/>
                      <a:pt x="2048" y="1"/>
                    </a:cubicBezTo>
                    <a:close/>
                    <a:moveTo>
                      <a:pt x="8695" y="527"/>
                    </a:moveTo>
                    <a:cubicBezTo>
                      <a:pt x="8531" y="527"/>
                      <a:pt x="8363" y="553"/>
                      <a:pt x="8196" y="609"/>
                    </a:cubicBezTo>
                    <a:cubicBezTo>
                      <a:pt x="7404" y="873"/>
                      <a:pt x="6753" y="1743"/>
                      <a:pt x="6732" y="2507"/>
                    </a:cubicBezTo>
                    <a:cubicBezTo>
                      <a:pt x="6707" y="3422"/>
                      <a:pt x="7270" y="3885"/>
                      <a:pt x="8085" y="3885"/>
                    </a:cubicBezTo>
                    <a:cubicBezTo>
                      <a:pt x="8247" y="3885"/>
                      <a:pt x="8418" y="3867"/>
                      <a:pt x="8597" y="3831"/>
                    </a:cubicBezTo>
                    <a:cubicBezTo>
                      <a:pt x="8805" y="3788"/>
                      <a:pt x="9013" y="3698"/>
                      <a:pt x="9197" y="3577"/>
                    </a:cubicBezTo>
                    <a:cubicBezTo>
                      <a:pt x="9888" y="3134"/>
                      <a:pt x="10269" y="2206"/>
                      <a:pt x="10042" y="1475"/>
                    </a:cubicBezTo>
                    <a:cubicBezTo>
                      <a:pt x="9863" y="899"/>
                      <a:pt x="9310" y="527"/>
                      <a:pt x="8695" y="5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8" name="Google Shape;2228;p54"/>
              <p:cNvSpPr/>
              <p:nvPr/>
            </p:nvSpPr>
            <p:spPr>
              <a:xfrm>
                <a:off x="3749752" y="2446624"/>
                <a:ext cx="1918059" cy="1982881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31293" extrusionOk="0">
                    <a:moveTo>
                      <a:pt x="17396" y="271"/>
                    </a:moveTo>
                    <a:cubicBezTo>
                      <a:pt x="17532" y="271"/>
                      <a:pt x="17669" y="285"/>
                      <a:pt x="17805" y="314"/>
                    </a:cubicBezTo>
                    <a:cubicBezTo>
                      <a:pt x="18556" y="474"/>
                      <a:pt x="19189" y="1109"/>
                      <a:pt x="19346" y="1859"/>
                    </a:cubicBezTo>
                    <a:cubicBezTo>
                      <a:pt x="19392" y="2082"/>
                      <a:pt x="19402" y="2311"/>
                      <a:pt x="19410" y="2550"/>
                    </a:cubicBezTo>
                    <a:cubicBezTo>
                      <a:pt x="19417" y="2743"/>
                      <a:pt x="19424" y="2943"/>
                      <a:pt x="19453" y="3141"/>
                    </a:cubicBezTo>
                    <a:cubicBezTo>
                      <a:pt x="19492" y="3409"/>
                      <a:pt x="19643" y="4057"/>
                      <a:pt x="20202" y="4287"/>
                    </a:cubicBezTo>
                    <a:cubicBezTo>
                      <a:pt x="20348" y="4347"/>
                      <a:pt x="20501" y="4367"/>
                      <a:pt x="20653" y="4367"/>
                    </a:cubicBezTo>
                    <a:cubicBezTo>
                      <a:pt x="20831" y="4367"/>
                      <a:pt x="21008" y="4339"/>
                      <a:pt x="21174" y="4313"/>
                    </a:cubicBezTo>
                    <a:lnTo>
                      <a:pt x="21253" y="4300"/>
                    </a:lnTo>
                    <a:cubicBezTo>
                      <a:pt x="21558" y="4254"/>
                      <a:pt x="21856" y="4231"/>
                      <a:pt x="22142" y="4231"/>
                    </a:cubicBezTo>
                    <a:cubicBezTo>
                      <a:pt x="22677" y="4231"/>
                      <a:pt x="23172" y="4311"/>
                      <a:pt x="23605" y="4471"/>
                    </a:cubicBezTo>
                    <a:cubicBezTo>
                      <a:pt x="23816" y="4551"/>
                      <a:pt x="24013" y="4647"/>
                      <a:pt x="24192" y="4761"/>
                    </a:cubicBezTo>
                    <a:cubicBezTo>
                      <a:pt x="25085" y="5327"/>
                      <a:pt x="25553" y="6414"/>
                      <a:pt x="25282" y="7290"/>
                    </a:cubicBezTo>
                    <a:cubicBezTo>
                      <a:pt x="25083" y="7938"/>
                      <a:pt x="24536" y="8436"/>
                      <a:pt x="24039" y="8853"/>
                    </a:cubicBezTo>
                    <a:cubicBezTo>
                      <a:pt x="23247" y="9513"/>
                      <a:pt x="22409" y="10132"/>
                      <a:pt x="21551" y="10692"/>
                    </a:cubicBezTo>
                    <a:cubicBezTo>
                      <a:pt x="21164" y="10944"/>
                      <a:pt x="20742" y="11208"/>
                      <a:pt x="20288" y="11441"/>
                    </a:cubicBezTo>
                    <a:cubicBezTo>
                      <a:pt x="20255" y="11421"/>
                      <a:pt x="20223" y="11404"/>
                      <a:pt x="20189" y="11385"/>
                    </a:cubicBezTo>
                    <a:cubicBezTo>
                      <a:pt x="19974" y="11277"/>
                      <a:pt x="19744" y="11218"/>
                      <a:pt x="19508" y="11211"/>
                    </a:cubicBezTo>
                    <a:cubicBezTo>
                      <a:pt x="19071" y="10741"/>
                      <a:pt x="18600" y="10324"/>
                      <a:pt x="18129" y="9978"/>
                    </a:cubicBezTo>
                    <a:lnTo>
                      <a:pt x="21002" y="6868"/>
                    </a:lnTo>
                    <a:cubicBezTo>
                      <a:pt x="21053" y="6813"/>
                      <a:pt x="21048" y="6729"/>
                      <a:pt x="20995" y="6680"/>
                    </a:cubicBezTo>
                    <a:cubicBezTo>
                      <a:pt x="20969" y="6656"/>
                      <a:pt x="20937" y="6645"/>
                      <a:pt x="20905" y="6645"/>
                    </a:cubicBezTo>
                    <a:cubicBezTo>
                      <a:pt x="20869" y="6645"/>
                      <a:pt x="20834" y="6659"/>
                      <a:pt x="20808" y="6688"/>
                    </a:cubicBezTo>
                    <a:lnTo>
                      <a:pt x="17912" y="9823"/>
                    </a:lnTo>
                    <a:cubicBezTo>
                      <a:pt x="17700" y="9679"/>
                      <a:pt x="17491" y="9549"/>
                      <a:pt x="17286" y="9434"/>
                    </a:cubicBezTo>
                    <a:cubicBezTo>
                      <a:pt x="17152" y="9360"/>
                      <a:pt x="17016" y="9294"/>
                      <a:pt x="16877" y="9234"/>
                    </a:cubicBezTo>
                    <a:cubicBezTo>
                      <a:pt x="17117" y="8021"/>
                      <a:pt x="17487" y="6836"/>
                      <a:pt x="17980" y="5698"/>
                    </a:cubicBezTo>
                    <a:cubicBezTo>
                      <a:pt x="18008" y="5632"/>
                      <a:pt x="17978" y="5553"/>
                      <a:pt x="17912" y="5524"/>
                    </a:cubicBezTo>
                    <a:cubicBezTo>
                      <a:pt x="17895" y="5517"/>
                      <a:pt x="17877" y="5513"/>
                      <a:pt x="17859" y="5513"/>
                    </a:cubicBezTo>
                    <a:cubicBezTo>
                      <a:pt x="17807" y="5513"/>
                      <a:pt x="17758" y="5543"/>
                      <a:pt x="17736" y="5593"/>
                    </a:cubicBezTo>
                    <a:cubicBezTo>
                      <a:pt x="17244" y="6732"/>
                      <a:pt x="16872" y="7919"/>
                      <a:pt x="16626" y="9133"/>
                    </a:cubicBezTo>
                    <a:cubicBezTo>
                      <a:pt x="16037" y="8916"/>
                      <a:pt x="15399" y="8807"/>
                      <a:pt x="14747" y="8807"/>
                    </a:cubicBezTo>
                    <a:cubicBezTo>
                      <a:pt x="14649" y="8807"/>
                      <a:pt x="14551" y="8810"/>
                      <a:pt x="14453" y="8815"/>
                    </a:cubicBezTo>
                    <a:cubicBezTo>
                      <a:pt x="14456" y="8799"/>
                      <a:pt x="14457" y="8784"/>
                      <a:pt x="14457" y="8768"/>
                    </a:cubicBezTo>
                    <a:cubicBezTo>
                      <a:pt x="14464" y="8650"/>
                      <a:pt x="14472" y="8534"/>
                      <a:pt x="14475" y="8416"/>
                    </a:cubicBezTo>
                    <a:cubicBezTo>
                      <a:pt x="14493" y="7851"/>
                      <a:pt x="14472" y="7275"/>
                      <a:pt x="14450" y="6719"/>
                    </a:cubicBezTo>
                    <a:cubicBezTo>
                      <a:pt x="14437" y="6397"/>
                      <a:pt x="14424" y="6076"/>
                      <a:pt x="14421" y="5756"/>
                    </a:cubicBezTo>
                    <a:cubicBezTo>
                      <a:pt x="14405" y="4564"/>
                      <a:pt x="14385" y="3210"/>
                      <a:pt x="14920" y="2061"/>
                    </a:cubicBezTo>
                    <a:cubicBezTo>
                      <a:pt x="15347" y="1136"/>
                      <a:pt x="16324" y="271"/>
                      <a:pt x="17396" y="271"/>
                    </a:cubicBezTo>
                    <a:close/>
                    <a:moveTo>
                      <a:pt x="11432" y="2066"/>
                    </a:moveTo>
                    <a:cubicBezTo>
                      <a:pt x="12030" y="2066"/>
                      <a:pt x="12599" y="2276"/>
                      <a:pt x="12973" y="2677"/>
                    </a:cubicBezTo>
                    <a:cubicBezTo>
                      <a:pt x="13433" y="3174"/>
                      <a:pt x="13592" y="3895"/>
                      <a:pt x="13703" y="4535"/>
                    </a:cubicBezTo>
                    <a:cubicBezTo>
                      <a:pt x="13880" y="5549"/>
                      <a:pt x="13996" y="6582"/>
                      <a:pt x="14053" y="7609"/>
                    </a:cubicBezTo>
                    <a:cubicBezTo>
                      <a:pt x="14074" y="8001"/>
                      <a:pt x="14086" y="8417"/>
                      <a:pt x="14076" y="8846"/>
                    </a:cubicBezTo>
                    <a:cubicBezTo>
                      <a:pt x="13534" y="8908"/>
                      <a:pt x="12991" y="9044"/>
                      <a:pt x="12466" y="9257"/>
                    </a:cubicBezTo>
                    <a:cubicBezTo>
                      <a:pt x="12153" y="9382"/>
                      <a:pt x="11851" y="9535"/>
                      <a:pt x="11564" y="9710"/>
                    </a:cubicBezTo>
                    <a:lnTo>
                      <a:pt x="10464" y="6171"/>
                    </a:lnTo>
                    <a:cubicBezTo>
                      <a:pt x="10446" y="6113"/>
                      <a:pt x="10395" y="6077"/>
                      <a:pt x="10338" y="6077"/>
                    </a:cubicBezTo>
                    <a:cubicBezTo>
                      <a:pt x="10325" y="6077"/>
                      <a:pt x="10312" y="6079"/>
                      <a:pt x="10298" y="6083"/>
                    </a:cubicBezTo>
                    <a:cubicBezTo>
                      <a:pt x="10229" y="6104"/>
                      <a:pt x="10189" y="6178"/>
                      <a:pt x="10211" y="6248"/>
                    </a:cubicBezTo>
                    <a:lnTo>
                      <a:pt x="11332" y="9857"/>
                    </a:lnTo>
                    <a:cubicBezTo>
                      <a:pt x="11001" y="10080"/>
                      <a:pt x="10694" y="10332"/>
                      <a:pt x="10425" y="10610"/>
                    </a:cubicBezTo>
                    <a:cubicBezTo>
                      <a:pt x="10376" y="10661"/>
                      <a:pt x="10327" y="10713"/>
                      <a:pt x="10281" y="10763"/>
                    </a:cubicBezTo>
                    <a:lnTo>
                      <a:pt x="10275" y="10769"/>
                    </a:lnTo>
                    <a:cubicBezTo>
                      <a:pt x="9416" y="9993"/>
                      <a:pt x="8634" y="9134"/>
                      <a:pt x="7941" y="8201"/>
                    </a:cubicBezTo>
                    <a:cubicBezTo>
                      <a:pt x="7915" y="8166"/>
                      <a:pt x="7875" y="8148"/>
                      <a:pt x="7835" y="8148"/>
                    </a:cubicBezTo>
                    <a:cubicBezTo>
                      <a:pt x="7807" y="8148"/>
                      <a:pt x="7779" y="8156"/>
                      <a:pt x="7755" y="8174"/>
                    </a:cubicBezTo>
                    <a:cubicBezTo>
                      <a:pt x="7696" y="8217"/>
                      <a:pt x="7683" y="8302"/>
                      <a:pt x="7728" y="8360"/>
                    </a:cubicBezTo>
                    <a:cubicBezTo>
                      <a:pt x="8432" y="9307"/>
                      <a:pt x="9226" y="10180"/>
                      <a:pt x="10101" y="10967"/>
                    </a:cubicBezTo>
                    <a:cubicBezTo>
                      <a:pt x="9633" y="11532"/>
                      <a:pt x="9257" y="12186"/>
                      <a:pt x="8982" y="12888"/>
                    </a:cubicBezTo>
                    <a:cubicBezTo>
                      <a:pt x="8936" y="12852"/>
                      <a:pt x="8887" y="12818"/>
                      <a:pt x="8838" y="12786"/>
                    </a:cubicBezTo>
                    <a:cubicBezTo>
                      <a:pt x="8742" y="12721"/>
                      <a:pt x="8642" y="12657"/>
                      <a:pt x="8542" y="12595"/>
                    </a:cubicBezTo>
                    <a:cubicBezTo>
                      <a:pt x="8065" y="12298"/>
                      <a:pt x="7554" y="12030"/>
                      <a:pt x="7063" y="11770"/>
                    </a:cubicBezTo>
                    <a:cubicBezTo>
                      <a:pt x="6776" y="11618"/>
                      <a:pt x="6491" y="11469"/>
                      <a:pt x="6213" y="11312"/>
                    </a:cubicBezTo>
                    <a:cubicBezTo>
                      <a:pt x="5169" y="10734"/>
                      <a:pt x="3988" y="10075"/>
                      <a:pt x="3259" y="9038"/>
                    </a:cubicBezTo>
                    <a:cubicBezTo>
                      <a:pt x="2598" y="8100"/>
                      <a:pt x="2348" y="6600"/>
                      <a:pt x="3187" y="5665"/>
                    </a:cubicBezTo>
                    <a:cubicBezTo>
                      <a:pt x="3565" y="5246"/>
                      <a:pt x="4134" y="5010"/>
                      <a:pt x="4699" y="5010"/>
                    </a:cubicBezTo>
                    <a:cubicBezTo>
                      <a:pt x="4903" y="5010"/>
                      <a:pt x="5104" y="5040"/>
                      <a:pt x="5299" y="5104"/>
                    </a:cubicBezTo>
                    <a:cubicBezTo>
                      <a:pt x="5516" y="5176"/>
                      <a:pt x="5716" y="5282"/>
                      <a:pt x="5931" y="5394"/>
                    </a:cubicBezTo>
                    <a:cubicBezTo>
                      <a:pt x="6101" y="5485"/>
                      <a:pt x="6278" y="5579"/>
                      <a:pt x="6464" y="5652"/>
                    </a:cubicBezTo>
                    <a:cubicBezTo>
                      <a:pt x="6604" y="5708"/>
                      <a:pt x="6865" y="5793"/>
                      <a:pt x="7152" y="5793"/>
                    </a:cubicBezTo>
                    <a:cubicBezTo>
                      <a:pt x="7378" y="5793"/>
                      <a:pt x="7620" y="5740"/>
                      <a:pt x="7832" y="5577"/>
                    </a:cubicBezTo>
                    <a:cubicBezTo>
                      <a:pt x="8101" y="5366"/>
                      <a:pt x="8229" y="5037"/>
                      <a:pt x="8340" y="4746"/>
                    </a:cubicBezTo>
                    <a:lnTo>
                      <a:pt x="8369" y="4673"/>
                    </a:lnTo>
                    <a:cubicBezTo>
                      <a:pt x="8690" y="3849"/>
                      <a:pt x="9149" y="3174"/>
                      <a:pt x="9692" y="2722"/>
                    </a:cubicBezTo>
                    <a:cubicBezTo>
                      <a:pt x="9865" y="2578"/>
                      <a:pt x="10049" y="2455"/>
                      <a:pt x="10236" y="2359"/>
                    </a:cubicBezTo>
                    <a:cubicBezTo>
                      <a:pt x="10613" y="2162"/>
                      <a:pt x="11029" y="2066"/>
                      <a:pt x="11432" y="2066"/>
                    </a:cubicBezTo>
                    <a:close/>
                    <a:moveTo>
                      <a:pt x="19461" y="11477"/>
                    </a:moveTo>
                    <a:cubicBezTo>
                      <a:pt x="19672" y="11477"/>
                      <a:pt x="19881" y="11526"/>
                      <a:pt x="20069" y="11623"/>
                    </a:cubicBezTo>
                    <a:cubicBezTo>
                      <a:pt x="20366" y="11774"/>
                      <a:pt x="20582" y="12026"/>
                      <a:pt x="20678" y="12334"/>
                    </a:cubicBezTo>
                    <a:cubicBezTo>
                      <a:pt x="20886" y="12994"/>
                      <a:pt x="20533" y="13868"/>
                      <a:pt x="19889" y="14282"/>
                    </a:cubicBezTo>
                    <a:cubicBezTo>
                      <a:pt x="19712" y="14398"/>
                      <a:pt x="19519" y="14478"/>
                      <a:pt x="19333" y="14517"/>
                    </a:cubicBezTo>
                    <a:cubicBezTo>
                      <a:pt x="19245" y="14536"/>
                      <a:pt x="19161" y="14549"/>
                      <a:pt x="19078" y="14557"/>
                    </a:cubicBezTo>
                    <a:cubicBezTo>
                      <a:pt x="19238" y="14395"/>
                      <a:pt x="19368" y="14174"/>
                      <a:pt x="19449" y="13917"/>
                    </a:cubicBezTo>
                    <a:cubicBezTo>
                      <a:pt x="19130" y="13711"/>
                      <a:pt x="18809" y="13505"/>
                      <a:pt x="18485" y="13299"/>
                    </a:cubicBezTo>
                    <a:cubicBezTo>
                      <a:pt x="18754" y="12968"/>
                      <a:pt x="19025" y="12642"/>
                      <a:pt x="19303" y="12325"/>
                    </a:cubicBezTo>
                    <a:cubicBezTo>
                      <a:pt x="19126" y="12023"/>
                      <a:pt x="18867" y="11811"/>
                      <a:pt x="18574" y="11770"/>
                    </a:cubicBezTo>
                    <a:cubicBezTo>
                      <a:pt x="18711" y="11677"/>
                      <a:pt x="18855" y="11604"/>
                      <a:pt x="19002" y="11555"/>
                    </a:cubicBezTo>
                    <a:cubicBezTo>
                      <a:pt x="19153" y="11505"/>
                      <a:pt x="19307" y="11477"/>
                      <a:pt x="19461" y="11477"/>
                    </a:cubicBezTo>
                    <a:close/>
                    <a:moveTo>
                      <a:pt x="27074" y="8655"/>
                    </a:moveTo>
                    <a:cubicBezTo>
                      <a:pt x="28159" y="8655"/>
                      <a:pt x="29392" y="9195"/>
                      <a:pt x="29748" y="10291"/>
                    </a:cubicBezTo>
                    <a:cubicBezTo>
                      <a:pt x="29987" y="11019"/>
                      <a:pt x="29752" y="11888"/>
                      <a:pt x="29179" y="12399"/>
                    </a:cubicBezTo>
                    <a:cubicBezTo>
                      <a:pt x="29009" y="12551"/>
                      <a:pt x="28816" y="12672"/>
                      <a:pt x="28613" y="12801"/>
                    </a:cubicBezTo>
                    <a:cubicBezTo>
                      <a:pt x="28449" y="12903"/>
                      <a:pt x="28279" y="13009"/>
                      <a:pt x="28123" y="13133"/>
                    </a:cubicBezTo>
                    <a:cubicBezTo>
                      <a:pt x="27910" y="13305"/>
                      <a:pt x="27425" y="13760"/>
                      <a:pt x="27506" y="14357"/>
                    </a:cubicBezTo>
                    <a:cubicBezTo>
                      <a:pt x="27553" y="14696"/>
                      <a:pt x="27773" y="14971"/>
                      <a:pt x="27971" y="15213"/>
                    </a:cubicBezTo>
                    <a:lnTo>
                      <a:pt x="28020" y="15276"/>
                    </a:lnTo>
                    <a:cubicBezTo>
                      <a:pt x="28574" y="15966"/>
                      <a:pt x="28930" y="16702"/>
                      <a:pt x="29048" y="17397"/>
                    </a:cubicBezTo>
                    <a:cubicBezTo>
                      <a:pt x="29087" y="17619"/>
                      <a:pt x="29100" y="17838"/>
                      <a:pt x="29091" y="18051"/>
                    </a:cubicBezTo>
                    <a:cubicBezTo>
                      <a:pt x="29048" y="19107"/>
                      <a:pt x="28341" y="20056"/>
                      <a:pt x="27447" y="20262"/>
                    </a:cubicBezTo>
                    <a:cubicBezTo>
                      <a:pt x="27297" y="20296"/>
                      <a:pt x="27145" y="20311"/>
                      <a:pt x="26992" y="20311"/>
                    </a:cubicBezTo>
                    <a:cubicBezTo>
                      <a:pt x="26471" y="20311"/>
                      <a:pt x="25943" y="20138"/>
                      <a:pt x="25471" y="19966"/>
                    </a:cubicBezTo>
                    <a:cubicBezTo>
                      <a:pt x="24503" y="19612"/>
                      <a:pt x="23550" y="19196"/>
                      <a:pt x="22634" y="18732"/>
                    </a:cubicBezTo>
                    <a:cubicBezTo>
                      <a:pt x="22267" y="18545"/>
                      <a:pt x="21881" y="18338"/>
                      <a:pt x="21496" y="18100"/>
                    </a:cubicBezTo>
                    <a:cubicBezTo>
                      <a:pt x="21755" y="17315"/>
                      <a:pt x="21848" y="16481"/>
                      <a:pt x="21761" y="15662"/>
                    </a:cubicBezTo>
                    <a:cubicBezTo>
                      <a:pt x="21754" y="15593"/>
                      <a:pt x="21745" y="15524"/>
                      <a:pt x="21734" y="15453"/>
                    </a:cubicBezTo>
                    <a:lnTo>
                      <a:pt x="21734" y="15453"/>
                    </a:lnTo>
                    <a:lnTo>
                      <a:pt x="25671" y="16343"/>
                    </a:lnTo>
                    <a:cubicBezTo>
                      <a:pt x="25683" y="16345"/>
                      <a:pt x="25691" y="16346"/>
                      <a:pt x="25700" y="16346"/>
                    </a:cubicBezTo>
                    <a:cubicBezTo>
                      <a:pt x="25762" y="16346"/>
                      <a:pt x="25815" y="16304"/>
                      <a:pt x="25829" y="16242"/>
                    </a:cubicBezTo>
                    <a:cubicBezTo>
                      <a:pt x="25847" y="16170"/>
                      <a:pt x="25801" y="16100"/>
                      <a:pt x="25729" y="16084"/>
                    </a:cubicBezTo>
                    <a:lnTo>
                      <a:pt x="21683" y="15170"/>
                    </a:lnTo>
                    <a:cubicBezTo>
                      <a:pt x="21609" y="14784"/>
                      <a:pt x="21492" y="14402"/>
                      <a:pt x="21342" y="14028"/>
                    </a:cubicBezTo>
                    <a:cubicBezTo>
                      <a:pt x="22581" y="13590"/>
                      <a:pt x="23864" y="13292"/>
                      <a:pt x="25171" y="13140"/>
                    </a:cubicBezTo>
                    <a:cubicBezTo>
                      <a:pt x="25245" y="13132"/>
                      <a:pt x="25297" y="13067"/>
                      <a:pt x="25288" y="12992"/>
                    </a:cubicBezTo>
                    <a:cubicBezTo>
                      <a:pt x="25280" y="12925"/>
                      <a:pt x="25226" y="12875"/>
                      <a:pt x="25156" y="12875"/>
                    </a:cubicBezTo>
                    <a:cubicBezTo>
                      <a:pt x="25151" y="12875"/>
                      <a:pt x="25145" y="12875"/>
                      <a:pt x="25140" y="12876"/>
                    </a:cubicBezTo>
                    <a:cubicBezTo>
                      <a:pt x="23808" y="13028"/>
                      <a:pt x="22500" y="13335"/>
                      <a:pt x="21240" y="13781"/>
                    </a:cubicBezTo>
                    <a:cubicBezTo>
                      <a:pt x="21151" y="13581"/>
                      <a:pt x="21054" y="13384"/>
                      <a:pt x="20948" y="13189"/>
                    </a:cubicBezTo>
                    <a:cubicBezTo>
                      <a:pt x="21024" y="12873"/>
                      <a:pt x="21021" y="12546"/>
                      <a:pt x="20930" y="12249"/>
                    </a:cubicBezTo>
                    <a:cubicBezTo>
                      <a:pt x="20866" y="12039"/>
                      <a:pt x="20753" y="11850"/>
                      <a:pt x="20603" y="11692"/>
                    </a:cubicBezTo>
                    <a:cubicBezTo>
                      <a:pt x="20654" y="11670"/>
                      <a:pt x="20703" y="11649"/>
                      <a:pt x="20752" y="11623"/>
                    </a:cubicBezTo>
                    <a:cubicBezTo>
                      <a:pt x="20855" y="11571"/>
                      <a:pt x="20962" y="11518"/>
                      <a:pt x="21064" y="11461"/>
                    </a:cubicBezTo>
                    <a:cubicBezTo>
                      <a:pt x="21561" y="11196"/>
                      <a:pt x="22049" y="10888"/>
                      <a:pt x="22523" y="10592"/>
                    </a:cubicBezTo>
                    <a:cubicBezTo>
                      <a:pt x="22797" y="10420"/>
                      <a:pt x="23069" y="10247"/>
                      <a:pt x="23342" y="10086"/>
                    </a:cubicBezTo>
                    <a:cubicBezTo>
                      <a:pt x="24366" y="9474"/>
                      <a:pt x="25528" y="8780"/>
                      <a:pt x="26791" y="8668"/>
                    </a:cubicBezTo>
                    <a:cubicBezTo>
                      <a:pt x="26882" y="8658"/>
                      <a:pt x="26979" y="8655"/>
                      <a:pt x="27074" y="8655"/>
                    </a:cubicBezTo>
                    <a:close/>
                    <a:moveTo>
                      <a:pt x="14753" y="9074"/>
                    </a:moveTo>
                    <a:cubicBezTo>
                      <a:pt x="15611" y="9074"/>
                      <a:pt x="16442" y="9274"/>
                      <a:pt x="17160" y="9669"/>
                    </a:cubicBezTo>
                    <a:cubicBezTo>
                      <a:pt x="17830" y="10037"/>
                      <a:pt x="18530" y="10582"/>
                      <a:pt x="19171" y="11238"/>
                    </a:cubicBezTo>
                    <a:cubicBezTo>
                      <a:pt x="19087" y="11253"/>
                      <a:pt x="19002" y="11274"/>
                      <a:pt x="18919" y="11303"/>
                    </a:cubicBezTo>
                    <a:cubicBezTo>
                      <a:pt x="18577" y="11418"/>
                      <a:pt x="18258" y="11637"/>
                      <a:pt x="17997" y="11915"/>
                    </a:cubicBezTo>
                    <a:cubicBezTo>
                      <a:pt x="17777" y="12073"/>
                      <a:pt x="17604" y="12343"/>
                      <a:pt x="17507" y="12672"/>
                    </a:cubicBezTo>
                    <a:cubicBezTo>
                      <a:pt x="17421" y="12886"/>
                      <a:pt x="17369" y="13106"/>
                      <a:pt x="17363" y="13320"/>
                    </a:cubicBezTo>
                    <a:cubicBezTo>
                      <a:pt x="17349" y="13830"/>
                      <a:pt x="17510" y="14239"/>
                      <a:pt x="17827" y="14506"/>
                    </a:cubicBezTo>
                    <a:cubicBezTo>
                      <a:pt x="17831" y="14509"/>
                      <a:pt x="17837" y="14514"/>
                      <a:pt x="17843" y="14517"/>
                    </a:cubicBezTo>
                    <a:cubicBezTo>
                      <a:pt x="18019" y="14720"/>
                      <a:pt x="18238" y="14837"/>
                      <a:pt x="18475" y="14837"/>
                    </a:cubicBezTo>
                    <a:cubicBezTo>
                      <a:pt x="18484" y="14837"/>
                      <a:pt x="18494" y="14837"/>
                      <a:pt x="18504" y="14837"/>
                    </a:cubicBezTo>
                    <a:cubicBezTo>
                      <a:pt x="18543" y="14834"/>
                      <a:pt x="18580" y="14830"/>
                      <a:pt x="18619" y="14822"/>
                    </a:cubicBezTo>
                    <a:cubicBezTo>
                      <a:pt x="18694" y="14831"/>
                      <a:pt x="18773" y="14834"/>
                      <a:pt x="18854" y="14834"/>
                    </a:cubicBezTo>
                    <a:cubicBezTo>
                      <a:pt x="19024" y="14834"/>
                      <a:pt x="19204" y="14817"/>
                      <a:pt x="19389" y="14776"/>
                    </a:cubicBezTo>
                    <a:cubicBezTo>
                      <a:pt x="19607" y="14732"/>
                      <a:pt x="19830" y="14637"/>
                      <a:pt x="20035" y="14506"/>
                    </a:cubicBezTo>
                    <a:cubicBezTo>
                      <a:pt x="20393" y="14272"/>
                      <a:pt x="20671" y="13925"/>
                      <a:pt x="20835" y="13538"/>
                    </a:cubicBezTo>
                    <a:cubicBezTo>
                      <a:pt x="21182" y="14229"/>
                      <a:pt x="21421" y="14958"/>
                      <a:pt x="21498" y="15689"/>
                    </a:cubicBezTo>
                    <a:cubicBezTo>
                      <a:pt x="21596" y="16640"/>
                      <a:pt x="21447" y="17610"/>
                      <a:pt x="21063" y="18495"/>
                    </a:cubicBezTo>
                    <a:cubicBezTo>
                      <a:pt x="20750" y="19216"/>
                      <a:pt x="20285" y="19853"/>
                      <a:pt x="19721" y="20334"/>
                    </a:cubicBezTo>
                    <a:cubicBezTo>
                      <a:pt x="19067" y="20892"/>
                      <a:pt x="18233" y="21304"/>
                      <a:pt x="17245" y="21562"/>
                    </a:cubicBezTo>
                    <a:cubicBezTo>
                      <a:pt x="16643" y="21718"/>
                      <a:pt x="16001" y="21797"/>
                      <a:pt x="15351" y="21797"/>
                    </a:cubicBezTo>
                    <a:cubicBezTo>
                      <a:pt x="12874" y="21797"/>
                      <a:pt x="10270" y="20651"/>
                      <a:pt x="9205" y="18256"/>
                    </a:cubicBezTo>
                    <a:cubicBezTo>
                      <a:pt x="8902" y="17569"/>
                      <a:pt x="8740" y="16800"/>
                      <a:pt x="8709" y="16009"/>
                    </a:cubicBezTo>
                    <a:cubicBezTo>
                      <a:pt x="8709" y="15969"/>
                      <a:pt x="8711" y="15927"/>
                      <a:pt x="8711" y="15885"/>
                    </a:cubicBezTo>
                    <a:lnTo>
                      <a:pt x="8706" y="15884"/>
                    </a:lnTo>
                    <a:cubicBezTo>
                      <a:pt x="8671" y="14107"/>
                      <a:pt x="9299" y="12239"/>
                      <a:pt x="10476" y="10944"/>
                    </a:cubicBezTo>
                    <a:cubicBezTo>
                      <a:pt x="10520" y="10895"/>
                      <a:pt x="10566" y="10845"/>
                      <a:pt x="10614" y="10799"/>
                    </a:cubicBezTo>
                    <a:cubicBezTo>
                      <a:pt x="11149" y="10252"/>
                      <a:pt x="11825" y="9802"/>
                      <a:pt x="12565" y="9504"/>
                    </a:cubicBezTo>
                    <a:cubicBezTo>
                      <a:pt x="13278" y="9216"/>
                      <a:pt x="14025" y="9074"/>
                      <a:pt x="14753" y="9074"/>
                    </a:cubicBezTo>
                    <a:close/>
                    <a:moveTo>
                      <a:pt x="3270" y="10983"/>
                    </a:moveTo>
                    <a:cubicBezTo>
                      <a:pt x="3791" y="10983"/>
                      <a:pt x="4320" y="11157"/>
                      <a:pt x="4790" y="11327"/>
                    </a:cubicBezTo>
                    <a:cubicBezTo>
                      <a:pt x="5759" y="11682"/>
                      <a:pt x="6713" y="12098"/>
                      <a:pt x="7627" y="12563"/>
                    </a:cubicBezTo>
                    <a:cubicBezTo>
                      <a:pt x="8022" y="12763"/>
                      <a:pt x="8439" y="12988"/>
                      <a:pt x="8851" y="13247"/>
                    </a:cubicBezTo>
                    <a:cubicBezTo>
                      <a:pt x="8573" y="14077"/>
                      <a:pt x="8432" y="14956"/>
                      <a:pt x="8441" y="15819"/>
                    </a:cubicBezTo>
                    <a:lnTo>
                      <a:pt x="4591" y="14949"/>
                    </a:lnTo>
                    <a:cubicBezTo>
                      <a:pt x="4581" y="14947"/>
                      <a:pt x="4570" y="14946"/>
                      <a:pt x="4560" y="14946"/>
                    </a:cubicBezTo>
                    <a:cubicBezTo>
                      <a:pt x="4497" y="14946"/>
                      <a:pt x="4447" y="14988"/>
                      <a:pt x="4433" y="15050"/>
                    </a:cubicBezTo>
                    <a:cubicBezTo>
                      <a:pt x="4416" y="15122"/>
                      <a:pt x="4462" y="15193"/>
                      <a:pt x="4534" y="15208"/>
                    </a:cubicBezTo>
                    <a:lnTo>
                      <a:pt x="8451" y="16094"/>
                    </a:lnTo>
                    <a:cubicBezTo>
                      <a:pt x="8470" y="16529"/>
                      <a:pt x="8530" y="16955"/>
                      <a:pt x="8628" y="17366"/>
                    </a:cubicBezTo>
                    <a:cubicBezTo>
                      <a:pt x="7480" y="17749"/>
                      <a:pt x="6295" y="18014"/>
                      <a:pt x="5090" y="18152"/>
                    </a:cubicBezTo>
                    <a:cubicBezTo>
                      <a:pt x="5016" y="18160"/>
                      <a:pt x="4963" y="18225"/>
                      <a:pt x="4973" y="18300"/>
                    </a:cubicBezTo>
                    <a:cubicBezTo>
                      <a:pt x="4980" y="18368"/>
                      <a:pt x="5038" y="18417"/>
                      <a:pt x="5104" y="18417"/>
                    </a:cubicBezTo>
                    <a:lnTo>
                      <a:pt x="5119" y="18417"/>
                    </a:lnTo>
                    <a:cubicBezTo>
                      <a:pt x="6335" y="18276"/>
                      <a:pt x="7534" y="18009"/>
                      <a:pt x="8696" y="17622"/>
                    </a:cubicBezTo>
                    <a:cubicBezTo>
                      <a:pt x="8769" y="17877"/>
                      <a:pt x="8857" y="18123"/>
                      <a:pt x="8962" y="18361"/>
                    </a:cubicBezTo>
                    <a:cubicBezTo>
                      <a:pt x="9159" y="18809"/>
                      <a:pt x="9411" y="19216"/>
                      <a:pt x="9704" y="19582"/>
                    </a:cubicBezTo>
                    <a:cubicBezTo>
                      <a:pt x="9639" y="19608"/>
                      <a:pt x="9574" y="19637"/>
                      <a:pt x="9509" y="19670"/>
                    </a:cubicBezTo>
                    <a:cubicBezTo>
                      <a:pt x="9404" y="19721"/>
                      <a:pt x="9298" y="19775"/>
                      <a:pt x="9195" y="19831"/>
                    </a:cubicBezTo>
                    <a:cubicBezTo>
                      <a:pt x="8699" y="20097"/>
                      <a:pt x="8209" y="20404"/>
                      <a:pt x="7738" y="20702"/>
                    </a:cubicBezTo>
                    <a:cubicBezTo>
                      <a:pt x="7464" y="20874"/>
                      <a:pt x="7192" y="21045"/>
                      <a:pt x="6920" y="21206"/>
                    </a:cubicBezTo>
                    <a:cubicBezTo>
                      <a:pt x="5895" y="21818"/>
                      <a:pt x="4733" y="22512"/>
                      <a:pt x="3471" y="22625"/>
                    </a:cubicBezTo>
                    <a:cubicBezTo>
                      <a:pt x="3378" y="22633"/>
                      <a:pt x="3284" y="22637"/>
                      <a:pt x="3188" y="22637"/>
                    </a:cubicBezTo>
                    <a:cubicBezTo>
                      <a:pt x="2102" y="22637"/>
                      <a:pt x="871" y="22096"/>
                      <a:pt x="513" y="21002"/>
                    </a:cubicBezTo>
                    <a:cubicBezTo>
                      <a:pt x="276" y="20273"/>
                      <a:pt x="510" y="19405"/>
                      <a:pt x="1082" y="18893"/>
                    </a:cubicBezTo>
                    <a:cubicBezTo>
                      <a:pt x="1253" y="18741"/>
                      <a:pt x="1446" y="18620"/>
                      <a:pt x="1649" y="18492"/>
                    </a:cubicBezTo>
                    <a:cubicBezTo>
                      <a:pt x="1814" y="18389"/>
                      <a:pt x="1982" y="18283"/>
                      <a:pt x="2139" y="18159"/>
                    </a:cubicBezTo>
                    <a:cubicBezTo>
                      <a:pt x="2352" y="17992"/>
                      <a:pt x="2837" y="17536"/>
                      <a:pt x="2757" y="16936"/>
                    </a:cubicBezTo>
                    <a:cubicBezTo>
                      <a:pt x="2709" y="16597"/>
                      <a:pt x="2489" y="16323"/>
                      <a:pt x="2290" y="16080"/>
                    </a:cubicBezTo>
                    <a:lnTo>
                      <a:pt x="2241" y="16019"/>
                    </a:lnTo>
                    <a:cubicBezTo>
                      <a:pt x="1687" y="15328"/>
                      <a:pt x="1333" y="14593"/>
                      <a:pt x="1215" y="13897"/>
                    </a:cubicBezTo>
                    <a:cubicBezTo>
                      <a:pt x="1176" y="13675"/>
                      <a:pt x="1161" y="13456"/>
                      <a:pt x="1171" y="13243"/>
                    </a:cubicBezTo>
                    <a:cubicBezTo>
                      <a:pt x="1215" y="12189"/>
                      <a:pt x="1922" y="11238"/>
                      <a:pt x="2816" y="11032"/>
                    </a:cubicBezTo>
                    <a:cubicBezTo>
                      <a:pt x="2966" y="10998"/>
                      <a:pt x="3117" y="10983"/>
                      <a:pt x="3270" y="10983"/>
                    </a:cubicBezTo>
                    <a:close/>
                    <a:moveTo>
                      <a:pt x="21370" y="18460"/>
                    </a:moveTo>
                    <a:cubicBezTo>
                      <a:pt x="21390" y="18474"/>
                      <a:pt x="21410" y="18489"/>
                      <a:pt x="21430" y="18503"/>
                    </a:cubicBezTo>
                    <a:cubicBezTo>
                      <a:pt x="21528" y="18568"/>
                      <a:pt x="21626" y="18633"/>
                      <a:pt x="21727" y="18693"/>
                    </a:cubicBezTo>
                    <a:cubicBezTo>
                      <a:pt x="22206" y="18990"/>
                      <a:pt x="22716" y="19261"/>
                      <a:pt x="23210" y="19521"/>
                    </a:cubicBezTo>
                    <a:cubicBezTo>
                      <a:pt x="23495" y="19673"/>
                      <a:pt x="23779" y="19822"/>
                      <a:pt x="24057" y="19978"/>
                    </a:cubicBezTo>
                    <a:cubicBezTo>
                      <a:pt x="25094" y="20562"/>
                      <a:pt x="26276" y="21221"/>
                      <a:pt x="27006" y="22257"/>
                    </a:cubicBezTo>
                    <a:cubicBezTo>
                      <a:pt x="27665" y="23198"/>
                      <a:pt x="27916" y="24697"/>
                      <a:pt x="27078" y="25631"/>
                    </a:cubicBezTo>
                    <a:cubicBezTo>
                      <a:pt x="26700" y="26051"/>
                      <a:pt x="26130" y="26287"/>
                      <a:pt x="25566" y="26287"/>
                    </a:cubicBezTo>
                    <a:cubicBezTo>
                      <a:pt x="25363" y="26287"/>
                      <a:pt x="25161" y="26256"/>
                      <a:pt x="24968" y="26193"/>
                    </a:cubicBezTo>
                    <a:cubicBezTo>
                      <a:pt x="24749" y="26121"/>
                      <a:pt x="24548" y="26015"/>
                      <a:pt x="24336" y="25901"/>
                    </a:cubicBezTo>
                    <a:cubicBezTo>
                      <a:pt x="24165" y="25811"/>
                      <a:pt x="23989" y="25718"/>
                      <a:pt x="23803" y="25644"/>
                    </a:cubicBezTo>
                    <a:cubicBezTo>
                      <a:pt x="23663" y="25587"/>
                      <a:pt x="23402" y="25503"/>
                      <a:pt x="23117" y="25503"/>
                    </a:cubicBezTo>
                    <a:cubicBezTo>
                      <a:pt x="22890" y="25503"/>
                      <a:pt x="22647" y="25556"/>
                      <a:pt x="22435" y="25719"/>
                    </a:cubicBezTo>
                    <a:cubicBezTo>
                      <a:pt x="22164" y="25928"/>
                      <a:pt x="22039" y="26259"/>
                      <a:pt x="21927" y="26549"/>
                    </a:cubicBezTo>
                    <a:lnTo>
                      <a:pt x="21898" y="26624"/>
                    </a:lnTo>
                    <a:cubicBezTo>
                      <a:pt x="21575" y="27447"/>
                      <a:pt x="21119" y="28123"/>
                      <a:pt x="20575" y="28575"/>
                    </a:cubicBezTo>
                    <a:cubicBezTo>
                      <a:pt x="20402" y="28719"/>
                      <a:pt x="20219" y="28841"/>
                      <a:pt x="20032" y="28938"/>
                    </a:cubicBezTo>
                    <a:cubicBezTo>
                      <a:pt x="19656" y="29135"/>
                      <a:pt x="19240" y="29230"/>
                      <a:pt x="18837" y="29230"/>
                    </a:cubicBezTo>
                    <a:cubicBezTo>
                      <a:pt x="18239" y="29230"/>
                      <a:pt x="17669" y="29020"/>
                      <a:pt x="17296" y="28618"/>
                    </a:cubicBezTo>
                    <a:cubicBezTo>
                      <a:pt x="16835" y="28120"/>
                      <a:pt x="16676" y="27398"/>
                      <a:pt x="16564" y="26760"/>
                    </a:cubicBezTo>
                    <a:cubicBezTo>
                      <a:pt x="16388" y="25742"/>
                      <a:pt x="16269" y="24710"/>
                      <a:pt x="16216" y="23686"/>
                    </a:cubicBezTo>
                    <a:cubicBezTo>
                      <a:pt x="16187" y="23162"/>
                      <a:pt x="16172" y="22594"/>
                      <a:pt x="16211" y="22013"/>
                    </a:cubicBezTo>
                    <a:cubicBezTo>
                      <a:pt x="16589" y="21974"/>
                      <a:pt x="16957" y="21907"/>
                      <a:pt x="17313" y="21815"/>
                    </a:cubicBezTo>
                    <a:cubicBezTo>
                      <a:pt x="17787" y="21693"/>
                      <a:pt x="18226" y="21535"/>
                      <a:pt x="18628" y="21343"/>
                    </a:cubicBezTo>
                    <a:lnTo>
                      <a:pt x="19803" y="25122"/>
                    </a:lnTo>
                    <a:cubicBezTo>
                      <a:pt x="19821" y="25179"/>
                      <a:pt x="19873" y="25215"/>
                      <a:pt x="19931" y="25215"/>
                    </a:cubicBezTo>
                    <a:cubicBezTo>
                      <a:pt x="19944" y="25215"/>
                      <a:pt x="19958" y="25214"/>
                      <a:pt x="19970" y="25210"/>
                    </a:cubicBezTo>
                    <a:cubicBezTo>
                      <a:pt x="20040" y="25188"/>
                      <a:pt x="20081" y="25114"/>
                      <a:pt x="20059" y="25044"/>
                    </a:cubicBezTo>
                    <a:lnTo>
                      <a:pt x="18871" y="21222"/>
                    </a:lnTo>
                    <a:cubicBezTo>
                      <a:pt x="19247" y="21025"/>
                      <a:pt x="19591" y="20794"/>
                      <a:pt x="19896" y="20534"/>
                    </a:cubicBezTo>
                    <a:cubicBezTo>
                      <a:pt x="19915" y="20518"/>
                      <a:pt x="19934" y="20501"/>
                      <a:pt x="19953" y="20485"/>
                    </a:cubicBezTo>
                    <a:cubicBezTo>
                      <a:pt x="20830" y="21270"/>
                      <a:pt x="21624" y="22142"/>
                      <a:pt x="22329" y="23088"/>
                    </a:cubicBezTo>
                    <a:cubicBezTo>
                      <a:pt x="22353" y="23124"/>
                      <a:pt x="22395" y="23142"/>
                      <a:pt x="22435" y="23142"/>
                    </a:cubicBezTo>
                    <a:cubicBezTo>
                      <a:pt x="22461" y="23142"/>
                      <a:pt x="22490" y="23133"/>
                      <a:pt x="22514" y="23114"/>
                    </a:cubicBezTo>
                    <a:cubicBezTo>
                      <a:pt x="22573" y="23071"/>
                      <a:pt x="22586" y="22986"/>
                      <a:pt x="22540" y="22930"/>
                    </a:cubicBezTo>
                    <a:cubicBezTo>
                      <a:pt x="21832" y="21975"/>
                      <a:pt x="21031" y="21095"/>
                      <a:pt x="20147" y="20303"/>
                    </a:cubicBezTo>
                    <a:cubicBezTo>
                      <a:pt x="20629" y="19830"/>
                      <a:pt x="21028" y="19246"/>
                      <a:pt x="21312" y="18597"/>
                    </a:cubicBezTo>
                    <a:cubicBezTo>
                      <a:pt x="21331" y="18552"/>
                      <a:pt x="21349" y="18506"/>
                      <a:pt x="21370" y="18460"/>
                    </a:cubicBezTo>
                    <a:close/>
                    <a:moveTo>
                      <a:pt x="9951" y="19870"/>
                    </a:moveTo>
                    <a:cubicBezTo>
                      <a:pt x="10546" y="20519"/>
                      <a:pt x="11276" y="21019"/>
                      <a:pt x="12080" y="21378"/>
                    </a:cubicBezTo>
                    <a:lnTo>
                      <a:pt x="9260" y="24429"/>
                    </a:lnTo>
                    <a:cubicBezTo>
                      <a:pt x="9210" y="24482"/>
                      <a:pt x="9214" y="24567"/>
                      <a:pt x="9267" y="24616"/>
                    </a:cubicBezTo>
                    <a:cubicBezTo>
                      <a:pt x="9293" y="24639"/>
                      <a:pt x="9325" y="24652"/>
                      <a:pt x="9358" y="24652"/>
                    </a:cubicBezTo>
                    <a:cubicBezTo>
                      <a:pt x="9394" y="24652"/>
                      <a:pt x="9430" y="24638"/>
                      <a:pt x="9455" y="24609"/>
                    </a:cubicBezTo>
                    <a:lnTo>
                      <a:pt x="12339" y="21487"/>
                    </a:lnTo>
                    <a:cubicBezTo>
                      <a:pt x="12692" y="21630"/>
                      <a:pt x="13056" y="21745"/>
                      <a:pt x="13429" y="21833"/>
                    </a:cubicBezTo>
                    <a:cubicBezTo>
                      <a:pt x="13190" y="23126"/>
                      <a:pt x="12807" y="24387"/>
                      <a:pt x="12283" y="25595"/>
                    </a:cubicBezTo>
                    <a:cubicBezTo>
                      <a:pt x="12254" y="25662"/>
                      <a:pt x="12284" y="25741"/>
                      <a:pt x="12350" y="25770"/>
                    </a:cubicBezTo>
                    <a:cubicBezTo>
                      <a:pt x="12369" y="25777"/>
                      <a:pt x="12386" y="25781"/>
                      <a:pt x="12402" y="25781"/>
                    </a:cubicBezTo>
                    <a:cubicBezTo>
                      <a:pt x="12453" y="25781"/>
                      <a:pt x="12503" y="25750"/>
                      <a:pt x="12525" y="25702"/>
                    </a:cubicBezTo>
                    <a:cubicBezTo>
                      <a:pt x="13055" y="24478"/>
                      <a:pt x="13443" y="23199"/>
                      <a:pt x="13688" y="21890"/>
                    </a:cubicBezTo>
                    <a:cubicBezTo>
                      <a:pt x="14238" y="22003"/>
                      <a:pt x="14799" y="22059"/>
                      <a:pt x="15354" y="22059"/>
                    </a:cubicBezTo>
                    <a:cubicBezTo>
                      <a:pt x="15527" y="22059"/>
                      <a:pt x="15699" y="22053"/>
                      <a:pt x="15869" y="22041"/>
                    </a:cubicBezTo>
                    <a:lnTo>
                      <a:pt x="15869" y="22041"/>
                    </a:lnTo>
                    <a:cubicBezTo>
                      <a:pt x="15841" y="22198"/>
                      <a:pt x="15814" y="22358"/>
                      <a:pt x="15804" y="22527"/>
                    </a:cubicBezTo>
                    <a:cubicBezTo>
                      <a:pt x="15797" y="22643"/>
                      <a:pt x="15791" y="22760"/>
                      <a:pt x="15786" y="22877"/>
                    </a:cubicBezTo>
                    <a:cubicBezTo>
                      <a:pt x="15769" y="23443"/>
                      <a:pt x="15791" y="24020"/>
                      <a:pt x="15812" y="24579"/>
                    </a:cubicBezTo>
                    <a:cubicBezTo>
                      <a:pt x="15825" y="24898"/>
                      <a:pt x="15837" y="25220"/>
                      <a:pt x="15841" y="25536"/>
                    </a:cubicBezTo>
                    <a:cubicBezTo>
                      <a:pt x="15857" y="26733"/>
                      <a:pt x="15877" y="28087"/>
                      <a:pt x="15344" y="29234"/>
                    </a:cubicBezTo>
                    <a:cubicBezTo>
                      <a:pt x="14916" y="30160"/>
                      <a:pt x="13943" y="31026"/>
                      <a:pt x="12869" y="31026"/>
                    </a:cubicBezTo>
                    <a:cubicBezTo>
                      <a:pt x="12734" y="31026"/>
                      <a:pt x="12596" y="31012"/>
                      <a:pt x="12458" y="30983"/>
                    </a:cubicBezTo>
                    <a:cubicBezTo>
                      <a:pt x="11708" y="30823"/>
                      <a:pt x="11075" y="30188"/>
                      <a:pt x="10918" y="29436"/>
                    </a:cubicBezTo>
                    <a:cubicBezTo>
                      <a:pt x="10872" y="29213"/>
                      <a:pt x="10863" y="28985"/>
                      <a:pt x="10853" y="28743"/>
                    </a:cubicBezTo>
                    <a:cubicBezTo>
                      <a:pt x="10846" y="28550"/>
                      <a:pt x="10838" y="28352"/>
                      <a:pt x="10810" y="28153"/>
                    </a:cubicBezTo>
                    <a:cubicBezTo>
                      <a:pt x="10771" y="27885"/>
                      <a:pt x="10620" y="27237"/>
                      <a:pt x="10061" y="27007"/>
                    </a:cubicBezTo>
                    <a:cubicBezTo>
                      <a:pt x="9915" y="26948"/>
                      <a:pt x="9764" y="26927"/>
                      <a:pt x="9612" y="26927"/>
                    </a:cubicBezTo>
                    <a:cubicBezTo>
                      <a:pt x="9433" y="26927"/>
                      <a:pt x="9253" y="26956"/>
                      <a:pt x="9087" y="26984"/>
                    </a:cubicBezTo>
                    <a:lnTo>
                      <a:pt x="9010" y="26995"/>
                    </a:lnTo>
                    <a:cubicBezTo>
                      <a:pt x="8703" y="27042"/>
                      <a:pt x="8404" y="27066"/>
                      <a:pt x="8117" y="27066"/>
                    </a:cubicBezTo>
                    <a:cubicBezTo>
                      <a:pt x="7584" y="27066"/>
                      <a:pt x="7090" y="26985"/>
                      <a:pt x="6659" y="26825"/>
                    </a:cubicBezTo>
                    <a:cubicBezTo>
                      <a:pt x="6449" y="26746"/>
                      <a:pt x="6250" y="26648"/>
                      <a:pt x="6072" y="26534"/>
                    </a:cubicBezTo>
                    <a:cubicBezTo>
                      <a:pt x="5179" y="25970"/>
                      <a:pt x="4711" y="24883"/>
                      <a:pt x="4982" y="24006"/>
                    </a:cubicBezTo>
                    <a:cubicBezTo>
                      <a:pt x="5182" y="23358"/>
                      <a:pt x="5729" y="22859"/>
                      <a:pt x="6226" y="22443"/>
                    </a:cubicBezTo>
                    <a:cubicBezTo>
                      <a:pt x="7015" y="21782"/>
                      <a:pt x="7853" y="21163"/>
                      <a:pt x="8713" y="20604"/>
                    </a:cubicBezTo>
                    <a:cubicBezTo>
                      <a:pt x="9093" y="20355"/>
                      <a:pt x="9509" y="20100"/>
                      <a:pt x="9951" y="19870"/>
                    </a:cubicBezTo>
                    <a:close/>
                    <a:moveTo>
                      <a:pt x="17402" y="1"/>
                    </a:moveTo>
                    <a:cubicBezTo>
                      <a:pt x="16214" y="1"/>
                      <a:pt x="15148" y="940"/>
                      <a:pt x="14683" y="1946"/>
                    </a:cubicBezTo>
                    <a:cubicBezTo>
                      <a:pt x="14126" y="3151"/>
                      <a:pt x="14146" y="4536"/>
                      <a:pt x="14162" y="5759"/>
                    </a:cubicBezTo>
                    <a:cubicBezTo>
                      <a:pt x="14162" y="5776"/>
                      <a:pt x="14162" y="5795"/>
                      <a:pt x="14164" y="5812"/>
                    </a:cubicBezTo>
                    <a:cubicBezTo>
                      <a:pt x="14110" y="5369"/>
                      <a:pt x="14045" y="4925"/>
                      <a:pt x="13968" y="4486"/>
                    </a:cubicBezTo>
                    <a:cubicBezTo>
                      <a:pt x="13848" y="3809"/>
                      <a:pt x="13680" y="3043"/>
                      <a:pt x="13170" y="2493"/>
                    </a:cubicBezTo>
                    <a:cubicBezTo>
                      <a:pt x="12748" y="2037"/>
                      <a:pt x="12103" y="1798"/>
                      <a:pt x="11430" y="1798"/>
                    </a:cubicBezTo>
                    <a:cubicBezTo>
                      <a:pt x="10985" y="1798"/>
                      <a:pt x="10529" y="1902"/>
                      <a:pt x="10116" y="2118"/>
                    </a:cubicBezTo>
                    <a:cubicBezTo>
                      <a:pt x="9912" y="2225"/>
                      <a:pt x="9712" y="2359"/>
                      <a:pt x="9525" y="2513"/>
                    </a:cubicBezTo>
                    <a:cubicBezTo>
                      <a:pt x="8945" y="2994"/>
                      <a:pt x="8461" y="3707"/>
                      <a:pt x="8122" y="4572"/>
                    </a:cubicBezTo>
                    <a:lnTo>
                      <a:pt x="8094" y="4649"/>
                    </a:lnTo>
                    <a:cubicBezTo>
                      <a:pt x="7990" y="4919"/>
                      <a:pt x="7883" y="5199"/>
                      <a:pt x="7670" y="5363"/>
                    </a:cubicBezTo>
                    <a:cubicBezTo>
                      <a:pt x="7533" y="5469"/>
                      <a:pt x="7350" y="5522"/>
                      <a:pt x="7143" y="5522"/>
                    </a:cubicBezTo>
                    <a:cubicBezTo>
                      <a:pt x="6964" y="5522"/>
                      <a:pt x="6766" y="5482"/>
                      <a:pt x="6564" y="5402"/>
                    </a:cubicBezTo>
                    <a:cubicBezTo>
                      <a:pt x="6392" y="5334"/>
                      <a:pt x="6222" y="5243"/>
                      <a:pt x="6056" y="5157"/>
                    </a:cubicBezTo>
                    <a:cubicBezTo>
                      <a:pt x="5841" y="5043"/>
                      <a:pt x="5623" y="4926"/>
                      <a:pt x="5384" y="4849"/>
                    </a:cubicBezTo>
                    <a:cubicBezTo>
                      <a:pt x="5165" y="4777"/>
                      <a:pt x="4936" y="4743"/>
                      <a:pt x="4706" y="4743"/>
                    </a:cubicBezTo>
                    <a:cubicBezTo>
                      <a:pt x="4066" y="4743"/>
                      <a:pt x="3420" y="5009"/>
                      <a:pt x="2993" y="5485"/>
                    </a:cubicBezTo>
                    <a:cubicBezTo>
                      <a:pt x="2061" y="6519"/>
                      <a:pt x="2325" y="8167"/>
                      <a:pt x="3045" y="9189"/>
                    </a:cubicBezTo>
                    <a:cubicBezTo>
                      <a:pt x="3808" y="10276"/>
                      <a:pt x="5018" y="10952"/>
                      <a:pt x="6085" y="11548"/>
                    </a:cubicBezTo>
                    <a:cubicBezTo>
                      <a:pt x="6100" y="11556"/>
                      <a:pt x="6114" y="11565"/>
                      <a:pt x="6131" y="11572"/>
                    </a:cubicBezTo>
                    <a:lnTo>
                      <a:pt x="6131" y="11572"/>
                    </a:lnTo>
                    <a:cubicBezTo>
                      <a:pt x="5718" y="11398"/>
                      <a:pt x="5304" y="11232"/>
                      <a:pt x="4887" y="11080"/>
                    </a:cubicBezTo>
                    <a:cubicBezTo>
                      <a:pt x="4392" y="10899"/>
                      <a:pt x="3837" y="10717"/>
                      <a:pt x="3276" y="10717"/>
                    </a:cubicBezTo>
                    <a:cubicBezTo>
                      <a:pt x="3105" y="10717"/>
                      <a:pt x="2933" y="10734"/>
                      <a:pt x="2763" y="10773"/>
                    </a:cubicBezTo>
                    <a:cubicBezTo>
                      <a:pt x="1755" y="11003"/>
                      <a:pt x="958" y="12060"/>
                      <a:pt x="912" y="13233"/>
                    </a:cubicBezTo>
                    <a:cubicBezTo>
                      <a:pt x="902" y="13463"/>
                      <a:pt x="919" y="13701"/>
                      <a:pt x="958" y="13941"/>
                    </a:cubicBezTo>
                    <a:cubicBezTo>
                      <a:pt x="1085" y="14683"/>
                      <a:pt x="1459" y="15459"/>
                      <a:pt x="2043" y="16186"/>
                    </a:cubicBezTo>
                    <a:lnTo>
                      <a:pt x="2093" y="16247"/>
                    </a:lnTo>
                    <a:cubicBezTo>
                      <a:pt x="2276" y="16473"/>
                      <a:pt x="2465" y="16706"/>
                      <a:pt x="2501" y="16972"/>
                    </a:cubicBezTo>
                    <a:cubicBezTo>
                      <a:pt x="2544" y="17294"/>
                      <a:pt x="2349" y="17661"/>
                      <a:pt x="1982" y="17950"/>
                    </a:cubicBezTo>
                    <a:cubicBezTo>
                      <a:pt x="1837" y="18065"/>
                      <a:pt x="1675" y="18168"/>
                      <a:pt x="1517" y="18266"/>
                    </a:cubicBezTo>
                    <a:cubicBezTo>
                      <a:pt x="1311" y="18394"/>
                      <a:pt x="1101" y="18526"/>
                      <a:pt x="914" y="18693"/>
                    </a:cubicBezTo>
                    <a:cubicBezTo>
                      <a:pt x="266" y="19274"/>
                      <a:pt x="1" y="20254"/>
                      <a:pt x="268" y="21082"/>
                    </a:cubicBezTo>
                    <a:cubicBezTo>
                      <a:pt x="667" y="22301"/>
                      <a:pt x="2017" y="22903"/>
                      <a:pt x="3202" y="22903"/>
                    </a:cubicBezTo>
                    <a:cubicBezTo>
                      <a:pt x="3304" y="22903"/>
                      <a:pt x="3403" y="22898"/>
                      <a:pt x="3501" y="22890"/>
                    </a:cubicBezTo>
                    <a:cubicBezTo>
                      <a:pt x="4825" y="22770"/>
                      <a:pt x="6014" y="22062"/>
                      <a:pt x="7064" y="21435"/>
                    </a:cubicBezTo>
                    <a:cubicBezTo>
                      <a:pt x="7078" y="21427"/>
                      <a:pt x="7094" y="21418"/>
                      <a:pt x="7109" y="21408"/>
                    </a:cubicBezTo>
                    <a:lnTo>
                      <a:pt x="7109" y="21408"/>
                    </a:lnTo>
                    <a:cubicBezTo>
                      <a:pt x="6753" y="21676"/>
                      <a:pt x="6402" y="21955"/>
                      <a:pt x="6060" y="22242"/>
                    </a:cubicBezTo>
                    <a:cubicBezTo>
                      <a:pt x="5532" y="22682"/>
                      <a:pt x="4953" y="23212"/>
                      <a:pt x="4733" y="23928"/>
                    </a:cubicBezTo>
                    <a:cubicBezTo>
                      <a:pt x="4429" y="24916"/>
                      <a:pt x="4947" y="26134"/>
                      <a:pt x="5935" y="26762"/>
                    </a:cubicBezTo>
                    <a:cubicBezTo>
                      <a:pt x="6129" y="26886"/>
                      <a:pt x="6344" y="26989"/>
                      <a:pt x="6573" y="27074"/>
                    </a:cubicBezTo>
                    <a:cubicBezTo>
                      <a:pt x="7035" y="27245"/>
                      <a:pt x="7562" y="27332"/>
                      <a:pt x="8129" y="27332"/>
                    </a:cubicBezTo>
                    <a:cubicBezTo>
                      <a:pt x="8428" y="27332"/>
                      <a:pt x="8739" y="27307"/>
                      <a:pt x="9057" y="27259"/>
                    </a:cubicBezTo>
                    <a:lnTo>
                      <a:pt x="9136" y="27246"/>
                    </a:lnTo>
                    <a:cubicBezTo>
                      <a:pt x="9299" y="27221"/>
                      <a:pt x="9464" y="27194"/>
                      <a:pt x="9621" y="27194"/>
                    </a:cubicBezTo>
                    <a:cubicBezTo>
                      <a:pt x="9743" y="27194"/>
                      <a:pt x="9860" y="27210"/>
                      <a:pt x="9967" y="27254"/>
                    </a:cubicBezTo>
                    <a:cubicBezTo>
                      <a:pt x="10268" y="27378"/>
                      <a:pt x="10489" y="27728"/>
                      <a:pt x="10555" y="28192"/>
                    </a:cubicBezTo>
                    <a:cubicBezTo>
                      <a:pt x="10582" y="28376"/>
                      <a:pt x="10589" y="28566"/>
                      <a:pt x="10594" y="28753"/>
                    </a:cubicBezTo>
                    <a:cubicBezTo>
                      <a:pt x="10604" y="28995"/>
                      <a:pt x="10612" y="29246"/>
                      <a:pt x="10663" y="29492"/>
                    </a:cubicBezTo>
                    <a:cubicBezTo>
                      <a:pt x="10841" y="30343"/>
                      <a:pt x="11557" y="31063"/>
                      <a:pt x="12408" y="31243"/>
                    </a:cubicBezTo>
                    <a:cubicBezTo>
                      <a:pt x="12564" y="31276"/>
                      <a:pt x="12718" y="31292"/>
                      <a:pt x="12869" y="31292"/>
                    </a:cubicBezTo>
                    <a:cubicBezTo>
                      <a:pt x="14056" y="31292"/>
                      <a:pt x="15123" y="30352"/>
                      <a:pt x="15589" y="29347"/>
                    </a:cubicBezTo>
                    <a:cubicBezTo>
                      <a:pt x="16148" y="28141"/>
                      <a:pt x="16128" y="26756"/>
                      <a:pt x="16112" y="25534"/>
                    </a:cubicBezTo>
                    <a:cubicBezTo>
                      <a:pt x="16112" y="25522"/>
                      <a:pt x="16112" y="25509"/>
                      <a:pt x="16111" y="25496"/>
                    </a:cubicBezTo>
                    <a:lnTo>
                      <a:pt x="16111" y="25496"/>
                    </a:lnTo>
                    <a:cubicBezTo>
                      <a:pt x="16165" y="25933"/>
                      <a:pt x="16229" y="26372"/>
                      <a:pt x="16306" y="26805"/>
                    </a:cubicBezTo>
                    <a:cubicBezTo>
                      <a:pt x="16424" y="27479"/>
                      <a:pt x="16594" y="28248"/>
                      <a:pt x="17103" y="28797"/>
                    </a:cubicBezTo>
                    <a:cubicBezTo>
                      <a:pt x="17526" y="29253"/>
                      <a:pt x="18171" y="29492"/>
                      <a:pt x="18844" y="29492"/>
                    </a:cubicBezTo>
                    <a:cubicBezTo>
                      <a:pt x="19289" y="29492"/>
                      <a:pt x="19745" y="29387"/>
                      <a:pt x="20158" y="29171"/>
                    </a:cubicBezTo>
                    <a:cubicBezTo>
                      <a:pt x="20362" y="29066"/>
                      <a:pt x="20562" y="28932"/>
                      <a:pt x="20749" y="28778"/>
                    </a:cubicBezTo>
                    <a:cubicBezTo>
                      <a:pt x="21328" y="28297"/>
                      <a:pt x="21812" y="27586"/>
                      <a:pt x="22150" y="26719"/>
                    </a:cubicBezTo>
                    <a:lnTo>
                      <a:pt x="22179" y="26642"/>
                    </a:lnTo>
                    <a:cubicBezTo>
                      <a:pt x="22284" y="26373"/>
                      <a:pt x="22391" y="26092"/>
                      <a:pt x="22602" y="25928"/>
                    </a:cubicBezTo>
                    <a:cubicBezTo>
                      <a:pt x="22740" y="25822"/>
                      <a:pt x="22923" y="25769"/>
                      <a:pt x="23130" y="25769"/>
                    </a:cubicBezTo>
                    <a:cubicBezTo>
                      <a:pt x="23309" y="25769"/>
                      <a:pt x="23507" y="25809"/>
                      <a:pt x="23710" y="25889"/>
                    </a:cubicBezTo>
                    <a:cubicBezTo>
                      <a:pt x="23882" y="25957"/>
                      <a:pt x="24051" y="26048"/>
                      <a:pt x="24215" y="26134"/>
                    </a:cubicBezTo>
                    <a:cubicBezTo>
                      <a:pt x="24430" y="26246"/>
                      <a:pt x="24649" y="26364"/>
                      <a:pt x="24889" y="26441"/>
                    </a:cubicBezTo>
                    <a:cubicBezTo>
                      <a:pt x="25109" y="26513"/>
                      <a:pt x="25339" y="26548"/>
                      <a:pt x="25569" y="26548"/>
                    </a:cubicBezTo>
                    <a:cubicBezTo>
                      <a:pt x="26209" y="26548"/>
                      <a:pt x="26852" y="26281"/>
                      <a:pt x="27280" y="25806"/>
                    </a:cubicBezTo>
                    <a:cubicBezTo>
                      <a:pt x="28210" y="24770"/>
                      <a:pt x="27946" y="23126"/>
                      <a:pt x="27226" y="22103"/>
                    </a:cubicBezTo>
                    <a:cubicBezTo>
                      <a:pt x="26462" y="21016"/>
                      <a:pt x="25253" y="20341"/>
                      <a:pt x="24186" y="19745"/>
                    </a:cubicBezTo>
                    <a:cubicBezTo>
                      <a:pt x="24170" y="19736"/>
                      <a:pt x="24155" y="19727"/>
                      <a:pt x="24140" y="19719"/>
                    </a:cubicBezTo>
                    <a:lnTo>
                      <a:pt x="24140" y="19719"/>
                    </a:lnTo>
                    <a:cubicBezTo>
                      <a:pt x="24552" y="19893"/>
                      <a:pt x="24968" y="20058"/>
                      <a:pt x="25387" y="20211"/>
                    </a:cubicBezTo>
                    <a:cubicBezTo>
                      <a:pt x="25880" y="20391"/>
                      <a:pt x="26434" y="20573"/>
                      <a:pt x="26996" y="20573"/>
                    </a:cubicBezTo>
                    <a:cubicBezTo>
                      <a:pt x="27169" y="20573"/>
                      <a:pt x="27340" y="20557"/>
                      <a:pt x="27513" y="20518"/>
                    </a:cubicBezTo>
                    <a:cubicBezTo>
                      <a:pt x="28521" y="20287"/>
                      <a:pt x="29317" y="19230"/>
                      <a:pt x="29363" y="18058"/>
                    </a:cubicBezTo>
                    <a:cubicBezTo>
                      <a:pt x="29372" y="17828"/>
                      <a:pt x="29358" y="17590"/>
                      <a:pt x="29317" y="17350"/>
                    </a:cubicBezTo>
                    <a:cubicBezTo>
                      <a:pt x="29190" y="16608"/>
                      <a:pt x="28816" y="15832"/>
                      <a:pt x="28233" y="15105"/>
                    </a:cubicBezTo>
                    <a:lnTo>
                      <a:pt x="28182" y="15041"/>
                    </a:lnTo>
                    <a:cubicBezTo>
                      <a:pt x="28001" y="14817"/>
                      <a:pt x="27812" y="14585"/>
                      <a:pt x="27776" y="14318"/>
                    </a:cubicBezTo>
                    <a:cubicBezTo>
                      <a:pt x="27726" y="14002"/>
                      <a:pt x="27920" y="13636"/>
                      <a:pt x="28288" y="13344"/>
                    </a:cubicBezTo>
                    <a:cubicBezTo>
                      <a:pt x="28433" y="13228"/>
                      <a:pt x="28594" y="13126"/>
                      <a:pt x="28753" y="13027"/>
                    </a:cubicBezTo>
                    <a:cubicBezTo>
                      <a:pt x="28959" y="12900"/>
                      <a:pt x="29169" y="12766"/>
                      <a:pt x="29356" y="12599"/>
                    </a:cubicBezTo>
                    <a:cubicBezTo>
                      <a:pt x="30004" y="12019"/>
                      <a:pt x="30269" y="11038"/>
                      <a:pt x="30000" y="10210"/>
                    </a:cubicBezTo>
                    <a:cubicBezTo>
                      <a:pt x="29604" y="8989"/>
                      <a:pt x="28252" y="8390"/>
                      <a:pt x="27066" y="8390"/>
                    </a:cubicBezTo>
                    <a:cubicBezTo>
                      <a:pt x="26965" y="8390"/>
                      <a:pt x="26865" y="8394"/>
                      <a:pt x="26767" y="8403"/>
                    </a:cubicBezTo>
                    <a:cubicBezTo>
                      <a:pt x="25445" y="8522"/>
                      <a:pt x="24254" y="9231"/>
                      <a:pt x="23206" y="9857"/>
                    </a:cubicBezTo>
                    <a:cubicBezTo>
                      <a:pt x="23191" y="9866"/>
                      <a:pt x="23174" y="9876"/>
                      <a:pt x="23160" y="9885"/>
                    </a:cubicBezTo>
                    <a:cubicBezTo>
                      <a:pt x="23517" y="9617"/>
                      <a:pt x="23868" y="9337"/>
                      <a:pt x="24211" y="9051"/>
                    </a:cubicBezTo>
                    <a:cubicBezTo>
                      <a:pt x="24738" y="8610"/>
                      <a:pt x="25317" y="8080"/>
                      <a:pt x="25539" y="7364"/>
                    </a:cubicBezTo>
                    <a:cubicBezTo>
                      <a:pt x="25842" y="6377"/>
                      <a:pt x="25324" y="5160"/>
                      <a:pt x="24336" y="4533"/>
                    </a:cubicBezTo>
                    <a:cubicBezTo>
                      <a:pt x="24142" y="4411"/>
                      <a:pt x="23927" y="4304"/>
                      <a:pt x="23698" y="4218"/>
                    </a:cubicBezTo>
                    <a:cubicBezTo>
                      <a:pt x="23236" y="4047"/>
                      <a:pt x="22709" y="3961"/>
                      <a:pt x="22142" y="3961"/>
                    </a:cubicBezTo>
                    <a:cubicBezTo>
                      <a:pt x="21843" y="3961"/>
                      <a:pt x="21532" y="3985"/>
                      <a:pt x="21214" y="4034"/>
                    </a:cubicBezTo>
                    <a:lnTo>
                      <a:pt x="21135" y="4047"/>
                    </a:lnTo>
                    <a:cubicBezTo>
                      <a:pt x="20974" y="4072"/>
                      <a:pt x="20810" y="4098"/>
                      <a:pt x="20653" y="4098"/>
                    </a:cubicBezTo>
                    <a:cubicBezTo>
                      <a:pt x="20531" y="4098"/>
                      <a:pt x="20413" y="4082"/>
                      <a:pt x="20305" y="4038"/>
                    </a:cubicBezTo>
                    <a:cubicBezTo>
                      <a:pt x="20004" y="3916"/>
                      <a:pt x="19785" y="3564"/>
                      <a:pt x="19719" y="3100"/>
                    </a:cubicBezTo>
                    <a:cubicBezTo>
                      <a:pt x="19692" y="2916"/>
                      <a:pt x="19685" y="2723"/>
                      <a:pt x="19679" y="2539"/>
                    </a:cubicBezTo>
                    <a:cubicBezTo>
                      <a:pt x="19670" y="2297"/>
                      <a:pt x="19662" y="2046"/>
                      <a:pt x="19611" y="1802"/>
                    </a:cubicBezTo>
                    <a:cubicBezTo>
                      <a:pt x="19433" y="950"/>
                      <a:pt x="18716" y="230"/>
                      <a:pt x="17864" y="49"/>
                    </a:cubicBezTo>
                    <a:cubicBezTo>
                      <a:pt x="17709" y="16"/>
                      <a:pt x="17555" y="1"/>
                      <a:pt x="17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9" name="Google Shape;2229;p54"/>
              <p:cNvSpPr/>
              <p:nvPr/>
            </p:nvSpPr>
            <p:spPr>
              <a:xfrm>
                <a:off x="4434636" y="3123595"/>
                <a:ext cx="295915" cy="25453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4017" extrusionOk="0">
                    <a:moveTo>
                      <a:pt x="2005" y="270"/>
                    </a:moveTo>
                    <a:cubicBezTo>
                      <a:pt x="2498" y="270"/>
                      <a:pt x="3013" y="427"/>
                      <a:pt x="3406" y="736"/>
                    </a:cubicBezTo>
                    <a:cubicBezTo>
                      <a:pt x="4136" y="1304"/>
                      <a:pt x="4371" y="2268"/>
                      <a:pt x="3939" y="2926"/>
                    </a:cubicBezTo>
                    <a:cubicBezTo>
                      <a:pt x="3823" y="3106"/>
                      <a:pt x="3666" y="3261"/>
                      <a:pt x="3484" y="3371"/>
                    </a:cubicBezTo>
                    <a:cubicBezTo>
                      <a:pt x="3058" y="3630"/>
                      <a:pt x="2624" y="3756"/>
                      <a:pt x="2212" y="3756"/>
                    </a:cubicBezTo>
                    <a:cubicBezTo>
                      <a:pt x="1880" y="3756"/>
                      <a:pt x="1563" y="3674"/>
                      <a:pt x="1278" y="3512"/>
                    </a:cubicBezTo>
                    <a:cubicBezTo>
                      <a:pt x="1611" y="3404"/>
                      <a:pt x="1887" y="3067"/>
                      <a:pt x="2028" y="2628"/>
                    </a:cubicBezTo>
                    <a:cubicBezTo>
                      <a:pt x="1710" y="2422"/>
                      <a:pt x="1389" y="2216"/>
                      <a:pt x="1065" y="2010"/>
                    </a:cubicBezTo>
                    <a:cubicBezTo>
                      <a:pt x="1333" y="1679"/>
                      <a:pt x="1605" y="1353"/>
                      <a:pt x="1883" y="1037"/>
                    </a:cubicBezTo>
                    <a:cubicBezTo>
                      <a:pt x="1697" y="717"/>
                      <a:pt x="1418" y="501"/>
                      <a:pt x="1105" y="475"/>
                    </a:cubicBezTo>
                    <a:cubicBezTo>
                      <a:pt x="1367" y="338"/>
                      <a:pt x="1681" y="270"/>
                      <a:pt x="2005" y="270"/>
                    </a:cubicBezTo>
                    <a:close/>
                    <a:moveTo>
                      <a:pt x="2006" y="0"/>
                    </a:moveTo>
                    <a:cubicBezTo>
                      <a:pt x="1515" y="0"/>
                      <a:pt x="1040" y="142"/>
                      <a:pt x="689" y="430"/>
                    </a:cubicBezTo>
                    <a:cubicBezTo>
                      <a:pt x="346" y="707"/>
                      <a:pt x="130" y="1100"/>
                      <a:pt x="51" y="1520"/>
                    </a:cubicBezTo>
                    <a:cubicBezTo>
                      <a:pt x="18" y="1683"/>
                      <a:pt x="1" y="1856"/>
                      <a:pt x="6" y="2036"/>
                    </a:cubicBezTo>
                    <a:cubicBezTo>
                      <a:pt x="28" y="2763"/>
                      <a:pt x="368" y="3349"/>
                      <a:pt x="813" y="3506"/>
                    </a:cubicBezTo>
                    <a:cubicBezTo>
                      <a:pt x="1216" y="3843"/>
                      <a:pt x="1704" y="4016"/>
                      <a:pt x="2218" y="4016"/>
                    </a:cubicBezTo>
                    <a:cubicBezTo>
                      <a:pt x="2678" y="4016"/>
                      <a:pt x="3159" y="3879"/>
                      <a:pt x="3622" y="3596"/>
                    </a:cubicBezTo>
                    <a:cubicBezTo>
                      <a:pt x="3838" y="3465"/>
                      <a:pt x="4024" y="3282"/>
                      <a:pt x="4162" y="3068"/>
                    </a:cubicBezTo>
                    <a:cubicBezTo>
                      <a:pt x="4669" y="2298"/>
                      <a:pt x="4407" y="1179"/>
                      <a:pt x="3571" y="525"/>
                    </a:cubicBezTo>
                    <a:cubicBezTo>
                      <a:pt x="3125" y="177"/>
                      <a:pt x="2555" y="0"/>
                      <a:pt x="2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0" name="Google Shape;2230;p54"/>
              <p:cNvSpPr/>
              <p:nvPr/>
            </p:nvSpPr>
            <p:spPr>
              <a:xfrm>
                <a:off x="4518401" y="3467150"/>
                <a:ext cx="123435" cy="6621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045" extrusionOk="0">
                    <a:moveTo>
                      <a:pt x="11" y="1"/>
                    </a:moveTo>
                    <a:cubicBezTo>
                      <a:pt x="1" y="462"/>
                      <a:pt x="342" y="908"/>
                      <a:pt x="791" y="1018"/>
                    </a:cubicBezTo>
                    <a:cubicBezTo>
                      <a:pt x="863" y="1036"/>
                      <a:pt x="938" y="1045"/>
                      <a:pt x="1012" y="1045"/>
                    </a:cubicBezTo>
                    <a:cubicBezTo>
                      <a:pt x="1395" y="1045"/>
                      <a:pt x="1781" y="820"/>
                      <a:pt x="1948" y="473"/>
                    </a:cubicBezTo>
                    <a:lnTo>
                      <a:pt x="1709" y="358"/>
                    </a:lnTo>
                    <a:cubicBezTo>
                      <a:pt x="1585" y="614"/>
                      <a:pt x="1301" y="781"/>
                      <a:pt x="1017" y="781"/>
                    </a:cubicBezTo>
                    <a:cubicBezTo>
                      <a:pt x="962" y="781"/>
                      <a:pt x="907" y="774"/>
                      <a:pt x="853" y="761"/>
                    </a:cubicBezTo>
                    <a:cubicBezTo>
                      <a:pt x="522" y="679"/>
                      <a:pt x="268" y="351"/>
                      <a:pt x="277" y="8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31" name="Google Shape;2231;p54"/>
          <p:cNvGrpSpPr/>
          <p:nvPr/>
        </p:nvGrpSpPr>
        <p:grpSpPr>
          <a:xfrm>
            <a:off x="441290" y="314586"/>
            <a:ext cx="2233374" cy="2240087"/>
            <a:chOff x="441290" y="314586"/>
            <a:chExt cx="2233374" cy="2240087"/>
          </a:xfrm>
        </p:grpSpPr>
        <p:grpSp>
          <p:nvGrpSpPr>
            <p:cNvPr id="2232" name="Google Shape;2232;p54"/>
            <p:cNvGrpSpPr/>
            <p:nvPr/>
          </p:nvGrpSpPr>
          <p:grpSpPr>
            <a:xfrm rot="-1589187">
              <a:off x="1810571" y="1430064"/>
              <a:ext cx="720649" cy="812930"/>
              <a:chOff x="7245181" y="1832580"/>
              <a:chExt cx="581718" cy="656162"/>
            </a:xfrm>
          </p:grpSpPr>
          <p:sp>
            <p:nvSpPr>
              <p:cNvPr id="2233" name="Google Shape;2233;p5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4" name="Google Shape;2234;p5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5" name="Google Shape;2235;p5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6" name="Google Shape;2236;p5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37" name="Google Shape;2237;p54"/>
            <p:cNvGrpSpPr/>
            <p:nvPr/>
          </p:nvGrpSpPr>
          <p:grpSpPr>
            <a:xfrm rot="727197">
              <a:off x="1650640" y="1675081"/>
              <a:ext cx="720640" cy="813004"/>
              <a:chOff x="7245181" y="1832580"/>
              <a:chExt cx="581718" cy="656162"/>
            </a:xfrm>
          </p:grpSpPr>
          <p:sp>
            <p:nvSpPr>
              <p:cNvPr id="2238" name="Google Shape;2238;p54"/>
              <p:cNvSpPr/>
              <p:nvPr/>
            </p:nvSpPr>
            <p:spPr>
              <a:xfrm>
                <a:off x="7245181" y="1836103"/>
                <a:ext cx="577626" cy="648599"/>
              </a:xfrm>
              <a:custGeom>
                <a:avLst/>
                <a:gdLst/>
                <a:ahLst/>
                <a:cxnLst/>
                <a:rect l="l" t="t" r="r" b="b"/>
                <a:pathLst>
                  <a:path w="11150" h="12520" extrusionOk="0">
                    <a:moveTo>
                      <a:pt x="3702" y="0"/>
                    </a:moveTo>
                    <a:cubicBezTo>
                      <a:pt x="3199" y="0"/>
                      <a:pt x="2700" y="84"/>
                      <a:pt x="2227" y="267"/>
                    </a:cubicBezTo>
                    <a:lnTo>
                      <a:pt x="2162" y="295"/>
                    </a:lnTo>
                    <a:cubicBezTo>
                      <a:pt x="2159" y="299"/>
                      <a:pt x="2153" y="300"/>
                      <a:pt x="2148" y="302"/>
                    </a:cubicBezTo>
                    <a:cubicBezTo>
                      <a:pt x="2110" y="318"/>
                      <a:pt x="2073" y="335"/>
                      <a:pt x="2037" y="352"/>
                    </a:cubicBezTo>
                    <a:cubicBezTo>
                      <a:pt x="1900" y="416"/>
                      <a:pt x="1770" y="488"/>
                      <a:pt x="1644" y="568"/>
                    </a:cubicBezTo>
                    <a:cubicBezTo>
                      <a:pt x="1635" y="574"/>
                      <a:pt x="1624" y="581"/>
                      <a:pt x="1615" y="587"/>
                    </a:cubicBezTo>
                    <a:cubicBezTo>
                      <a:pt x="1534" y="640"/>
                      <a:pt x="1455" y="697"/>
                      <a:pt x="1377" y="757"/>
                    </a:cubicBezTo>
                    <a:cubicBezTo>
                      <a:pt x="1312" y="807"/>
                      <a:pt x="1249" y="861"/>
                      <a:pt x="1189" y="915"/>
                    </a:cubicBezTo>
                    <a:cubicBezTo>
                      <a:pt x="1132" y="966"/>
                      <a:pt x="1079" y="1019"/>
                      <a:pt x="1026" y="1072"/>
                    </a:cubicBezTo>
                    <a:cubicBezTo>
                      <a:pt x="1022" y="1077"/>
                      <a:pt x="1017" y="1081"/>
                      <a:pt x="1012" y="1087"/>
                    </a:cubicBezTo>
                    <a:cubicBezTo>
                      <a:pt x="378" y="1742"/>
                      <a:pt x="1" y="2632"/>
                      <a:pt x="103" y="3520"/>
                    </a:cubicBezTo>
                    <a:lnTo>
                      <a:pt x="103" y="3525"/>
                    </a:lnTo>
                    <a:cubicBezTo>
                      <a:pt x="104" y="3549"/>
                      <a:pt x="109" y="3575"/>
                      <a:pt x="111" y="3600"/>
                    </a:cubicBezTo>
                    <a:cubicBezTo>
                      <a:pt x="116" y="3633"/>
                      <a:pt x="123" y="3664"/>
                      <a:pt x="129" y="3698"/>
                    </a:cubicBezTo>
                    <a:cubicBezTo>
                      <a:pt x="263" y="4412"/>
                      <a:pt x="685" y="5045"/>
                      <a:pt x="1181" y="5577"/>
                    </a:cubicBezTo>
                    <a:cubicBezTo>
                      <a:pt x="2519" y="7011"/>
                      <a:pt x="4377" y="7813"/>
                      <a:pt x="6116" y="8716"/>
                    </a:cubicBezTo>
                    <a:cubicBezTo>
                      <a:pt x="7816" y="9596"/>
                      <a:pt x="9535" y="10696"/>
                      <a:pt x="10401" y="12393"/>
                    </a:cubicBezTo>
                    <a:cubicBezTo>
                      <a:pt x="10422" y="12434"/>
                      <a:pt x="10442" y="12478"/>
                      <a:pt x="10463" y="12519"/>
                    </a:cubicBezTo>
                    <a:cubicBezTo>
                      <a:pt x="10455" y="12501"/>
                      <a:pt x="10455" y="12469"/>
                      <a:pt x="10460" y="12420"/>
                    </a:cubicBezTo>
                    <a:cubicBezTo>
                      <a:pt x="10463" y="12418"/>
                      <a:pt x="10463" y="12417"/>
                      <a:pt x="10463" y="12414"/>
                    </a:cubicBezTo>
                    <a:cubicBezTo>
                      <a:pt x="10473" y="12352"/>
                      <a:pt x="10494" y="12266"/>
                      <a:pt x="10527" y="12165"/>
                    </a:cubicBezTo>
                    <a:cubicBezTo>
                      <a:pt x="10681" y="11662"/>
                      <a:pt x="11041" y="10794"/>
                      <a:pt x="11070" y="10562"/>
                    </a:cubicBezTo>
                    <a:cubicBezTo>
                      <a:pt x="11147" y="9959"/>
                      <a:pt x="11149" y="9275"/>
                      <a:pt x="11112" y="8670"/>
                    </a:cubicBezTo>
                    <a:cubicBezTo>
                      <a:pt x="11017" y="7175"/>
                      <a:pt x="10321" y="5537"/>
                      <a:pt x="9616" y="4225"/>
                    </a:cubicBezTo>
                    <a:cubicBezTo>
                      <a:pt x="9398" y="3820"/>
                      <a:pt x="9154" y="3424"/>
                      <a:pt x="8881" y="3050"/>
                    </a:cubicBezTo>
                    <a:cubicBezTo>
                      <a:pt x="8288" y="2224"/>
                      <a:pt x="7567" y="1494"/>
                      <a:pt x="6717" y="947"/>
                    </a:cubicBezTo>
                    <a:cubicBezTo>
                      <a:pt x="6628" y="889"/>
                      <a:pt x="6538" y="833"/>
                      <a:pt x="6446" y="781"/>
                    </a:cubicBezTo>
                    <a:cubicBezTo>
                      <a:pt x="6436" y="774"/>
                      <a:pt x="6425" y="769"/>
                      <a:pt x="6412" y="761"/>
                    </a:cubicBezTo>
                    <a:cubicBezTo>
                      <a:pt x="6273" y="681"/>
                      <a:pt x="6129" y="604"/>
                      <a:pt x="5983" y="537"/>
                    </a:cubicBezTo>
                    <a:cubicBezTo>
                      <a:pt x="5268" y="200"/>
                      <a:pt x="4480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9" name="Google Shape;2239;p54"/>
              <p:cNvSpPr/>
              <p:nvPr/>
            </p:nvSpPr>
            <p:spPr>
              <a:xfrm>
                <a:off x="7307190" y="1876407"/>
                <a:ext cx="485672" cy="612180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11817" extrusionOk="0">
                    <a:moveTo>
                      <a:pt x="87" y="1"/>
                    </a:moveTo>
                    <a:cubicBezTo>
                      <a:pt x="59" y="1"/>
                      <a:pt x="32" y="17"/>
                      <a:pt x="19" y="45"/>
                    </a:cubicBezTo>
                    <a:cubicBezTo>
                      <a:pt x="0" y="84"/>
                      <a:pt x="16" y="129"/>
                      <a:pt x="56" y="146"/>
                    </a:cubicBezTo>
                    <a:cubicBezTo>
                      <a:pt x="78" y="158"/>
                      <a:pt x="2384" y="1203"/>
                      <a:pt x="4652" y="3149"/>
                    </a:cubicBezTo>
                    <a:cubicBezTo>
                      <a:pt x="8433" y="6394"/>
                      <a:pt x="9207" y="9611"/>
                      <a:pt x="9189" y="11740"/>
                    </a:cubicBezTo>
                    <a:cubicBezTo>
                      <a:pt x="9189" y="11782"/>
                      <a:pt x="9224" y="11816"/>
                      <a:pt x="9267" y="11816"/>
                    </a:cubicBezTo>
                    <a:cubicBezTo>
                      <a:pt x="9309" y="11816"/>
                      <a:pt x="9343" y="11783"/>
                      <a:pt x="9345" y="11741"/>
                    </a:cubicBezTo>
                    <a:cubicBezTo>
                      <a:pt x="9375" y="7826"/>
                      <a:pt x="6864" y="4843"/>
                      <a:pt x="4751" y="3030"/>
                    </a:cubicBezTo>
                    <a:cubicBezTo>
                      <a:pt x="2464" y="1071"/>
                      <a:pt x="143" y="19"/>
                      <a:pt x="120" y="8"/>
                    </a:cubicBezTo>
                    <a:cubicBezTo>
                      <a:pt x="109" y="3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0" name="Google Shape;2240;p54"/>
              <p:cNvSpPr/>
              <p:nvPr/>
            </p:nvSpPr>
            <p:spPr>
              <a:xfrm>
                <a:off x="7247512" y="1832580"/>
                <a:ext cx="579387" cy="656162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12666" extrusionOk="0">
                    <a:moveTo>
                      <a:pt x="3657" y="0"/>
                    </a:moveTo>
                    <a:cubicBezTo>
                      <a:pt x="3128" y="0"/>
                      <a:pt x="2617" y="90"/>
                      <a:pt x="2152" y="271"/>
                    </a:cubicBezTo>
                    <a:lnTo>
                      <a:pt x="2081" y="299"/>
                    </a:lnTo>
                    <a:lnTo>
                      <a:pt x="2113" y="370"/>
                    </a:lnTo>
                    <a:lnTo>
                      <a:pt x="2072" y="305"/>
                    </a:lnTo>
                    <a:cubicBezTo>
                      <a:pt x="2032" y="321"/>
                      <a:pt x="1995" y="338"/>
                      <a:pt x="1957" y="356"/>
                    </a:cubicBezTo>
                    <a:cubicBezTo>
                      <a:pt x="1823" y="417"/>
                      <a:pt x="1688" y="491"/>
                      <a:pt x="1557" y="576"/>
                    </a:cubicBezTo>
                    <a:lnTo>
                      <a:pt x="1528" y="593"/>
                    </a:lnTo>
                    <a:cubicBezTo>
                      <a:pt x="1492" y="616"/>
                      <a:pt x="1482" y="664"/>
                      <a:pt x="1504" y="700"/>
                    </a:cubicBezTo>
                    <a:cubicBezTo>
                      <a:pt x="1519" y="723"/>
                      <a:pt x="1543" y="735"/>
                      <a:pt x="1568" y="735"/>
                    </a:cubicBezTo>
                    <a:cubicBezTo>
                      <a:pt x="1582" y="735"/>
                      <a:pt x="1596" y="732"/>
                      <a:pt x="1609" y="724"/>
                    </a:cubicBezTo>
                    <a:lnTo>
                      <a:pt x="1640" y="705"/>
                    </a:lnTo>
                    <a:cubicBezTo>
                      <a:pt x="1766" y="623"/>
                      <a:pt x="1895" y="554"/>
                      <a:pt x="2024" y="494"/>
                    </a:cubicBezTo>
                    <a:cubicBezTo>
                      <a:pt x="2060" y="478"/>
                      <a:pt x="2096" y="462"/>
                      <a:pt x="2137" y="443"/>
                    </a:cubicBezTo>
                    <a:lnTo>
                      <a:pt x="2104" y="374"/>
                    </a:lnTo>
                    <a:lnTo>
                      <a:pt x="2146" y="439"/>
                    </a:lnTo>
                    <a:lnTo>
                      <a:pt x="2211" y="412"/>
                    </a:lnTo>
                    <a:cubicBezTo>
                      <a:pt x="2658" y="238"/>
                      <a:pt x="3149" y="152"/>
                      <a:pt x="3659" y="152"/>
                    </a:cubicBezTo>
                    <a:cubicBezTo>
                      <a:pt x="4391" y="152"/>
                      <a:pt x="5164" y="329"/>
                      <a:pt x="5906" y="678"/>
                    </a:cubicBezTo>
                    <a:cubicBezTo>
                      <a:pt x="6047" y="744"/>
                      <a:pt x="6188" y="818"/>
                      <a:pt x="6332" y="901"/>
                    </a:cubicBezTo>
                    <a:cubicBezTo>
                      <a:pt x="6344" y="907"/>
                      <a:pt x="6352" y="911"/>
                      <a:pt x="6365" y="919"/>
                    </a:cubicBezTo>
                    <a:cubicBezTo>
                      <a:pt x="6455" y="972"/>
                      <a:pt x="6541" y="1025"/>
                      <a:pt x="6632" y="1083"/>
                    </a:cubicBezTo>
                    <a:cubicBezTo>
                      <a:pt x="7431" y="1598"/>
                      <a:pt x="8152" y="2298"/>
                      <a:pt x="8777" y="3165"/>
                    </a:cubicBezTo>
                    <a:cubicBezTo>
                      <a:pt x="9038" y="3525"/>
                      <a:pt x="9284" y="3918"/>
                      <a:pt x="9506" y="4332"/>
                    </a:cubicBezTo>
                    <a:cubicBezTo>
                      <a:pt x="10413" y="6021"/>
                      <a:pt x="10914" y="7505"/>
                      <a:pt x="10994" y="8745"/>
                    </a:cubicBezTo>
                    <a:cubicBezTo>
                      <a:pt x="11034" y="9408"/>
                      <a:pt x="11020" y="10076"/>
                      <a:pt x="10952" y="10623"/>
                    </a:cubicBezTo>
                    <a:cubicBezTo>
                      <a:pt x="10936" y="10751"/>
                      <a:pt x="10802" y="11111"/>
                      <a:pt x="10674" y="11460"/>
                    </a:cubicBezTo>
                    <a:cubicBezTo>
                      <a:pt x="10577" y="11726"/>
                      <a:pt x="10475" y="12000"/>
                      <a:pt x="10410" y="12213"/>
                    </a:cubicBezTo>
                    <a:cubicBezTo>
                      <a:pt x="10396" y="12256"/>
                      <a:pt x="10383" y="12295"/>
                      <a:pt x="10374" y="12331"/>
                    </a:cubicBezTo>
                    <a:cubicBezTo>
                      <a:pt x="9460" y="10622"/>
                      <a:pt x="7706" y="9544"/>
                      <a:pt x="6106" y="8715"/>
                    </a:cubicBezTo>
                    <a:cubicBezTo>
                      <a:pt x="5845" y="8580"/>
                      <a:pt x="5582" y="8447"/>
                      <a:pt x="5317" y="8313"/>
                    </a:cubicBezTo>
                    <a:cubicBezTo>
                      <a:pt x="3844" y="7570"/>
                      <a:pt x="2320" y="6801"/>
                      <a:pt x="1191" y="5592"/>
                    </a:cubicBezTo>
                    <a:cubicBezTo>
                      <a:pt x="621" y="4980"/>
                      <a:pt x="274" y="4360"/>
                      <a:pt x="159" y="3751"/>
                    </a:cubicBezTo>
                    <a:cubicBezTo>
                      <a:pt x="151" y="3714"/>
                      <a:pt x="118" y="3688"/>
                      <a:pt x="81" y="3688"/>
                    </a:cubicBezTo>
                    <a:cubicBezTo>
                      <a:pt x="77" y="3688"/>
                      <a:pt x="72" y="3688"/>
                      <a:pt x="68" y="3689"/>
                    </a:cubicBezTo>
                    <a:cubicBezTo>
                      <a:pt x="28" y="3698"/>
                      <a:pt x="0" y="3738"/>
                      <a:pt x="7" y="3780"/>
                    </a:cubicBezTo>
                    <a:cubicBezTo>
                      <a:pt x="128" y="4418"/>
                      <a:pt x="490" y="5063"/>
                      <a:pt x="1080" y="5697"/>
                    </a:cubicBezTo>
                    <a:cubicBezTo>
                      <a:pt x="2227" y="6926"/>
                      <a:pt x="3762" y="7701"/>
                      <a:pt x="5249" y="8450"/>
                    </a:cubicBezTo>
                    <a:cubicBezTo>
                      <a:pt x="5511" y="8584"/>
                      <a:pt x="5775" y="8715"/>
                      <a:pt x="6035" y="8850"/>
                    </a:cubicBezTo>
                    <a:cubicBezTo>
                      <a:pt x="7645" y="9684"/>
                      <a:pt x="9408" y="10769"/>
                      <a:pt x="10288" y="12495"/>
                    </a:cubicBezTo>
                    <a:cubicBezTo>
                      <a:pt x="10310" y="12535"/>
                      <a:pt x="10330" y="12576"/>
                      <a:pt x="10348" y="12618"/>
                    </a:cubicBezTo>
                    <a:cubicBezTo>
                      <a:pt x="10361" y="12646"/>
                      <a:pt x="10390" y="12665"/>
                      <a:pt x="10420" y="12665"/>
                    </a:cubicBezTo>
                    <a:cubicBezTo>
                      <a:pt x="10432" y="12665"/>
                      <a:pt x="10441" y="12662"/>
                      <a:pt x="10448" y="12659"/>
                    </a:cubicBezTo>
                    <a:cubicBezTo>
                      <a:pt x="10485" y="12641"/>
                      <a:pt x="10504" y="12597"/>
                      <a:pt x="10485" y="12560"/>
                    </a:cubicBezTo>
                    <a:cubicBezTo>
                      <a:pt x="10485" y="12560"/>
                      <a:pt x="10482" y="12547"/>
                      <a:pt x="10490" y="12507"/>
                    </a:cubicBezTo>
                    <a:cubicBezTo>
                      <a:pt x="10491" y="12504"/>
                      <a:pt x="10491" y="12502"/>
                      <a:pt x="10491" y="12501"/>
                    </a:cubicBezTo>
                    <a:cubicBezTo>
                      <a:pt x="10500" y="12445"/>
                      <a:pt x="10521" y="12364"/>
                      <a:pt x="10554" y="12262"/>
                    </a:cubicBezTo>
                    <a:cubicBezTo>
                      <a:pt x="10619" y="12053"/>
                      <a:pt x="10720" y="11781"/>
                      <a:pt x="10816" y="11516"/>
                    </a:cubicBezTo>
                    <a:cubicBezTo>
                      <a:pt x="10959" y="11127"/>
                      <a:pt x="11083" y="10790"/>
                      <a:pt x="11102" y="10646"/>
                    </a:cubicBezTo>
                    <a:cubicBezTo>
                      <a:pt x="11169" y="10090"/>
                      <a:pt x="11184" y="9413"/>
                      <a:pt x="11143" y="8741"/>
                    </a:cubicBezTo>
                    <a:cubicBezTo>
                      <a:pt x="11061" y="7477"/>
                      <a:pt x="10556" y="5972"/>
                      <a:pt x="9639" y="4264"/>
                    </a:cubicBezTo>
                    <a:cubicBezTo>
                      <a:pt x="9412" y="3845"/>
                      <a:pt x="9163" y="3444"/>
                      <a:pt x="8898" y="3079"/>
                    </a:cubicBezTo>
                    <a:cubicBezTo>
                      <a:pt x="8260" y="2197"/>
                      <a:pt x="7525" y="1483"/>
                      <a:pt x="6711" y="957"/>
                    </a:cubicBezTo>
                    <a:cubicBezTo>
                      <a:pt x="6619" y="897"/>
                      <a:pt x="6531" y="842"/>
                      <a:pt x="6439" y="789"/>
                    </a:cubicBezTo>
                    <a:cubicBezTo>
                      <a:pt x="6426" y="780"/>
                      <a:pt x="6414" y="773"/>
                      <a:pt x="6403" y="767"/>
                    </a:cubicBezTo>
                    <a:cubicBezTo>
                      <a:pt x="6259" y="685"/>
                      <a:pt x="6112" y="609"/>
                      <a:pt x="5968" y="541"/>
                    </a:cubicBezTo>
                    <a:cubicBezTo>
                      <a:pt x="5207" y="182"/>
                      <a:pt x="4412" y="0"/>
                      <a:pt x="3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1" name="Google Shape;2241;p54"/>
              <p:cNvSpPr/>
              <p:nvPr/>
            </p:nvSpPr>
            <p:spPr>
              <a:xfrm>
                <a:off x="7245181" y="1875267"/>
                <a:ext cx="545403" cy="609434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1764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12" y="51"/>
                      <a:pt x="1249" y="105"/>
                      <a:pt x="1189" y="159"/>
                    </a:cubicBezTo>
                    <a:cubicBezTo>
                      <a:pt x="1132" y="210"/>
                      <a:pt x="1079" y="263"/>
                      <a:pt x="1026" y="316"/>
                    </a:cubicBezTo>
                    <a:cubicBezTo>
                      <a:pt x="1022" y="321"/>
                      <a:pt x="1017" y="325"/>
                      <a:pt x="1012" y="331"/>
                    </a:cubicBezTo>
                    <a:cubicBezTo>
                      <a:pt x="378" y="986"/>
                      <a:pt x="1" y="1876"/>
                      <a:pt x="103" y="2764"/>
                    </a:cubicBezTo>
                    <a:lnTo>
                      <a:pt x="103" y="2769"/>
                    </a:lnTo>
                    <a:cubicBezTo>
                      <a:pt x="104" y="2793"/>
                      <a:pt x="109" y="2819"/>
                      <a:pt x="111" y="2844"/>
                    </a:cubicBezTo>
                    <a:cubicBezTo>
                      <a:pt x="116" y="2877"/>
                      <a:pt x="123" y="2908"/>
                      <a:pt x="129" y="2942"/>
                    </a:cubicBezTo>
                    <a:cubicBezTo>
                      <a:pt x="263" y="3656"/>
                      <a:pt x="685" y="4289"/>
                      <a:pt x="1181" y="4821"/>
                    </a:cubicBezTo>
                    <a:cubicBezTo>
                      <a:pt x="2519" y="6255"/>
                      <a:pt x="4377" y="7057"/>
                      <a:pt x="6116" y="7960"/>
                    </a:cubicBezTo>
                    <a:cubicBezTo>
                      <a:pt x="7816" y="8840"/>
                      <a:pt x="9535" y="9940"/>
                      <a:pt x="10401" y="11637"/>
                    </a:cubicBezTo>
                    <a:cubicBezTo>
                      <a:pt x="10422" y="11678"/>
                      <a:pt x="10442" y="11722"/>
                      <a:pt x="10463" y="11763"/>
                    </a:cubicBezTo>
                    <a:cubicBezTo>
                      <a:pt x="10455" y="11745"/>
                      <a:pt x="10455" y="11713"/>
                      <a:pt x="10461" y="11668"/>
                    </a:cubicBezTo>
                    <a:cubicBezTo>
                      <a:pt x="10463" y="11665"/>
                      <a:pt x="10463" y="11664"/>
                      <a:pt x="10463" y="11662"/>
                    </a:cubicBezTo>
                    <a:cubicBezTo>
                      <a:pt x="10473" y="11599"/>
                      <a:pt x="10494" y="11513"/>
                      <a:pt x="10527" y="11412"/>
                    </a:cubicBezTo>
                    <a:cubicBezTo>
                      <a:pt x="10501" y="11291"/>
                      <a:pt x="10473" y="11171"/>
                      <a:pt x="10440" y="11052"/>
                    </a:cubicBezTo>
                    <a:cubicBezTo>
                      <a:pt x="10169" y="10084"/>
                      <a:pt x="9655" y="9186"/>
                      <a:pt x="8946" y="8471"/>
                    </a:cubicBezTo>
                    <a:cubicBezTo>
                      <a:pt x="8137" y="7652"/>
                      <a:pt x="7106" y="7090"/>
                      <a:pt x="6072" y="6579"/>
                    </a:cubicBezTo>
                    <a:cubicBezTo>
                      <a:pt x="5039" y="6066"/>
                      <a:pt x="3978" y="5587"/>
                      <a:pt x="3056" y="4896"/>
                    </a:cubicBezTo>
                    <a:cubicBezTo>
                      <a:pt x="2135" y="4203"/>
                      <a:pt x="1347" y="3263"/>
                      <a:pt x="1086" y="2139"/>
                    </a:cubicBezTo>
                    <a:cubicBezTo>
                      <a:pt x="1040" y="1945"/>
                      <a:pt x="1016" y="1754"/>
                      <a:pt x="1010" y="1563"/>
                    </a:cubicBezTo>
                    <a:cubicBezTo>
                      <a:pt x="994" y="1055"/>
                      <a:pt x="1115" y="570"/>
                      <a:pt x="1321" y="116"/>
                    </a:cubicBezTo>
                    <a:cubicBezTo>
                      <a:pt x="1333" y="95"/>
                      <a:pt x="1343" y="72"/>
                      <a:pt x="1354" y="49"/>
                    </a:cubicBezTo>
                    <a:cubicBezTo>
                      <a:pt x="1361" y="33"/>
                      <a:pt x="1370" y="15"/>
                      <a:pt x="1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42" name="Google Shape;2242;p54"/>
            <p:cNvGrpSpPr/>
            <p:nvPr/>
          </p:nvGrpSpPr>
          <p:grpSpPr>
            <a:xfrm>
              <a:off x="441290" y="314586"/>
              <a:ext cx="1918059" cy="1982881"/>
              <a:chOff x="3749752" y="2446624"/>
              <a:chExt cx="1918059" cy="1982881"/>
            </a:xfrm>
          </p:grpSpPr>
          <p:sp>
            <p:nvSpPr>
              <p:cNvPr id="2243" name="Google Shape;2243;p54"/>
              <p:cNvSpPr/>
              <p:nvPr/>
            </p:nvSpPr>
            <p:spPr>
              <a:xfrm>
                <a:off x="4057186" y="3965311"/>
                <a:ext cx="190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4" name="Google Shape;2244;p54"/>
              <p:cNvSpPr/>
              <p:nvPr/>
            </p:nvSpPr>
            <p:spPr>
              <a:xfrm>
                <a:off x="4653426" y="2455241"/>
                <a:ext cx="725973" cy="726987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11473" extrusionOk="0">
                    <a:moveTo>
                      <a:pt x="3137" y="0"/>
                    </a:moveTo>
                    <a:cubicBezTo>
                      <a:pt x="2042" y="0"/>
                      <a:pt x="1010" y="846"/>
                      <a:pt x="537" y="1870"/>
                    </a:cubicBezTo>
                    <a:cubicBezTo>
                      <a:pt x="1" y="3025"/>
                      <a:pt x="10" y="4350"/>
                      <a:pt x="28" y="5624"/>
                    </a:cubicBezTo>
                    <a:cubicBezTo>
                      <a:pt x="40" y="6497"/>
                      <a:pt x="110" y="7395"/>
                      <a:pt x="82" y="8275"/>
                    </a:cubicBezTo>
                    <a:cubicBezTo>
                      <a:pt x="77" y="8393"/>
                      <a:pt x="73" y="8509"/>
                      <a:pt x="66" y="8624"/>
                    </a:cubicBezTo>
                    <a:cubicBezTo>
                      <a:pt x="60" y="8696"/>
                      <a:pt x="53" y="8765"/>
                      <a:pt x="44" y="8836"/>
                    </a:cubicBezTo>
                    <a:cubicBezTo>
                      <a:pt x="112" y="8835"/>
                      <a:pt x="181" y="8835"/>
                      <a:pt x="249" y="8835"/>
                    </a:cubicBezTo>
                    <a:cubicBezTo>
                      <a:pt x="596" y="8835"/>
                      <a:pt x="943" y="8840"/>
                      <a:pt x="1288" y="8872"/>
                    </a:cubicBezTo>
                    <a:cubicBezTo>
                      <a:pt x="1468" y="8887"/>
                      <a:pt x="1650" y="8915"/>
                      <a:pt x="1825" y="8958"/>
                    </a:cubicBezTo>
                    <a:cubicBezTo>
                      <a:pt x="2037" y="9010"/>
                      <a:pt x="2263" y="9065"/>
                      <a:pt x="2471" y="9152"/>
                    </a:cubicBezTo>
                    <a:cubicBezTo>
                      <a:pt x="2488" y="9160"/>
                      <a:pt x="2507" y="9168"/>
                      <a:pt x="2522" y="9175"/>
                    </a:cubicBezTo>
                    <a:lnTo>
                      <a:pt x="2524" y="9175"/>
                    </a:lnTo>
                    <a:cubicBezTo>
                      <a:pt x="2543" y="9185"/>
                      <a:pt x="2558" y="9193"/>
                      <a:pt x="2576" y="9201"/>
                    </a:cubicBezTo>
                    <a:cubicBezTo>
                      <a:pt x="2594" y="9210"/>
                      <a:pt x="2612" y="9219"/>
                      <a:pt x="2629" y="9230"/>
                    </a:cubicBezTo>
                    <a:cubicBezTo>
                      <a:pt x="3126" y="9509"/>
                      <a:pt x="3559" y="9877"/>
                      <a:pt x="3994" y="10240"/>
                    </a:cubicBezTo>
                    <a:cubicBezTo>
                      <a:pt x="4314" y="10505"/>
                      <a:pt x="4638" y="10762"/>
                      <a:pt x="4962" y="11019"/>
                    </a:cubicBezTo>
                    <a:cubicBezTo>
                      <a:pt x="5035" y="11079"/>
                      <a:pt x="5109" y="11141"/>
                      <a:pt x="5179" y="11206"/>
                    </a:cubicBezTo>
                    <a:cubicBezTo>
                      <a:pt x="5375" y="11206"/>
                      <a:pt x="5567" y="11248"/>
                      <a:pt x="5751" y="11328"/>
                    </a:cubicBezTo>
                    <a:cubicBezTo>
                      <a:pt x="5829" y="11377"/>
                      <a:pt x="5908" y="11425"/>
                      <a:pt x="5986" y="11472"/>
                    </a:cubicBezTo>
                    <a:cubicBezTo>
                      <a:pt x="6461" y="11233"/>
                      <a:pt x="6917" y="10957"/>
                      <a:pt x="7362" y="10666"/>
                    </a:cubicBezTo>
                    <a:cubicBezTo>
                      <a:pt x="8232" y="10101"/>
                      <a:pt x="9067" y="9484"/>
                      <a:pt x="9862" y="8818"/>
                    </a:cubicBezTo>
                    <a:cubicBezTo>
                      <a:pt x="10400" y="8368"/>
                      <a:pt x="10941" y="7862"/>
                      <a:pt x="11148" y="7192"/>
                    </a:cubicBezTo>
                    <a:cubicBezTo>
                      <a:pt x="11457" y="6193"/>
                      <a:pt x="10883" y="5070"/>
                      <a:pt x="9999" y="4513"/>
                    </a:cubicBezTo>
                    <a:cubicBezTo>
                      <a:pt x="9805" y="4390"/>
                      <a:pt x="9600" y="4291"/>
                      <a:pt x="9387" y="4210"/>
                    </a:cubicBezTo>
                    <a:cubicBezTo>
                      <a:pt x="8912" y="4034"/>
                      <a:pt x="8399" y="3960"/>
                      <a:pt x="7883" y="3960"/>
                    </a:cubicBezTo>
                    <a:cubicBezTo>
                      <a:pt x="7577" y="3960"/>
                      <a:pt x="7271" y="3986"/>
                      <a:pt x="6971" y="4032"/>
                    </a:cubicBezTo>
                    <a:cubicBezTo>
                      <a:pt x="6779" y="4061"/>
                      <a:pt x="6580" y="4097"/>
                      <a:pt x="6387" y="4097"/>
                    </a:cubicBezTo>
                    <a:cubicBezTo>
                      <a:pt x="6251" y="4097"/>
                      <a:pt x="6116" y="4079"/>
                      <a:pt x="5989" y="4027"/>
                    </a:cubicBezTo>
                    <a:cubicBezTo>
                      <a:pt x="5590" y="3864"/>
                      <a:pt x="5382" y="3414"/>
                      <a:pt x="5322" y="2986"/>
                    </a:cubicBezTo>
                    <a:cubicBezTo>
                      <a:pt x="5259" y="2557"/>
                      <a:pt x="5302" y="2118"/>
                      <a:pt x="5214" y="1694"/>
                    </a:cubicBezTo>
                    <a:cubicBezTo>
                      <a:pt x="5045" y="892"/>
                      <a:pt x="4373" y="215"/>
                      <a:pt x="3569" y="45"/>
                    </a:cubicBezTo>
                    <a:cubicBezTo>
                      <a:pt x="3425" y="15"/>
                      <a:pt x="3280" y="0"/>
                      <a:pt x="3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5" name="Google Shape;2245;p54"/>
              <p:cNvSpPr/>
              <p:nvPr/>
            </p:nvSpPr>
            <p:spPr>
              <a:xfrm>
                <a:off x="3891177" y="2569295"/>
                <a:ext cx="759366" cy="708104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175" extrusionOk="0">
                    <a:moveTo>
                      <a:pt x="9202" y="1"/>
                    </a:moveTo>
                    <a:cubicBezTo>
                      <a:pt x="8765" y="1"/>
                      <a:pt x="8321" y="107"/>
                      <a:pt x="7935" y="309"/>
                    </a:cubicBezTo>
                    <a:cubicBezTo>
                      <a:pt x="7732" y="414"/>
                      <a:pt x="7542" y="542"/>
                      <a:pt x="7368" y="688"/>
                    </a:cubicBezTo>
                    <a:cubicBezTo>
                      <a:pt x="6747" y="1203"/>
                      <a:pt x="6302" y="1933"/>
                      <a:pt x="6006" y="2694"/>
                    </a:cubicBezTo>
                    <a:cubicBezTo>
                      <a:pt x="5886" y="3003"/>
                      <a:pt x="5774" y="3337"/>
                      <a:pt x="5510" y="3542"/>
                    </a:cubicBezTo>
                    <a:cubicBezTo>
                      <a:pt x="5337" y="3676"/>
                      <a:pt x="5125" y="3730"/>
                      <a:pt x="4906" y="3730"/>
                    </a:cubicBezTo>
                    <a:cubicBezTo>
                      <a:pt x="4692" y="3730"/>
                      <a:pt x="4471" y="3678"/>
                      <a:pt x="4273" y="3600"/>
                    </a:cubicBezTo>
                    <a:cubicBezTo>
                      <a:pt x="3873" y="3438"/>
                      <a:pt x="3513" y="3183"/>
                      <a:pt x="3103" y="3048"/>
                    </a:cubicBezTo>
                    <a:cubicBezTo>
                      <a:pt x="2895" y="2979"/>
                      <a:pt x="2677" y="2946"/>
                      <a:pt x="2459" y="2946"/>
                    </a:cubicBezTo>
                    <a:cubicBezTo>
                      <a:pt x="1858" y="2946"/>
                      <a:pt x="1254" y="3198"/>
                      <a:pt x="852" y="3646"/>
                    </a:cubicBezTo>
                    <a:cubicBezTo>
                      <a:pt x="1" y="4595"/>
                      <a:pt x="181" y="6143"/>
                      <a:pt x="914" y="7185"/>
                    </a:cubicBezTo>
                    <a:cubicBezTo>
                      <a:pt x="1650" y="8221"/>
                      <a:pt x="2802" y="8876"/>
                      <a:pt x="3915" y="9497"/>
                    </a:cubicBezTo>
                    <a:cubicBezTo>
                      <a:pt x="4678" y="9923"/>
                      <a:pt x="5492" y="10310"/>
                      <a:pt x="6238" y="10777"/>
                    </a:cubicBezTo>
                    <a:cubicBezTo>
                      <a:pt x="6337" y="10837"/>
                      <a:pt x="6435" y="10901"/>
                      <a:pt x="6530" y="10965"/>
                    </a:cubicBezTo>
                    <a:cubicBezTo>
                      <a:pt x="6626" y="11030"/>
                      <a:pt x="6719" y="11102"/>
                      <a:pt x="6809" y="11174"/>
                    </a:cubicBezTo>
                    <a:lnTo>
                      <a:pt x="6809" y="11173"/>
                    </a:lnTo>
                    <a:cubicBezTo>
                      <a:pt x="6890" y="10929"/>
                      <a:pt x="7011" y="10700"/>
                      <a:pt x="7129" y="10474"/>
                    </a:cubicBezTo>
                    <a:cubicBezTo>
                      <a:pt x="7238" y="10267"/>
                      <a:pt x="7323" y="10044"/>
                      <a:pt x="7443" y="9842"/>
                    </a:cubicBezTo>
                    <a:cubicBezTo>
                      <a:pt x="7561" y="9641"/>
                      <a:pt x="7678" y="9432"/>
                      <a:pt x="7835" y="9255"/>
                    </a:cubicBezTo>
                    <a:cubicBezTo>
                      <a:pt x="7905" y="9177"/>
                      <a:pt x="7979" y="9102"/>
                      <a:pt x="8055" y="9030"/>
                    </a:cubicBezTo>
                    <a:cubicBezTo>
                      <a:pt x="8078" y="9007"/>
                      <a:pt x="8102" y="8985"/>
                      <a:pt x="8127" y="8961"/>
                    </a:cubicBezTo>
                    <a:cubicBezTo>
                      <a:pt x="8251" y="8827"/>
                      <a:pt x="8346" y="8664"/>
                      <a:pt x="8467" y="8527"/>
                    </a:cubicBezTo>
                    <a:cubicBezTo>
                      <a:pt x="8605" y="8369"/>
                      <a:pt x="8758" y="8205"/>
                      <a:pt x="8942" y="8100"/>
                    </a:cubicBezTo>
                    <a:cubicBezTo>
                      <a:pt x="9195" y="7950"/>
                      <a:pt x="9394" y="7849"/>
                      <a:pt x="9692" y="7812"/>
                    </a:cubicBezTo>
                    <a:lnTo>
                      <a:pt x="9747" y="7806"/>
                    </a:lnTo>
                    <a:cubicBezTo>
                      <a:pt x="9908" y="7655"/>
                      <a:pt x="10103" y="7550"/>
                      <a:pt x="10311" y="7483"/>
                    </a:cubicBezTo>
                    <a:cubicBezTo>
                      <a:pt x="10379" y="7459"/>
                      <a:pt x="10443" y="7426"/>
                      <a:pt x="10510" y="7397"/>
                    </a:cubicBezTo>
                    <a:cubicBezTo>
                      <a:pt x="10722" y="7305"/>
                      <a:pt x="10951" y="7259"/>
                      <a:pt x="11181" y="7257"/>
                    </a:cubicBezTo>
                    <a:cubicBezTo>
                      <a:pt x="11211" y="7240"/>
                      <a:pt x="11242" y="7224"/>
                      <a:pt x="11276" y="7210"/>
                    </a:cubicBezTo>
                    <a:cubicBezTo>
                      <a:pt x="11429" y="7109"/>
                      <a:pt x="11600" y="7053"/>
                      <a:pt x="11786" y="7038"/>
                    </a:cubicBezTo>
                    <a:lnTo>
                      <a:pt x="11968" y="7038"/>
                    </a:lnTo>
                    <a:cubicBezTo>
                      <a:pt x="11983" y="6583"/>
                      <a:pt x="11973" y="6124"/>
                      <a:pt x="11947" y="5669"/>
                    </a:cubicBezTo>
                    <a:cubicBezTo>
                      <a:pt x="11891" y="4634"/>
                      <a:pt x="11775" y="3601"/>
                      <a:pt x="11596" y="2580"/>
                    </a:cubicBezTo>
                    <a:cubicBezTo>
                      <a:pt x="11476" y="1890"/>
                      <a:pt x="11308" y="1169"/>
                      <a:pt x="10831" y="656"/>
                    </a:cubicBezTo>
                    <a:cubicBezTo>
                      <a:pt x="10416" y="210"/>
                      <a:pt x="9815" y="1"/>
                      <a:pt x="9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6" name="Google Shape;2246;p54"/>
              <p:cNvSpPr/>
              <p:nvPr/>
            </p:nvSpPr>
            <p:spPr>
              <a:xfrm>
                <a:off x="3758180" y="3134177"/>
                <a:ext cx="621104" cy="755438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1922" extrusionOk="0">
                    <a:moveTo>
                      <a:pt x="3141" y="0"/>
                    </a:moveTo>
                    <a:cubicBezTo>
                      <a:pt x="2978" y="0"/>
                      <a:pt x="2816" y="17"/>
                      <a:pt x="2656" y="53"/>
                    </a:cubicBezTo>
                    <a:cubicBezTo>
                      <a:pt x="1637" y="288"/>
                      <a:pt x="951" y="1345"/>
                      <a:pt x="907" y="2389"/>
                    </a:cubicBezTo>
                    <a:cubicBezTo>
                      <a:pt x="899" y="2616"/>
                      <a:pt x="915" y="2845"/>
                      <a:pt x="953" y="3069"/>
                    </a:cubicBezTo>
                    <a:cubicBezTo>
                      <a:pt x="1087" y="3865"/>
                      <a:pt x="1498" y="4615"/>
                      <a:pt x="2008" y="5252"/>
                    </a:cubicBezTo>
                    <a:cubicBezTo>
                      <a:pt x="2215" y="5509"/>
                      <a:pt x="2451" y="5776"/>
                      <a:pt x="2494" y="6104"/>
                    </a:cubicBezTo>
                    <a:cubicBezTo>
                      <a:pt x="2552" y="6532"/>
                      <a:pt x="2265" y="6935"/>
                      <a:pt x="1925" y="7203"/>
                    </a:cubicBezTo>
                    <a:cubicBezTo>
                      <a:pt x="1587" y="7472"/>
                      <a:pt x="1184" y="7655"/>
                      <a:pt x="861" y="7943"/>
                    </a:cubicBezTo>
                    <a:cubicBezTo>
                      <a:pt x="249" y="8490"/>
                      <a:pt x="0" y="9411"/>
                      <a:pt x="255" y="10191"/>
                    </a:cubicBezTo>
                    <a:cubicBezTo>
                      <a:pt x="617" y="11308"/>
                      <a:pt x="1860" y="11921"/>
                      <a:pt x="3047" y="11921"/>
                    </a:cubicBezTo>
                    <a:cubicBezTo>
                      <a:pt x="3149" y="11921"/>
                      <a:pt x="3251" y="11917"/>
                      <a:pt x="3351" y="11908"/>
                    </a:cubicBezTo>
                    <a:cubicBezTo>
                      <a:pt x="4620" y="11794"/>
                      <a:pt x="5763" y="11124"/>
                      <a:pt x="6858" y="10470"/>
                    </a:cubicBezTo>
                    <a:cubicBezTo>
                      <a:pt x="7606" y="10023"/>
                      <a:pt x="8350" y="9511"/>
                      <a:pt x="9126" y="9098"/>
                    </a:cubicBezTo>
                    <a:cubicBezTo>
                      <a:pt x="9228" y="9042"/>
                      <a:pt x="9330" y="8990"/>
                      <a:pt x="9435" y="8940"/>
                    </a:cubicBezTo>
                    <a:cubicBezTo>
                      <a:pt x="9553" y="8879"/>
                      <a:pt x="9676" y="8832"/>
                      <a:pt x="9801" y="8786"/>
                    </a:cubicBezTo>
                    <a:cubicBezTo>
                      <a:pt x="9646" y="8591"/>
                      <a:pt x="9525" y="8366"/>
                      <a:pt x="9409" y="8145"/>
                    </a:cubicBezTo>
                    <a:cubicBezTo>
                      <a:pt x="9388" y="8107"/>
                      <a:pt x="9363" y="8071"/>
                      <a:pt x="9337" y="8035"/>
                    </a:cubicBezTo>
                    <a:cubicBezTo>
                      <a:pt x="9208" y="7855"/>
                      <a:pt x="9107" y="7655"/>
                      <a:pt x="9006" y="7458"/>
                    </a:cubicBezTo>
                    <a:cubicBezTo>
                      <a:pt x="8954" y="7354"/>
                      <a:pt x="8911" y="7246"/>
                      <a:pt x="8878" y="7135"/>
                    </a:cubicBezTo>
                    <a:cubicBezTo>
                      <a:pt x="8833" y="6983"/>
                      <a:pt x="8789" y="6826"/>
                      <a:pt x="8761" y="6667"/>
                    </a:cubicBezTo>
                    <a:cubicBezTo>
                      <a:pt x="8747" y="6624"/>
                      <a:pt x="8733" y="6581"/>
                      <a:pt x="8721" y="6536"/>
                    </a:cubicBezTo>
                    <a:cubicBezTo>
                      <a:pt x="8715" y="6515"/>
                      <a:pt x="8708" y="6493"/>
                      <a:pt x="8702" y="6468"/>
                    </a:cubicBezTo>
                    <a:cubicBezTo>
                      <a:pt x="8623" y="6166"/>
                      <a:pt x="8571" y="5887"/>
                      <a:pt x="8573" y="5571"/>
                    </a:cubicBezTo>
                    <a:cubicBezTo>
                      <a:pt x="8574" y="5269"/>
                      <a:pt x="8580" y="4968"/>
                      <a:pt x="8587" y="4666"/>
                    </a:cubicBezTo>
                    <a:cubicBezTo>
                      <a:pt x="8590" y="4480"/>
                      <a:pt x="8593" y="4297"/>
                      <a:pt x="8593" y="4111"/>
                    </a:cubicBezTo>
                    <a:cubicBezTo>
                      <a:pt x="8566" y="3858"/>
                      <a:pt x="8603" y="3614"/>
                      <a:pt x="8705" y="3380"/>
                    </a:cubicBezTo>
                    <a:cubicBezTo>
                      <a:pt x="8711" y="3371"/>
                      <a:pt x="8717" y="3362"/>
                      <a:pt x="8724" y="3351"/>
                    </a:cubicBezTo>
                    <a:cubicBezTo>
                      <a:pt x="8715" y="3218"/>
                      <a:pt x="8720" y="3082"/>
                      <a:pt x="8734" y="2926"/>
                    </a:cubicBezTo>
                    <a:cubicBezTo>
                      <a:pt x="8754" y="2730"/>
                      <a:pt x="8819" y="2530"/>
                      <a:pt x="8882" y="2343"/>
                    </a:cubicBezTo>
                    <a:cubicBezTo>
                      <a:pt x="8456" y="2068"/>
                      <a:pt x="8010" y="1823"/>
                      <a:pt x="7557" y="1594"/>
                    </a:cubicBezTo>
                    <a:cubicBezTo>
                      <a:pt x="6632" y="1124"/>
                      <a:pt x="5680" y="711"/>
                      <a:pt x="4706" y="354"/>
                    </a:cubicBezTo>
                    <a:cubicBezTo>
                      <a:pt x="4202" y="170"/>
                      <a:pt x="3669" y="0"/>
                      <a:pt x="31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7" name="Google Shape;2247;p54"/>
              <p:cNvSpPr/>
              <p:nvPr/>
            </p:nvSpPr>
            <p:spPr>
              <a:xfrm>
                <a:off x="4037607" y="3694941"/>
                <a:ext cx="727430" cy="7261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459" extrusionOk="0">
                    <a:moveTo>
                      <a:pt x="5444" y="0"/>
                    </a:moveTo>
                    <a:cubicBezTo>
                      <a:pt x="4981" y="237"/>
                      <a:pt x="4530" y="509"/>
                      <a:pt x="4095" y="792"/>
                    </a:cubicBezTo>
                    <a:cubicBezTo>
                      <a:pt x="3225" y="1358"/>
                      <a:pt x="2390" y="1975"/>
                      <a:pt x="1594" y="2641"/>
                    </a:cubicBezTo>
                    <a:cubicBezTo>
                      <a:pt x="1058" y="3091"/>
                      <a:pt x="516" y="3598"/>
                      <a:pt x="309" y="4267"/>
                    </a:cubicBezTo>
                    <a:cubicBezTo>
                      <a:pt x="1" y="5265"/>
                      <a:pt x="574" y="6388"/>
                      <a:pt x="1457" y="6947"/>
                    </a:cubicBezTo>
                    <a:cubicBezTo>
                      <a:pt x="1651" y="7070"/>
                      <a:pt x="1857" y="7169"/>
                      <a:pt x="2069" y="7250"/>
                    </a:cubicBezTo>
                    <a:cubicBezTo>
                      <a:pt x="2544" y="7426"/>
                      <a:pt x="3058" y="7499"/>
                      <a:pt x="3574" y="7499"/>
                    </a:cubicBezTo>
                    <a:cubicBezTo>
                      <a:pt x="3880" y="7499"/>
                      <a:pt x="4187" y="7474"/>
                      <a:pt x="4487" y="7428"/>
                    </a:cubicBezTo>
                    <a:cubicBezTo>
                      <a:pt x="4680" y="7398"/>
                      <a:pt x="4878" y="7362"/>
                      <a:pt x="5071" y="7362"/>
                    </a:cubicBezTo>
                    <a:cubicBezTo>
                      <a:pt x="5207" y="7362"/>
                      <a:pt x="5340" y="7380"/>
                      <a:pt x="5467" y="7431"/>
                    </a:cubicBezTo>
                    <a:cubicBezTo>
                      <a:pt x="5868" y="7595"/>
                      <a:pt x="6075" y="8044"/>
                      <a:pt x="6136" y="8474"/>
                    </a:cubicBezTo>
                    <a:cubicBezTo>
                      <a:pt x="6199" y="8901"/>
                      <a:pt x="6156" y="9340"/>
                      <a:pt x="6244" y="9764"/>
                    </a:cubicBezTo>
                    <a:cubicBezTo>
                      <a:pt x="6411" y="10567"/>
                      <a:pt x="7085" y="11244"/>
                      <a:pt x="7887" y="11413"/>
                    </a:cubicBezTo>
                    <a:cubicBezTo>
                      <a:pt x="8032" y="11444"/>
                      <a:pt x="8177" y="11458"/>
                      <a:pt x="8321" y="11458"/>
                    </a:cubicBezTo>
                    <a:cubicBezTo>
                      <a:pt x="9415" y="11458"/>
                      <a:pt x="10447" y="10613"/>
                      <a:pt x="10919" y="9590"/>
                    </a:cubicBezTo>
                    <a:cubicBezTo>
                      <a:pt x="11457" y="8433"/>
                      <a:pt x="11448" y="7108"/>
                      <a:pt x="11429" y="5834"/>
                    </a:cubicBezTo>
                    <a:cubicBezTo>
                      <a:pt x="11416" y="4960"/>
                      <a:pt x="11347" y="4061"/>
                      <a:pt x="11376" y="3183"/>
                    </a:cubicBezTo>
                    <a:cubicBezTo>
                      <a:pt x="11379" y="3068"/>
                      <a:pt x="11385" y="2951"/>
                      <a:pt x="11393" y="2836"/>
                    </a:cubicBezTo>
                    <a:cubicBezTo>
                      <a:pt x="11406" y="2628"/>
                      <a:pt x="11444" y="2430"/>
                      <a:pt x="11480" y="2231"/>
                    </a:cubicBezTo>
                    <a:lnTo>
                      <a:pt x="11480" y="2231"/>
                    </a:lnTo>
                    <a:cubicBezTo>
                      <a:pt x="11436" y="2237"/>
                      <a:pt x="11395" y="2240"/>
                      <a:pt x="11351" y="2242"/>
                    </a:cubicBezTo>
                    <a:cubicBezTo>
                      <a:pt x="11266" y="2247"/>
                      <a:pt x="11180" y="2249"/>
                      <a:pt x="11094" y="2249"/>
                    </a:cubicBezTo>
                    <a:cubicBezTo>
                      <a:pt x="10887" y="2249"/>
                      <a:pt x="10679" y="2235"/>
                      <a:pt x="10477" y="2196"/>
                    </a:cubicBezTo>
                    <a:cubicBezTo>
                      <a:pt x="10339" y="2172"/>
                      <a:pt x="10202" y="2137"/>
                      <a:pt x="10063" y="2106"/>
                    </a:cubicBezTo>
                    <a:cubicBezTo>
                      <a:pt x="9975" y="2136"/>
                      <a:pt x="9883" y="2156"/>
                      <a:pt x="9786" y="2163"/>
                    </a:cubicBezTo>
                    <a:cubicBezTo>
                      <a:pt x="9734" y="2169"/>
                      <a:pt x="9683" y="2171"/>
                      <a:pt x="9632" y="2171"/>
                    </a:cubicBezTo>
                    <a:cubicBezTo>
                      <a:pt x="9434" y="2171"/>
                      <a:pt x="9241" y="2131"/>
                      <a:pt x="9055" y="2050"/>
                    </a:cubicBezTo>
                    <a:cubicBezTo>
                      <a:pt x="9050" y="2045"/>
                      <a:pt x="9043" y="2042"/>
                      <a:pt x="9037" y="2038"/>
                    </a:cubicBezTo>
                    <a:cubicBezTo>
                      <a:pt x="9037" y="2038"/>
                      <a:pt x="9036" y="2038"/>
                      <a:pt x="9036" y="2037"/>
                    </a:cubicBezTo>
                    <a:lnTo>
                      <a:pt x="9029" y="2037"/>
                    </a:lnTo>
                    <a:cubicBezTo>
                      <a:pt x="9011" y="2035"/>
                      <a:pt x="8996" y="2035"/>
                      <a:pt x="8980" y="2032"/>
                    </a:cubicBezTo>
                    <a:cubicBezTo>
                      <a:pt x="8974" y="2032"/>
                      <a:pt x="8968" y="2032"/>
                      <a:pt x="8965" y="2031"/>
                    </a:cubicBezTo>
                    <a:cubicBezTo>
                      <a:pt x="8654" y="2002"/>
                      <a:pt x="8340" y="1900"/>
                      <a:pt x="8067" y="1787"/>
                    </a:cubicBezTo>
                    <a:cubicBezTo>
                      <a:pt x="7735" y="1654"/>
                      <a:pt x="7435" y="1463"/>
                      <a:pt x="7135" y="1275"/>
                    </a:cubicBezTo>
                    <a:cubicBezTo>
                      <a:pt x="6897" y="1125"/>
                      <a:pt x="6684" y="936"/>
                      <a:pt x="6473" y="753"/>
                    </a:cubicBezTo>
                    <a:cubicBezTo>
                      <a:pt x="6363" y="660"/>
                      <a:pt x="6255" y="563"/>
                      <a:pt x="6144" y="468"/>
                    </a:cubicBezTo>
                    <a:cubicBezTo>
                      <a:pt x="5980" y="412"/>
                      <a:pt x="5826" y="329"/>
                      <a:pt x="5683" y="224"/>
                    </a:cubicBezTo>
                    <a:cubicBezTo>
                      <a:pt x="5594" y="157"/>
                      <a:pt x="5516" y="84"/>
                      <a:pt x="5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8" name="Google Shape;2248;p54"/>
              <p:cNvSpPr/>
              <p:nvPr/>
            </p:nvSpPr>
            <p:spPr>
              <a:xfrm>
                <a:off x="4765894" y="3601860"/>
                <a:ext cx="759873" cy="705443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11133" extrusionOk="0">
                    <a:moveTo>
                      <a:pt x="5242" y="0"/>
                    </a:moveTo>
                    <a:cubicBezTo>
                      <a:pt x="5174" y="228"/>
                      <a:pt x="5091" y="451"/>
                      <a:pt x="4978" y="659"/>
                    </a:cubicBezTo>
                    <a:cubicBezTo>
                      <a:pt x="4793" y="997"/>
                      <a:pt x="4589" y="1294"/>
                      <a:pt x="4323" y="1570"/>
                    </a:cubicBezTo>
                    <a:cubicBezTo>
                      <a:pt x="4172" y="1729"/>
                      <a:pt x="4013" y="1880"/>
                      <a:pt x="3851" y="2027"/>
                    </a:cubicBezTo>
                    <a:cubicBezTo>
                      <a:pt x="3822" y="2053"/>
                      <a:pt x="3792" y="2080"/>
                      <a:pt x="3761" y="2106"/>
                    </a:cubicBezTo>
                    <a:cubicBezTo>
                      <a:pt x="3714" y="2146"/>
                      <a:pt x="3665" y="2188"/>
                      <a:pt x="3617" y="2230"/>
                    </a:cubicBezTo>
                    <a:cubicBezTo>
                      <a:pt x="3437" y="2384"/>
                      <a:pt x="3247" y="2532"/>
                      <a:pt x="3046" y="2656"/>
                    </a:cubicBezTo>
                    <a:cubicBezTo>
                      <a:pt x="2743" y="2843"/>
                      <a:pt x="2405" y="3029"/>
                      <a:pt x="2045" y="3088"/>
                    </a:cubicBezTo>
                    <a:cubicBezTo>
                      <a:pt x="1986" y="3120"/>
                      <a:pt x="1927" y="3151"/>
                      <a:pt x="1865" y="3177"/>
                    </a:cubicBezTo>
                    <a:cubicBezTo>
                      <a:pt x="1799" y="3206"/>
                      <a:pt x="1730" y="3231"/>
                      <a:pt x="1662" y="3252"/>
                    </a:cubicBezTo>
                    <a:cubicBezTo>
                      <a:pt x="1354" y="3346"/>
                      <a:pt x="1043" y="3425"/>
                      <a:pt x="734" y="3519"/>
                    </a:cubicBezTo>
                    <a:cubicBezTo>
                      <a:pt x="511" y="3586"/>
                      <a:pt x="279" y="3657"/>
                      <a:pt x="46" y="3693"/>
                    </a:cubicBezTo>
                    <a:cubicBezTo>
                      <a:pt x="0" y="4280"/>
                      <a:pt x="12" y="4875"/>
                      <a:pt x="43" y="5464"/>
                    </a:cubicBezTo>
                    <a:cubicBezTo>
                      <a:pt x="99" y="6499"/>
                      <a:pt x="216" y="7532"/>
                      <a:pt x="395" y="8553"/>
                    </a:cubicBezTo>
                    <a:cubicBezTo>
                      <a:pt x="516" y="9243"/>
                      <a:pt x="683" y="9964"/>
                      <a:pt x="1159" y="10477"/>
                    </a:cubicBezTo>
                    <a:cubicBezTo>
                      <a:pt x="1575" y="10923"/>
                      <a:pt x="2177" y="11132"/>
                      <a:pt x="2790" y="11132"/>
                    </a:cubicBezTo>
                    <a:cubicBezTo>
                      <a:pt x="3228" y="11132"/>
                      <a:pt x="3671" y="11026"/>
                      <a:pt x="4057" y="10824"/>
                    </a:cubicBezTo>
                    <a:cubicBezTo>
                      <a:pt x="4260" y="10719"/>
                      <a:pt x="4448" y="10591"/>
                      <a:pt x="4623" y="10445"/>
                    </a:cubicBezTo>
                    <a:cubicBezTo>
                      <a:pt x="5245" y="9930"/>
                      <a:pt x="5688" y="9200"/>
                      <a:pt x="5986" y="8439"/>
                    </a:cubicBezTo>
                    <a:cubicBezTo>
                      <a:pt x="6104" y="8130"/>
                      <a:pt x="6218" y="7795"/>
                      <a:pt x="6480" y="7591"/>
                    </a:cubicBezTo>
                    <a:cubicBezTo>
                      <a:pt x="6654" y="7457"/>
                      <a:pt x="6866" y="7403"/>
                      <a:pt x="7085" y="7403"/>
                    </a:cubicBezTo>
                    <a:cubicBezTo>
                      <a:pt x="7299" y="7403"/>
                      <a:pt x="7519" y="7455"/>
                      <a:pt x="7717" y="7533"/>
                    </a:cubicBezTo>
                    <a:cubicBezTo>
                      <a:pt x="8119" y="7695"/>
                      <a:pt x="8479" y="7950"/>
                      <a:pt x="8889" y="8085"/>
                    </a:cubicBezTo>
                    <a:cubicBezTo>
                      <a:pt x="9097" y="8154"/>
                      <a:pt x="9314" y="8187"/>
                      <a:pt x="9532" y="8187"/>
                    </a:cubicBezTo>
                    <a:cubicBezTo>
                      <a:pt x="10133" y="8187"/>
                      <a:pt x="10736" y="7935"/>
                      <a:pt x="11139" y="7487"/>
                    </a:cubicBezTo>
                    <a:cubicBezTo>
                      <a:pt x="11991" y="6538"/>
                      <a:pt x="11811" y="4990"/>
                      <a:pt x="11078" y="3948"/>
                    </a:cubicBezTo>
                    <a:cubicBezTo>
                      <a:pt x="10344" y="2907"/>
                      <a:pt x="9193" y="2253"/>
                      <a:pt x="8079" y="1632"/>
                    </a:cubicBezTo>
                    <a:cubicBezTo>
                      <a:pt x="7316" y="1206"/>
                      <a:pt x="6502" y="818"/>
                      <a:pt x="5756" y="352"/>
                    </a:cubicBezTo>
                    <a:cubicBezTo>
                      <a:pt x="5657" y="291"/>
                      <a:pt x="5559" y="228"/>
                      <a:pt x="5464" y="163"/>
                    </a:cubicBezTo>
                    <a:cubicBezTo>
                      <a:pt x="5386" y="113"/>
                      <a:pt x="5314" y="57"/>
                      <a:pt x="52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9" name="Google Shape;2249;p54"/>
              <p:cNvSpPr/>
              <p:nvPr/>
            </p:nvSpPr>
            <p:spPr>
              <a:xfrm>
                <a:off x="5037972" y="2986731"/>
                <a:ext cx="620977" cy="75493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1914" extrusionOk="0">
                    <a:moveTo>
                      <a:pt x="6753" y="0"/>
                    </a:moveTo>
                    <a:cubicBezTo>
                      <a:pt x="6651" y="0"/>
                      <a:pt x="6549" y="5"/>
                      <a:pt x="6449" y="14"/>
                    </a:cubicBezTo>
                    <a:cubicBezTo>
                      <a:pt x="5180" y="128"/>
                      <a:pt x="4037" y="797"/>
                      <a:pt x="2942" y="1450"/>
                    </a:cubicBezTo>
                    <a:cubicBezTo>
                      <a:pt x="2192" y="1898"/>
                      <a:pt x="1449" y="2410"/>
                      <a:pt x="673" y="2824"/>
                    </a:cubicBezTo>
                    <a:cubicBezTo>
                      <a:pt x="571" y="2880"/>
                      <a:pt x="468" y="2932"/>
                      <a:pt x="363" y="2982"/>
                    </a:cubicBezTo>
                    <a:cubicBezTo>
                      <a:pt x="245" y="3041"/>
                      <a:pt x="123" y="3090"/>
                      <a:pt x="0" y="3135"/>
                    </a:cubicBezTo>
                    <a:cubicBezTo>
                      <a:pt x="2" y="3135"/>
                      <a:pt x="3" y="3138"/>
                      <a:pt x="3" y="3138"/>
                    </a:cubicBezTo>
                    <a:cubicBezTo>
                      <a:pt x="298" y="3358"/>
                      <a:pt x="455" y="3718"/>
                      <a:pt x="511" y="4074"/>
                    </a:cubicBezTo>
                    <a:cubicBezTo>
                      <a:pt x="540" y="4264"/>
                      <a:pt x="520" y="4445"/>
                      <a:pt x="450" y="4622"/>
                    </a:cubicBezTo>
                    <a:cubicBezTo>
                      <a:pt x="447" y="4638"/>
                      <a:pt x="442" y="4652"/>
                      <a:pt x="439" y="4667"/>
                    </a:cubicBezTo>
                    <a:cubicBezTo>
                      <a:pt x="458" y="4693"/>
                      <a:pt x="478" y="4717"/>
                      <a:pt x="497" y="4746"/>
                    </a:cubicBezTo>
                    <a:cubicBezTo>
                      <a:pt x="612" y="4894"/>
                      <a:pt x="681" y="5060"/>
                      <a:pt x="710" y="5240"/>
                    </a:cubicBezTo>
                    <a:cubicBezTo>
                      <a:pt x="735" y="5309"/>
                      <a:pt x="751" y="5380"/>
                      <a:pt x="758" y="5452"/>
                    </a:cubicBezTo>
                    <a:cubicBezTo>
                      <a:pt x="759" y="5463"/>
                      <a:pt x="759" y="5475"/>
                      <a:pt x="761" y="5486"/>
                    </a:cubicBezTo>
                    <a:lnTo>
                      <a:pt x="761" y="5495"/>
                    </a:lnTo>
                    <a:cubicBezTo>
                      <a:pt x="761" y="5502"/>
                      <a:pt x="764" y="5511"/>
                      <a:pt x="764" y="5518"/>
                    </a:cubicBezTo>
                    <a:cubicBezTo>
                      <a:pt x="764" y="5525"/>
                      <a:pt x="764" y="5531"/>
                      <a:pt x="765" y="5538"/>
                    </a:cubicBezTo>
                    <a:cubicBezTo>
                      <a:pt x="778" y="5590"/>
                      <a:pt x="787" y="5643"/>
                      <a:pt x="792" y="5698"/>
                    </a:cubicBezTo>
                    <a:cubicBezTo>
                      <a:pt x="843" y="5825"/>
                      <a:pt x="903" y="5946"/>
                      <a:pt x="962" y="6065"/>
                    </a:cubicBezTo>
                    <a:cubicBezTo>
                      <a:pt x="1099" y="6350"/>
                      <a:pt x="1191" y="6646"/>
                      <a:pt x="1242" y="6958"/>
                    </a:cubicBezTo>
                    <a:cubicBezTo>
                      <a:pt x="1262" y="7080"/>
                      <a:pt x="1257" y="7201"/>
                      <a:pt x="1239" y="7321"/>
                    </a:cubicBezTo>
                    <a:cubicBezTo>
                      <a:pt x="1263" y="7645"/>
                      <a:pt x="1253" y="7976"/>
                      <a:pt x="1232" y="8289"/>
                    </a:cubicBezTo>
                    <a:cubicBezTo>
                      <a:pt x="1220" y="8466"/>
                      <a:pt x="1197" y="8640"/>
                      <a:pt x="1157" y="8811"/>
                    </a:cubicBezTo>
                    <a:cubicBezTo>
                      <a:pt x="1142" y="8876"/>
                      <a:pt x="1126" y="8941"/>
                      <a:pt x="1111" y="9006"/>
                    </a:cubicBezTo>
                    <a:cubicBezTo>
                      <a:pt x="1109" y="9053"/>
                      <a:pt x="1102" y="9104"/>
                      <a:pt x="1092" y="9153"/>
                    </a:cubicBezTo>
                    <a:cubicBezTo>
                      <a:pt x="1054" y="9302"/>
                      <a:pt x="1017" y="9455"/>
                      <a:pt x="974" y="9606"/>
                    </a:cubicBezTo>
                    <a:cubicBezTo>
                      <a:pt x="1383" y="9867"/>
                      <a:pt x="1810" y="10102"/>
                      <a:pt x="2241" y="10319"/>
                    </a:cubicBezTo>
                    <a:cubicBezTo>
                      <a:pt x="3166" y="10789"/>
                      <a:pt x="4119" y="11203"/>
                      <a:pt x="5092" y="11559"/>
                    </a:cubicBezTo>
                    <a:cubicBezTo>
                      <a:pt x="5595" y="11744"/>
                      <a:pt x="6127" y="11913"/>
                      <a:pt x="6655" y="11913"/>
                    </a:cubicBezTo>
                    <a:cubicBezTo>
                      <a:pt x="6818" y="11913"/>
                      <a:pt x="6981" y="11897"/>
                      <a:pt x="7143" y="11860"/>
                    </a:cubicBezTo>
                    <a:cubicBezTo>
                      <a:pt x="8161" y="11627"/>
                      <a:pt x="8847" y="10570"/>
                      <a:pt x="8890" y="9526"/>
                    </a:cubicBezTo>
                    <a:cubicBezTo>
                      <a:pt x="8900" y="9297"/>
                      <a:pt x="8883" y="9068"/>
                      <a:pt x="8845" y="8844"/>
                    </a:cubicBezTo>
                    <a:cubicBezTo>
                      <a:pt x="8710" y="8050"/>
                      <a:pt x="8299" y="7299"/>
                      <a:pt x="7791" y="6661"/>
                    </a:cubicBezTo>
                    <a:cubicBezTo>
                      <a:pt x="7584" y="6404"/>
                      <a:pt x="7347" y="6137"/>
                      <a:pt x="7304" y="5810"/>
                    </a:cubicBezTo>
                    <a:cubicBezTo>
                      <a:pt x="7247" y="5381"/>
                      <a:pt x="7533" y="4978"/>
                      <a:pt x="7873" y="4710"/>
                    </a:cubicBezTo>
                    <a:cubicBezTo>
                      <a:pt x="8211" y="4442"/>
                      <a:pt x="8615" y="4258"/>
                      <a:pt x="8937" y="3970"/>
                    </a:cubicBezTo>
                    <a:cubicBezTo>
                      <a:pt x="9551" y="3430"/>
                      <a:pt x="9800" y="2511"/>
                      <a:pt x="9545" y="1729"/>
                    </a:cubicBezTo>
                    <a:cubicBezTo>
                      <a:pt x="9183" y="614"/>
                      <a:pt x="7940" y="0"/>
                      <a:pt x="6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0" name="Google Shape;2250;p54"/>
              <p:cNvSpPr/>
              <p:nvPr/>
            </p:nvSpPr>
            <p:spPr>
              <a:xfrm>
                <a:off x="3814889" y="2569105"/>
                <a:ext cx="1787273" cy="1738419"/>
              </a:xfrm>
              <a:custGeom>
                <a:avLst/>
                <a:gdLst/>
                <a:ahLst/>
                <a:cxnLst/>
                <a:rect l="l" t="t" r="r" b="b"/>
                <a:pathLst>
                  <a:path w="28206" h="27435" extrusionOk="0">
                    <a:moveTo>
                      <a:pt x="13316" y="6477"/>
                    </a:moveTo>
                    <a:cubicBezTo>
                      <a:pt x="13311" y="6594"/>
                      <a:pt x="13307" y="6709"/>
                      <a:pt x="13300" y="6824"/>
                    </a:cubicBezTo>
                    <a:cubicBezTo>
                      <a:pt x="13294" y="6896"/>
                      <a:pt x="13287" y="6967"/>
                      <a:pt x="13278" y="7037"/>
                    </a:cubicBezTo>
                    <a:cubicBezTo>
                      <a:pt x="13348" y="7037"/>
                      <a:pt x="13417" y="7037"/>
                      <a:pt x="13486" y="7037"/>
                    </a:cubicBezTo>
                    <a:cubicBezTo>
                      <a:pt x="13797" y="7037"/>
                      <a:pt x="14106" y="7041"/>
                      <a:pt x="14416" y="7064"/>
                    </a:cubicBezTo>
                    <a:cubicBezTo>
                      <a:pt x="13991" y="6907"/>
                      <a:pt x="13648" y="6700"/>
                      <a:pt x="13316" y="6477"/>
                    </a:cubicBezTo>
                    <a:close/>
                    <a:moveTo>
                      <a:pt x="10410" y="0"/>
                    </a:moveTo>
                    <a:cubicBezTo>
                      <a:pt x="9972" y="0"/>
                      <a:pt x="9528" y="106"/>
                      <a:pt x="9142" y="308"/>
                    </a:cubicBezTo>
                    <a:cubicBezTo>
                      <a:pt x="8939" y="414"/>
                      <a:pt x="8751" y="542"/>
                      <a:pt x="8576" y="688"/>
                    </a:cubicBezTo>
                    <a:cubicBezTo>
                      <a:pt x="8665" y="676"/>
                      <a:pt x="8754" y="670"/>
                      <a:pt x="8842" y="670"/>
                    </a:cubicBezTo>
                    <a:cubicBezTo>
                      <a:pt x="9050" y="670"/>
                      <a:pt x="9257" y="705"/>
                      <a:pt x="9456" y="786"/>
                    </a:cubicBezTo>
                    <a:cubicBezTo>
                      <a:pt x="9911" y="970"/>
                      <a:pt x="10248" y="1369"/>
                      <a:pt x="10505" y="1790"/>
                    </a:cubicBezTo>
                    <a:cubicBezTo>
                      <a:pt x="11520" y="3472"/>
                      <a:pt x="11451" y="5670"/>
                      <a:pt x="10601" y="7440"/>
                    </a:cubicBezTo>
                    <a:cubicBezTo>
                      <a:pt x="10541" y="7566"/>
                      <a:pt x="10477" y="7691"/>
                      <a:pt x="10408" y="7813"/>
                    </a:cubicBezTo>
                    <a:cubicBezTo>
                      <a:pt x="10371" y="7881"/>
                      <a:pt x="10332" y="7950"/>
                      <a:pt x="10290" y="8018"/>
                    </a:cubicBezTo>
                    <a:cubicBezTo>
                      <a:pt x="10483" y="7913"/>
                      <a:pt x="10657" y="7841"/>
                      <a:pt x="10899" y="7810"/>
                    </a:cubicBezTo>
                    <a:lnTo>
                      <a:pt x="10954" y="7805"/>
                    </a:lnTo>
                    <a:cubicBezTo>
                      <a:pt x="11115" y="7655"/>
                      <a:pt x="11310" y="7550"/>
                      <a:pt x="11518" y="7484"/>
                    </a:cubicBezTo>
                    <a:cubicBezTo>
                      <a:pt x="11587" y="7458"/>
                      <a:pt x="11651" y="7426"/>
                      <a:pt x="11717" y="7397"/>
                    </a:cubicBezTo>
                    <a:cubicBezTo>
                      <a:pt x="11929" y="7305"/>
                      <a:pt x="12158" y="7259"/>
                      <a:pt x="12388" y="7256"/>
                    </a:cubicBezTo>
                    <a:cubicBezTo>
                      <a:pt x="12418" y="7240"/>
                      <a:pt x="12450" y="7224"/>
                      <a:pt x="12483" y="7210"/>
                    </a:cubicBezTo>
                    <a:cubicBezTo>
                      <a:pt x="12637" y="7109"/>
                      <a:pt x="12807" y="7053"/>
                      <a:pt x="12993" y="7039"/>
                    </a:cubicBezTo>
                    <a:lnTo>
                      <a:pt x="13174" y="7039"/>
                    </a:lnTo>
                    <a:cubicBezTo>
                      <a:pt x="13192" y="6583"/>
                      <a:pt x="13180" y="6124"/>
                      <a:pt x="13156" y="5669"/>
                    </a:cubicBezTo>
                    <a:cubicBezTo>
                      <a:pt x="13100" y="4634"/>
                      <a:pt x="12983" y="3600"/>
                      <a:pt x="12804" y="2580"/>
                    </a:cubicBezTo>
                    <a:cubicBezTo>
                      <a:pt x="12683" y="1890"/>
                      <a:pt x="12516" y="1169"/>
                      <a:pt x="12040" y="655"/>
                    </a:cubicBezTo>
                    <a:cubicBezTo>
                      <a:pt x="11624" y="209"/>
                      <a:pt x="11023" y="0"/>
                      <a:pt x="10410" y="0"/>
                    </a:cubicBezTo>
                    <a:close/>
                    <a:moveTo>
                      <a:pt x="22624" y="2415"/>
                    </a:moveTo>
                    <a:lnTo>
                      <a:pt x="22624" y="2415"/>
                    </a:lnTo>
                    <a:cubicBezTo>
                      <a:pt x="22805" y="2654"/>
                      <a:pt x="22934" y="2921"/>
                      <a:pt x="22977" y="3227"/>
                    </a:cubicBezTo>
                    <a:cubicBezTo>
                      <a:pt x="23045" y="3713"/>
                      <a:pt x="22869" y="4206"/>
                      <a:pt x="22631" y="4635"/>
                    </a:cubicBezTo>
                    <a:cubicBezTo>
                      <a:pt x="21682" y="6355"/>
                      <a:pt x="19742" y="7396"/>
                      <a:pt x="17785" y="7544"/>
                    </a:cubicBezTo>
                    <a:cubicBezTo>
                      <a:pt x="17647" y="7556"/>
                      <a:pt x="17506" y="7563"/>
                      <a:pt x="17366" y="7564"/>
                    </a:cubicBezTo>
                    <a:cubicBezTo>
                      <a:pt x="17323" y="7565"/>
                      <a:pt x="17279" y="7565"/>
                      <a:pt x="17235" y="7565"/>
                    </a:cubicBezTo>
                    <a:cubicBezTo>
                      <a:pt x="16784" y="7565"/>
                      <a:pt x="16334" y="7525"/>
                      <a:pt x="15890" y="7448"/>
                    </a:cubicBezTo>
                    <a:lnTo>
                      <a:pt x="15890" y="7448"/>
                    </a:lnTo>
                    <a:cubicBezTo>
                      <a:pt x="16374" y="7724"/>
                      <a:pt x="16800" y="8084"/>
                      <a:pt x="17230" y="8441"/>
                    </a:cubicBezTo>
                    <a:cubicBezTo>
                      <a:pt x="17548" y="8708"/>
                      <a:pt x="17872" y="8962"/>
                      <a:pt x="18197" y="9225"/>
                    </a:cubicBezTo>
                    <a:cubicBezTo>
                      <a:pt x="18271" y="9284"/>
                      <a:pt x="18346" y="9345"/>
                      <a:pt x="18415" y="9410"/>
                    </a:cubicBezTo>
                    <a:cubicBezTo>
                      <a:pt x="18612" y="9410"/>
                      <a:pt x="18802" y="9452"/>
                      <a:pt x="18988" y="9533"/>
                    </a:cubicBezTo>
                    <a:cubicBezTo>
                      <a:pt x="19066" y="9582"/>
                      <a:pt x="19145" y="9629"/>
                      <a:pt x="19221" y="9677"/>
                    </a:cubicBezTo>
                    <a:cubicBezTo>
                      <a:pt x="19695" y="9438"/>
                      <a:pt x="20154" y="9161"/>
                      <a:pt x="20599" y="8870"/>
                    </a:cubicBezTo>
                    <a:cubicBezTo>
                      <a:pt x="21468" y="8306"/>
                      <a:pt x="22303" y="7687"/>
                      <a:pt x="23099" y="7023"/>
                    </a:cubicBezTo>
                    <a:cubicBezTo>
                      <a:pt x="23638" y="6572"/>
                      <a:pt x="24179" y="6067"/>
                      <a:pt x="24384" y="5397"/>
                    </a:cubicBezTo>
                    <a:cubicBezTo>
                      <a:pt x="24691" y="4400"/>
                      <a:pt x="24117" y="3277"/>
                      <a:pt x="23236" y="2717"/>
                    </a:cubicBezTo>
                    <a:cubicBezTo>
                      <a:pt x="23042" y="2592"/>
                      <a:pt x="22836" y="2494"/>
                      <a:pt x="22624" y="2415"/>
                    </a:cubicBezTo>
                    <a:close/>
                    <a:moveTo>
                      <a:pt x="8510" y="10109"/>
                    </a:moveTo>
                    <a:cubicBezTo>
                      <a:pt x="8159" y="10404"/>
                      <a:pt x="7803" y="10598"/>
                      <a:pt x="7440" y="10777"/>
                    </a:cubicBezTo>
                    <a:cubicBezTo>
                      <a:pt x="7539" y="10839"/>
                      <a:pt x="7636" y="10901"/>
                      <a:pt x="7732" y="10967"/>
                    </a:cubicBezTo>
                    <a:cubicBezTo>
                      <a:pt x="7833" y="11032"/>
                      <a:pt x="7924" y="11104"/>
                      <a:pt x="8015" y="11176"/>
                    </a:cubicBezTo>
                    <a:lnTo>
                      <a:pt x="8015" y="11173"/>
                    </a:lnTo>
                    <a:cubicBezTo>
                      <a:pt x="8095" y="10931"/>
                      <a:pt x="8216" y="10702"/>
                      <a:pt x="8334" y="10474"/>
                    </a:cubicBezTo>
                    <a:cubicBezTo>
                      <a:pt x="8398" y="10356"/>
                      <a:pt x="8451" y="10233"/>
                      <a:pt x="8510" y="10109"/>
                    </a:cubicBezTo>
                    <a:close/>
                    <a:moveTo>
                      <a:pt x="2246" y="8921"/>
                    </a:moveTo>
                    <a:cubicBezTo>
                      <a:pt x="2083" y="8921"/>
                      <a:pt x="1919" y="8937"/>
                      <a:pt x="1758" y="8974"/>
                    </a:cubicBezTo>
                    <a:cubicBezTo>
                      <a:pt x="738" y="9207"/>
                      <a:pt x="53" y="10264"/>
                      <a:pt x="9" y="11308"/>
                    </a:cubicBezTo>
                    <a:cubicBezTo>
                      <a:pt x="1" y="11537"/>
                      <a:pt x="17" y="11765"/>
                      <a:pt x="54" y="11988"/>
                    </a:cubicBezTo>
                    <a:cubicBezTo>
                      <a:pt x="171" y="11711"/>
                      <a:pt x="339" y="11465"/>
                      <a:pt x="581" y="11275"/>
                    </a:cubicBezTo>
                    <a:cubicBezTo>
                      <a:pt x="970" y="10973"/>
                      <a:pt x="1484" y="10882"/>
                      <a:pt x="1975" y="10871"/>
                    </a:cubicBezTo>
                    <a:cubicBezTo>
                      <a:pt x="2007" y="10870"/>
                      <a:pt x="2039" y="10870"/>
                      <a:pt x="2071" y="10870"/>
                    </a:cubicBezTo>
                    <a:cubicBezTo>
                      <a:pt x="4000" y="10870"/>
                      <a:pt x="5829" y="12017"/>
                      <a:pt x="6919" y="13612"/>
                    </a:cubicBezTo>
                    <a:cubicBezTo>
                      <a:pt x="6998" y="13728"/>
                      <a:pt x="7073" y="13847"/>
                      <a:pt x="7145" y="13967"/>
                    </a:cubicBezTo>
                    <a:cubicBezTo>
                      <a:pt x="7403" y="14393"/>
                      <a:pt x="7614" y="14846"/>
                      <a:pt x="7786" y="15314"/>
                    </a:cubicBezTo>
                    <a:cubicBezTo>
                      <a:pt x="7718" y="15039"/>
                      <a:pt x="7675" y="14780"/>
                      <a:pt x="7675" y="14491"/>
                    </a:cubicBezTo>
                    <a:cubicBezTo>
                      <a:pt x="7676" y="14188"/>
                      <a:pt x="7682" y="13887"/>
                      <a:pt x="7689" y="13585"/>
                    </a:cubicBezTo>
                    <a:cubicBezTo>
                      <a:pt x="7692" y="13399"/>
                      <a:pt x="7694" y="13216"/>
                      <a:pt x="7694" y="13031"/>
                    </a:cubicBezTo>
                    <a:cubicBezTo>
                      <a:pt x="7666" y="12777"/>
                      <a:pt x="7705" y="12534"/>
                      <a:pt x="7807" y="12300"/>
                    </a:cubicBezTo>
                    <a:cubicBezTo>
                      <a:pt x="7813" y="12290"/>
                      <a:pt x="7817" y="12282"/>
                      <a:pt x="7825" y="12272"/>
                    </a:cubicBezTo>
                    <a:cubicBezTo>
                      <a:pt x="7816" y="12138"/>
                      <a:pt x="7822" y="12001"/>
                      <a:pt x="7836" y="11847"/>
                    </a:cubicBezTo>
                    <a:cubicBezTo>
                      <a:pt x="7856" y="11650"/>
                      <a:pt x="7921" y="11451"/>
                      <a:pt x="7983" y="11264"/>
                    </a:cubicBezTo>
                    <a:cubicBezTo>
                      <a:pt x="7557" y="10987"/>
                      <a:pt x="7110" y="10742"/>
                      <a:pt x="6658" y="10515"/>
                    </a:cubicBezTo>
                    <a:cubicBezTo>
                      <a:pt x="5734" y="10044"/>
                      <a:pt x="4782" y="9631"/>
                      <a:pt x="3807" y="9273"/>
                    </a:cubicBezTo>
                    <a:cubicBezTo>
                      <a:pt x="3304" y="9090"/>
                      <a:pt x="2773" y="8921"/>
                      <a:pt x="2246" y="8921"/>
                    </a:cubicBezTo>
                    <a:close/>
                    <a:moveTo>
                      <a:pt x="20251" y="16299"/>
                    </a:moveTo>
                    <a:cubicBezTo>
                      <a:pt x="20183" y="16527"/>
                      <a:pt x="20100" y="16750"/>
                      <a:pt x="19987" y="16958"/>
                    </a:cubicBezTo>
                    <a:cubicBezTo>
                      <a:pt x="19940" y="17041"/>
                      <a:pt x="19894" y="17123"/>
                      <a:pt x="19845" y="17202"/>
                    </a:cubicBezTo>
                    <a:cubicBezTo>
                      <a:pt x="20147" y="16972"/>
                      <a:pt x="20452" y="16806"/>
                      <a:pt x="20766" y="16651"/>
                    </a:cubicBezTo>
                    <a:cubicBezTo>
                      <a:pt x="20667" y="16590"/>
                      <a:pt x="20571" y="16527"/>
                      <a:pt x="20474" y="16462"/>
                    </a:cubicBezTo>
                    <a:cubicBezTo>
                      <a:pt x="20395" y="16412"/>
                      <a:pt x="20321" y="16357"/>
                      <a:pt x="20251" y="16299"/>
                    </a:cubicBezTo>
                    <a:close/>
                    <a:moveTo>
                      <a:pt x="8100" y="16354"/>
                    </a:moveTo>
                    <a:lnTo>
                      <a:pt x="8100" y="16354"/>
                    </a:lnTo>
                    <a:cubicBezTo>
                      <a:pt x="8123" y="16454"/>
                      <a:pt x="8144" y="16551"/>
                      <a:pt x="8166" y="16652"/>
                    </a:cubicBezTo>
                    <a:cubicBezTo>
                      <a:pt x="8267" y="17146"/>
                      <a:pt x="8259" y="17581"/>
                      <a:pt x="8231" y="18017"/>
                    </a:cubicBezTo>
                    <a:cubicBezTo>
                      <a:pt x="8333" y="17961"/>
                      <a:pt x="8435" y="17909"/>
                      <a:pt x="8540" y="17859"/>
                    </a:cubicBezTo>
                    <a:cubicBezTo>
                      <a:pt x="8658" y="17800"/>
                      <a:pt x="8781" y="17751"/>
                      <a:pt x="8906" y="17706"/>
                    </a:cubicBezTo>
                    <a:cubicBezTo>
                      <a:pt x="8751" y="17512"/>
                      <a:pt x="8630" y="17286"/>
                      <a:pt x="8514" y="17066"/>
                    </a:cubicBezTo>
                    <a:cubicBezTo>
                      <a:pt x="8493" y="17027"/>
                      <a:pt x="8468" y="16991"/>
                      <a:pt x="8442" y="16955"/>
                    </a:cubicBezTo>
                    <a:cubicBezTo>
                      <a:pt x="8311" y="16773"/>
                      <a:pt x="8209" y="16572"/>
                      <a:pt x="8110" y="16376"/>
                    </a:cubicBezTo>
                    <a:lnTo>
                      <a:pt x="8100" y="16354"/>
                    </a:lnTo>
                    <a:close/>
                    <a:moveTo>
                      <a:pt x="19976" y="9416"/>
                    </a:moveTo>
                    <a:lnTo>
                      <a:pt x="19976" y="9416"/>
                    </a:lnTo>
                    <a:cubicBezTo>
                      <a:pt x="19874" y="9472"/>
                      <a:pt x="19771" y="9524"/>
                      <a:pt x="19666" y="9574"/>
                    </a:cubicBezTo>
                    <a:cubicBezTo>
                      <a:pt x="19547" y="9635"/>
                      <a:pt x="19426" y="9682"/>
                      <a:pt x="19302" y="9729"/>
                    </a:cubicBezTo>
                    <a:cubicBezTo>
                      <a:pt x="19305" y="9729"/>
                      <a:pt x="19306" y="9730"/>
                      <a:pt x="19306" y="9730"/>
                    </a:cubicBezTo>
                    <a:cubicBezTo>
                      <a:pt x="19601" y="9952"/>
                      <a:pt x="19758" y="10312"/>
                      <a:pt x="19814" y="10666"/>
                    </a:cubicBezTo>
                    <a:cubicBezTo>
                      <a:pt x="19843" y="10856"/>
                      <a:pt x="19823" y="11039"/>
                      <a:pt x="19753" y="11215"/>
                    </a:cubicBezTo>
                    <a:cubicBezTo>
                      <a:pt x="19750" y="11231"/>
                      <a:pt x="19745" y="11245"/>
                      <a:pt x="19742" y="11259"/>
                    </a:cubicBezTo>
                    <a:cubicBezTo>
                      <a:pt x="19761" y="11285"/>
                      <a:pt x="19781" y="11310"/>
                      <a:pt x="19800" y="11339"/>
                    </a:cubicBezTo>
                    <a:cubicBezTo>
                      <a:pt x="19915" y="11487"/>
                      <a:pt x="19984" y="11652"/>
                      <a:pt x="20013" y="11832"/>
                    </a:cubicBezTo>
                    <a:cubicBezTo>
                      <a:pt x="20046" y="11932"/>
                      <a:pt x="20064" y="12030"/>
                      <a:pt x="20068" y="12133"/>
                    </a:cubicBezTo>
                    <a:cubicBezTo>
                      <a:pt x="20081" y="12185"/>
                      <a:pt x="20090" y="12237"/>
                      <a:pt x="20095" y="12293"/>
                    </a:cubicBezTo>
                    <a:cubicBezTo>
                      <a:pt x="20146" y="12419"/>
                      <a:pt x="20206" y="12540"/>
                      <a:pt x="20265" y="12660"/>
                    </a:cubicBezTo>
                    <a:cubicBezTo>
                      <a:pt x="20402" y="12944"/>
                      <a:pt x="20494" y="13239"/>
                      <a:pt x="20545" y="13553"/>
                    </a:cubicBezTo>
                    <a:cubicBezTo>
                      <a:pt x="20565" y="13676"/>
                      <a:pt x="20560" y="13797"/>
                      <a:pt x="20542" y="13915"/>
                    </a:cubicBezTo>
                    <a:cubicBezTo>
                      <a:pt x="20566" y="14239"/>
                      <a:pt x="20555" y="14570"/>
                      <a:pt x="20535" y="14884"/>
                    </a:cubicBezTo>
                    <a:cubicBezTo>
                      <a:pt x="20523" y="15060"/>
                      <a:pt x="20500" y="15234"/>
                      <a:pt x="20460" y="15405"/>
                    </a:cubicBezTo>
                    <a:cubicBezTo>
                      <a:pt x="20445" y="15470"/>
                      <a:pt x="20429" y="15535"/>
                      <a:pt x="20414" y="15600"/>
                    </a:cubicBezTo>
                    <a:cubicBezTo>
                      <a:pt x="20411" y="15649"/>
                      <a:pt x="20403" y="15699"/>
                      <a:pt x="20395" y="15748"/>
                    </a:cubicBezTo>
                    <a:cubicBezTo>
                      <a:pt x="20357" y="15896"/>
                      <a:pt x="20320" y="16050"/>
                      <a:pt x="20277" y="16202"/>
                    </a:cubicBezTo>
                    <a:cubicBezTo>
                      <a:pt x="20686" y="16462"/>
                      <a:pt x="21113" y="16696"/>
                      <a:pt x="21544" y="16914"/>
                    </a:cubicBezTo>
                    <a:cubicBezTo>
                      <a:pt x="22469" y="17384"/>
                      <a:pt x="23420" y="17797"/>
                      <a:pt x="24395" y="18154"/>
                    </a:cubicBezTo>
                    <a:cubicBezTo>
                      <a:pt x="24899" y="18338"/>
                      <a:pt x="25431" y="18508"/>
                      <a:pt x="25959" y="18508"/>
                    </a:cubicBezTo>
                    <a:cubicBezTo>
                      <a:pt x="26122" y="18508"/>
                      <a:pt x="26284" y="18492"/>
                      <a:pt x="26445" y="18455"/>
                    </a:cubicBezTo>
                    <a:cubicBezTo>
                      <a:pt x="27464" y="18221"/>
                      <a:pt x="28150" y="17164"/>
                      <a:pt x="28193" y="16119"/>
                    </a:cubicBezTo>
                    <a:cubicBezTo>
                      <a:pt x="28206" y="15893"/>
                      <a:pt x="28190" y="15666"/>
                      <a:pt x="28152" y="15443"/>
                    </a:cubicBezTo>
                    <a:cubicBezTo>
                      <a:pt x="28034" y="15721"/>
                      <a:pt x="27867" y="15967"/>
                      <a:pt x="27624" y="16155"/>
                    </a:cubicBezTo>
                    <a:cubicBezTo>
                      <a:pt x="27235" y="16458"/>
                      <a:pt x="26722" y="16550"/>
                      <a:pt x="26231" y="16562"/>
                    </a:cubicBezTo>
                    <a:cubicBezTo>
                      <a:pt x="26200" y="16562"/>
                      <a:pt x="26170" y="16562"/>
                      <a:pt x="26139" y="16562"/>
                    </a:cubicBezTo>
                    <a:cubicBezTo>
                      <a:pt x="24208" y="16562"/>
                      <a:pt x="22379" y="15416"/>
                      <a:pt x="21288" y="13820"/>
                    </a:cubicBezTo>
                    <a:cubicBezTo>
                      <a:pt x="21208" y="13705"/>
                      <a:pt x="21134" y="13585"/>
                      <a:pt x="21062" y="13465"/>
                    </a:cubicBezTo>
                    <a:cubicBezTo>
                      <a:pt x="20791" y="13016"/>
                      <a:pt x="20571" y="12540"/>
                      <a:pt x="20393" y="12047"/>
                    </a:cubicBezTo>
                    <a:cubicBezTo>
                      <a:pt x="20380" y="12012"/>
                      <a:pt x="20369" y="11976"/>
                      <a:pt x="20356" y="11942"/>
                    </a:cubicBezTo>
                    <a:cubicBezTo>
                      <a:pt x="20226" y="11562"/>
                      <a:pt x="20121" y="11173"/>
                      <a:pt x="20041" y="10781"/>
                    </a:cubicBezTo>
                    <a:cubicBezTo>
                      <a:pt x="19940" y="10287"/>
                      <a:pt x="19947" y="9852"/>
                      <a:pt x="19976" y="9416"/>
                    </a:cubicBezTo>
                    <a:close/>
                    <a:moveTo>
                      <a:pt x="8958" y="17770"/>
                    </a:moveTo>
                    <a:cubicBezTo>
                      <a:pt x="8493" y="18006"/>
                      <a:pt x="8043" y="18278"/>
                      <a:pt x="7607" y="18562"/>
                    </a:cubicBezTo>
                    <a:cubicBezTo>
                      <a:pt x="6739" y="19128"/>
                      <a:pt x="5904" y="19746"/>
                      <a:pt x="5107" y="20411"/>
                    </a:cubicBezTo>
                    <a:cubicBezTo>
                      <a:pt x="4572" y="20862"/>
                      <a:pt x="4029" y="21367"/>
                      <a:pt x="3823" y="22037"/>
                    </a:cubicBezTo>
                    <a:cubicBezTo>
                      <a:pt x="3515" y="23036"/>
                      <a:pt x="4086" y="24159"/>
                      <a:pt x="4970" y="24717"/>
                    </a:cubicBezTo>
                    <a:cubicBezTo>
                      <a:pt x="5165" y="24839"/>
                      <a:pt x="5371" y="24938"/>
                      <a:pt x="5582" y="25019"/>
                    </a:cubicBezTo>
                    <a:cubicBezTo>
                      <a:pt x="5401" y="24780"/>
                      <a:pt x="5271" y="24512"/>
                      <a:pt x="5230" y="24207"/>
                    </a:cubicBezTo>
                    <a:cubicBezTo>
                      <a:pt x="5162" y="23720"/>
                      <a:pt x="5338" y="23230"/>
                      <a:pt x="5575" y="22798"/>
                    </a:cubicBezTo>
                    <a:cubicBezTo>
                      <a:pt x="6524" y="21079"/>
                      <a:pt x="8463" y="20036"/>
                      <a:pt x="10421" y="19890"/>
                    </a:cubicBezTo>
                    <a:cubicBezTo>
                      <a:pt x="10562" y="19878"/>
                      <a:pt x="10700" y="19871"/>
                      <a:pt x="10840" y="19869"/>
                    </a:cubicBezTo>
                    <a:cubicBezTo>
                      <a:pt x="10882" y="19869"/>
                      <a:pt x="10923" y="19868"/>
                      <a:pt x="10965" y="19868"/>
                    </a:cubicBezTo>
                    <a:cubicBezTo>
                      <a:pt x="11447" y="19868"/>
                      <a:pt x="11929" y="19914"/>
                      <a:pt x="12403" y="20000"/>
                    </a:cubicBezTo>
                    <a:cubicBezTo>
                      <a:pt x="12439" y="20006"/>
                      <a:pt x="12477" y="20013"/>
                      <a:pt x="12513" y="20021"/>
                    </a:cubicBezTo>
                    <a:cubicBezTo>
                      <a:pt x="12907" y="20098"/>
                      <a:pt x="13295" y="20202"/>
                      <a:pt x="13677" y="20329"/>
                    </a:cubicBezTo>
                    <a:cubicBezTo>
                      <a:pt x="14157" y="20487"/>
                      <a:pt x="14529" y="20712"/>
                      <a:pt x="14891" y="20955"/>
                    </a:cubicBezTo>
                    <a:cubicBezTo>
                      <a:pt x="14894" y="20837"/>
                      <a:pt x="14900" y="20722"/>
                      <a:pt x="14907" y="20607"/>
                    </a:cubicBezTo>
                    <a:cubicBezTo>
                      <a:pt x="14920" y="20401"/>
                      <a:pt x="14957" y="20201"/>
                      <a:pt x="14993" y="20002"/>
                    </a:cubicBezTo>
                    <a:lnTo>
                      <a:pt x="14993" y="20002"/>
                    </a:lnTo>
                    <a:cubicBezTo>
                      <a:pt x="14950" y="20008"/>
                      <a:pt x="14908" y="20012"/>
                      <a:pt x="14865" y="20013"/>
                    </a:cubicBezTo>
                    <a:cubicBezTo>
                      <a:pt x="14785" y="20017"/>
                      <a:pt x="14705" y="20019"/>
                      <a:pt x="14625" y="20019"/>
                    </a:cubicBezTo>
                    <a:cubicBezTo>
                      <a:pt x="14413" y="20019"/>
                      <a:pt x="14200" y="20005"/>
                      <a:pt x="13992" y="19967"/>
                    </a:cubicBezTo>
                    <a:cubicBezTo>
                      <a:pt x="13854" y="19941"/>
                      <a:pt x="13717" y="19907"/>
                      <a:pt x="13579" y="19875"/>
                    </a:cubicBezTo>
                    <a:cubicBezTo>
                      <a:pt x="13490" y="19905"/>
                      <a:pt x="13399" y="19926"/>
                      <a:pt x="13301" y="19933"/>
                    </a:cubicBezTo>
                    <a:cubicBezTo>
                      <a:pt x="13249" y="19938"/>
                      <a:pt x="13198" y="19941"/>
                      <a:pt x="13147" y="19941"/>
                    </a:cubicBezTo>
                    <a:cubicBezTo>
                      <a:pt x="12949" y="19941"/>
                      <a:pt x="12757" y="19900"/>
                      <a:pt x="12571" y="19819"/>
                    </a:cubicBezTo>
                    <a:cubicBezTo>
                      <a:pt x="12564" y="19815"/>
                      <a:pt x="12558" y="19810"/>
                      <a:pt x="12551" y="19806"/>
                    </a:cubicBezTo>
                    <a:cubicBezTo>
                      <a:pt x="12215" y="19789"/>
                      <a:pt x="11875" y="19676"/>
                      <a:pt x="11580" y="19558"/>
                    </a:cubicBezTo>
                    <a:cubicBezTo>
                      <a:pt x="11249" y="19423"/>
                      <a:pt x="10948" y="19234"/>
                      <a:pt x="10649" y="19044"/>
                    </a:cubicBezTo>
                    <a:cubicBezTo>
                      <a:pt x="10411" y="18896"/>
                      <a:pt x="10198" y="18706"/>
                      <a:pt x="9986" y="18523"/>
                    </a:cubicBezTo>
                    <a:cubicBezTo>
                      <a:pt x="9875" y="18429"/>
                      <a:pt x="9767" y="18334"/>
                      <a:pt x="9658" y="18238"/>
                    </a:cubicBezTo>
                    <a:cubicBezTo>
                      <a:pt x="9494" y="18183"/>
                      <a:pt x="9340" y="18098"/>
                      <a:pt x="9197" y="17993"/>
                    </a:cubicBezTo>
                    <a:cubicBezTo>
                      <a:pt x="9108" y="17927"/>
                      <a:pt x="9030" y="17853"/>
                      <a:pt x="8958" y="17770"/>
                    </a:cubicBezTo>
                    <a:close/>
                    <a:moveTo>
                      <a:pt x="18367" y="18743"/>
                    </a:moveTo>
                    <a:cubicBezTo>
                      <a:pt x="18266" y="18820"/>
                      <a:pt x="18163" y="18892"/>
                      <a:pt x="18058" y="18959"/>
                    </a:cubicBezTo>
                    <a:cubicBezTo>
                      <a:pt x="17755" y="19145"/>
                      <a:pt x="17415" y="19331"/>
                      <a:pt x="17055" y="19391"/>
                    </a:cubicBezTo>
                    <a:cubicBezTo>
                      <a:pt x="16996" y="19423"/>
                      <a:pt x="16937" y="19453"/>
                      <a:pt x="16875" y="19481"/>
                    </a:cubicBezTo>
                    <a:cubicBezTo>
                      <a:pt x="16809" y="19509"/>
                      <a:pt x="16741" y="19532"/>
                      <a:pt x="16672" y="19554"/>
                    </a:cubicBezTo>
                    <a:cubicBezTo>
                      <a:pt x="16366" y="19648"/>
                      <a:pt x="16053" y="19727"/>
                      <a:pt x="15746" y="19820"/>
                    </a:cubicBezTo>
                    <a:cubicBezTo>
                      <a:pt x="15523" y="19890"/>
                      <a:pt x="15290" y="19960"/>
                      <a:pt x="15057" y="19996"/>
                    </a:cubicBezTo>
                    <a:cubicBezTo>
                      <a:pt x="15012" y="20582"/>
                      <a:pt x="15022" y="21178"/>
                      <a:pt x="15055" y="21767"/>
                    </a:cubicBezTo>
                    <a:cubicBezTo>
                      <a:pt x="15110" y="22801"/>
                      <a:pt x="15228" y="23835"/>
                      <a:pt x="15405" y="24856"/>
                    </a:cubicBezTo>
                    <a:cubicBezTo>
                      <a:pt x="15526" y="25545"/>
                      <a:pt x="15693" y="26267"/>
                      <a:pt x="16171" y="26780"/>
                    </a:cubicBezTo>
                    <a:cubicBezTo>
                      <a:pt x="16585" y="27226"/>
                      <a:pt x="17187" y="27435"/>
                      <a:pt x="17800" y="27435"/>
                    </a:cubicBezTo>
                    <a:cubicBezTo>
                      <a:pt x="18238" y="27435"/>
                      <a:pt x="18682" y="27329"/>
                      <a:pt x="19067" y="27127"/>
                    </a:cubicBezTo>
                    <a:cubicBezTo>
                      <a:pt x="19270" y="27021"/>
                      <a:pt x="19459" y="26894"/>
                      <a:pt x="19634" y="26747"/>
                    </a:cubicBezTo>
                    <a:lnTo>
                      <a:pt x="19634" y="26747"/>
                    </a:lnTo>
                    <a:cubicBezTo>
                      <a:pt x="19550" y="26757"/>
                      <a:pt x="19465" y="26762"/>
                      <a:pt x="19382" y="26762"/>
                    </a:cubicBezTo>
                    <a:cubicBezTo>
                      <a:pt x="19168" y="26762"/>
                      <a:pt x="18957" y="26728"/>
                      <a:pt x="18752" y="26645"/>
                    </a:cubicBezTo>
                    <a:cubicBezTo>
                      <a:pt x="18297" y="26459"/>
                      <a:pt x="17960" y="26062"/>
                      <a:pt x="17703" y="25641"/>
                    </a:cubicBezTo>
                    <a:cubicBezTo>
                      <a:pt x="16690" y="23959"/>
                      <a:pt x="16757" y="21759"/>
                      <a:pt x="17607" y="19990"/>
                    </a:cubicBezTo>
                    <a:cubicBezTo>
                      <a:pt x="17667" y="19864"/>
                      <a:pt x="17731" y="19740"/>
                      <a:pt x="17800" y="19617"/>
                    </a:cubicBezTo>
                    <a:cubicBezTo>
                      <a:pt x="17968" y="19314"/>
                      <a:pt x="18158" y="19021"/>
                      <a:pt x="18367" y="187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1" name="Google Shape;2251;p54"/>
              <p:cNvSpPr/>
              <p:nvPr/>
            </p:nvSpPr>
            <p:spPr>
              <a:xfrm>
                <a:off x="4259249" y="3013027"/>
                <a:ext cx="867594" cy="823175"/>
              </a:xfrm>
              <a:custGeom>
                <a:avLst/>
                <a:gdLst/>
                <a:ahLst/>
                <a:cxnLst/>
                <a:rect l="l" t="t" r="r" b="b"/>
                <a:pathLst>
                  <a:path w="13692" h="12991" extrusionOk="0">
                    <a:moveTo>
                      <a:pt x="6716" y="0"/>
                    </a:moveTo>
                    <a:cubicBezTo>
                      <a:pt x="5954" y="0"/>
                      <a:pt x="5186" y="154"/>
                      <a:pt x="4472" y="443"/>
                    </a:cubicBezTo>
                    <a:cubicBezTo>
                      <a:pt x="3725" y="744"/>
                      <a:pt x="3036" y="1193"/>
                      <a:pt x="2475" y="1768"/>
                    </a:cubicBezTo>
                    <a:cubicBezTo>
                      <a:pt x="2429" y="1817"/>
                      <a:pt x="2380" y="1867"/>
                      <a:pt x="2335" y="1918"/>
                    </a:cubicBezTo>
                    <a:cubicBezTo>
                      <a:pt x="617" y="3805"/>
                      <a:pt x="1" y="7023"/>
                      <a:pt x="1042" y="9371"/>
                    </a:cubicBezTo>
                    <a:cubicBezTo>
                      <a:pt x="2111" y="11782"/>
                      <a:pt x="4764" y="12990"/>
                      <a:pt x="7318" y="12990"/>
                    </a:cubicBezTo>
                    <a:cubicBezTo>
                      <a:pt x="7973" y="12990"/>
                      <a:pt x="8623" y="12911"/>
                      <a:pt x="9237" y="12751"/>
                    </a:cubicBezTo>
                    <a:cubicBezTo>
                      <a:pt x="10155" y="12512"/>
                      <a:pt x="11045" y="12113"/>
                      <a:pt x="11766" y="11497"/>
                    </a:cubicBezTo>
                    <a:cubicBezTo>
                      <a:pt x="12367" y="10986"/>
                      <a:pt x="12832" y="10333"/>
                      <a:pt x="13144" y="9609"/>
                    </a:cubicBezTo>
                    <a:cubicBezTo>
                      <a:pt x="13533" y="8713"/>
                      <a:pt x="13691" y="7709"/>
                      <a:pt x="13588" y="6739"/>
                    </a:cubicBezTo>
                    <a:cubicBezTo>
                      <a:pt x="13336" y="4312"/>
                      <a:pt x="11287" y="1771"/>
                      <a:pt x="9181" y="611"/>
                    </a:cubicBezTo>
                    <a:cubicBezTo>
                      <a:pt x="8424" y="195"/>
                      <a:pt x="7574" y="0"/>
                      <a:pt x="67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2" name="Google Shape;2252;p54"/>
              <p:cNvSpPr/>
              <p:nvPr/>
            </p:nvSpPr>
            <p:spPr>
              <a:xfrm>
                <a:off x="4259249" y="3134494"/>
                <a:ext cx="832933" cy="701704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1074" extrusionOk="0">
                    <a:moveTo>
                      <a:pt x="2335" y="1"/>
                    </a:moveTo>
                    <a:lnTo>
                      <a:pt x="2335" y="1"/>
                    </a:lnTo>
                    <a:cubicBezTo>
                      <a:pt x="617" y="1888"/>
                      <a:pt x="1" y="5106"/>
                      <a:pt x="1042" y="7454"/>
                    </a:cubicBezTo>
                    <a:cubicBezTo>
                      <a:pt x="2111" y="9865"/>
                      <a:pt x="4764" y="11073"/>
                      <a:pt x="7318" y="11073"/>
                    </a:cubicBezTo>
                    <a:cubicBezTo>
                      <a:pt x="7973" y="11073"/>
                      <a:pt x="8623" y="10994"/>
                      <a:pt x="9237" y="10834"/>
                    </a:cubicBezTo>
                    <a:cubicBezTo>
                      <a:pt x="10155" y="10595"/>
                      <a:pt x="11045" y="10196"/>
                      <a:pt x="11766" y="9580"/>
                    </a:cubicBezTo>
                    <a:cubicBezTo>
                      <a:pt x="12367" y="9069"/>
                      <a:pt x="12832" y="8416"/>
                      <a:pt x="13144" y="7692"/>
                    </a:cubicBezTo>
                    <a:lnTo>
                      <a:pt x="13144" y="7692"/>
                    </a:lnTo>
                    <a:cubicBezTo>
                      <a:pt x="11613" y="8530"/>
                      <a:pt x="9876" y="8998"/>
                      <a:pt x="8136" y="8998"/>
                    </a:cubicBezTo>
                    <a:cubicBezTo>
                      <a:pt x="7520" y="8998"/>
                      <a:pt x="6904" y="8940"/>
                      <a:pt x="6297" y="8818"/>
                    </a:cubicBezTo>
                    <a:cubicBezTo>
                      <a:pt x="4526" y="8464"/>
                      <a:pt x="2733" y="7497"/>
                      <a:pt x="2040" y="5828"/>
                    </a:cubicBezTo>
                    <a:cubicBezTo>
                      <a:pt x="1736" y="5091"/>
                      <a:pt x="1667" y="4278"/>
                      <a:pt x="1671" y="3478"/>
                    </a:cubicBezTo>
                    <a:cubicBezTo>
                      <a:pt x="1674" y="2250"/>
                      <a:pt x="1968" y="1111"/>
                      <a:pt x="2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3" name="Google Shape;2253;p54"/>
              <p:cNvSpPr/>
              <p:nvPr/>
            </p:nvSpPr>
            <p:spPr>
              <a:xfrm>
                <a:off x="4422597" y="3327308"/>
                <a:ext cx="657158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2122" extrusionOk="0">
                    <a:moveTo>
                      <a:pt x="1381" y="0"/>
                    </a:moveTo>
                    <a:cubicBezTo>
                      <a:pt x="696" y="0"/>
                      <a:pt x="161" y="243"/>
                      <a:pt x="90" y="631"/>
                    </a:cubicBezTo>
                    <a:cubicBezTo>
                      <a:pt x="1" y="1121"/>
                      <a:pt x="690" y="1654"/>
                      <a:pt x="1626" y="1823"/>
                    </a:cubicBezTo>
                    <a:cubicBezTo>
                      <a:pt x="1820" y="1858"/>
                      <a:pt x="2009" y="1875"/>
                      <a:pt x="2188" y="1875"/>
                    </a:cubicBezTo>
                    <a:cubicBezTo>
                      <a:pt x="2874" y="1875"/>
                      <a:pt x="3411" y="1631"/>
                      <a:pt x="3481" y="1243"/>
                    </a:cubicBezTo>
                    <a:cubicBezTo>
                      <a:pt x="3570" y="755"/>
                      <a:pt x="2881" y="221"/>
                      <a:pt x="1946" y="52"/>
                    </a:cubicBezTo>
                    <a:cubicBezTo>
                      <a:pt x="1751" y="17"/>
                      <a:pt x="1561" y="0"/>
                      <a:pt x="1381" y="0"/>
                    </a:cubicBezTo>
                    <a:close/>
                    <a:moveTo>
                      <a:pt x="8991" y="246"/>
                    </a:moveTo>
                    <a:cubicBezTo>
                      <a:pt x="8811" y="246"/>
                      <a:pt x="8621" y="263"/>
                      <a:pt x="8426" y="298"/>
                    </a:cubicBezTo>
                    <a:cubicBezTo>
                      <a:pt x="7489" y="467"/>
                      <a:pt x="6800" y="1000"/>
                      <a:pt x="6890" y="1489"/>
                    </a:cubicBezTo>
                    <a:cubicBezTo>
                      <a:pt x="6959" y="1878"/>
                      <a:pt x="7497" y="2121"/>
                      <a:pt x="8183" y="2121"/>
                    </a:cubicBezTo>
                    <a:cubicBezTo>
                      <a:pt x="8362" y="2121"/>
                      <a:pt x="8551" y="2105"/>
                      <a:pt x="8745" y="2070"/>
                    </a:cubicBezTo>
                    <a:cubicBezTo>
                      <a:pt x="9681" y="1900"/>
                      <a:pt x="10370" y="1367"/>
                      <a:pt x="10283" y="877"/>
                    </a:cubicBezTo>
                    <a:cubicBezTo>
                      <a:pt x="10213" y="490"/>
                      <a:pt x="9676" y="246"/>
                      <a:pt x="8991" y="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4" name="Google Shape;2254;p54"/>
              <p:cNvSpPr/>
              <p:nvPr/>
            </p:nvSpPr>
            <p:spPr>
              <a:xfrm>
                <a:off x="4431785" y="3131959"/>
                <a:ext cx="650695" cy="246236"/>
              </a:xfrm>
              <a:custGeom>
                <a:avLst/>
                <a:gdLst/>
                <a:ahLst/>
                <a:cxnLst/>
                <a:rect l="l" t="t" r="r" b="b"/>
                <a:pathLst>
                  <a:path w="10269" h="3886" extrusionOk="0">
                    <a:moveTo>
                      <a:pt x="2048" y="1"/>
                    </a:moveTo>
                    <a:cubicBezTo>
                      <a:pt x="1589" y="1"/>
                      <a:pt x="1145" y="131"/>
                      <a:pt x="816" y="401"/>
                    </a:cubicBezTo>
                    <a:cubicBezTo>
                      <a:pt x="110" y="972"/>
                      <a:pt x="1" y="2074"/>
                      <a:pt x="528" y="2821"/>
                    </a:cubicBezTo>
                    <a:cubicBezTo>
                      <a:pt x="977" y="3458"/>
                      <a:pt x="1600" y="3754"/>
                      <a:pt x="2255" y="3754"/>
                    </a:cubicBezTo>
                    <a:cubicBezTo>
                      <a:pt x="2703" y="3754"/>
                      <a:pt x="3165" y="3615"/>
                      <a:pt x="3597" y="3353"/>
                    </a:cubicBezTo>
                    <a:cubicBezTo>
                      <a:pt x="3804" y="3226"/>
                      <a:pt x="3971" y="3057"/>
                      <a:pt x="4097" y="2866"/>
                    </a:cubicBezTo>
                    <a:cubicBezTo>
                      <a:pt x="4557" y="2160"/>
                      <a:pt x="4320" y="1112"/>
                      <a:pt x="3533" y="497"/>
                    </a:cubicBezTo>
                    <a:cubicBezTo>
                      <a:pt x="3115" y="170"/>
                      <a:pt x="2571" y="1"/>
                      <a:pt x="2048" y="1"/>
                    </a:cubicBezTo>
                    <a:close/>
                    <a:moveTo>
                      <a:pt x="8695" y="527"/>
                    </a:moveTo>
                    <a:cubicBezTo>
                      <a:pt x="8531" y="527"/>
                      <a:pt x="8363" y="553"/>
                      <a:pt x="8196" y="609"/>
                    </a:cubicBezTo>
                    <a:cubicBezTo>
                      <a:pt x="7404" y="873"/>
                      <a:pt x="6753" y="1743"/>
                      <a:pt x="6732" y="2507"/>
                    </a:cubicBezTo>
                    <a:cubicBezTo>
                      <a:pt x="6707" y="3422"/>
                      <a:pt x="7270" y="3885"/>
                      <a:pt x="8085" y="3885"/>
                    </a:cubicBezTo>
                    <a:cubicBezTo>
                      <a:pt x="8247" y="3885"/>
                      <a:pt x="8418" y="3867"/>
                      <a:pt x="8597" y="3831"/>
                    </a:cubicBezTo>
                    <a:cubicBezTo>
                      <a:pt x="8805" y="3788"/>
                      <a:pt x="9013" y="3698"/>
                      <a:pt x="9197" y="3577"/>
                    </a:cubicBezTo>
                    <a:cubicBezTo>
                      <a:pt x="9888" y="3134"/>
                      <a:pt x="10269" y="2206"/>
                      <a:pt x="10042" y="1475"/>
                    </a:cubicBezTo>
                    <a:cubicBezTo>
                      <a:pt x="9863" y="899"/>
                      <a:pt x="9310" y="527"/>
                      <a:pt x="8695" y="5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5" name="Google Shape;2255;p54"/>
              <p:cNvSpPr/>
              <p:nvPr/>
            </p:nvSpPr>
            <p:spPr>
              <a:xfrm>
                <a:off x="3749752" y="2446624"/>
                <a:ext cx="1918059" cy="1982881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31293" extrusionOk="0">
                    <a:moveTo>
                      <a:pt x="17396" y="271"/>
                    </a:moveTo>
                    <a:cubicBezTo>
                      <a:pt x="17532" y="271"/>
                      <a:pt x="17669" y="285"/>
                      <a:pt x="17805" y="314"/>
                    </a:cubicBezTo>
                    <a:cubicBezTo>
                      <a:pt x="18556" y="474"/>
                      <a:pt x="19189" y="1109"/>
                      <a:pt x="19346" y="1859"/>
                    </a:cubicBezTo>
                    <a:cubicBezTo>
                      <a:pt x="19392" y="2082"/>
                      <a:pt x="19402" y="2311"/>
                      <a:pt x="19410" y="2550"/>
                    </a:cubicBezTo>
                    <a:cubicBezTo>
                      <a:pt x="19417" y="2743"/>
                      <a:pt x="19424" y="2943"/>
                      <a:pt x="19453" y="3141"/>
                    </a:cubicBezTo>
                    <a:cubicBezTo>
                      <a:pt x="19492" y="3409"/>
                      <a:pt x="19643" y="4057"/>
                      <a:pt x="20202" y="4287"/>
                    </a:cubicBezTo>
                    <a:cubicBezTo>
                      <a:pt x="20348" y="4347"/>
                      <a:pt x="20501" y="4367"/>
                      <a:pt x="20653" y="4367"/>
                    </a:cubicBezTo>
                    <a:cubicBezTo>
                      <a:pt x="20831" y="4367"/>
                      <a:pt x="21008" y="4339"/>
                      <a:pt x="21174" y="4313"/>
                    </a:cubicBezTo>
                    <a:lnTo>
                      <a:pt x="21253" y="4300"/>
                    </a:lnTo>
                    <a:cubicBezTo>
                      <a:pt x="21558" y="4254"/>
                      <a:pt x="21856" y="4231"/>
                      <a:pt x="22142" y="4231"/>
                    </a:cubicBezTo>
                    <a:cubicBezTo>
                      <a:pt x="22677" y="4231"/>
                      <a:pt x="23172" y="4311"/>
                      <a:pt x="23605" y="4471"/>
                    </a:cubicBezTo>
                    <a:cubicBezTo>
                      <a:pt x="23816" y="4551"/>
                      <a:pt x="24013" y="4647"/>
                      <a:pt x="24192" y="4761"/>
                    </a:cubicBezTo>
                    <a:cubicBezTo>
                      <a:pt x="25085" y="5327"/>
                      <a:pt x="25553" y="6414"/>
                      <a:pt x="25282" y="7290"/>
                    </a:cubicBezTo>
                    <a:cubicBezTo>
                      <a:pt x="25083" y="7938"/>
                      <a:pt x="24536" y="8436"/>
                      <a:pt x="24039" y="8853"/>
                    </a:cubicBezTo>
                    <a:cubicBezTo>
                      <a:pt x="23247" y="9513"/>
                      <a:pt x="22409" y="10132"/>
                      <a:pt x="21551" y="10692"/>
                    </a:cubicBezTo>
                    <a:cubicBezTo>
                      <a:pt x="21164" y="10944"/>
                      <a:pt x="20742" y="11208"/>
                      <a:pt x="20288" y="11441"/>
                    </a:cubicBezTo>
                    <a:cubicBezTo>
                      <a:pt x="20255" y="11421"/>
                      <a:pt x="20223" y="11404"/>
                      <a:pt x="20189" y="11385"/>
                    </a:cubicBezTo>
                    <a:cubicBezTo>
                      <a:pt x="19974" y="11277"/>
                      <a:pt x="19744" y="11218"/>
                      <a:pt x="19508" y="11211"/>
                    </a:cubicBezTo>
                    <a:cubicBezTo>
                      <a:pt x="19071" y="10741"/>
                      <a:pt x="18600" y="10324"/>
                      <a:pt x="18129" y="9978"/>
                    </a:cubicBezTo>
                    <a:lnTo>
                      <a:pt x="21002" y="6868"/>
                    </a:lnTo>
                    <a:cubicBezTo>
                      <a:pt x="21053" y="6813"/>
                      <a:pt x="21048" y="6729"/>
                      <a:pt x="20995" y="6680"/>
                    </a:cubicBezTo>
                    <a:cubicBezTo>
                      <a:pt x="20969" y="6656"/>
                      <a:pt x="20937" y="6645"/>
                      <a:pt x="20905" y="6645"/>
                    </a:cubicBezTo>
                    <a:cubicBezTo>
                      <a:pt x="20869" y="6645"/>
                      <a:pt x="20834" y="6659"/>
                      <a:pt x="20808" y="6688"/>
                    </a:cubicBezTo>
                    <a:lnTo>
                      <a:pt x="17912" y="9823"/>
                    </a:lnTo>
                    <a:cubicBezTo>
                      <a:pt x="17700" y="9679"/>
                      <a:pt x="17491" y="9549"/>
                      <a:pt x="17286" y="9434"/>
                    </a:cubicBezTo>
                    <a:cubicBezTo>
                      <a:pt x="17152" y="9360"/>
                      <a:pt x="17016" y="9294"/>
                      <a:pt x="16877" y="9234"/>
                    </a:cubicBezTo>
                    <a:cubicBezTo>
                      <a:pt x="17117" y="8021"/>
                      <a:pt x="17487" y="6836"/>
                      <a:pt x="17980" y="5698"/>
                    </a:cubicBezTo>
                    <a:cubicBezTo>
                      <a:pt x="18008" y="5632"/>
                      <a:pt x="17978" y="5553"/>
                      <a:pt x="17912" y="5524"/>
                    </a:cubicBezTo>
                    <a:cubicBezTo>
                      <a:pt x="17895" y="5517"/>
                      <a:pt x="17877" y="5513"/>
                      <a:pt x="17859" y="5513"/>
                    </a:cubicBezTo>
                    <a:cubicBezTo>
                      <a:pt x="17807" y="5513"/>
                      <a:pt x="17758" y="5543"/>
                      <a:pt x="17736" y="5593"/>
                    </a:cubicBezTo>
                    <a:cubicBezTo>
                      <a:pt x="17244" y="6732"/>
                      <a:pt x="16872" y="7919"/>
                      <a:pt x="16626" y="9133"/>
                    </a:cubicBezTo>
                    <a:cubicBezTo>
                      <a:pt x="16037" y="8916"/>
                      <a:pt x="15399" y="8807"/>
                      <a:pt x="14747" y="8807"/>
                    </a:cubicBezTo>
                    <a:cubicBezTo>
                      <a:pt x="14649" y="8807"/>
                      <a:pt x="14551" y="8810"/>
                      <a:pt x="14453" y="8815"/>
                    </a:cubicBezTo>
                    <a:cubicBezTo>
                      <a:pt x="14456" y="8799"/>
                      <a:pt x="14457" y="8784"/>
                      <a:pt x="14457" y="8768"/>
                    </a:cubicBezTo>
                    <a:cubicBezTo>
                      <a:pt x="14464" y="8650"/>
                      <a:pt x="14472" y="8534"/>
                      <a:pt x="14475" y="8416"/>
                    </a:cubicBezTo>
                    <a:cubicBezTo>
                      <a:pt x="14493" y="7851"/>
                      <a:pt x="14472" y="7275"/>
                      <a:pt x="14450" y="6719"/>
                    </a:cubicBezTo>
                    <a:cubicBezTo>
                      <a:pt x="14437" y="6397"/>
                      <a:pt x="14424" y="6076"/>
                      <a:pt x="14421" y="5756"/>
                    </a:cubicBezTo>
                    <a:cubicBezTo>
                      <a:pt x="14405" y="4564"/>
                      <a:pt x="14385" y="3210"/>
                      <a:pt x="14920" y="2061"/>
                    </a:cubicBezTo>
                    <a:cubicBezTo>
                      <a:pt x="15347" y="1136"/>
                      <a:pt x="16324" y="271"/>
                      <a:pt x="17396" y="271"/>
                    </a:cubicBezTo>
                    <a:close/>
                    <a:moveTo>
                      <a:pt x="11432" y="2066"/>
                    </a:moveTo>
                    <a:cubicBezTo>
                      <a:pt x="12030" y="2066"/>
                      <a:pt x="12599" y="2276"/>
                      <a:pt x="12973" y="2677"/>
                    </a:cubicBezTo>
                    <a:cubicBezTo>
                      <a:pt x="13433" y="3174"/>
                      <a:pt x="13592" y="3895"/>
                      <a:pt x="13703" y="4535"/>
                    </a:cubicBezTo>
                    <a:cubicBezTo>
                      <a:pt x="13880" y="5549"/>
                      <a:pt x="13996" y="6582"/>
                      <a:pt x="14053" y="7609"/>
                    </a:cubicBezTo>
                    <a:cubicBezTo>
                      <a:pt x="14074" y="8001"/>
                      <a:pt x="14086" y="8417"/>
                      <a:pt x="14076" y="8846"/>
                    </a:cubicBezTo>
                    <a:cubicBezTo>
                      <a:pt x="13534" y="8908"/>
                      <a:pt x="12991" y="9044"/>
                      <a:pt x="12466" y="9257"/>
                    </a:cubicBezTo>
                    <a:cubicBezTo>
                      <a:pt x="12153" y="9382"/>
                      <a:pt x="11851" y="9535"/>
                      <a:pt x="11564" y="9710"/>
                    </a:cubicBezTo>
                    <a:lnTo>
                      <a:pt x="10464" y="6171"/>
                    </a:lnTo>
                    <a:cubicBezTo>
                      <a:pt x="10446" y="6113"/>
                      <a:pt x="10395" y="6077"/>
                      <a:pt x="10338" y="6077"/>
                    </a:cubicBezTo>
                    <a:cubicBezTo>
                      <a:pt x="10325" y="6077"/>
                      <a:pt x="10312" y="6079"/>
                      <a:pt x="10298" y="6083"/>
                    </a:cubicBezTo>
                    <a:cubicBezTo>
                      <a:pt x="10229" y="6104"/>
                      <a:pt x="10189" y="6178"/>
                      <a:pt x="10211" y="6248"/>
                    </a:cubicBezTo>
                    <a:lnTo>
                      <a:pt x="11332" y="9857"/>
                    </a:lnTo>
                    <a:cubicBezTo>
                      <a:pt x="11001" y="10080"/>
                      <a:pt x="10694" y="10332"/>
                      <a:pt x="10425" y="10610"/>
                    </a:cubicBezTo>
                    <a:cubicBezTo>
                      <a:pt x="10376" y="10661"/>
                      <a:pt x="10327" y="10713"/>
                      <a:pt x="10281" y="10763"/>
                    </a:cubicBezTo>
                    <a:lnTo>
                      <a:pt x="10275" y="10769"/>
                    </a:lnTo>
                    <a:cubicBezTo>
                      <a:pt x="9416" y="9993"/>
                      <a:pt x="8634" y="9134"/>
                      <a:pt x="7941" y="8201"/>
                    </a:cubicBezTo>
                    <a:cubicBezTo>
                      <a:pt x="7915" y="8166"/>
                      <a:pt x="7875" y="8148"/>
                      <a:pt x="7835" y="8148"/>
                    </a:cubicBezTo>
                    <a:cubicBezTo>
                      <a:pt x="7807" y="8148"/>
                      <a:pt x="7779" y="8156"/>
                      <a:pt x="7755" y="8174"/>
                    </a:cubicBezTo>
                    <a:cubicBezTo>
                      <a:pt x="7696" y="8217"/>
                      <a:pt x="7683" y="8302"/>
                      <a:pt x="7728" y="8360"/>
                    </a:cubicBezTo>
                    <a:cubicBezTo>
                      <a:pt x="8432" y="9307"/>
                      <a:pt x="9226" y="10180"/>
                      <a:pt x="10101" y="10967"/>
                    </a:cubicBezTo>
                    <a:cubicBezTo>
                      <a:pt x="9633" y="11532"/>
                      <a:pt x="9257" y="12186"/>
                      <a:pt x="8982" y="12888"/>
                    </a:cubicBezTo>
                    <a:cubicBezTo>
                      <a:pt x="8936" y="12852"/>
                      <a:pt x="8887" y="12818"/>
                      <a:pt x="8838" y="12786"/>
                    </a:cubicBezTo>
                    <a:cubicBezTo>
                      <a:pt x="8742" y="12721"/>
                      <a:pt x="8642" y="12657"/>
                      <a:pt x="8542" y="12595"/>
                    </a:cubicBezTo>
                    <a:cubicBezTo>
                      <a:pt x="8065" y="12298"/>
                      <a:pt x="7554" y="12030"/>
                      <a:pt x="7063" y="11770"/>
                    </a:cubicBezTo>
                    <a:cubicBezTo>
                      <a:pt x="6776" y="11618"/>
                      <a:pt x="6491" y="11469"/>
                      <a:pt x="6213" y="11312"/>
                    </a:cubicBezTo>
                    <a:cubicBezTo>
                      <a:pt x="5169" y="10734"/>
                      <a:pt x="3988" y="10075"/>
                      <a:pt x="3259" y="9038"/>
                    </a:cubicBezTo>
                    <a:cubicBezTo>
                      <a:pt x="2598" y="8100"/>
                      <a:pt x="2348" y="6600"/>
                      <a:pt x="3187" y="5665"/>
                    </a:cubicBezTo>
                    <a:cubicBezTo>
                      <a:pt x="3565" y="5246"/>
                      <a:pt x="4134" y="5010"/>
                      <a:pt x="4699" y="5010"/>
                    </a:cubicBezTo>
                    <a:cubicBezTo>
                      <a:pt x="4903" y="5010"/>
                      <a:pt x="5104" y="5040"/>
                      <a:pt x="5299" y="5104"/>
                    </a:cubicBezTo>
                    <a:cubicBezTo>
                      <a:pt x="5516" y="5176"/>
                      <a:pt x="5716" y="5282"/>
                      <a:pt x="5931" y="5394"/>
                    </a:cubicBezTo>
                    <a:cubicBezTo>
                      <a:pt x="6101" y="5485"/>
                      <a:pt x="6278" y="5579"/>
                      <a:pt x="6464" y="5652"/>
                    </a:cubicBezTo>
                    <a:cubicBezTo>
                      <a:pt x="6604" y="5708"/>
                      <a:pt x="6865" y="5793"/>
                      <a:pt x="7152" y="5793"/>
                    </a:cubicBezTo>
                    <a:cubicBezTo>
                      <a:pt x="7378" y="5793"/>
                      <a:pt x="7620" y="5740"/>
                      <a:pt x="7832" y="5577"/>
                    </a:cubicBezTo>
                    <a:cubicBezTo>
                      <a:pt x="8101" y="5366"/>
                      <a:pt x="8229" y="5037"/>
                      <a:pt x="8340" y="4746"/>
                    </a:cubicBezTo>
                    <a:lnTo>
                      <a:pt x="8369" y="4673"/>
                    </a:lnTo>
                    <a:cubicBezTo>
                      <a:pt x="8690" y="3849"/>
                      <a:pt x="9149" y="3174"/>
                      <a:pt x="9692" y="2722"/>
                    </a:cubicBezTo>
                    <a:cubicBezTo>
                      <a:pt x="9865" y="2578"/>
                      <a:pt x="10049" y="2455"/>
                      <a:pt x="10236" y="2359"/>
                    </a:cubicBezTo>
                    <a:cubicBezTo>
                      <a:pt x="10613" y="2162"/>
                      <a:pt x="11029" y="2066"/>
                      <a:pt x="11432" y="2066"/>
                    </a:cubicBezTo>
                    <a:close/>
                    <a:moveTo>
                      <a:pt x="19461" y="11477"/>
                    </a:moveTo>
                    <a:cubicBezTo>
                      <a:pt x="19672" y="11477"/>
                      <a:pt x="19881" y="11526"/>
                      <a:pt x="20069" y="11623"/>
                    </a:cubicBezTo>
                    <a:cubicBezTo>
                      <a:pt x="20366" y="11774"/>
                      <a:pt x="20582" y="12026"/>
                      <a:pt x="20678" y="12334"/>
                    </a:cubicBezTo>
                    <a:cubicBezTo>
                      <a:pt x="20886" y="12994"/>
                      <a:pt x="20533" y="13868"/>
                      <a:pt x="19889" y="14282"/>
                    </a:cubicBezTo>
                    <a:cubicBezTo>
                      <a:pt x="19712" y="14398"/>
                      <a:pt x="19519" y="14478"/>
                      <a:pt x="19333" y="14517"/>
                    </a:cubicBezTo>
                    <a:cubicBezTo>
                      <a:pt x="19245" y="14536"/>
                      <a:pt x="19161" y="14549"/>
                      <a:pt x="19078" y="14557"/>
                    </a:cubicBezTo>
                    <a:cubicBezTo>
                      <a:pt x="19238" y="14395"/>
                      <a:pt x="19368" y="14174"/>
                      <a:pt x="19449" y="13917"/>
                    </a:cubicBezTo>
                    <a:cubicBezTo>
                      <a:pt x="19130" y="13711"/>
                      <a:pt x="18809" y="13505"/>
                      <a:pt x="18485" y="13299"/>
                    </a:cubicBezTo>
                    <a:cubicBezTo>
                      <a:pt x="18754" y="12968"/>
                      <a:pt x="19025" y="12642"/>
                      <a:pt x="19303" y="12325"/>
                    </a:cubicBezTo>
                    <a:cubicBezTo>
                      <a:pt x="19126" y="12023"/>
                      <a:pt x="18867" y="11811"/>
                      <a:pt x="18574" y="11770"/>
                    </a:cubicBezTo>
                    <a:cubicBezTo>
                      <a:pt x="18711" y="11677"/>
                      <a:pt x="18855" y="11604"/>
                      <a:pt x="19002" y="11555"/>
                    </a:cubicBezTo>
                    <a:cubicBezTo>
                      <a:pt x="19153" y="11505"/>
                      <a:pt x="19307" y="11477"/>
                      <a:pt x="19461" y="11477"/>
                    </a:cubicBezTo>
                    <a:close/>
                    <a:moveTo>
                      <a:pt x="27074" y="8655"/>
                    </a:moveTo>
                    <a:cubicBezTo>
                      <a:pt x="28159" y="8655"/>
                      <a:pt x="29392" y="9195"/>
                      <a:pt x="29748" y="10291"/>
                    </a:cubicBezTo>
                    <a:cubicBezTo>
                      <a:pt x="29987" y="11019"/>
                      <a:pt x="29752" y="11888"/>
                      <a:pt x="29179" y="12399"/>
                    </a:cubicBezTo>
                    <a:cubicBezTo>
                      <a:pt x="29009" y="12551"/>
                      <a:pt x="28816" y="12672"/>
                      <a:pt x="28613" y="12801"/>
                    </a:cubicBezTo>
                    <a:cubicBezTo>
                      <a:pt x="28449" y="12903"/>
                      <a:pt x="28279" y="13009"/>
                      <a:pt x="28123" y="13133"/>
                    </a:cubicBezTo>
                    <a:cubicBezTo>
                      <a:pt x="27910" y="13305"/>
                      <a:pt x="27425" y="13760"/>
                      <a:pt x="27506" y="14357"/>
                    </a:cubicBezTo>
                    <a:cubicBezTo>
                      <a:pt x="27553" y="14696"/>
                      <a:pt x="27773" y="14971"/>
                      <a:pt x="27971" y="15213"/>
                    </a:cubicBezTo>
                    <a:lnTo>
                      <a:pt x="28020" y="15276"/>
                    </a:lnTo>
                    <a:cubicBezTo>
                      <a:pt x="28574" y="15966"/>
                      <a:pt x="28930" y="16702"/>
                      <a:pt x="29048" y="17397"/>
                    </a:cubicBezTo>
                    <a:cubicBezTo>
                      <a:pt x="29087" y="17619"/>
                      <a:pt x="29100" y="17838"/>
                      <a:pt x="29091" y="18051"/>
                    </a:cubicBezTo>
                    <a:cubicBezTo>
                      <a:pt x="29048" y="19107"/>
                      <a:pt x="28341" y="20056"/>
                      <a:pt x="27447" y="20262"/>
                    </a:cubicBezTo>
                    <a:cubicBezTo>
                      <a:pt x="27297" y="20296"/>
                      <a:pt x="27145" y="20311"/>
                      <a:pt x="26992" y="20311"/>
                    </a:cubicBezTo>
                    <a:cubicBezTo>
                      <a:pt x="26471" y="20311"/>
                      <a:pt x="25943" y="20138"/>
                      <a:pt x="25471" y="19966"/>
                    </a:cubicBezTo>
                    <a:cubicBezTo>
                      <a:pt x="24503" y="19612"/>
                      <a:pt x="23550" y="19196"/>
                      <a:pt x="22634" y="18732"/>
                    </a:cubicBezTo>
                    <a:cubicBezTo>
                      <a:pt x="22267" y="18545"/>
                      <a:pt x="21881" y="18338"/>
                      <a:pt x="21496" y="18100"/>
                    </a:cubicBezTo>
                    <a:cubicBezTo>
                      <a:pt x="21755" y="17315"/>
                      <a:pt x="21848" y="16481"/>
                      <a:pt x="21761" y="15662"/>
                    </a:cubicBezTo>
                    <a:cubicBezTo>
                      <a:pt x="21754" y="15593"/>
                      <a:pt x="21745" y="15524"/>
                      <a:pt x="21734" y="15453"/>
                    </a:cubicBezTo>
                    <a:lnTo>
                      <a:pt x="21734" y="15453"/>
                    </a:lnTo>
                    <a:lnTo>
                      <a:pt x="25671" y="16343"/>
                    </a:lnTo>
                    <a:cubicBezTo>
                      <a:pt x="25683" y="16345"/>
                      <a:pt x="25691" y="16346"/>
                      <a:pt x="25700" y="16346"/>
                    </a:cubicBezTo>
                    <a:cubicBezTo>
                      <a:pt x="25762" y="16346"/>
                      <a:pt x="25815" y="16304"/>
                      <a:pt x="25829" y="16242"/>
                    </a:cubicBezTo>
                    <a:cubicBezTo>
                      <a:pt x="25847" y="16170"/>
                      <a:pt x="25801" y="16100"/>
                      <a:pt x="25729" y="16084"/>
                    </a:cubicBezTo>
                    <a:lnTo>
                      <a:pt x="21683" y="15170"/>
                    </a:lnTo>
                    <a:cubicBezTo>
                      <a:pt x="21609" y="14784"/>
                      <a:pt x="21492" y="14402"/>
                      <a:pt x="21342" y="14028"/>
                    </a:cubicBezTo>
                    <a:cubicBezTo>
                      <a:pt x="22581" y="13590"/>
                      <a:pt x="23864" y="13292"/>
                      <a:pt x="25171" y="13140"/>
                    </a:cubicBezTo>
                    <a:cubicBezTo>
                      <a:pt x="25245" y="13132"/>
                      <a:pt x="25297" y="13067"/>
                      <a:pt x="25288" y="12992"/>
                    </a:cubicBezTo>
                    <a:cubicBezTo>
                      <a:pt x="25280" y="12925"/>
                      <a:pt x="25226" y="12875"/>
                      <a:pt x="25156" y="12875"/>
                    </a:cubicBezTo>
                    <a:cubicBezTo>
                      <a:pt x="25151" y="12875"/>
                      <a:pt x="25145" y="12875"/>
                      <a:pt x="25140" y="12876"/>
                    </a:cubicBezTo>
                    <a:cubicBezTo>
                      <a:pt x="23808" y="13028"/>
                      <a:pt x="22500" y="13335"/>
                      <a:pt x="21240" y="13781"/>
                    </a:cubicBezTo>
                    <a:cubicBezTo>
                      <a:pt x="21151" y="13581"/>
                      <a:pt x="21054" y="13384"/>
                      <a:pt x="20948" y="13189"/>
                    </a:cubicBezTo>
                    <a:cubicBezTo>
                      <a:pt x="21024" y="12873"/>
                      <a:pt x="21021" y="12546"/>
                      <a:pt x="20930" y="12249"/>
                    </a:cubicBezTo>
                    <a:cubicBezTo>
                      <a:pt x="20866" y="12039"/>
                      <a:pt x="20753" y="11850"/>
                      <a:pt x="20603" y="11692"/>
                    </a:cubicBezTo>
                    <a:cubicBezTo>
                      <a:pt x="20654" y="11670"/>
                      <a:pt x="20703" y="11649"/>
                      <a:pt x="20752" y="11623"/>
                    </a:cubicBezTo>
                    <a:cubicBezTo>
                      <a:pt x="20855" y="11571"/>
                      <a:pt x="20962" y="11518"/>
                      <a:pt x="21064" y="11461"/>
                    </a:cubicBezTo>
                    <a:cubicBezTo>
                      <a:pt x="21561" y="11196"/>
                      <a:pt x="22049" y="10888"/>
                      <a:pt x="22523" y="10592"/>
                    </a:cubicBezTo>
                    <a:cubicBezTo>
                      <a:pt x="22797" y="10420"/>
                      <a:pt x="23069" y="10247"/>
                      <a:pt x="23342" y="10086"/>
                    </a:cubicBezTo>
                    <a:cubicBezTo>
                      <a:pt x="24366" y="9474"/>
                      <a:pt x="25528" y="8780"/>
                      <a:pt x="26791" y="8668"/>
                    </a:cubicBezTo>
                    <a:cubicBezTo>
                      <a:pt x="26882" y="8658"/>
                      <a:pt x="26979" y="8655"/>
                      <a:pt x="27074" y="8655"/>
                    </a:cubicBezTo>
                    <a:close/>
                    <a:moveTo>
                      <a:pt x="14753" y="9074"/>
                    </a:moveTo>
                    <a:cubicBezTo>
                      <a:pt x="15611" y="9074"/>
                      <a:pt x="16442" y="9274"/>
                      <a:pt x="17160" y="9669"/>
                    </a:cubicBezTo>
                    <a:cubicBezTo>
                      <a:pt x="17830" y="10037"/>
                      <a:pt x="18530" y="10582"/>
                      <a:pt x="19171" y="11238"/>
                    </a:cubicBezTo>
                    <a:cubicBezTo>
                      <a:pt x="19087" y="11253"/>
                      <a:pt x="19002" y="11274"/>
                      <a:pt x="18919" y="11303"/>
                    </a:cubicBezTo>
                    <a:cubicBezTo>
                      <a:pt x="18577" y="11418"/>
                      <a:pt x="18258" y="11637"/>
                      <a:pt x="17997" y="11915"/>
                    </a:cubicBezTo>
                    <a:cubicBezTo>
                      <a:pt x="17777" y="12073"/>
                      <a:pt x="17604" y="12343"/>
                      <a:pt x="17507" y="12672"/>
                    </a:cubicBezTo>
                    <a:cubicBezTo>
                      <a:pt x="17421" y="12886"/>
                      <a:pt x="17369" y="13106"/>
                      <a:pt x="17363" y="13320"/>
                    </a:cubicBezTo>
                    <a:cubicBezTo>
                      <a:pt x="17349" y="13830"/>
                      <a:pt x="17510" y="14239"/>
                      <a:pt x="17827" y="14506"/>
                    </a:cubicBezTo>
                    <a:cubicBezTo>
                      <a:pt x="17831" y="14509"/>
                      <a:pt x="17837" y="14514"/>
                      <a:pt x="17843" y="14517"/>
                    </a:cubicBezTo>
                    <a:cubicBezTo>
                      <a:pt x="18019" y="14720"/>
                      <a:pt x="18238" y="14837"/>
                      <a:pt x="18475" y="14837"/>
                    </a:cubicBezTo>
                    <a:cubicBezTo>
                      <a:pt x="18484" y="14837"/>
                      <a:pt x="18494" y="14837"/>
                      <a:pt x="18504" y="14837"/>
                    </a:cubicBezTo>
                    <a:cubicBezTo>
                      <a:pt x="18543" y="14834"/>
                      <a:pt x="18580" y="14830"/>
                      <a:pt x="18619" y="14822"/>
                    </a:cubicBezTo>
                    <a:cubicBezTo>
                      <a:pt x="18694" y="14831"/>
                      <a:pt x="18773" y="14834"/>
                      <a:pt x="18854" y="14834"/>
                    </a:cubicBezTo>
                    <a:cubicBezTo>
                      <a:pt x="19024" y="14834"/>
                      <a:pt x="19204" y="14817"/>
                      <a:pt x="19389" y="14776"/>
                    </a:cubicBezTo>
                    <a:cubicBezTo>
                      <a:pt x="19607" y="14732"/>
                      <a:pt x="19830" y="14637"/>
                      <a:pt x="20035" y="14506"/>
                    </a:cubicBezTo>
                    <a:cubicBezTo>
                      <a:pt x="20393" y="14272"/>
                      <a:pt x="20671" y="13925"/>
                      <a:pt x="20835" y="13538"/>
                    </a:cubicBezTo>
                    <a:cubicBezTo>
                      <a:pt x="21182" y="14229"/>
                      <a:pt x="21421" y="14958"/>
                      <a:pt x="21498" y="15689"/>
                    </a:cubicBezTo>
                    <a:cubicBezTo>
                      <a:pt x="21596" y="16640"/>
                      <a:pt x="21447" y="17610"/>
                      <a:pt x="21063" y="18495"/>
                    </a:cubicBezTo>
                    <a:cubicBezTo>
                      <a:pt x="20750" y="19216"/>
                      <a:pt x="20285" y="19853"/>
                      <a:pt x="19721" y="20334"/>
                    </a:cubicBezTo>
                    <a:cubicBezTo>
                      <a:pt x="19067" y="20892"/>
                      <a:pt x="18233" y="21304"/>
                      <a:pt x="17245" y="21562"/>
                    </a:cubicBezTo>
                    <a:cubicBezTo>
                      <a:pt x="16643" y="21718"/>
                      <a:pt x="16001" y="21797"/>
                      <a:pt x="15351" y="21797"/>
                    </a:cubicBezTo>
                    <a:cubicBezTo>
                      <a:pt x="12874" y="21797"/>
                      <a:pt x="10270" y="20651"/>
                      <a:pt x="9205" y="18256"/>
                    </a:cubicBezTo>
                    <a:cubicBezTo>
                      <a:pt x="8902" y="17569"/>
                      <a:pt x="8740" y="16800"/>
                      <a:pt x="8709" y="16009"/>
                    </a:cubicBezTo>
                    <a:cubicBezTo>
                      <a:pt x="8709" y="15969"/>
                      <a:pt x="8711" y="15927"/>
                      <a:pt x="8711" y="15885"/>
                    </a:cubicBezTo>
                    <a:lnTo>
                      <a:pt x="8706" y="15884"/>
                    </a:lnTo>
                    <a:cubicBezTo>
                      <a:pt x="8671" y="14107"/>
                      <a:pt x="9299" y="12239"/>
                      <a:pt x="10476" y="10944"/>
                    </a:cubicBezTo>
                    <a:cubicBezTo>
                      <a:pt x="10520" y="10895"/>
                      <a:pt x="10566" y="10845"/>
                      <a:pt x="10614" y="10799"/>
                    </a:cubicBezTo>
                    <a:cubicBezTo>
                      <a:pt x="11149" y="10252"/>
                      <a:pt x="11825" y="9802"/>
                      <a:pt x="12565" y="9504"/>
                    </a:cubicBezTo>
                    <a:cubicBezTo>
                      <a:pt x="13278" y="9216"/>
                      <a:pt x="14025" y="9074"/>
                      <a:pt x="14753" y="9074"/>
                    </a:cubicBezTo>
                    <a:close/>
                    <a:moveTo>
                      <a:pt x="3270" y="10983"/>
                    </a:moveTo>
                    <a:cubicBezTo>
                      <a:pt x="3791" y="10983"/>
                      <a:pt x="4320" y="11157"/>
                      <a:pt x="4790" y="11327"/>
                    </a:cubicBezTo>
                    <a:cubicBezTo>
                      <a:pt x="5759" y="11682"/>
                      <a:pt x="6713" y="12098"/>
                      <a:pt x="7627" y="12563"/>
                    </a:cubicBezTo>
                    <a:cubicBezTo>
                      <a:pt x="8022" y="12763"/>
                      <a:pt x="8439" y="12988"/>
                      <a:pt x="8851" y="13247"/>
                    </a:cubicBezTo>
                    <a:cubicBezTo>
                      <a:pt x="8573" y="14077"/>
                      <a:pt x="8432" y="14956"/>
                      <a:pt x="8441" y="15819"/>
                    </a:cubicBezTo>
                    <a:lnTo>
                      <a:pt x="4591" y="14949"/>
                    </a:lnTo>
                    <a:cubicBezTo>
                      <a:pt x="4581" y="14947"/>
                      <a:pt x="4570" y="14946"/>
                      <a:pt x="4560" y="14946"/>
                    </a:cubicBezTo>
                    <a:cubicBezTo>
                      <a:pt x="4497" y="14946"/>
                      <a:pt x="4447" y="14988"/>
                      <a:pt x="4433" y="15050"/>
                    </a:cubicBezTo>
                    <a:cubicBezTo>
                      <a:pt x="4416" y="15122"/>
                      <a:pt x="4462" y="15193"/>
                      <a:pt x="4534" y="15208"/>
                    </a:cubicBezTo>
                    <a:lnTo>
                      <a:pt x="8451" y="16094"/>
                    </a:lnTo>
                    <a:cubicBezTo>
                      <a:pt x="8470" y="16529"/>
                      <a:pt x="8530" y="16955"/>
                      <a:pt x="8628" y="17366"/>
                    </a:cubicBezTo>
                    <a:cubicBezTo>
                      <a:pt x="7480" y="17749"/>
                      <a:pt x="6295" y="18014"/>
                      <a:pt x="5090" y="18152"/>
                    </a:cubicBezTo>
                    <a:cubicBezTo>
                      <a:pt x="5016" y="18160"/>
                      <a:pt x="4963" y="18225"/>
                      <a:pt x="4973" y="18300"/>
                    </a:cubicBezTo>
                    <a:cubicBezTo>
                      <a:pt x="4980" y="18368"/>
                      <a:pt x="5038" y="18417"/>
                      <a:pt x="5104" y="18417"/>
                    </a:cubicBezTo>
                    <a:lnTo>
                      <a:pt x="5119" y="18417"/>
                    </a:lnTo>
                    <a:cubicBezTo>
                      <a:pt x="6335" y="18276"/>
                      <a:pt x="7534" y="18009"/>
                      <a:pt x="8696" y="17622"/>
                    </a:cubicBezTo>
                    <a:cubicBezTo>
                      <a:pt x="8769" y="17877"/>
                      <a:pt x="8857" y="18123"/>
                      <a:pt x="8962" y="18361"/>
                    </a:cubicBezTo>
                    <a:cubicBezTo>
                      <a:pt x="9159" y="18809"/>
                      <a:pt x="9411" y="19216"/>
                      <a:pt x="9704" y="19582"/>
                    </a:cubicBezTo>
                    <a:cubicBezTo>
                      <a:pt x="9639" y="19608"/>
                      <a:pt x="9574" y="19637"/>
                      <a:pt x="9509" y="19670"/>
                    </a:cubicBezTo>
                    <a:cubicBezTo>
                      <a:pt x="9404" y="19721"/>
                      <a:pt x="9298" y="19775"/>
                      <a:pt x="9195" y="19831"/>
                    </a:cubicBezTo>
                    <a:cubicBezTo>
                      <a:pt x="8699" y="20097"/>
                      <a:pt x="8209" y="20404"/>
                      <a:pt x="7738" y="20702"/>
                    </a:cubicBezTo>
                    <a:cubicBezTo>
                      <a:pt x="7464" y="20874"/>
                      <a:pt x="7192" y="21045"/>
                      <a:pt x="6920" y="21206"/>
                    </a:cubicBezTo>
                    <a:cubicBezTo>
                      <a:pt x="5895" y="21818"/>
                      <a:pt x="4733" y="22512"/>
                      <a:pt x="3471" y="22625"/>
                    </a:cubicBezTo>
                    <a:cubicBezTo>
                      <a:pt x="3378" y="22633"/>
                      <a:pt x="3284" y="22637"/>
                      <a:pt x="3188" y="22637"/>
                    </a:cubicBezTo>
                    <a:cubicBezTo>
                      <a:pt x="2102" y="22637"/>
                      <a:pt x="871" y="22096"/>
                      <a:pt x="513" y="21002"/>
                    </a:cubicBezTo>
                    <a:cubicBezTo>
                      <a:pt x="276" y="20273"/>
                      <a:pt x="510" y="19405"/>
                      <a:pt x="1082" y="18893"/>
                    </a:cubicBezTo>
                    <a:cubicBezTo>
                      <a:pt x="1253" y="18741"/>
                      <a:pt x="1446" y="18620"/>
                      <a:pt x="1649" y="18492"/>
                    </a:cubicBezTo>
                    <a:cubicBezTo>
                      <a:pt x="1814" y="18389"/>
                      <a:pt x="1982" y="18283"/>
                      <a:pt x="2139" y="18159"/>
                    </a:cubicBezTo>
                    <a:cubicBezTo>
                      <a:pt x="2352" y="17992"/>
                      <a:pt x="2837" y="17536"/>
                      <a:pt x="2757" y="16936"/>
                    </a:cubicBezTo>
                    <a:cubicBezTo>
                      <a:pt x="2709" y="16597"/>
                      <a:pt x="2489" y="16323"/>
                      <a:pt x="2290" y="16080"/>
                    </a:cubicBezTo>
                    <a:lnTo>
                      <a:pt x="2241" y="16019"/>
                    </a:lnTo>
                    <a:cubicBezTo>
                      <a:pt x="1687" y="15328"/>
                      <a:pt x="1333" y="14593"/>
                      <a:pt x="1215" y="13897"/>
                    </a:cubicBezTo>
                    <a:cubicBezTo>
                      <a:pt x="1176" y="13675"/>
                      <a:pt x="1161" y="13456"/>
                      <a:pt x="1171" y="13243"/>
                    </a:cubicBezTo>
                    <a:cubicBezTo>
                      <a:pt x="1215" y="12189"/>
                      <a:pt x="1922" y="11238"/>
                      <a:pt x="2816" y="11032"/>
                    </a:cubicBezTo>
                    <a:cubicBezTo>
                      <a:pt x="2966" y="10998"/>
                      <a:pt x="3117" y="10983"/>
                      <a:pt x="3270" y="10983"/>
                    </a:cubicBezTo>
                    <a:close/>
                    <a:moveTo>
                      <a:pt x="21370" y="18460"/>
                    </a:moveTo>
                    <a:cubicBezTo>
                      <a:pt x="21390" y="18474"/>
                      <a:pt x="21410" y="18489"/>
                      <a:pt x="21430" y="18503"/>
                    </a:cubicBezTo>
                    <a:cubicBezTo>
                      <a:pt x="21528" y="18568"/>
                      <a:pt x="21626" y="18633"/>
                      <a:pt x="21727" y="18693"/>
                    </a:cubicBezTo>
                    <a:cubicBezTo>
                      <a:pt x="22206" y="18990"/>
                      <a:pt x="22716" y="19261"/>
                      <a:pt x="23210" y="19521"/>
                    </a:cubicBezTo>
                    <a:cubicBezTo>
                      <a:pt x="23495" y="19673"/>
                      <a:pt x="23779" y="19822"/>
                      <a:pt x="24057" y="19978"/>
                    </a:cubicBezTo>
                    <a:cubicBezTo>
                      <a:pt x="25094" y="20562"/>
                      <a:pt x="26276" y="21221"/>
                      <a:pt x="27006" y="22257"/>
                    </a:cubicBezTo>
                    <a:cubicBezTo>
                      <a:pt x="27665" y="23198"/>
                      <a:pt x="27916" y="24697"/>
                      <a:pt x="27078" y="25631"/>
                    </a:cubicBezTo>
                    <a:cubicBezTo>
                      <a:pt x="26700" y="26051"/>
                      <a:pt x="26130" y="26287"/>
                      <a:pt x="25566" y="26287"/>
                    </a:cubicBezTo>
                    <a:cubicBezTo>
                      <a:pt x="25363" y="26287"/>
                      <a:pt x="25161" y="26256"/>
                      <a:pt x="24968" y="26193"/>
                    </a:cubicBezTo>
                    <a:cubicBezTo>
                      <a:pt x="24749" y="26121"/>
                      <a:pt x="24548" y="26015"/>
                      <a:pt x="24336" y="25901"/>
                    </a:cubicBezTo>
                    <a:cubicBezTo>
                      <a:pt x="24165" y="25811"/>
                      <a:pt x="23989" y="25718"/>
                      <a:pt x="23803" y="25644"/>
                    </a:cubicBezTo>
                    <a:cubicBezTo>
                      <a:pt x="23663" y="25587"/>
                      <a:pt x="23402" y="25503"/>
                      <a:pt x="23117" y="25503"/>
                    </a:cubicBezTo>
                    <a:cubicBezTo>
                      <a:pt x="22890" y="25503"/>
                      <a:pt x="22647" y="25556"/>
                      <a:pt x="22435" y="25719"/>
                    </a:cubicBezTo>
                    <a:cubicBezTo>
                      <a:pt x="22164" y="25928"/>
                      <a:pt x="22039" y="26259"/>
                      <a:pt x="21927" y="26549"/>
                    </a:cubicBezTo>
                    <a:lnTo>
                      <a:pt x="21898" y="26624"/>
                    </a:lnTo>
                    <a:cubicBezTo>
                      <a:pt x="21575" y="27447"/>
                      <a:pt x="21119" y="28123"/>
                      <a:pt x="20575" y="28575"/>
                    </a:cubicBezTo>
                    <a:cubicBezTo>
                      <a:pt x="20402" y="28719"/>
                      <a:pt x="20219" y="28841"/>
                      <a:pt x="20032" y="28938"/>
                    </a:cubicBezTo>
                    <a:cubicBezTo>
                      <a:pt x="19656" y="29135"/>
                      <a:pt x="19240" y="29230"/>
                      <a:pt x="18837" y="29230"/>
                    </a:cubicBezTo>
                    <a:cubicBezTo>
                      <a:pt x="18239" y="29230"/>
                      <a:pt x="17669" y="29020"/>
                      <a:pt x="17296" y="28618"/>
                    </a:cubicBezTo>
                    <a:cubicBezTo>
                      <a:pt x="16835" y="28120"/>
                      <a:pt x="16676" y="27398"/>
                      <a:pt x="16564" y="26760"/>
                    </a:cubicBezTo>
                    <a:cubicBezTo>
                      <a:pt x="16388" y="25742"/>
                      <a:pt x="16269" y="24710"/>
                      <a:pt x="16216" y="23686"/>
                    </a:cubicBezTo>
                    <a:cubicBezTo>
                      <a:pt x="16187" y="23162"/>
                      <a:pt x="16172" y="22594"/>
                      <a:pt x="16211" y="22013"/>
                    </a:cubicBezTo>
                    <a:cubicBezTo>
                      <a:pt x="16589" y="21974"/>
                      <a:pt x="16957" y="21907"/>
                      <a:pt x="17313" y="21815"/>
                    </a:cubicBezTo>
                    <a:cubicBezTo>
                      <a:pt x="17787" y="21693"/>
                      <a:pt x="18226" y="21535"/>
                      <a:pt x="18628" y="21343"/>
                    </a:cubicBezTo>
                    <a:lnTo>
                      <a:pt x="19803" y="25122"/>
                    </a:lnTo>
                    <a:cubicBezTo>
                      <a:pt x="19821" y="25179"/>
                      <a:pt x="19873" y="25215"/>
                      <a:pt x="19931" y="25215"/>
                    </a:cubicBezTo>
                    <a:cubicBezTo>
                      <a:pt x="19944" y="25215"/>
                      <a:pt x="19958" y="25214"/>
                      <a:pt x="19970" y="25210"/>
                    </a:cubicBezTo>
                    <a:cubicBezTo>
                      <a:pt x="20040" y="25188"/>
                      <a:pt x="20081" y="25114"/>
                      <a:pt x="20059" y="25044"/>
                    </a:cubicBezTo>
                    <a:lnTo>
                      <a:pt x="18871" y="21222"/>
                    </a:lnTo>
                    <a:cubicBezTo>
                      <a:pt x="19247" y="21025"/>
                      <a:pt x="19591" y="20794"/>
                      <a:pt x="19896" y="20534"/>
                    </a:cubicBezTo>
                    <a:cubicBezTo>
                      <a:pt x="19915" y="20518"/>
                      <a:pt x="19934" y="20501"/>
                      <a:pt x="19953" y="20485"/>
                    </a:cubicBezTo>
                    <a:cubicBezTo>
                      <a:pt x="20830" y="21270"/>
                      <a:pt x="21624" y="22142"/>
                      <a:pt x="22329" y="23088"/>
                    </a:cubicBezTo>
                    <a:cubicBezTo>
                      <a:pt x="22353" y="23124"/>
                      <a:pt x="22395" y="23142"/>
                      <a:pt x="22435" y="23142"/>
                    </a:cubicBezTo>
                    <a:cubicBezTo>
                      <a:pt x="22461" y="23142"/>
                      <a:pt x="22490" y="23133"/>
                      <a:pt x="22514" y="23114"/>
                    </a:cubicBezTo>
                    <a:cubicBezTo>
                      <a:pt x="22573" y="23071"/>
                      <a:pt x="22586" y="22986"/>
                      <a:pt x="22540" y="22930"/>
                    </a:cubicBezTo>
                    <a:cubicBezTo>
                      <a:pt x="21832" y="21975"/>
                      <a:pt x="21031" y="21095"/>
                      <a:pt x="20147" y="20303"/>
                    </a:cubicBezTo>
                    <a:cubicBezTo>
                      <a:pt x="20629" y="19830"/>
                      <a:pt x="21028" y="19246"/>
                      <a:pt x="21312" y="18597"/>
                    </a:cubicBezTo>
                    <a:cubicBezTo>
                      <a:pt x="21331" y="18552"/>
                      <a:pt x="21349" y="18506"/>
                      <a:pt x="21370" y="18460"/>
                    </a:cubicBezTo>
                    <a:close/>
                    <a:moveTo>
                      <a:pt x="9951" y="19870"/>
                    </a:moveTo>
                    <a:cubicBezTo>
                      <a:pt x="10546" y="20519"/>
                      <a:pt x="11276" y="21019"/>
                      <a:pt x="12080" y="21378"/>
                    </a:cubicBezTo>
                    <a:lnTo>
                      <a:pt x="9260" y="24429"/>
                    </a:lnTo>
                    <a:cubicBezTo>
                      <a:pt x="9210" y="24482"/>
                      <a:pt x="9214" y="24567"/>
                      <a:pt x="9267" y="24616"/>
                    </a:cubicBezTo>
                    <a:cubicBezTo>
                      <a:pt x="9293" y="24639"/>
                      <a:pt x="9325" y="24652"/>
                      <a:pt x="9358" y="24652"/>
                    </a:cubicBezTo>
                    <a:cubicBezTo>
                      <a:pt x="9394" y="24652"/>
                      <a:pt x="9430" y="24638"/>
                      <a:pt x="9455" y="24609"/>
                    </a:cubicBezTo>
                    <a:lnTo>
                      <a:pt x="12339" y="21487"/>
                    </a:lnTo>
                    <a:cubicBezTo>
                      <a:pt x="12692" y="21630"/>
                      <a:pt x="13056" y="21745"/>
                      <a:pt x="13429" y="21833"/>
                    </a:cubicBezTo>
                    <a:cubicBezTo>
                      <a:pt x="13190" y="23126"/>
                      <a:pt x="12807" y="24387"/>
                      <a:pt x="12283" y="25595"/>
                    </a:cubicBezTo>
                    <a:cubicBezTo>
                      <a:pt x="12254" y="25662"/>
                      <a:pt x="12284" y="25741"/>
                      <a:pt x="12350" y="25770"/>
                    </a:cubicBezTo>
                    <a:cubicBezTo>
                      <a:pt x="12369" y="25777"/>
                      <a:pt x="12386" y="25781"/>
                      <a:pt x="12402" y="25781"/>
                    </a:cubicBezTo>
                    <a:cubicBezTo>
                      <a:pt x="12453" y="25781"/>
                      <a:pt x="12503" y="25750"/>
                      <a:pt x="12525" y="25702"/>
                    </a:cubicBezTo>
                    <a:cubicBezTo>
                      <a:pt x="13055" y="24478"/>
                      <a:pt x="13443" y="23199"/>
                      <a:pt x="13688" y="21890"/>
                    </a:cubicBezTo>
                    <a:cubicBezTo>
                      <a:pt x="14238" y="22003"/>
                      <a:pt x="14799" y="22059"/>
                      <a:pt x="15354" y="22059"/>
                    </a:cubicBezTo>
                    <a:cubicBezTo>
                      <a:pt x="15527" y="22059"/>
                      <a:pt x="15699" y="22053"/>
                      <a:pt x="15869" y="22041"/>
                    </a:cubicBezTo>
                    <a:lnTo>
                      <a:pt x="15869" y="22041"/>
                    </a:lnTo>
                    <a:cubicBezTo>
                      <a:pt x="15841" y="22198"/>
                      <a:pt x="15814" y="22358"/>
                      <a:pt x="15804" y="22527"/>
                    </a:cubicBezTo>
                    <a:cubicBezTo>
                      <a:pt x="15797" y="22643"/>
                      <a:pt x="15791" y="22760"/>
                      <a:pt x="15786" y="22877"/>
                    </a:cubicBezTo>
                    <a:cubicBezTo>
                      <a:pt x="15769" y="23443"/>
                      <a:pt x="15791" y="24020"/>
                      <a:pt x="15812" y="24579"/>
                    </a:cubicBezTo>
                    <a:cubicBezTo>
                      <a:pt x="15825" y="24898"/>
                      <a:pt x="15837" y="25220"/>
                      <a:pt x="15841" y="25536"/>
                    </a:cubicBezTo>
                    <a:cubicBezTo>
                      <a:pt x="15857" y="26733"/>
                      <a:pt x="15877" y="28087"/>
                      <a:pt x="15344" y="29234"/>
                    </a:cubicBezTo>
                    <a:cubicBezTo>
                      <a:pt x="14916" y="30160"/>
                      <a:pt x="13943" y="31026"/>
                      <a:pt x="12869" y="31026"/>
                    </a:cubicBezTo>
                    <a:cubicBezTo>
                      <a:pt x="12734" y="31026"/>
                      <a:pt x="12596" y="31012"/>
                      <a:pt x="12458" y="30983"/>
                    </a:cubicBezTo>
                    <a:cubicBezTo>
                      <a:pt x="11708" y="30823"/>
                      <a:pt x="11075" y="30188"/>
                      <a:pt x="10918" y="29436"/>
                    </a:cubicBezTo>
                    <a:cubicBezTo>
                      <a:pt x="10872" y="29213"/>
                      <a:pt x="10863" y="28985"/>
                      <a:pt x="10853" y="28743"/>
                    </a:cubicBezTo>
                    <a:cubicBezTo>
                      <a:pt x="10846" y="28550"/>
                      <a:pt x="10838" y="28352"/>
                      <a:pt x="10810" y="28153"/>
                    </a:cubicBezTo>
                    <a:cubicBezTo>
                      <a:pt x="10771" y="27885"/>
                      <a:pt x="10620" y="27237"/>
                      <a:pt x="10061" y="27007"/>
                    </a:cubicBezTo>
                    <a:cubicBezTo>
                      <a:pt x="9915" y="26948"/>
                      <a:pt x="9764" y="26927"/>
                      <a:pt x="9612" y="26927"/>
                    </a:cubicBezTo>
                    <a:cubicBezTo>
                      <a:pt x="9433" y="26927"/>
                      <a:pt x="9253" y="26956"/>
                      <a:pt x="9087" y="26984"/>
                    </a:cubicBezTo>
                    <a:lnTo>
                      <a:pt x="9010" y="26995"/>
                    </a:lnTo>
                    <a:cubicBezTo>
                      <a:pt x="8703" y="27042"/>
                      <a:pt x="8404" y="27066"/>
                      <a:pt x="8117" y="27066"/>
                    </a:cubicBezTo>
                    <a:cubicBezTo>
                      <a:pt x="7584" y="27066"/>
                      <a:pt x="7090" y="26985"/>
                      <a:pt x="6659" y="26825"/>
                    </a:cubicBezTo>
                    <a:cubicBezTo>
                      <a:pt x="6449" y="26746"/>
                      <a:pt x="6250" y="26648"/>
                      <a:pt x="6072" y="26534"/>
                    </a:cubicBezTo>
                    <a:cubicBezTo>
                      <a:pt x="5179" y="25970"/>
                      <a:pt x="4711" y="24883"/>
                      <a:pt x="4982" y="24006"/>
                    </a:cubicBezTo>
                    <a:cubicBezTo>
                      <a:pt x="5182" y="23358"/>
                      <a:pt x="5729" y="22859"/>
                      <a:pt x="6226" y="22443"/>
                    </a:cubicBezTo>
                    <a:cubicBezTo>
                      <a:pt x="7015" y="21782"/>
                      <a:pt x="7853" y="21163"/>
                      <a:pt x="8713" y="20604"/>
                    </a:cubicBezTo>
                    <a:cubicBezTo>
                      <a:pt x="9093" y="20355"/>
                      <a:pt x="9509" y="20100"/>
                      <a:pt x="9951" y="19870"/>
                    </a:cubicBezTo>
                    <a:close/>
                    <a:moveTo>
                      <a:pt x="17402" y="1"/>
                    </a:moveTo>
                    <a:cubicBezTo>
                      <a:pt x="16214" y="1"/>
                      <a:pt x="15148" y="940"/>
                      <a:pt x="14683" y="1946"/>
                    </a:cubicBezTo>
                    <a:cubicBezTo>
                      <a:pt x="14126" y="3151"/>
                      <a:pt x="14146" y="4536"/>
                      <a:pt x="14162" y="5759"/>
                    </a:cubicBezTo>
                    <a:cubicBezTo>
                      <a:pt x="14162" y="5776"/>
                      <a:pt x="14162" y="5795"/>
                      <a:pt x="14164" y="5812"/>
                    </a:cubicBezTo>
                    <a:cubicBezTo>
                      <a:pt x="14110" y="5369"/>
                      <a:pt x="14045" y="4925"/>
                      <a:pt x="13968" y="4486"/>
                    </a:cubicBezTo>
                    <a:cubicBezTo>
                      <a:pt x="13848" y="3809"/>
                      <a:pt x="13680" y="3043"/>
                      <a:pt x="13170" y="2493"/>
                    </a:cubicBezTo>
                    <a:cubicBezTo>
                      <a:pt x="12748" y="2037"/>
                      <a:pt x="12103" y="1798"/>
                      <a:pt x="11430" y="1798"/>
                    </a:cubicBezTo>
                    <a:cubicBezTo>
                      <a:pt x="10985" y="1798"/>
                      <a:pt x="10529" y="1902"/>
                      <a:pt x="10116" y="2118"/>
                    </a:cubicBezTo>
                    <a:cubicBezTo>
                      <a:pt x="9912" y="2225"/>
                      <a:pt x="9712" y="2359"/>
                      <a:pt x="9525" y="2513"/>
                    </a:cubicBezTo>
                    <a:cubicBezTo>
                      <a:pt x="8945" y="2994"/>
                      <a:pt x="8461" y="3707"/>
                      <a:pt x="8122" y="4572"/>
                    </a:cubicBezTo>
                    <a:lnTo>
                      <a:pt x="8094" y="4649"/>
                    </a:lnTo>
                    <a:cubicBezTo>
                      <a:pt x="7990" y="4919"/>
                      <a:pt x="7883" y="5199"/>
                      <a:pt x="7670" y="5363"/>
                    </a:cubicBezTo>
                    <a:cubicBezTo>
                      <a:pt x="7533" y="5469"/>
                      <a:pt x="7350" y="5522"/>
                      <a:pt x="7143" y="5522"/>
                    </a:cubicBezTo>
                    <a:cubicBezTo>
                      <a:pt x="6964" y="5522"/>
                      <a:pt x="6766" y="5482"/>
                      <a:pt x="6564" y="5402"/>
                    </a:cubicBezTo>
                    <a:cubicBezTo>
                      <a:pt x="6392" y="5334"/>
                      <a:pt x="6222" y="5243"/>
                      <a:pt x="6056" y="5157"/>
                    </a:cubicBezTo>
                    <a:cubicBezTo>
                      <a:pt x="5841" y="5043"/>
                      <a:pt x="5623" y="4926"/>
                      <a:pt x="5384" y="4849"/>
                    </a:cubicBezTo>
                    <a:cubicBezTo>
                      <a:pt x="5165" y="4777"/>
                      <a:pt x="4936" y="4743"/>
                      <a:pt x="4706" y="4743"/>
                    </a:cubicBezTo>
                    <a:cubicBezTo>
                      <a:pt x="4066" y="4743"/>
                      <a:pt x="3420" y="5009"/>
                      <a:pt x="2993" y="5485"/>
                    </a:cubicBezTo>
                    <a:cubicBezTo>
                      <a:pt x="2061" y="6519"/>
                      <a:pt x="2325" y="8167"/>
                      <a:pt x="3045" y="9189"/>
                    </a:cubicBezTo>
                    <a:cubicBezTo>
                      <a:pt x="3808" y="10276"/>
                      <a:pt x="5018" y="10952"/>
                      <a:pt x="6085" y="11548"/>
                    </a:cubicBezTo>
                    <a:cubicBezTo>
                      <a:pt x="6100" y="11556"/>
                      <a:pt x="6114" y="11565"/>
                      <a:pt x="6131" y="11572"/>
                    </a:cubicBezTo>
                    <a:lnTo>
                      <a:pt x="6131" y="11572"/>
                    </a:lnTo>
                    <a:cubicBezTo>
                      <a:pt x="5718" y="11398"/>
                      <a:pt x="5304" y="11232"/>
                      <a:pt x="4887" y="11080"/>
                    </a:cubicBezTo>
                    <a:cubicBezTo>
                      <a:pt x="4392" y="10899"/>
                      <a:pt x="3837" y="10717"/>
                      <a:pt x="3276" y="10717"/>
                    </a:cubicBezTo>
                    <a:cubicBezTo>
                      <a:pt x="3105" y="10717"/>
                      <a:pt x="2933" y="10734"/>
                      <a:pt x="2763" y="10773"/>
                    </a:cubicBezTo>
                    <a:cubicBezTo>
                      <a:pt x="1755" y="11003"/>
                      <a:pt x="958" y="12060"/>
                      <a:pt x="912" y="13233"/>
                    </a:cubicBezTo>
                    <a:cubicBezTo>
                      <a:pt x="902" y="13463"/>
                      <a:pt x="919" y="13701"/>
                      <a:pt x="958" y="13941"/>
                    </a:cubicBezTo>
                    <a:cubicBezTo>
                      <a:pt x="1085" y="14683"/>
                      <a:pt x="1459" y="15459"/>
                      <a:pt x="2043" y="16186"/>
                    </a:cubicBezTo>
                    <a:lnTo>
                      <a:pt x="2093" y="16247"/>
                    </a:lnTo>
                    <a:cubicBezTo>
                      <a:pt x="2276" y="16473"/>
                      <a:pt x="2465" y="16706"/>
                      <a:pt x="2501" y="16972"/>
                    </a:cubicBezTo>
                    <a:cubicBezTo>
                      <a:pt x="2544" y="17294"/>
                      <a:pt x="2349" y="17661"/>
                      <a:pt x="1982" y="17950"/>
                    </a:cubicBezTo>
                    <a:cubicBezTo>
                      <a:pt x="1837" y="18065"/>
                      <a:pt x="1675" y="18168"/>
                      <a:pt x="1517" y="18266"/>
                    </a:cubicBezTo>
                    <a:cubicBezTo>
                      <a:pt x="1311" y="18394"/>
                      <a:pt x="1101" y="18526"/>
                      <a:pt x="914" y="18693"/>
                    </a:cubicBezTo>
                    <a:cubicBezTo>
                      <a:pt x="266" y="19274"/>
                      <a:pt x="1" y="20254"/>
                      <a:pt x="268" y="21082"/>
                    </a:cubicBezTo>
                    <a:cubicBezTo>
                      <a:pt x="667" y="22301"/>
                      <a:pt x="2017" y="22903"/>
                      <a:pt x="3202" y="22903"/>
                    </a:cubicBezTo>
                    <a:cubicBezTo>
                      <a:pt x="3304" y="22903"/>
                      <a:pt x="3403" y="22898"/>
                      <a:pt x="3501" y="22890"/>
                    </a:cubicBezTo>
                    <a:cubicBezTo>
                      <a:pt x="4825" y="22770"/>
                      <a:pt x="6014" y="22062"/>
                      <a:pt x="7064" y="21435"/>
                    </a:cubicBezTo>
                    <a:cubicBezTo>
                      <a:pt x="7078" y="21427"/>
                      <a:pt x="7094" y="21418"/>
                      <a:pt x="7109" y="21408"/>
                    </a:cubicBezTo>
                    <a:lnTo>
                      <a:pt x="7109" y="21408"/>
                    </a:lnTo>
                    <a:cubicBezTo>
                      <a:pt x="6753" y="21676"/>
                      <a:pt x="6402" y="21955"/>
                      <a:pt x="6060" y="22242"/>
                    </a:cubicBezTo>
                    <a:cubicBezTo>
                      <a:pt x="5532" y="22682"/>
                      <a:pt x="4953" y="23212"/>
                      <a:pt x="4733" y="23928"/>
                    </a:cubicBezTo>
                    <a:cubicBezTo>
                      <a:pt x="4429" y="24916"/>
                      <a:pt x="4947" y="26134"/>
                      <a:pt x="5935" y="26762"/>
                    </a:cubicBezTo>
                    <a:cubicBezTo>
                      <a:pt x="6129" y="26886"/>
                      <a:pt x="6344" y="26989"/>
                      <a:pt x="6573" y="27074"/>
                    </a:cubicBezTo>
                    <a:cubicBezTo>
                      <a:pt x="7035" y="27245"/>
                      <a:pt x="7562" y="27332"/>
                      <a:pt x="8129" y="27332"/>
                    </a:cubicBezTo>
                    <a:cubicBezTo>
                      <a:pt x="8428" y="27332"/>
                      <a:pt x="8739" y="27307"/>
                      <a:pt x="9057" y="27259"/>
                    </a:cubicBezTo>
                    <a:lnTo>
                      <a:pt x="9136" y="27246"/>
                    </a:lnTo>
                    <a:cubicBezTo>
                      <a:pt x="9299" y="27221"/>
                      <a:pt x="9464" y="27194"/>
                      <a:pt x="9621" y="27194"/>
                    </a:cubicBezTo>
                    <a:cubicBezTo>
                      <a:pt x="9743" y="27194"/>
                      <a:pt x="9860" y="27210"/>
                      <a:pt x="9967" y="27254"/>
                    </a:cubicBezTo>
                    <a:cubicBezTo>
                      <a:pt x="10268" y="27378"/>
                      <a:pt x="10489" y="27728"/>
                      <a:pt x="10555" y="28192"/>
                    </a:cubicBezTo>
                    <a:cubicBezTo>
                      <a:pt x="10582" y="28376"/>
                      <a:pt x="10589" y="28566"/>
                      <a:pt x="10594" y="28753"/>
                    </a:cubicBezTo>
                    <a:cubicBezTo>
                      <a:pt x="10604" y="28995"/>
                      <a:pt x="10612" y="29246"/>
                      <a:pt x="10663" y="29492"/>
                    </a:cubicBezTo>
                    <a:cubicBezTo>
                      <a:pt x="10841" y="30343"/>
                      <a:pt x="11557" y="31063"/>
                      <a:pt x="12408" y="31243"/>
                    </a:cubicBezTo>
                    <a:cubicBezTo>
                      <a:pt x="12564" y="31276"/>
                      <a:pt x="12718" y="31292"/>
                      <a:pt x="12869" y="31292"/>
                    </a:cubicBezTo>
                    <a:cubicBezTo>
                      <a:pt x="14056" y="31292"/>
                      <a:pt x="15123" y="30352"/>
                      <a:pt x="15589" y="29347"/>
                    </a:cubicBezTo>
                    <a:cubicBezTo>
                      <a:pt x="16148" y="28141"/>
                      <a:pt x="16128" y="26756"/>
                      <a:pt x="16112" y="25534"/>
                    </a:cubicBezTo>
                    <a:cubicBezTo>
                      <a:pt x="16112" y="25522"/>
                      <a:pt x="16112" y="25509"/>
                      <a:pt x="16111" y="25496"/>
                    </a:cubicBezTo>
                    <a:lnTo>
                      <a:pt x="16111" y="25496"/>
                    </a:lnTo>
                    <a:cubicBezTo>
                      <a:pt x="16165" y="25933"/>
                      <a:pt x="16229" y="26372"/>
                      <a:pt x="16306" y="26805"/>
                    </a:cubicBezTo>
                    <a:cubicBezTo>
                      <a:pt x="16424" y="27479"/>
                      <a:pt x="16594" y="28248"/>
                      <a:pt x="17103" y="28797"/>
                    </a:cubicBezTo>
                    <a:cubicBezTo>
                      <a:pt x="17526" y="29253"/>
                      <a:pt x="18171" y="29492"/>
                      <a:pt x="18844" y="29492"/>
                    </a:cubicBezTo>
                    <a:cubicBezTo>
                      <a:pt x="19289" y="29492"/>
                      <a:pt x="19745" y="29387"/>
                      <a:pt x="20158" y="29171"/>
                    </a:cubicBezTo>
                    <a:cubicBezTo>
                      <a:pt x="20362" y="29066"/>
                      <a:pt x="20562" y="28932"/>
                      <a:pt x="20749" y="28778"/>
                    </a:cubicBezTo>
                    <a:cubicBezTo>
                      <a:pt x="21328" y="28297"/>
                      <a:pt x="21812" y="27586"/>
                      <a:pt x="22150" y="26719"/>
                    </a:cubicBezTo>
                    <a:lnTo>
                      <a:pt x="22179" y="26642"/>
                    </a:lnTo>
                    <a:cubicBezTo>
                      <a:pt x="22284" y="26373"/>
                      <a:pt x="22391" y="26092"/>
                      <a:pt x="22602" y="25928"/>
                    </a:cubicBezTo>
                    <a:cubicBezTo>
                      <a:pt x="22740" y="25822"/>
                      <a:pt x="22923" y="25769"/>
                      <a:pt x="23130" y="25769"/>
                    </a:cubicBezTo>
                    <a:cubicBezTo>
                      <a:pt x="23309" y="25769"/>
                      <a:pt x="23507" y="25809"/>
                      <a:pt x="23710" y="25889"/>
                    </a:cubicBezTo>
                    <a:cubicBezTo>
                      <a:pt x="23882" y="25957"/>
                      <a:pt x="24051" y="26048"/>
                      <a:pt x="24215" y="26134"/>
                    </a:cubicBezTo>
                    <a:cubicBezTo>
                      <a:pt x="24430" y="26246"/>
                      <a:pt x="24649" y="26364"/>
                      <a:pt x="24889" y="26441"/>
                    </a:cubicBezTo>
                    <a:cubicBezTo>
                      <a:pt x="25109" y="26513"/>
                      <a:pt x="25339" y="26548"/>
                      <a:pt x="25569" y="26548"/>
                    </a:cubicBezTo>
                    <a:cubicBezTo>
                      <a:pt x="26209" y="26548"/>
                      <a:pt x="26852" y="26281"/>
                      <a:pt x="27280" y="25806"/>
                    </a:cubicBezTo>
                    <a:cubicBezTo>
                      <a:pt x="28210" y="24770"/>
                      <a:pt x="27946" y="23126"/>
                      <a:pt x="27226" y="22103"/>
                    </a:cubicBezTo>
                    <a:cubicBezTo>
                      <a:pt x="26462" y="21016"/>
                      <a:pt x="25253" y="20341"/>
                      <a:pt x="24186" y="19745"/>
                    </a:cubicBezTo>
                    <a:cubicBezTo>
                      <a:pt x="24170" y="19736"/>
                      <a:pt x="24155" y="19727"/>
                      <a:pt x="24140" y="19719"/>
                    </a:cubicBezTo>
                    <a:lnTo>
                      <a:pt x="24140" y="19719"/>
                    </a:lnTo>
                    <a:cubicBezTo>
                      <a:pt x="24552" y="19893"/>
                      <a:pt x="24968" y="20058"/>
                      <a:pt x="25387" y="20211"/>
                    </a:cubicBezTo>
                    <a:cubicBezTo>
                      <a:pt x="25880" y="20391"/>
                      <a:pt x="26434" y="20573"/>
                      <a:pt x="26996" y="20573"/>
                    </a:cubicBezTo>
                    <a:cubicBezTo>
                      <a:pt x="27169" y="20573"/>
                      <a:pt x="27340" y="20557"/>
                      <a:pt x="27513" y="20518"/>
                    </a:cubicBezTo>
                    <a:cubicBezTo>
                      <a:pt x="28521" y="20287"/>
                      <a:pt x="29317" y="19230"/>
                      <a:pt x="29363" y="18058"/>
                    </a:cubicBezTo>
                    <a:cubicBezTo>
                      <a:pt x="29372" y="17828"/>
                      <a:pt x="29358" y="17590"/>
                      <a:pt x="29317" y="17350"/>
                    </a:cubicBezTo>
                    <a:cubicBezTo>
                      <a:pt x="29190" y="16608"/>
                      <a:pt x="28816" y="15832"/>
                      <a:pt x="28233" y="15105"/>
                    </a:cubicBezTo>
                    <a:lnTo>
                      <a:pt x="28182" y="15041"/>
                    </a:lnTo>
                    <a:cubicBezTo>
                      <a:pt x="28001" y="14817"/>
                      <a:pt x="27812" y="14585"/>
                      <a:pt x="27776" y="14318"/>
                    </a:cubicBezTo>
                    <a:cubicBezTo>
                      <a:pt x="27726" y="14002"/>
                      <a:pt x="27920" y="13636"/>
                      <a:pt x="28288" y="13344"/>
                    </a:cubicBezTo>
                    <a:cubicBezTo>
                      <a:pt x="28433" y="13228"/>
                      <a:pt x="28594" y="13126"/>
                      <a:pt x="28753" y="13027"/>
                    </a:cubicBezTo>
                    <a:cubicBezTo>
                      <a:pt x="28959" y="12900"/>
                      <a:pt x="29169" y="12766"/>
                      <a:pt x="29356" y="12599"/>
                    </a:cubicBezTo>
                    <a:cubicBezTo>
                      <a:pt x="30004" y="12019"/>
                      <a:pt x="30269" y="11038"/>
                      <a:pt x="30000" y="10210"/>
                    </a:cubicBezTo>
                    <a:cubicBezTo>
                      <a:pt x="29604" y="8989"/>
                      <a:pt x="28252" y="8390"/>
                      <a:pt x="27066" y="8390"/>
                    </a:cubicBezTo>
                    <a:cubicBezTo>
                      <a:pt x="26965" y="8390"/>
                      <a:pt x="26865" y="8394"/>
                      <a:pt x="26767" y="8403"/>
                    </a:cubicBezTo>
                    <a:cubicBezTo>
                      <a:pt x="25445" y="8522"/>
                      <a:pt x="24254" y="9231"/>
                      <a:pt x="23206" y="9857"/>
                    </a:cubicBezTo>
                    <a:cubicBezTo>
                      <a:pt x="23191" y="9866"/>
                      <a:pt x="23174" y="9876"/>
                      <a:pt x="23160" y="9885"/>
                    </a:cubicBezTo>
                    <a:cubicBezTo>
                      <a:pt x="23517" y="9617"/>
                      <a:pt x="23868" y="9337"/>
                      <a:pt x="24211" y="9051"/>
                    </a:cubicBezTo>
                    <a:cubicBezTo>
                      <a:pt x="24738" y="8610"/>
                      <a:pt x="25317" y="8080"/>
                      <a:pt x="25539" y="7364"/>
                    </a:cubicBezTo>
                    <a:cubicBezTo>
                      <a:pt x="25842" y="6377"/>
                      <a:pt x="25324" y="5160"/>
                      <a:pt x="24336" y="4533"/>
                    </a:cubicBezTo>
                    <a:cubicBezTo>
                      <a:pt x="24142" y="4411"/>
                      <a:pt x="23927" y="4304"/>
                      <a:pt x="23698" y="4218"/>
                    </a:cubicBezTo>
                    <a:cubicBezTo>
                      <a:pt x="23236" y="4047"/>
                      <a:pt x="22709" y="3961"/>
                      <a:pt x="22142" y="3961"/>
                    </a:cubicBezTo>
                    <a:cubicBezTo>
                      <a:pt x="21843" y="3961"/>
                      <a:pt x="21532" y="3985"/>
                      <a:pt x="21214" y="4034"/>
                    </a:cubicBezTo>
                    <a:lnTo>
                      <a:pt x="21135" y="4047"/>
                    </a:lnTo>
                    <a:cubicBezTo>
                      <a:pt x="20974" y="4072"/>
                      <a:pt x="20810" y="4098"/>
                      <a:pt x="20653" y="4098"/>
                    </a:cubicBezTo>
                    <a:cubicBezTo>
                      <a:pt x="20531" y="4098"/>
                      <a:pt x="20413" y="4082"/>
                      <a:pt x="20305" y="4038"/>
                    </a:cubicBezTo>
                    <a:cubicBezTo>
                      <a:pt x="20004" y="3916"/>
                      <a:pt x="19785" y="3564"/>
                      <a:pt x="19719" y="3100"/>
                    </a:cubicBezTo>
                    <a:cubicBezTo>
                      <a:pt x="19692" y="2916"/>
                      <a:pt x="19685" y="2723"/>
                      <a:pt x="19679" y="2539"/>
                    </a:cubicBezTo>
                    <a:cubicBezTo>
                      <a:pt x="19670" y="2297"/>
                      <a:pt x="19662" y="2046"/>
                      <a:pt x="19611" y="1802"/>
                    </a:cubicBezTo>
                    <a:cubicBezTo>
                      <a:pt x="19433" y="950"/>
                      <a:pt x="18716" y="230"/>
                      <a:pt x="17864" y="49"/>
                    </a:cubicBezTo>
                    <a:cubicBezTo>
                      <a:pt x="17709" y="16"/>
                      <a:pt x="17555" y="1"/>
                      <a:pt x="17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6" name="Google Shape;2256;p54"/>
              <p:cNvSpPr/>
              <p:nvPr/>
            </p:nvSpPr>
            <p:spPr>
              <a:xfrm>
                <a:off x="4434636" y="3123595"/>
                <a:ext cx="295915" cy="25453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4017" extrusionOk="0">
                    <a:moveTo>
                      <a:pt x="2005" y="270"/>
                    </a:moveTo>
                    <a:cubicBezTo>
                      <a:pt x="2498" y="270"/>
                      <a:pt x="3013" y="427"/>
                      <a:pt x="3406" y="736"/>
                    </a:cubicBezTo>
                    <a:cubicBezTo>
                      <a:pt x="4136" y="1304"/>
                      <a:pt x="4371" y="2268"/>
                      <a:pt x="3939" y="2926"/>
                    </a:cubicBezTo>
                    <a:cubicBezTo>
                      <a:pt x="3823" y="3106"/>
                      <a:pt x="3666" y="3261"/>
                      <a:pt x="3484" y="3371"/>
                    </a:cubicBezTo>
                    <a:cubicBezTo>
                      <a:pt x="3058" y="3630"/>
                      <a:pt x="2624" y="3756"/>
                      <a:pt x="2212" y="3756"/>
                    </a:cubicBezTo>
                    <a:cubicBezTo>
                      <a:pt x="1880" y="3756"/>
                      <a:pt x="1563" y="3674"/>
                      <a:pt x="1278" y="3512"/>
                    </a:cubicBezTo>
                    <a:cubicBezTo>
                      <a:pt x="1611" y="3404"/>
                      <a:pt x="1887" y="3067"/>
                      <a:pt x="2028" y="2628"/>
                    </a:cubicBezTo>
                    <a:cubicBezTo>
                      <a:pt x="1710" y="2422"/>
                      <a:pt x="1389" y="2216"/>
                      <a:pt x="1065" y="2010"/>
                    </a:cubicBezTo>
                    <a:cubicBezTo>
                      <a:pt x="1333" y="1679"/>
                      <a:pt x="1605" y="1353"/>
                      <a:pt x="1883" y="1037"/>
                    </a:cubicBezTo>
                    <a:cubicBezTo>
                      <a:pt x="1697" y="717"/>
                      <a:pt x="1418" y="501"/>
                      <a:pt x="1105" y="475"/>
                    </a:cubicBezTo>
                    <a:cubicBezTo>
                      <a:pt x="1367" y="338"/>
                      <a:pt x="1681" y="270"/>
                      <a:pt x="2005" y="270"/>
                    </a:cubicBezTo>
                    <a:close/>
                    <a:moveTo>
                      <a:pt x="2006" y="0"/>
                    </a:moveTo>
                    <a:cubicBezTo>
                      <a:pt x="1515" y="0"/>
                      <a:pt x="1040" y="142"/>
                      <a:pt x="689" y="430"/>
                    </a:cubicBezTo>
                    <a:cubicBezTo>
                      <a:pt x="346" y="707"/>
                      <a:pt x="130" y="1100"/>
                      <a:pt x="51" y="1520"/>
                    </a:cubicBezTo>
                    <a:cubicBezTo>
                      <a:pt x="18" y="1683"/>
                      <a:pt x="1" y="1856"/>
                      <a:pt x="6" y="2036"/>
                    </a:cubicBezTo>
                    <a:cubicBezTo>
                      <a:pt x="28" y="2763"/>
                      <a:pt x="368" y="3349"/>
                      <a:pt x="813" y="3506"/>
                    </a:cubicBezTo>
                    <a:cubicBezTo>
                      <a:pt x="1216" y="3843"/>
                      <a:pt x="1704" y="4016"/>
                      <a:pt x="2218" y="4016"/>
                    </a:cubicBezTo>
                    <a:cubicBezTo>
                      <a:pt x="2678" y="4016"/>
                      <a:pt x="3159" y="3879"/>
                      <a:pt x="3622" y="3596"/>
                    </a:cubicBezTo>
                    <a:cubicBezTo>
                      <a:pt x="3838" y="3465"/>
                      <a:pt x="4024" y="3282"/>
                      <a:pt x="4162" y="3068"/>
                    </a:cubicBezTo>
                    <a:cubicBezTo>
                      <a:pt x="4669" y="2298"/>
                      <a:pt x="4407" y="1179"/>
                      <a:pt x="3571" y="525"/>
                    </a:cubicBezTo>
                    <a:cubicBezTo>
                      <a:pt x="3125" y="177"/>
                      <a:pt x="2555" y="0"/>
                      <a:pt x="2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7" name="Google Shape;2257;p54"/>
              <p:cNvSpPr/>
              <p:nvPr/>
            </p:nvSpPr>
            <p:spPr>
              <a:xfrm>
                <a:off x="4518401" y="3467150"/>
                <a:ext cx="123435" cy="6621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045" extrusionOk="0">
                    <a:moveTo>
                      <a:pt x="11" y="1"/>
                    </a:moveTo>
                    <a:cubicBezTo>
                      <a:pt x="1" y="462"/>
                      <a:pt x="342" y="908"/>
                      <a:pt x="791" y="1018"/>
                    </a:cubicBezTo>
                    <a:cubicBezTo>
                      <a:pt x="863" y="1036"/>
                      <a:pt x="938" y="1045"/>
                      <a:pt x="1012" y="1045"/>
                    </a:cubicBezTo>
                    <a:cubicBezTo>
                      <a:pt x="1395" y="1045"/>
                      <a:pt x="1781" y="820"/>
                      <a:pt x="1948" y="473"/>
                    </a:cubicBezTo>
                    <a:lnTo>
                      <a:pt x="1709" y="358"/>
                    </a:lnTo>
                    <a:cubicBezTo>
                      <a:pt x="1585" y="614"/>
                      <a:pt x="1301" y="781"/>
                      <a:pt x="1017" y="781"/>
                    </a:cubicBezTo>
                    <a:cubicBezTo>
                      <a:pt x="962" y="781"/>
                      <a:pt x="907" y="774"/>
                      <a:pt x="853" y="761"/>
                    </a:cubicBezTo>
                    <a:cubicBezTo>
                      <a:pt x="522" y="679"/>
                      <a:pt x="268" y="351"/>
                      <a:pt x="277" y="8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58" name="Google Shape;2258;p54"/>
          <p:cNvGrpSpPr/>
          <p:nvPr/>
        </p:nvGrpSpPr>
        <p:grpSpPr>
          <a:xfrm rot="3982272">
            <a:off x="2365590" y="2300604"/>
            <a:ext cx="324208" cy="625410"/>
            <a:chOff x="5966450" y="2934100"/>
            <a:chExt cx="566954" cy="1109041"/>
          </a:xfrm>
        </p:grpSpPr>
        <p:sp>
          <p:nvSpPr>
            <p:cNvPr id="2259" name="Google Shape;2259;p54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54"/>
          <p:cNvGrpSpPr/>
          <p:nvPr/>
        </p:nvGrpSpPr>
        <p:grpSpPr>
          <a:xfrm rot="7428236">
            <a:off x="2653720" y="992437"/>
            <a:ext cx="384187" cy="611413"/>
            <a:chOff x="4646820" y="2866093"/>
            <a:chExt cx="743973" cy="1183993"/>
          </a:xfrm>
        </p:grpSpPr>
        <p:sp>
          <p:nvSpPr>
            <p:cNvPr id="2263" name="Google Shape;2263;p54"/>
            <p:cNvSpPr/>
            <p:nvPr/>
          </p:nvSpPr>
          <p:spPr>
            <a:xfrm rot="-967316" flipH="1">
              <a:off x="4866926" y="3150107"/>
              <a:ext cx="108124" cy="385510"/>
            </a:xfrm>
            <a:custGeom>
              <a:avLst/>
              <a:gdLst/>
              <a:ahLst/>
              <a:cxnLst/>
              <a:rect l="l" t="t" r="r" b="b"/>
              <a:pathLst>
                <a:path w="1090" h="3887" extrusionOk="0">
                  <a:moveTo>
                    <a:pt x="929" y="0"/>
                  </a:moveTo>
                  <a:cubicBezTo>
                    <a:pt x="868" y="0"/>
                    <a:pt x="811" y="39"/>
                    <a:pt x="791" y="99"/>
                  </a:cubicBezTo>
                  <a:cubicBezTo>
                    <a:pt x="356" y="1382"/>
                    <a:pt x="0" y="2629"/>
                    <a:pt x="411" y="3791"/>
                  </a:cubicBezTo>
                  <a:cubicBezTo>
                    <a:pt x="434" y="3849"/>
                    <a:pt x="486" y="3886"/>
                    <a:pt x="547" y="3886"/>
                  </a:cubicBezTo>
                  <a:cubicBezTo>
                    <a:pt x="564" y="3886"/>
                    <a:pt x="579" y="3884"/>
                    <a:pt x="597" y="3881"/>
                  </a:cubicBezTo>
                  <a:cubicBezTo>
                    <a:pt x="672" y="3855"/>
                    <a:pt x="712" y="3771"/>
                    <a:pt x="686" y="3697"/>
                  </a:cubicBezTo>
                  <a:cubicBezTo>
                    <a:pt x="305" y="2620"/>
                    <a:pt x="649" y="1426"/>
                    <a:pt x="1064" y="192"/>
                  </a:cubicBezTo>
                  <a:cubicBezTo>
                    <a:pt x="1090" y="116"/>
                    <a:pt x="1049" y="34"/>
                    <a:pt x="975" y="8"/>
                  </a:cubicBezTo>
                  <a:cubicBezTo>
                    <a:pt x="959" y="3"/>
                    <a:pt x="944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54"/>
            <p:cNvSpPr/>
            <p:nvPr/>
          </p:nvSpPr>
          <p:spPr>
            <a:xfrm rot="-967316" flipH="1">
              <a:off x="4715877" y="3052865"/>
              <a:ext cx="214859" cy="227121"/>
            </a:xfrm>
            <a:custGeom>
              <a:avLst/>
              <a:gdLst/>
              <a:ahLst/>
              <a:cxnLst/>
              <a:rect l="l" t="t" r="r" b="b"/>
              <a:pathLst>
                <a:path w="2166" h="2290" extrusionOk="0">
                  <a:moveTo>
                    <a:pt x="1179" y="1"/>
                  </a:moveTo>
                  <a:cubicBezTo>
                    <a:pt x="893" y="1"/>
                    <a:pt x="607" y="104"/>
                    <a:pt x="393" y="296"/>
                  </a:cubicBezTo>
                  <a:cubicBezTo>
                    <a:pt x="176" y="491"/>
                    <a:pt x="38" y="772"/>
                    <a:pt x="10" y="1062"/>
                  </a:cubicBezTo>
                  <a:cubicBezTo>
                    <a:pt x="1" y="1164"/>
                    <a:pt x="3" y="1268"/>
                    <a:pt x="21" y="1368"/>
                  </a:cubicBezTo>
                  <a:lnTo>
                    <a:pt x="51" y="1575"/>
                  </a:lnTo>
                  <a:cubicBezTo>
                    <a:pt x="140" y="2005"/>
                    <a:pt x="587" y="2289"/>
                    <a:pt x="1027" y="2289"/>
                  </a:cubicBezTo>
                  <a:cubicBezTo>
                    <a:pt x="1136" y="2289"/>
                    <a:pt x="1244" y="2272"/>
                    <a:pt x="1347" y="2235"/>
                  </a:cubicBezTo>
                  <a:cubicBezTo>
                    <a:pt x="1762" y="2084"/>
                    <a:pt x="2048" y="1683"/>
                    <a:pt x="2137" y="1246"/>
                  </a:cubicBezTo>
                  <a:cubicBezTo>
                    <a:pt x="2156" y="1142"/>
                    <a:pt x="2165" y="1034"/>
                    <a:pt x="2159" y="928"/>
                  </a:cubicBezTo>
                  <a:cubicBezTo>
                    <a:pt x="2150" y="729"/>
                    <a:pt x="2102" y="530"/>
                    <a:pt x="1985" y="370"/>
                  </a:cubicBezTo>
                  <a:cubicBezTo>
                    <a:pt x="1869" y="208"/>
                    <a:pt x="1691" y="102"/>
                    <a:pt x="1501" y="46"/>
                  </a:cubicBezTo>
                  <a:cubicBezTo>
                    <a:pt x="1396" y="16"/>
                    <a:pt x="1288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54"/>
            <p:cNvSpPr/>
            <p:nvPr/>
          </p:nvSpPr>
          <p:spPr>
            <a:xfrm rot="-967316" flipH="1">
              <a:off x="4760748" y="3102498"/>
              <a:ext cx="516117" cy="893506"/>
            </a:xfrm>
            <a:custGeom>
              <a:avLst/>
              <a:gdLst/>
              <a:ahLst/>
              <a:cxnLst/>
              <a:rect l="l" t="t" r="r" b="b"/>
              <a:pathLst>
                <a:path w="5203" h="9009" extrusionOk="0">
                  <a:moveTo>
                    <a:pt x="157" y="0"/>
                  </a:moveTo>
                  <a:cubicBezTo>
                    <a:pt x="120" y="0"/>
                    <a:pt x="83" y="14"/>
                    <a:pt x="56" y="43"/>
                  </a:cubicBezTo>
                  <a:cubicBezTo>
                    <a:pt x="0" y="101"/>
                    <a:pt x="0" y="192"/>
                    <a:pt x="56" y="247"/>
                  </a:cubicBezTo>
                  <a:cubicBezTo>
                    <a:pt x="2451" y="2659"/>
                    <a:pt x="3800" y="5836"/>
                    <a:pt x="4901" y="8913"/>
                  </a:cubicBezTo>
                  <a:cubicBezTo>
                    <a:pt x="4923" y="8971"/>
                    <a:pt x="4979" y="9008"/>
                    <a:pt x="5037" y="9008"/>
                  </a:cubicBezTo>
                  <a:cubicBezTo>
                    <a:pt x="5054" y="9008"/>
                    <a:pt x="5068" y="9005"/>
                    <a:pt x="5087" y="8997"/>
                  </a:cubicBezTo>
                  <a:cubicBezTo>
                    <a:pt x="5161" y="8971"/>
                    <a:pt x="5202" y="8887"/>
                    <a:pt x="5174" y="8813"/>
                  </a:cubicBezTo>
                  <a:cubicBezTo>
                    <a:pt x="4061" y="5706"/>
                    <a:pt x="2694" y="2495"/>
                    <a:pt x="260" y="43"/>
                  </a:cubicBezTo>
                  <a:cubicBezTo>
                    <a:pt x="232" y="15"/>
                    <a:pt x="19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54"/>
            <p:cNvSpPr/>
            <p:nvPr/>
          </p:nvSpPr>
          <p:spPr>
            <a:xfrm rot="-967316" flipH="1">
              <a:off x="5022174" y="2911279"/>
              <a:ext cx="229540" cy="230592"/>
            </a:xfrm>
            <a:custGeom>
              <a:avLst/>
              <a:gdLst/>
              <a:ahLst/>
              <a:cxnLst/>
              <a:rect l="l" t="t" r="r" b="b"/>
              <a:pathLst>
                <a:path w="2314" h="2325" extrusionOk="0">
                  <a:moveTo>
                    <a:pt x="1028" y="0"/>
                  </a:moveTo>
                  <a:cubicBezTo>
                    <a:pt x="1008" y="0"/>
                    <a:pt x="987" y="1"/>
                    <a:pt x="966" y="3"/>
                  </a:cubicBezTo>
                  <a:cubicBezTo>
                    <a:pt x="769" y="20"/>
                    <a:pt x="585" y="113"/>
                    <a:pt x="438" y="245"/>
                  </a:cubicBezTo>
                  <a:cubicBezTo>
                    <a:pt x="144" y="509"/>
                    <a:pt x="1" y="931"/>
                    <a:pt x="72" y="1319"/>
                  </a:cubicBezTo>
                  <a:cubicBezTo>
                    <a:pt x="124" y="1608"/>
                    <a:pt x="291" y="1870"/>
                    <a:pt x="523" y="2046"/>
                  </a:cubicBezTo>
                  <a:cubicBezTo>
                    <a:pt x="607" y="2110"/>
                    <a:pt x="696" y="2160"/>
                    <a:pt x="791" y="2197"/>
                  </a:cubicBezTo>
                  <a:lnTo>
                    <a:pt x="985" y="2279"/>
                  </a:lnTo>
                  <a:cubicBezTo>
                    <a:pt x="1071" y="2310"/>
                    <a:pt x="1160" y="2325"/>
                    <a:pt x="1249" y="2325"/>
                  </a:cubicBezTo>
                  <a:cubicBezTo>
                    <a:pt x="1691" y="2325"/>
                    <a:pt x="2130" y="1967"/>
                    <a:pt x="2223" y="1520"/>
                  </a:cubicBezTo>
                  <a:cubicBezTo>
                    <a:pt x="2314" y="1089"/>
                    <a:pt x="2121" y="633"/>
                    <a:pt x="1791" y="336"/>
                  </a:cubicBezTo>
                  <a:cubicBezTo>
                    <a:pt x="1712" y="263"/>
                    <a:pt x="1624" y="198"/>
                    <a:pt x="1531" y="146"/>
                  </a:cubicBezTo>
                  <a:cubicBezTo>
                    <a:pt x="1377" y="61"/>
                    <a:pt x="1204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54"/>
            <p:cNvSpPr/>
            <p:nvPr/>
          </p:nvSpPr>
          <p:spPr>
            <a:xfrm rot="-967316" flipH="1">
              <a:off x="4733796" y="3155556"/>
              <a:ext cx="211486" cy="121891"/>
            </a:xfrm>
            <a:custGeom>
              <a:avLst/>
              <a:gdLst/>
              <a:ahLst/>
              <a:cxnLst/>
              <a:rect l="l" t="t" r="r" b="b"/>
              <a:pathLst>
                <a:path w="2132" h="122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3"/>
                    <a:pt x="3" y="207"/>
                    <a:pt x="21" y="307"/>
                  </a:cubicBezTo>
                  <a:lnTo>
                    <a:pt x="51" y="514"/>
                  </a:lnTo>
                  <a:cubicBezTo>
                    <a:pt x="140" y="944"/>
                    <a:pt x="587" y="1228"/>
                    <a:pt x="1027" y="1228"/>
                  </a:cubicBezTo>
                  <a:cubicBezTo>
                    <a:pt x="1136" y="1228"/>
                    <a:pt x="1244" y="1211"/>
                    <a:pt x="1347" y="1174"/>
                  </a:cubicBezTo>
                  <a:cubicBezTo>
                    <a:pt x="1762" y="1023"/>
                    <a:pt x="2048" y="622"/>
                    <a:pt x="2132" y="185"/>
                  </a:cubicBezTo>
                  <a:lnTo>
                    <a:pt x="2132" y="185"/>
                  </a:lnTo>
                  <a:cubicBezTo>
                    <a:pt x="1846" y="359"/>
                    <a:pt x="1509" y="449"/>
                    <a:pt x="1173" y="449"/>
                  </a:cubicBezTo>
                  <a:cubicBezTo>
                    <a:pt x="948" y="449"/>
                    <a:pt x="723" y="409"/>
                    <a:pt x="514" y="326"/>
                  </a:cubicBezTo>
                  <a:cubicBezTo>
                    <a:pt x="321" y="250"/>
                    <a:pt x="157" y="136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8" name="Google Shape;2268;p54"/>
            <p:cNvSpPr/>
            <p:nvPr/>
          </p:nvSpPr>
          <p:spPr>
            <a:xfrm rot="-967316" flipH="1">
              <a:off x="4702063" y="3038403"/>
              <a:ext cx="243030" cy="255783"/>
            </a:xfrm>
            <a:custGeom>
              <a:avLst/>
              <a:gdLst/>
              <a:ahLst/>
              <a:cxnLst/>
              <a:rect l="l" t="t" r="r" b="b"/>
              <a:pathLst>
                <a:path w="2450" h="2579" extrusionOk="0">
                  <a:moveTo>
                    <a:pt x="1325" y="288"/>
                  </a:moveTo>
                  <a:cubicBezTo>
                    <a:pt x="1419" y="288"/>
                    <a:pt x="1514" y="303"/>
                    <a:pt x="1605" y="331"/>
                  </a:cubicBezTo>
                  <a:cubicBezTo>
                    <a:pt x="1776" y="381"/>
                    <a:pt x="1921" y="476"/>
                    <a:pt x="2013" y="600"/>
                  </a:cubicBezTo>
                  <a:cubicBezTo>
                    <a:pt x="2100" y="718"/>
                    <a:pt x="2148" y="883"/>
                    <a:pt x="2158" y="1078"/>
                  </a:cubicBezTo>
                  <a:cubicBezTo>
                    <a:pt x="2163" y="1171"/>
                    <a:pt x="2156" y="1268"/>
                    <a:pt x="2137" y="1365"/>
                  </a:cubicBezTo>
                  <a:cubicBezTo>
                    <a:pt x="2059" y="1783"/>
                    <a:pt x="1793" y="2119"/>
                    <a:pt x="1445" y="2246"/>
                  </a:cubicBezTo>
                  <a:cubicBezTo>
                    <a:pt x="1359" y="2277"/>
                    <a:pt x="1266" y="2292"/>
                    <a:pt x="1172" y="2292"/>
                  </a:cubicBezTo>
                  <a:cubicBezTo>
                    <a:pt x="1017" y="2292"/>
                    <a:pt x="858" y="2251"/>
                    <a:pt x="715" y="2172"/>
                  </a:cubicBezTo>
                  <a:cubicBezTo>
                    <a:pt x="512" y="2058"/>
                    <a:pt x="380" y="1887"/>
                    <a:pt x="341" y="1699"/>
                  </a:cubicBezTo>
                  <a:lnTo>
                    <a:pt x="308" y="1487"/>
                  </a:lnTo>
                  <a:cubicBezTo>
                    <a:pt x="293" y="1402"/>
                    <a:pt x="289" y="1311"/>
                    <a:pt x="298" y="1221"/>
                  </a:cubicBezTo>
                  <a:cubicBezTo>
                    <a:pt x="324" y="961"/>
                    <a:pt x="445" y="714"/>
                    <a:pt x="633" y="547"/>
                  </a:cubicBezTo>
                  <a:cubicBezTo>
                    <a:pt x="823" y="379"/>
                    <a:pt x="1074" y="288"/>
                    <a:pt x="1325" y="288"/>
                  </a:cubicBezTo>
                  <a:close/>
                  <a:moveTo>
                    <a:pt x="1325" y="0"/>
                  </a:moveTo>
                  <a:cubicBezTo>
                    <a:pt x="1004" y="0"/>
                    <a:pt x="682" y="117"/>
                    <a:pt x="443" y="331"/>
                  </a:cubicBezTo>
                  <a:cubicBezTo>
                    <a:pt x="202" y="547"/>
                    <a:pt x="45" y="861"/>
                    <a:pt x="14" y="1190"/>
                  </a:cubicBezTo>
                  <a:cubicBezTo>
                    <a:pt x="1" y="1309"/>
                    <a:pt x="6" y="1424"/>
                    <a:pt x="25" y="1532"/>
                  </a:cubicBezTo>
                  <a:lnTo>
                    <a:pt x="57" y="1748"/>
                  </a:lnTo>
                  <a:cubicBezTo>
                    <a:pt x="112" y="2023"/>
                    <a:pt x="302" y="2268"/>
                    <a:pt x="573" y="2421"/>
                  </a:cubicBezTo>
                  <a:cubicBezTo>
                    <a:pt x="758" y="2525"/>
                    <a:pt x="966" y="2579"/>
                    <a:pt x="1170" y="2579"/>
                  </a:cubicBezTo>
                  <a:cubicBezTo>
                    <a:pt x="1299" y="2579"/>
                    <a:pt x="1423" y="2556"/>
                    <a:pt x="1540" y="2516"/>
                  </a:cubicBezTo>
                  <a:cubicBezTo>
                    <a:pt x="1985" y="2357"/>
                    <a:pt x="2321" y="1935"/>
                    <a:pt x="2418" y="1419"/>
                  </a:cubicBezTo>
                  <a:cubicBezTo>
                    <a:pt x="2440" y="1298"/>
                    <a:pt x="2450" y="1179"/>
                    <a:pt x="2444" y="1065"/>
                  </a:cubicBezTo>
                  <a:cubicBezTo>
                    <a:pt x="2435" y="809"/>
                    <a:pt x="2368" y="595"/>
                    <a:pt x="2245" y="428"/>
                  </a:cubicBezTo>
                  <a:cubicBezTo>
                    <a:pt x="2119" y="253"/>
                    <a:pt x="1920" y="121"/>
                    <a:pt x="1687" y="52"/>
                  </a:cubicBezTo>
                  <a:cubicBezTo>
                    <a:pt x="1570" y="17"/>
                    <a:pt x="1448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9" name="Google Shape;2269;p54"/>
            <p:cNvSpPr/>
            <p:nvPr/>
          </p:nvSpPr>
          <p:spPr>
            <a:xfrm rot="-967316" flipH="1">
              <a:off x="5027795" y="2950956"/>
              <a:ext cx="177660" cy="197466"/>
            </a:xfrm>
            <a:custGeom>
              <a:avLst/>
              <a:gdLst/>
              <a:ahLst/>
              <a:cxnLst/>
              <a:rect l="l" t="t" r="r" b="b"/>
              <a:pathLst>
                <a:path w="1791" h="1991" extrusionOk="0">
                  <a:moveTo>
                    <a:pt x="1268" y="0"/>
                  </a:moveTo>
                  <a:cubicBezTo>
                    <a:pt x="1268" y="560"/>
                    <a:pt x="991" y="1117"/>
                    <a:pt x="543" y="1452"/>
                  </a:cubicBezTo>
                  <a:cubicBezTo>
                    <a:pt x="376" y="1575"/>
                    <a:pt x="192" y="1657"/>
                    <a:pt x="0" y="1712"/>
                  </a:cubicBezTo>
                  <a:cubicBezTo>
                    <a:pt x="84" y="1776"/>
                    <a:pt x="173" y="1826"/>
                    <a:pt x="268" y="1863"/>
                  </a:cubicBezTo>
                  <a:lnTo>
                    <a:pt x="462" y="1945"/>
                  </a:lnTo>
                  <a:cubicBezTo>
                    <a:pt x="548" y="1976"/>
                    <a:pt x="637" y="1991"/>
                    <a:pt x="726" y="1991"/>
                  </a:cubicBezTo>
                  <a:cubicBezTo>
                    <a:pt x="1168" y="1991"/>
                    <a:pt x="1607" y="1633"/>
                    <a:pt x="1700" y="1186"/>
                  </a:cubicBezTo>
                  <a:cubicBezTo>
                    <a:pt x="1791" y="755"/>
                    <a:pt x="1598" y="299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54"/>
            <p:cNvSpPr/>
            <p:nvPr/>
          </p:nvSpPr>
          <p:spPr>
            <a:xfrm rot="-967316" flipH="1">
              <a:off x="5007877" y="2896914"/>
              <a:ext cx="258703" cy="259155"/>
            </a:xfrm>
            <a:custGeom>
              <a:avLst/>
              <a:gdLst/>
              <a:ahLst/>
              <a:cxnLst/>
              <a:rect l="l" t="t" r="r" b="b"/>
              <a:pathLst>
                <a:path w="2608" h="2613" extrusionOk="0">
                  <a:moveTo>
                    <a:pt x="1174" y="288"/>
                  </a:moveTo>
                  <a:cubicBezTo>
                    <a:pt x="1309" y="288"/>
                    <a:pt x="1460" y="333"/>
                    <a:pt x="1612" y="419"/>
                  </a:cubicBezTo>
                  <a:cubicBezTo>
                    <a:pt x="1694" y="463"/>
                    <a:pt x="1774" y="519"/>
                    <a:pt x="1845" y="586"/>
                  </a:cubicBezTo>
                  <a:cubicBezTo>
                    <a:pt x="2157" y="868"/>
                    <a:pt x="2308" y="1281"/>
                    <a:pt x="2233" y="1636"/>
                  </a:cubicBezTo>
                  <a:cubicBezTo>
                    <a:pt x="2183" y="1874"/>
                    <a:pt x="2018" y="2092"/>
                    <a:pt x="1787" y="2220"/>
                  </a:cubicBezTo>
                  <a:cubicBezTo>
                    <a:pt x="1658" y="2291"/>
                    <a:pt x="1524" y="2328"/>
                    <a:pt x="1397" y="2328"/>
                  </a:cubicBezTo>
                  <a:cubicBezTo>
                    <a:pt x="1325" y="2328"/>
                    <a:pt x="1255" y="2316"/>
                    <a:pt x="1190" y="2293"/>
                  </a:cubicBezTo>
                  <a:lnTo>
                    <a:pt x="993" y="2209"/>
                  </a:lnTo>
                  <a:cubicBezTo>
                    <a:pt x="911" y="2176"/>
                    <a:pt x="831" y="2133"/>
                    <a:pt x="761" y="2077"/>
                  </a:cubicBezTo>
                  <a:cubicBezTo>
                    <a:pt x="553" y="1921"/>
                    <a:pt x="408" y="1688"/>
                    <a:pt x="363" y="1439"/>
                  </a:cubicBezTo>
                  <a:cubicBezTo>
                    <a:pt x="300" y="1101"/>
                    <a:pt x="428" y="731"/>
                    <a:pt x="683" y="498"/>
                  </a:cubicBezTo>
                  <a:cubicBezTo>
                    <a:pt x="817" y="378"/>
                    <a:pt x="975" y="303"/>
                    <a:pt x="1125" y="292"/>
                  </a:cubicBezTo>
                  <a:cubicBezTo>
                    <a:pt x="1142" y="288"/>
                    <a:pt x="1157" y="288"/>
                    <a:pt x="1174" y="288"/>
                  </a:cubicBezTo>
                  <a:close/>
                  <a:moveTo>
                    <a:pt x="1175" y="1"/>
                  </a:moveTo>
                  <a:cubicBezTo>
                    <a:pt x="1150" y="1"/>
                    <a:pt x="1125" y="2"/>
                    <a:pt x="1101" y="4"/>
                  </a:cubicBezTo>
                  <a:cubicBezTo>
                    <a:pt x="887" y="19"/>
                    <a:pt x="672" y="119"/>
                    <a:pt x="489" y="283"/>
                  </a:cubicBezTo>
                  <a:cubicBezTo>
                    <a:pt x="162" y="580"/>
                    <a:pt x="0" y="1051"/>
                    <a:pt x="78" y="1488"/>
                  </a:cubicBezTo>
                  <a:cubicBezTo>
                    <a:pt x="136" y="1807"/>
                    <a:pt x="320" y="2105"/>
                    <a:pt x="586" y="2304"/>
                  </a:cubicBezTo>
                  <a:cubicBezTo>
                    <a:pt x="679" y="2376"/>
                    <a:pt x="781" y="2434"/>
                    <a:pt x="884" y="2473"/>
                  </a:cubicBezTo>
                  <a:lnTo>
                    <a:pt x="1082" y="2560"/>
                  </a:lnTo>
                  <a:cubicBezTo>
                    <a:pt x="1183" y="2594"/>
                    <a:pt x="1291" y="2612"/>
                    <a:pt x="1397" y="2612"/>
                  </a:cubicBezTo>
                  <a:cubicBezTo>
                    <a:pt x="1575" y="2612"/>
                    <a:pt x="1757" y="2564"/>
                    <a:pt x="1927" y="2469"/>
                  </a:cubicBezTo>
                  <a:cubicBezTo>
                    <a:pt x="2226" y="2302"/>
                    <a:pt x="2447" y="2012"/>
                    <a:pt x="2512" y="1696"/>
                  </a:cubicBezTo>
                  <a:cubicBezTo>
                    <a:pt x="2607" y="1235"/>
                    <a:pt x="2427" y="729"/>
                    <a:pt x="2036" y="372"/>
                  </a:cubicBezTo>
                  <a:cubicBezTo>
                    <a:pt x="1947" y="292"/>
                    <a:pt x="1850" y="221"/>
                    <a:pt x="1750" y="166"/>
                  </a:cubicBezTo>
                  <a:cubicBezTo>
                    <a:pt x="1553" y="56"/>
                    <a:pt x="1359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6" grpId="0"/>
      <p:bldP spid="21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37"/>
          <p:cNvSpPr txBox="1"/>
          <p:nvPr>
            <p:ph type="title"/>
          </p:nvPr>
        </p:nvSpPr>
        <p:spPr>
          <a:xfrm>
            <a:off x="1764030" y="1692910"/>
            <a:ext cx="6175375" cy="1750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b="1">
                <a:latin typeface="Times New Roman" panose="02020603050405020304" charset="0"/>
                <a:cs typeface="Times New Roman" panose="02020603050405020304" charset="0"/>
              </a:rPr>
              <a:t>Đặc điểm dân cư, xã hội </a:t>
            </a:r>
            <a:endParaRPr lang="en-US" altLang="en-GB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05" name="Google Shape;1705;p37"/>
          <p:cNvSpPr txBox="1"/>
          <p:nvPr>
            <p:ph type="title" idx="2"/>
          </p:nvPr>
        </p:nvSpPr>
        <p:spPr>
          <a:xfrm>
            <a:off x="3713480" y="670560"/>
            <a:ext cx="1716405" cy="906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III.</a:t>
            </a:r>
            <a:endParaRPr lang="en-US" altLang="en-GB"/>
          </a:p>
        </p:txBody>
      </p:sp>
      <p:grpSp>
        <p:nvGrpSpPr>
          <p:cNvPr id="1707" name="Google Shape;1707;p37"/>
          <p:cNvGrpSpPr/>
          <p:nvPr/>
        </p:nvGrpSpPr>
        <p:grpSpPr>
          <a:xfrm rot="5790151">
            <a:off x="1180053" y="1262422"/>
            <a:ext cx="304270" cy="206446"/>
            <a:chOff x="695815" y="2621885"/>
            <a:chExt cx="461898" cy="313349"/>
          </a:xfrm>
        </p:grpSpPr>
        <p:sp>
          <p:nvSpPr>
            <p:cNvPr id="1708" name="Google Shape;1708;p37"/>
            <p:cNvSpPr/>
            <p:nvPr/>
          </p:nvSpPr>
          <p:spPr>
            <a:xfrm>
              <a:off x="819401" y="2735370"/>
              <a:ext cx="338311" cy="199863"/>
            </a:xfrm>
            <a:custGeom>
              <a:avLst/>
              <a:gdLst/>
              <a:ahLst/>
              <a:cxnLst/>
              <a:rect l="l" t="t" r="r" b="b"/>
              <a:pathLst>
                <a:path w="3482" h="2057" extrusionOk="0">
                  <a:moveTo>
                    <a:pt x="161" y="1"/>
                  </a:moveTo>
                  <a:cubicBezTo>
                    <a:pt x="99" y="1"/>
                    <a:pt x="41" y="41"/>
                    <a:pt x="21" y="105"/>
                  </a:cubicBezTo>
                  <a:cubicBezTo>
                    <a:pt x="1" y="181"/>
                    <a:pt x="41" y="261"/>
                    <a:pt x="120" y="283"/>
                  </a:cubicBezTo>
                  <a:cubicBezTo>
                    <a:pt x="1367" y="655"/>
                    <a:pt x="2540" y="1064"/>
                    <a:pt x="3200" y="1995"/>
                  </a:cubicBezTo>
                  <a:cubicBezTo>
                    <a:pt x="3228" y="2036"/>
                    <a:pt x="3275" y="2057"/>
                    <a:pt x="3319" y="2057"/>
                  </a:cubicBezTo>
                  <a:cubicBezTo>
                    <a:pt x="3347" y="2057"/>
                    <a:pt x="3377" y="2047"/>
                    <a:pt x="3401" y="2029"/>
                  </a:cubicBezTo>
                  <a:cubicBezTo>
                    <a:pt x="3466" y="1984"/>
                    <a:pt x="3481" y="1893"/>
                    <a:pt x="3435" y="1828"/>
                  </a:cubicBezTo>
                  <a:cubicBezTo>
                    <a:pt x="2723" y="822"/>
                    <a:pt x="1499" y="393"/>
                    <a:pt x="200" y="6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710874" y="2635876"/>
              <a:ext cx="242900" cy="208219"/>
            </a:xfrm>
            <a:custGeom>
              <a:avLst/>
              <a:gdLst/>
              <a:ahLst/>
              <a:cxnLst/>
              <a:rect l="l" t="t" r="r" b="b"/>
              <a:pathLst>
                <a:path w="2500" h="2143" extrusionOk="0">
                  <a:moveTo>
                    <a:pt x="1062" y="0"/>
                  </a:moveTo>
                  <a:cubicBezTo>
                    <a:pt x="1016" y="0"/>
                    <a:pt x="970" y="3"/>
                    <a:pt x="924" y="7"/>
                  </a:cubicBezTo>
                  <a:cubicBezTo>
                    <a:pt x="727" y="30"/>
                    <a:pt x="530" y="89"/>
                    <a:pt x="379" y="216"/>
                  </a:cubicBezTo>
                  <a:cubicBezTo>
                    <a:pt x="225" y="340"/>
                    <a:pt x="130" y="524"/>
                    <a:pt x="86" y="718"/>
                  </a:cubicBezTo>
                  <a:cubicBezTo>
                    <a:pt x="0" y="1102"/>
                    <a:pt x="123" y="1530"/>
                    <a:pt x="404" y="1807"/>
                  </a:cubicBezTo>
                  <a:cubicBezTo>
                    <a:pt x="612" y="2014"/>
                    <a:pt x="900" y="2133"/>
                    <a:pt x="1192" y="2142"/>
                  </a:cubicBezTo>
                  <a:cubicBezTo>
                    <a:pt x="1205" y="2142"/>
                    <a:pt x="1218" y="2143"/>
                    <a:pt x="1231" y="2143"/>
                  </a:cubicBezTo>
                  <a:cubicBezTo>
                    <a:pt x="1320" y="2143"/>
                    <a:pt x="1409" y="2132"/>
                    <a:pt x="1497" y="2112"/>
                  </a:cubicBezTo>
                  <a:lnTo>
                    <a:pt x="1701" y="2067"/>
                  </a:lnTo>
                  <a:cubicBezTo>
                    <a:pt x="2231" y="1921"/>
                    <a:pt x="2499" y="1238"/>
                    <a:pt x="2280" y="732"/>
                  </a:cubicBezTo>
                  <a:cubicBezTo>
                    <a:pt x="2105" y="327"/>
                    <a:pt x="1685" y="67"/>
                    <a:pt x="1246" y="13"/>
                  </a:cubicBezTo>
                  <a:cubicBezTo>
                    <a:pt x="1184" y="4"/>
                    <a:pt x="1123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826591" y="2637042"/>
              <a:ext cx="127182" cy="207053"/>
            </a:xfrm>
            <a:custGeom>
              <a:avLst/>
              <a:gdLst/>
              <a:ahLst/>
              <a:cxnLst/>
              <a:rect l="l" t="t" r="r" b="b"/>
              <a:pathLst>
                <a:path w="1309" h="2131" extrusionOk="0">
                  <a:moveTo>
                    <a:pt x="53" y="1"/>
                  </a:moveTo>
                  <a:lnTo>
                    <a:pt x="53" y="1"/>
                  </a:lnTo>
                  <a:cubicBezTo>
                    <a:pt x="373" y="458"/>
                    <a:pt x="468" y="1072"/>
                    <a:pt x="295" y="1604"/>
                  </a:cubicBezTo>
                  <a:cubicBezTo>
                    <a:pt x="230" y="1803"/>
                    <a:pt x="127" y="1974"/>
                    <a:pt x="1" y="2130"/>
                  </a:cubicBezTo>
                  <a:cubicBezTo>
                    <a:pt x="14" y="2130"/>
                    <a:pt x="27" y="2131"/>
                    <a:pt x="40" y="2131"/>
                  </a:cubicBezTo>
                  <a:cubicBezTo>
                    <a:pt x="129" y="2131"/>
                    <a:pt x="218" y="2120"/>
                    <a:pt x="306" y="2100"/>
                  </a:cubicBezTo>
                  <a:lnTo>
                    <a:pt x="510" y="2055"/>
                  </a:lnTo>
                  <a:cubicBezTo>
                    <a:pt x="1040" y="1909"/>
                    <a:pt x="1308" y="1226"/>
                    <a:pt x="1089" y="720"/>
                  </a:cubicBezTo>
                  <a:cubicBezTo>
                    <a:pt x="914" y="315"/>
                    <a:pt x="494" y="55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695815" y="2621885"/>
              <a:ext cx="261749" cy="235911"/>
            </a:xfrm>
            <a:custGeom>
              <a:avLst/>
              <a:gdLst/>
              <a:ahLst/>
              <a:cxnLst/>
              <a:rect l="l" t="t" r="r" b="b"/>
              <a:pathLst>
                <a:path w="2694" h="2428" extrusionOk="0">
                  <a:moveTo>
                    <a:pt x="1219" y="287"/>
                  </a:moveTo>
                  <a:cubicBezTo>
                    <a:pt x="1273" y="287"/>
                    <a:pt x="1327" y="289"/>
                    <a:pt x="1380" y="298"/>
                  </a:cubicBezTo>
                  <a:cubicBezTo>
                    <a:pt x="1802" y="352"/>
                    <a:pt x="2156" y="596"/>
                    <a:pt x="2303" y="934"/>
                  </a:cubicBezTo>
                  <a:cubicBezTo>
                    <a:pt x="2397" y="1155"/>
                    <a:pt x="2386" y="1431"/>
                    <a:pt x="2273" y="1667"/>
                  </a:cubicBezTo>
                  <a:cubicBezTo>
                    <a:pt x="2172" y="1873"/>
                    <a:pt x="2013" y="2018"/>
                    <a:pt x="1827" y="2068"/>
                  </a:cubicBezTo>
                  <a:lnTo>
                    <a:pt x="1617" y="2113"/>
                  </a:lnTo>
                  <a:cubicBezTo>
                    <a:pt x="1543" y="2133"/>
                    <a:pt x="1466" y="2139"/>
                    <a:pt x="1385" y="2139"/>
                  </a:cubicBezTo>
                  <a:cubicBezTo>
                    <a:pt x="1374" y="2139"/>
                    <a:pt x="1363" y="2139"/>
                    <a:pt x="1353" y="2139"/>
                  </a:cubicBezTo>
                  <a:cubicBezTo>
                    <a:pt x="1092" y="2130"/>
                    <a:pt x="838" y="2022"/>
                    <a:pt x="659" y="1847"/>
                  </a:cubicBezTo>
                  <a:cubicBezTo>
                    <a:pt x="414" y="1603"/>
                    <a:pt x="304" y="1228"/>
                    <a:pt x="380" y="891"/>
                  </a:cubicBezTo>
                  <a:cubicBezTo>
                    <a:pt x="423" y="715"/>
                    <a:pt x="508" y="566"/>
                    <a:pt x="624" y="467"/>
                  </a:cubicBezTo>
                  <a:cubicBezTo>
                    <a:pt x="739" y="374"/>
                    <a:pt x="901" y="315"/>
                    <a:pt x="1094" y="295"/>
                  </a:cubicBezTo>
                  <a:cubicBezTo>
                    <a:pt x="1135" y="289"/>
                    <a:pt x="1178" y="287"/>
                    <a:pt x="1219" y="287"/>
                  </a:cubicBezTo>
                  <a:close/>
                  <a:moveTo>
                    <a:pt x="1224" y="0"/>
                  </a:moveTo>
                  <a:cubicBezTo>
                    <a:pt x="1169" y="0"/>
                    <a:pt x="1114" y="3"/>
                    <a:pt x="1061" y="8"/>
                  </a:cubicBezTo>
                  <a:cubicBezTo>
                    <a:pt x="808" y="34"/>
                    <a:pt x="600" y="114"/>
                    <a:pt x="438" y="248"/>
                  </a:cubicBezTo>
                  <a:cubicBezTo>
                    <a:pt x="274" y="384"/>
                    <a:pt x="153" y="592"/>
                    <a:pt x="99" y="828"/>
                  </a:cubicBezTo>
                  <a:cubicBezTo>
                    <a:pt x="1" y="1261"/>
                    <a:pt x="140" y="1741"/>
                    <a:pt x="456" y="2053"/>
                  </a:cubicBezTo>
                  <a:cubicBezTo>
                    <a:pt x="689" y="2278"/>
                    <a:pt x="1010" y="2416"/>
                    <a:pt x="1343" y="2427"/>
                  </a:cubicBezTo>
                  <a:lnTo>
                    <a:pt x="1393" y="2427"/>
                  </a:lnTo>
                  <a:cubicBezTo>
                    <a:pt x="1494" y="2427"/>
                    <a:pt x="1591" y="2416"/>
                    <a:pt x="1678" y="2397"/>
                  </a:cubicBezTo>
                  <a:lnTo>
                    <a:pt x="1892" y="2351"/>
                  </a:lnTo>
                  <a:cubicBezTo>
                    <a:pt x="2163" y="2277"/>
                    <a:pt x="2396" y="2074"/>
                    <a:pt x="2529" y="1793"/>
                  </a:cubicBezTo>
                  <a:cubicBezTo>
                    <a:pt x="2682" y="1481"/>
                    <a:pt x="2693" y="1118"/>
                    <a:pt x="2565" y="821"/>
                  </a:cubicBezTo>
                  <a:cubicBezTo>
                    <a:pt x="2379" y="389"/>
                    <a:pt x="1938" y="77"/>
                    <a:pt x="1414" y="12"/>
                  </a:cubicBezTo>
                  <a:cubicBezTo>
                    <a:pt x="1351" y="4"/>
                    <a:pt x="128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" grpId="0"/>
      <p:bldP spid="1705" grpId="1"/>
      <p:bldP spid="1704" grpId="0"/>
      <p:bldP spid="17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III. Đặc điểm dân cư, xã hội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99795" y="1131570"/>
            <a:ext cx="60147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- Vùng Duyên hải Nam Trung Bộ có số dân là 9.3 triệu người (2020)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99795" y="1978660"/>
            <a:ext cx="66503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- Phân bố dân cư không đều, có sự khác biệt giữa miền núi phía Tây và dải đồng bằng ven biển phía Đông.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p35"/>
          <p:cNvGrpSpPr/>
          <p:nvPr/>
        </p:nvGrpSpPr>
        <p:grpSpPr>
          <a:xfrm rot="165605">
            <a:off x="4370667" y="4169802"/>
            <a:ext cx="402664" cy="787668"/>
            <a:chOff x="5966450" y="2934100"/>
            <a:chExt cx="566954" cy="1109041"/>
          </a:xfrm>
        </p:grpSpPr>
        <p:sp>
          <p:nvSpPr>
            <p:cNvPr id="1648" name="Google Shape;1648;p35"/>
            <p:cNvSpPr/>
            <p:nvPr/>
          </p:nvSpPr>
          <p:spPr>
            <a:xfrm>
              <a:off x="5978002" y="2945031"/>
              <a:ext cx="543901" cy="796657"/>
            </a:xfrm>
            <a:custGeom>
              <a:avLst/>
              <a:gdLst/>
              <a:ahLst/>
              <a:cxnLst/>
              <a:rect l="l" t="t" r="r" b="b"/>
              <a:pathLst>
                <a:path w="10499" h="15378" extrusionOk="0">
                  <a:moveTo>
                    <a:pt x="2116" y="0"/>
                  </a:moveTo>
                  <a:cubicBezTo>
                    <a:pt x="1805" y="0"/>
                    <a:pt x="1493" y="100"/>
                    <a:pt x="1223" y="257"/>
                  </a:cubicBezTo>
                  <a:cubicBezTo>
                    <a:pt x="578" y="635"/>
                    <a:pt x="152" y="1359"/>
                    <a:pt x="131" y="2103"/>
                  </a:cubicBezTo>
                  <a:cubicBezTo>
                    <a:pt x="117" y="2656"/>
                    <a:pt x="327" y="3208"/>
                    <a:pt x="692" y="3623"/>
                  </a:cubicBezTo>
                  <a:cubicBezTo>
                    <a:pt x="820" y="3770"/>
                    <a:pt x="965" y="3899"/>
                    <a:pt x="1127" y="4003"/>
                  </a:cubicBezTo>
                  <a:lnTo>
                    <a:pt x="1453" y="4230"/>
                  </a:lnTo>
                  <a:cubicBezTo>
                    <a:pt x="1699" y="4381"/>
                    <a:pt x="1976" y="4450"/>
                    <a:pt x="2257" y="4450"/>
                  </a:cubicBezTo>
                  <a:cubicBezTo>
                    <a:pt x="2985" y="4450"/>
                    <a:pt x="3738" y="3988"/>
                    <a:pt x="4035" y="3302"/>
                  </a:cubicBezTo>
                  <a:cubicBezTo>
                    <a:pt x="4371" y="2537"/>
                    <a:pt x="4187" y="1622"/>
                    <a:pt x="3693" y="940"/>
                  </a:cubicBezTo>
                  <a:cubicBezTo>
                    <a:pt x="3573" y="776"/>
                    <a:pt x="3436" y="624"/>
                    <a:pt x="3284" y="493"/>
                  </a:cubicBezTo>
                  <a:cubicBezTo>
                    <a:pt x="3002" y="250"/>
                    <a:pt x="2663" y="56"/>
                    <a:pt x="2292" y="11"/>
                  </a:cubicBezTo>
                  <a:cubicBezTo>
                    <a:pt x="2233" y="4"/>
                    <a:pt x="2175" y="0"/>
                    <a:pt x="2116" y="0"/>
                  </a:cubicBezTo>
                  <a:close/>
                  <a:moveTo>
                    <a:pt x="8525" y="2297"/>
                  </a:moveTo>
                  <a:cubicBezTo>
                    <a:pt x="8138" y="2297"/>
                    <a:pt x="7752" y="2395"/>
                    <a:pt x="7417" y="2589"/>
                  </a:cubicBezTo>
                  <a:cubicBezTo>
                    <a:pt x="6939" y="2865"/>
                    <a:pt x="6579" y="3333"/>
                    <a:pt x="6416" y="3862"/>
                  </a:cubicBezTo>
                  <a:cubicBezTo>
                    <a:pt x="6358" y="4046"/>
                    <a:pt x="6324" y="4238"/>
                    <a:pt x="6318" y="4432"/>
                  </a:cubicBezTo>
                  <a:lnTo>
                    <a:pt x="6296" y="4828"/>
                  </a:lnTo>
                  <a:cubicBezTo>
                    <a:pt x="6298" y="5784"/>
                    <a:pt x="7246" y="6561"/>
                    <a:pt x="8198" y="6561"/>
                  </a:cubicBezTo>
                  <a:cubicBezTo>
                    <a:pt x="8279" y="6561"/>
                    <a:pt x="8359" y="6556"/>
                    <a:pt x="8439" y="6545"/>
                  </a:cubicBezTo>
                  <a:cubicBezTo>
                    <a:pt x="9267" y="6425"/>
                    <a:pt x="9950" y="5788"/>
                    <a:pt x="10271" y="5011"/>
                  </a:cubicBezTo>
                  <a:cubicBezTo>
                    <a:pt x="10349" y="4824"/>
                    <a:pt x="10406" y="4629"/>
                    <a:pt x="10439" y="4431"/>
                  </a:cubicBezTo>
                  <a:cubicBezTo>
                    <a:pt x="10498" y="4060"/>
                    <a:pt x="10485" y="3672"/>
                    <a:pt x="10331" y="3332"/>
                  </a:cubicBezTo>
                  <a:cubicBezTo>
                    <a:pt x="10176" y="2993"/>
                    <a:pt x="9889" y="2725"/>
                    <a:pt x="9562" y="2551"/>
                  </a:cubicBezTo>
                  <a:cubicBezTo>
                    <a:pt x="9244" y="2382"/>
                    <a:pt x="8885" y="2297"/>
                    <a:pt x="8525" y="2297"/>
                  </a:cubicBezTo>
                  <a:close/>
                  <a:moveTo>
                    <a:pt x="1879" y="11250"/>
                  </a:moveTo>
                  <a:cubicBezTo>
                    <a:pt x="1588" y="11250"/>
                    <a:pt x="1297" y="11302"/>
                    <a:pt x="1043" y="11439"/>
                  </a:cubicBezTo>
                  <a:cubicBezTo>
                    <a:pt x="713" y="11616"/>
                    <a:pt x="464" y="11919"/>
                    <a:pt x="310" y="12256"/>
                  </a:cubicBezTo>
                  <a:cubicBezTo>
                    <a:pt x="0" y="12937"/>
                    <a:pt x="67" y="13774"/>
                    <a:pt x="481" y="14394"/>
                  </a:cubicBezTo>
                  <a:cubicBezTo>
                    <a:pt x="787" y="14855"/>
                    <a:pt x="1276" y="15185"/>
                    <a:pt x="1813" y="15314"/>
                  </a:cubicBezTo>
                  <a:cubicBezTo>
                    <a:pt x="1976" y="15356"/>
                    <a:pt x="2145" y="15378"/>
                    <a:pt x="2314" y="15378"/>
                  </a:cubicBezTo>
                  <a:cubicBezTo>
                    <a:pt x="2338" y="15378"/>
                    <a:pt x="2362" y="15377"/>
                    <a:pt x="2387" y="15376"/>
                  </a:cubicBezTo>
                  <a:lnTo>
                    <a:pt x="2783" y="15375"/>
                  </a:lnTo>
                  <a:cubicBezTo>
                    <a:pt x="3818" y="15307"/>
                    <a:pt x="4573" y="14144"/>
                    <a:pt x="4362" y="13128"/>
                  </a:cubicBezTo>
                  <a:cubicBezTo>
                    <a:pt x="4192" y="12309"/>
                    <a:pt x="3516" y="11667"/>
                    <a:pt x="2722" y="11392"/>
                  </a:cubicBezTo>
                  <a:cubicBezTo>
                    <a:pt x="2531" y="11327"/>
                    <a:pt x="2333" y="11282"/>
                    <a:pt x="2132" y="11262"/>
                  </a:cubicBezTo>
                  <a:cubicBezTo>
                    <a:pt x="2048" y="11254"/>
                    <a:pt x="1963" y="11250"/>
                    <a:pt x="1879" y="11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6013903" y="2993675"/>
              <a:ext cx="496188" cy="748012"/>
            </a:xfrm>
            <a:custGeom>
              <a:avLst/>
              <a:gdLst/>
              <a:ahLst/>
              <a:cxnLst/>
              <a:rect l="l" t="t" r="r" b="b"/>
              <a:pathLst>
                <a:path w="9578" h="14439" extrusionOk="0">
                  <a:moveTo>
                    <a:pt x="3000" y="1"/>
                  </a:moveTo>
                  <a:cubicBezTo>
                    <a:pt x="2784" y="1038"/>
                    <a:pt x="2061" y="1961"/>
                    <a:pt x="1102" y="2409"/>
                  </a:cubicBezTo>
                  <a:cubicBezTo>
                    <a:pt x="746" y="2574"/>
                    <a:pt x="376" y="2653"/>
                    <a:pt x="0" y="2685"/>
                  </a:cubicBezTo>
                  <a:cubicBezTo>
                    <a:pt x="128" y="2831"/>
                    <a:pt x="274" y="2960"/>
                    <a:pt x="436" y="3064"/>
                  </a:cubicBezTo>
                  <a:lnTo>
                    <a:pt x="762" y="3291"/>
                  </a:lnTo>
                  <a:cubicBezTo>
                    <a:pt x="1008" y="3442"/>
                    <a:pt x="1285" y="3511"/>
                    <a:pt x="1566" y="3511"/>
                  </a:cubicBezTo>
                  <a:cubicBezTo>
                    <a:pt x="2294" y="3511"/>
                    <a:pt x="3047" y="3049"/>
                    <a:pt x="3345" y="2363"/>
                  </a:cubicBezTo>
                  <a:cubicBezTo>
                    <a:pt x="3678" y="1598"/>
                    <a:pt x="3494" y="683"/>
                    <a:pt x="3000" y="1"/>
                  </a:cubicBezTo>
                  <a:close/>
                  <a:moveTo>
                    <a:pt x="5723" y="2923"/>
                  </a:moveTo>
                  <a:cubicBezTo>
                    <a:pt x="5665" y="3107"/>
                    <a:pt x="5631" y="3299"/>
                    <a:pt x="5625" y="3493"/>
                  </a:cubicBezTo>
                  <a:lnTo>
                    <a:pt x="5603" y="3889"/>
                  </a:lnTo>
                  <a:cubicBezTo>
                    <a:pt x="5606" y="4845"/>
                    <a:pt x="6553" y="5622"/>
                    <a:pt x="7505" y="5622"/>
                  </a:cubicBezTo>
                  <a:cubicBezTo>
                    <a:pt x="7586" y="5622"/>
                    <a:pt x="7666" y="5617"/>
                    <a:pt x="7746" y="5606"/>
                  </a:cubicBezTo>
                  <a:cubicBezTo>
                    <a:pt x="8574" y="5486"/>
                    <a:pt x="9257" y="4849"/>
                    <a:pt x="9578" y="4072"/>
                  </a:cubicBezTo>
                  <a:lnTo>
                    <a:pt x="9578" y="4072"/>
                  </a:lnTo>
                  <a:cubicBezTo>
                    <a:pt x="9208" y="4205"/>
                    <a:pt x="8815" y="4271"/>
                    <a:pt x="8421" y="4271"/>
                  </a:cubicBezTo>
                  <a:cubicBezTo>
                    <a:pt x="7755" y="4271"/>
                    <a:pt x="7088" y="4083"/>
                    <a:pt x="6532" y="3716"/>
                  </a:cubicBezTo>
                  <a:cubicBezTo>
                    <a:pt x="6205" y="3500"/>
                    <a:pt x="5945" y="3227"/>
                    <a:pt x="5723" y="2923"/>
                  </a:cubicBezTo>
                  <a:close/>
                  <a:moveTo>
                    <a:pt x="2028" y="10456"/>
                  </a:moveTo>
                  <a:cubicBezTo>
                    <a:pt x="2447" y="11425"/>
                    <a:pt x="2389" y="12598"/>
                    <a:pt x="1862" y="13517"/>
                  </a:cubicBezTo>
                  <a:cubicBezTo>
                    <a:pt x="1666" y="13857"/>
                    <a:pt x="1410" y="14136"/>
                    <a:pt x="1120" y="14375"/>
                  </a:cubicBezTo>
                  <a:cubicBezTo>
                    <a:pt x="1283" y="14417"/>
                    <a:pt x="1452" y="14439"/>
                    <a:pt x="1621" y="14439"/>
                  </a:cubicBezTo>
                  <a:cubicBezTo>
                    <a:pt x="1645" y="14439"/>
                    <a:pt x="1669" y="14438"/>
                    <a:pt x="1694" y="14437"/>
                  </a:cubicBezTo>
                  <a:lnTo>
                    <a:pt x="2090" y="14436"/>
                  </a:lnTo>
                  <a:cubicBezTo>
                    <a:pt x="3125" y="14368"/>
                    <a:pt x="3880" y="13205"/>
                    <a:pt x="3669" y="12189"/>
                  </a:cubicBezTo>
                  <a:cubicBezTo>
                    <a:pt x="3499" y="11370"/>
                    <a:pt x="2823" y="10728"/>
                    <a:pt x="2028" y="10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5966450" y="2934100"/>
              <a:ext cx="566954" cy="1109041"/>
            </a:xfrm>
            <a:custGeom>
              <a:avLst/>
              <a:gdLst/>
              <a:ahLst/>
              <a:cxnLst/>
              <a:rect l="l" t="t" r="r" b="b"/>
              <a:pathLst>
                <a:path w="10944" h="21408" extrusionOk="0">
                  <a:moveTo>
                    <a:pt x="2340" y="421"/>
                  </a:moveTo>
                  <a:cubicBezTo>
                    <a:pt x="2391" y="421"/>
                    <a:pt x="2438" y="425"/>
                    <a:pt x="2487" y="431"/>
                  </a:cubicBezTo>
                  <a:cubicBezTo>
                    <a:pt x="2778" y="467"/>
                    <a:pt x="3082" y="615"/>
                    <a:pt x="3370" y="864"/>
                  </a:cubicBezTo>
                  <a:cubicBezTo>
                    <a:pt x="3507" y="981"/>
                    <a:pt x="3632" y="1119"/>
                    <a:pt x="3744" y="1275"/>
                  </a:cubicBezTo>
                  <a:cubicBezTo>
                    <a:pt x="4230" y="1944"/>
                    <a:pt x="4354" y="2768"/>
                    <a:pt x="4066" y="3430"/>
                  </a:cubicBezTo>
                  <a:cubicBezTo>
                    <a:pt x="3880" y="3865"/>
                    <a:pt x="3474" y="4218"/>
                    <a:pt x="2983" y="4372"/>
                  </a:cubicBezTo>
                  <a:cubicBezTo>
                    <a:pt x="2811" y="4426"/>
                    <a:pt x="2641" y="4453"/>
                    <a:pt x="2477" y="4453"/>
                  </a:cubicBezTo>
                  <a:cubicBezTo>
                    <a:pt x="2228" y="4453"/>
                    <a:pt x="1994" y="4391"/>
                    <a:pt x="1796" y="4270"/>
                  </a:cubicBezTo>
                  <a:lnTo>
                    <a:pt x="1465" y="4041"/>
                  </a:lnTo>
                  <a:cubicBezTo>
                    <a:pt x="1324" y="3947"/>
                    <a:pt x="1191" y="3832"/>
                    <a:pt x="1073" y="3697"/>
                  </a:cubicBezTo>
                  <a:cubicBezTo>
                    <a:pt x="738" y="3315"/>
                    <a:pt x="553" y="2814"/>
                    <a:pt x="565" y="2322"/>
                  </a:cubicBezTo>
                  <a:cubicBezTo>
                    <a:pt x="583" y="1649"/>
                    <a:pt x="971" y="992"/>
                    <a:pt x="1551" y="650"/>
                  </a:cubicBezTo>
                  <a:cubicBezTo>
                    <a:pt x="1808" y="500"/>
                    <a:pt x="2083" y="421"/>
                    <a:pt x="2340" y="421"/>
                  </a:cubicBezTo>
                  <a:close/>
                  <a:moveTo>
                    <a:pt x="8749" y="2716"/>
                  </a:moveTo>
                  <a:cubicBezTo>
                    <a:pt x="9074" y="2716"/>
                    <a:pt x="9399" y="2792"/>
                    <a:pt x="9686" y="2945"/>
                  </a:cubicBezTo>
                  <a:cubicBezTo>
                    <a:pt x="9997" y="3112"/>
                    <a:pt x="10239" y="3356"/>
                    <a:pt x="10363" y="3629"/>
                  </a:cubicBezTo>
                  <a:cubicBezTo>
                    <a:pt x="10482" y="3894"/>
                    <a:pt x="10514" y="4233"/>
                    <a:pt x="10454" y="4607"/>
                  </a:cubicBezTo>
                  <a:cubicBezTo>
                    <a:pt x="10425" y="4786"/>
                    <a:pt x="10374" y="4966"/>
                    <a:pt x="10300" y="5141"/>
                  </a:cubicBezTo>
                  <a:cubicBezTo>
                    <a:pt x="9986" y="5904"/>
                    <a:pt x="9345" y="6443"/>
                    <a:pt x="8630" y="6544"/>
                  </a:cubicBezTo>
                  <a:cubicBezTo>
                    <a:pt x="8561" y="6554"/>
                    <a:pt x="8491" y="6558"/>
                    <a:pt x="8420" y="6558"/>
                  </a:cubicBezTo>
                  <a:cubicBezTo>
                    <a:pt x="8013" y="6558"/>
                    <a:pt x="7592" y="6399"/>
                    <a:pt x="7261" y="6112"/>
                  </a:cubicBezTo>
                  <a:cubicBezTo>
                    <a:pt x="6917" y="5815"/>
                    <a:pt x="6728" y="5431"/>
                    <a:pt x="6728" y="5046"/>
                  </a:cubicBezTo>
                  <a:lnTo>
                    <a:pt x="6751" y="4644"/>
                  </a:lnTo>
                  <a:cubicBezTo>
                    <a:pt x="6756" y="4473"/>
                    <a:pt x="6786" y="4303"/>
                    <a:pt x="6841" y="4132"/>
                  </a:cubicBezTo>
                  <a:cubicBezTo>
                    <a:pt x="6989" y="3645"/>
                    <a:pt x="7320" y="3226"/>
                    <a:pt x="7745" y="2980"/>
                  </a:cubicBezTo>
                  <a:cubicBezTo>
                    <a:pt x="8047" y="2804"/>
                    <a:pt x="8399" y="2716"/>
                    <a:pt x="8749" y="2716"/>
                  </a:cubicBezTo>
                  <a:close/>
                  <a:moveTo>
                    <a:pt x="2098" y="11672"/>
                  </a:moveTo>
                  <a:cubicBezTo>
                    <a:pt x="2175" y="11672"/>
                    <a:pt x="2250" y="11675"/>
                    <a:pt x="2329" y="11682"/>
                  </a:cubicBezTo>
                  <a:cubicBezTo>
                    <a:pt x="2509" y="11699"/>
                    <a:pt x="2692" y="11740"/>
                    <a:pt x="2873" y="11801"/>
                  </a:cubicBezTo>
                  <a:cubicBezTo>
                    <a:pt x="3657" y="12068"/>
                    <a:pt x="4233" y="12673"/>
                    <a:pt x="4378" y="13378"/>
                  </a:cubicBezTo>
                  <a:cubicBezTo>
                    <a:pt x="4474" y="13845"/>
                    <a:pt x="4345" y="14366"/>
                    <a:pt x="4034" y="14775"/>
                  </a:cubicBezTo>
                  <a:cubicBezTo>
                    <a:pt x="3759" y="15137"/>
                    <a:pt x="3387" y="15350"/>
                    <a:pt x="3004" y="15374"/>
                  </a:cubicBezTo>
                  <a:lnTo>
                    <a:pt x="2601" y="15376"/>
                  </a:lnTo>
                  <a:cubicBezTo>
                    <a:pt x="2580" y="15376"/>
                    <a:pt x="2559" y="15377"/>
                    <a:pt x="2538" y="15377"/>
                  </a:cubicBezTo>
                  <a:cubicBezTo>
                    <a:pt x="2389" y="15377"/>
                    <a:pt x="2235" y="15359"/>
                    <a:pt x="2083" y="15321"/>
                  </a:cubicBezTo>
                  <a:cubicBezTo>
                    <a:pt x="1590" y="15201"/>
                    <a:pt x="1148" y="14898"/>
                    <a:pt x="874" y="14489"/>
                  </a:cubicBezTo>
                  <a:cubicBezTo>
                    <a:pt x="500" y="13927"/>
                    <a:pt x="441" y="13168"/>
                    <a:pt x="720" y="12553"/>
                  </a:cubicBezTo>
                  <a:cubicBezTo>
                    <a:pt x="867" y="12232"/>
                    <a:pt x="1095" y="11976"/>
                    <a:pt x="1360" y="11836"/>
                  </a:cubicBezTo>
                  <a:cubicBezTo>
                    <a:pt x="1563" y="11728"/>
                    <a:pt x="1815" y="11672"/>
                    <a:pt x="2098" y="11672"/>
                  </a:cubicBezTo>
                  <a:close/>
                  <a:moveTo>
                    <a:pt x="2339" y="1"/>
                  </a:moveTo>
                  <a:cubicBezTo>
                    <a:pt x="2008" y="1"/>
                    <a:pt x="1659" y="99"/>
                    <a:pt x="1339" y="287"/>
                  </a:cubicBezTo>
                  <a:cubicBezTo>
                    <a:pt x="635" y="700"/>
                    <a:pt x="166" y="1494"/>
                    <a:pt x="146" y="2310"/>
                  </a:cubicBezTo>
                  <a:cubicBezTo>
                    <a:pt x="131" y="2906"/>
                    <a:pt x="354" y="3513"/>
                    <a:pt x="758" y="3970"/>
                  </a:cubicBezTo>
                  <a:cubicBezTo>
                    <a:pt x="900" y="4135"/>
                    <a:pt x="1062" y="4276"/>
                    <a:pt x="1231" y="4387"/>
                  </a:cubicBezTo>
                  <a:lnTo>
                    <a:pt x="1566" y="4618"/>
                  </a:lnTo>
                  <a:cubicBezTo>
                    <a:pt x="1836" y="4786"/>
                    <a:pt x="2153" y="4869"/>
                    <a:pt x="2484" y="4869"/>
                  </a:cubicBezTo>
                  <a:cubicBezTo>
                    <a:pt x="2689" y="4869"/>
                    <a:pt x="2901" y="4837"/>
                    <a:pt x="3109" y="4773"/>
                  </a:cubicBezTo>
                  <a:cubicBezTo>
                    <a:pt x="3163" y="4755"/>
                    <a:pt x="3214" y="4737"/>
                    <a:pt x="3265" y="4716"/>
                  </a:cubicBezTo>
                  <a:cubicBezTo>
                    <a:pt x="5471" y="8607"/>
                    <a:pt x="6656" y="12946"/>
                    <a:pt x="7447" y="17281"/>
                  </a:cubicBezTo>
                  <a:cubicBezTo>
                    <a:pt x="6753" y="16230"/>
                    <a:pt x="5739" y="15410"/>
                    <a:pt x="4587" y="14682"/>
                  </a:cubicBezTo>
                  <a:cubicBezTo>
                    <a:pt x="4809" y="14245"/>
                    <a:pt x="4883" y="13751"/>
                    <a:pt x="4790" y="13298"/>
                  </a:cubicBezTo>
                  <a:cubicBezTo>
                    <a:pt x="4616" y="12448"/>
                    <a:pt x="3933" y="11722"/>
                    <a:pt x="3011" y="11407"/>
                  </a:cubicBezTo>
                  <a:cubicBezTo>
                    <a:pt x="2800" y="11335"/>
                    <a:pt x="2585" y="11286"/>
                    <a:pt x="2372" y="11267"/>
                  </a:cubicBezTo>
                  <a:cubicBezTo>
                    <a:pt x="2277" y="11258"/>
                    <a:pt x="2185" y="11253"/>
                    <a:pt x="2096" y="11253"/>
                  </a:cubicBezTo>
                  <a:cubicBezTo>
                    <a:pt x="1744" y="11253"/>
                    <a:pt x="1431" y="11325"/>
                    <a:pt x="1162" y="11466"/>
                  </a:cubicBezTo>
                  <a:cubicBezTo>
                    <a:pt x="817" y="11650"/>
                    <a:pt x="524" y="11976"/>
                    <a:pt x="339" y="12380"/>
                  </a:cubicBezTo>
                  <a:cubicBezTo>
                    <a:pt x="0" y="13125"/>
                    <a:pt x="74" y="14044"/>
                    <a:pt x="526" y="14723"/>
                  </a:cubicBezTo>
                  <a:cubicBezTo>
                    <a:pt x="857" y="15220"/>
                    <a:pt x="1388" y="15584"/>
                    <a:pt x="1982" y="15728"/>
                  </a:cubicBezTo>
                  <a:cubicBezTo>
                    <a:pt x="2166" y="15775"/>
                    <a:pt x="2353" y="15798"/>
                    <a:pt x="2533" y="15798"/>
                  </a:cubicBezTo>
                  <a:cubicBezTo>
                    <a:pt x="2558" y="15798"/>
                    <a:pt x="2584" y="15798"/>
                    <a:pt x="2608" y="15796"/>
                  </a:cubicBezTo>
                  <a:lnTo>
                    <a:pt x="3017" y="15793"/>
                  </a:lnTo>
                  <a:cubicBezTo>
                    <a:pt x="3527" y="15762"/>
                    <a:pt x="4017" y="15484"/>
                    <a:pt x="4362" y="15036"/>
                  </a:cubicBezTo>
                  <a:cubicBezTo>
                    <a:pt x="5756" y="15920"/>
                    <a:pt x="6930" y="16932"/>
                    <a:pt x="7540" y="18325"/>
                  </a:cubicBezTo>
                  <a:cubicBezTo>
                    <a:pt x="7562" y="18375"/>
                    <a:pt x="7602" y="18411"/>
                    <a:pt x="7648" y="18433"/>
                  </a:cubicBezTo>
                  <a:cubicBezTo>
                    <a:pt x="7805" y="19369"/>
                    <a:pt x="7945" y="20302"/>
                    <a:pt x="8078" y="21228"/>
                  </a:cubicBezTo>
                  <a:cubicBezTo>
                    <a:pt x="8092" y="21333"/>
                    <a:pt x="8181" y="21408"/>
                    <a:pt x="8283" y="21408"/>
                  </a:cubicBezTo>
                  <a:cubicBezTo>
                    <a:pt x="8294" y="21408"/>
                    <a:pt x="8304" y="21408"/>
                    <a:pt x="8315" y="21407"/>
                  </a:cubicBezTo>
                  <a:cubicBezTo>
                    <a:pt x="8430" y="21391"/>
                    <a:pt x="8510" y="21284"/>
                    <a:pt x="8492" y="21169"/>
                  </a:cubicBezTo>
                  <a:cubicBezTo>
                    <a:pt x="8039" y="17956"/>
                    <a:pt x="7468" y="14663"/>
                    <a:pt x="6525" y="11475"/>
                  </a:cubicBezTo>
                  <a:cubicBezTo>
                    <a:pt x="6525" y="11462"/>
                    <a:pt x="6525" y="11449"/>
                    <a:pt x="6524" y="11434"/>
                  </a:cubicBezTo>
                  <a:cubicBezTo>
                    <a:pt x="6311" y="9873"/>
                    <a:pt x="6826" y="8345"/>
                    <a:pt x="7602" y="6810"/>
                  </a:cubicBezTo>
                  <a:cubicBezTo>
                    <a:pt x="7866" y="6920"/>
                    <a:pt x="8147" y="6979"/>
                    <a:pt x="8425" y="6979"/>
                  </a:cubicBezTo>
                  <a:cubicBezTo>
                    <a:pt x="8514" y="6979"/>
                    <a:pt x="8605" y="6974"/>
                    <a:pt x="8692" y="6961"/>
                  </a:cubicBezTo>
                  <a:cubicBezTo>
                    <a:pt x="9554" y="6839"/>
                    <a:pt x="10318" y="6205"/>
                    <a:pt x="10691" y="5304"/>
                  </a:cubicBezTo>
                  <a:cubicBezTo>
                    <a:pt x="10778" y="5097"/>
                    <a:pt x="10837" y="4886"/>
                    <a:pt x="10871" y="4675"/>
                  </a:cubicBezTo>
                  <a:cubicBezTo>
                    <a:pt x="10943" y="4211"/>
                    <a:pt x="10901" y="3801"/>
                    <a:pt x="10744" y="3455"/>
                  </a:cubicBezTo>
                  <a:cubicBezTo>
                    <a:pt x="10583" y="3098"/>
                    <a:pt x="10276" y="2785"/>
                    <a:pt x="9882" y="2575"/>
                  </a:cubicBezTo>
                  <a:cubicBezTo>
                    <a:pt x="9535" y="2390"/>
                    <a:pt x="9141" y="2298"/>
                    <a:pt x="8747" y="2298"/>
                  </a:cubicBezTo>
                  <a:cubicBezTo>
                    <a:pt x="8323" y="2298"/>
                    <a:pt x="7899" y="2404"/>
                    <a:pt x="7533" y="2615"/>
                  </a:cubicBezTo>
                  <a:cubicBezTo>
                    <a:pt x="7019" y="2915"/>
                    <a:pt x="6619" y="3422"/>
                    <a:pt x="6437" y="4006"/>
                  </a:cubicBezTo>
                  <a:cubicBezTo>
                    <a:pt x="6372" y="4214"/>
                    <a:pt x="6336" y="4424"/>
                    <a:pt x="6331" y="4629"/>
                  </a:cubicBezTo>
                  <a:lnTo>
                    <a:pt x="6308" y="5035"/>
                  </a:lnTo>
                  <a:cubicBezTo>
                    <a:pt x="6308" y="5549"/>
                    <a:pt x="6555" y="6056"/>
                    <a:pt x="6986" y="6429"/>
                  </a:cubicBezTo>
                  <a:cubicBezTo>
                    <a:pt x="7064" y="6495"/>
                    <a:pt x="7144" y="6557"/>
                    <a:pt x="7229" y="6611"/>
                  </a:cubicBezTo>
                  <a:cubicBezTo>
                    <a:pt x="6648" y="7761"/>
                    <a:pt x="6207" y="8911"/>
                    <a:pt x="6086" y="10085"/>
                  </a:cubicBezTo>
                  <a:cubicBezTo>
                    <a:pt x="5444" y="8170"/>
                    <a:pt x="4646" y="6302"/>
                    <a:pt x="3639" y="4523"/>
                  </a:cubicBezTo>
                  <a:cubicBezTo>
                    <a:pt x="4002" y="4294"/>
                    <a:pt x="4290" y="3970"/>
                    <a:pt x="4451" y="3596"/>
                  </a:cubicBezTo>
                  <a:cubicBezTo>
                    <a:pt x="4797" y="2801"/>
                    <a:pt x="4657" y="1816"/>
                    <a:pt x="4084" y="1028"/>
                  </a:cubicBezTo>
                  <a:cubicBezTo>
                    <a:pt x="3953" y="846"/>
                    <a:pt x="3803" y="684"/>
                    <a:pt x="3644" y="546"/>
                  </a:cubicBezTo>
                  <a:cubicBezTo>
                    <a:pt x="3289" y="239"/>
                    <a:pt x="2916" y="59"/>
                    <a:pt x="2541" y="13"/>
                  </a:cubicBezTo>
                  <a:cubicBezTo>
                    <a:pt x="2474" y="5"/>
                    <a:pt x="2407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67080" y="843915"/>
            <a:ext cx="7635240" cy="3061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3" name="Picture 117762" descr="co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-20320"/>
            <a:ext cx="4538980" cy="259207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7764" name="Picture 117763" descr="e 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-20955"/>
            <a:ext cx="4552315" cy="259270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7765" name="Picture 117764" descr="gia r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15" y="2571750"/>
            <a:ext cx="4552950" cy="25400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7767" name="Picture 117766" descr="ANd9GcQquk6_TdOKc9c-0N0B1bEade7dXMT9FgWx0wg69nBH0OT-KNs&amp;t=1&amp;usg=__IqJjhvUW5AFk5K50--ddUkF2cRM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" y="2571750"/>
            <a:ext cx="4507865" cy="256476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s 2"/>
          <p:cNvSpPr/>
          <p:nvPr/>
        </p:nvSpPr>
        <p:spPr>
          <a:xfrm>
            <a:off x="73660" y="2190750"/>
            <a:ext cx="4495800" cy="3810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</a:lstStyle>
          <a:p>
            <a:pPr lvl="0"/>
            <a:r>
              <a:rPr lang="en-US" sz="2400" b="1">
                <a:solidFill>
                  <a:schemeClr val="accent5"/>
                </a:solidFill>
                <a:latin typeface="Times New Roman" panose="02020603050405020304" charset="0"/>
              </a:rPr>
              <a:t>Dân tộc Cơ-tu</a:t>
            </a:r>
            <a:endParaRPr lang="en-US" sz="2400" b="1">
              <a:solidFill>
                <a:schemeClr val="accent5"/>
              </a:solidFill>
              <a:latin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4648200" y="2190750"/>
            <a:ext cx="4495800" cy="3810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</a:lstStyle>
          <a:p>
            <a:pPr lvl="0"/>
            <a:r>
              <a:rPr lang="en-US" sz="2400" b="1">
                <a:solidFill>
                  <a:schemeClr val="accent5"/>
                </a:solidFill>
                <a:latin typeface="Times New Roman" panose="02020603050405020304" charset="0"/>
              </a:rPr>
              <a:t>Dân tộc Ê-đê</a:t>
            </a:r>
            <a:endParaRPr lang="en-US" sz="2400" b="1">
              <a:solidFill>
                <a:schemeClr val="accent5"/>
              </a:solidFill>
              <a:latin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7150" y="4732020"/>
            <a:ext cx="4495800" cy="3810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</a:lstStyle>
          <a:p>
            <a:pPr lvl="0"/>
            <a:r>
              <a:rPr lang="en-US" sz="2400" b="1">
                <a:solidFill>
                  <a:schemeClr val="accent5"/>
                </a:solidFill>
                <a:latin typeface="Times New Roman" panose="02020603050405020304" charset="0"/>
              </a:rPr>
              <a:t>Dân tộc Chăm</a:t>
            </a:r>
            <a:endParaRPr lang="en-US" sz="2400" b="1">
              <a:solidFill>
                <a:schemeClr val="accent5"/>
              </a:solidFill>
              <a:latin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619625" y="4732020"/>
            <a:ext cx="4495800" cy="3810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</a:lstStyle>
          <a:p>
            <a:pPr lvl="0"/>
            <a:r>
              <a:rPr lang="en-US" sz="2400" b="1">
                <a:solidFill>
                  <a:schemeClr val="accent5"/>
                </a:solidFill>
                <a:latin typeface="Times New Roman" panose="02020603050405020304" charset="0"/>
              </a:rPr>
              <a:t>Dân tộc Gia-rai</a:t>
            </a:r>
            <a:endParaRPr lang="en-US" sz="2400" b="1">
              <a:solidFill>
                <a:schemeClr val="accent5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02" name="Picture 153601" descr="133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0" y="0"/>
            <a:ext cx="2590800" cy="242189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03" name="Picture 153602" descr="Nuoi_tom_cong_nghiep_Khanh_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-20320"/>
            <a:ext cx="2538730" cy="244602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05" name="Picture 153604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30" y="0"/>
            <a:ext cx="2514600" cy="240474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06" name="Picture 153605" descr="1662008162609_Anh%20trong%20rung%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2667635"/>
            <a:ext cx="2514600" cy="243332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07" name="Picture 153606" descr="ZRLDHOCAPEG3MECAB2HCJMCAKZ5EGACAGB9CK8CAXYG1UYCAA67TELCA0SCZ9BCA0GDTE9CAWHQWB5CA0OPLB9CA0F68A1CAWGW0OICA944CSNCAO68UE4CAOISWBXCAFKWIS7CAN1TLUVCAXD8Y4ICADUP7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055" y="2667635"/>
            <a:ext cx="2514600" cy="243332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09" name="Cloud Callout 153608"/>
          <p:cNvSpPr/>
          <p:nvPr/>
        </p:nvSpPr>
        <p:spPr>
          <a:xfrm>
            <a:off x="-68580" y="195580"/>
            <a:ext cx="1524000" cy="2133600"/>
          </a:xfrm>
          <a:prstGeom prst="cloudCallout">
            <a:avLst>
              <a:gd name="adj1" fmla="val 70417"/>
              <a:gd name="adj2" fmla="val 1056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p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Hoạt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động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kinh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tế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phía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anose="02020603050405020304" charset="0"/>
              </a:rPr>
              <a:t>Đ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ông</a:t>
            </a:r>
            <a:endParaRPr sz="2000" b="1">
              <a:solidFill>
                <a:srgbClr val="000066"/>
              </a:solidFill>
              <a:latin typeface="Times New Roman" panose="02020603050405020304" charset="0"/>
            </a:endParaRPr>
          </a:p>
        </p:txBody>
      </p:sp>
      <p:sp>
        <p:nvSpPr>
          <p:cNvPr id="153610" name="Cloud Callout 153609"/>
          <p:cNvSpPr/>
          <p:nvPr/>
        </p:nvSpPr>
        <p:spPr>
          <a:xfrm>
            <a:off x="-59690" y="2817495"/>
            <a:ext cx="1524000" cy="2133600"/>
          </a:xfrm>
          <a:prstGeom prst="cloudCallout">
            <a:avLst>
              <a:gd name="adj1" fmla="val 70417"/>
              <a:gd name="adj2" fmla="val 10565"/>
            </a:avLst>
          </a:prstGeom>
          <a:solidFill>
            <a:schemeClr val="tx2"/>
          </a:solidFill>
          <a:ln w="9525">
            <a:noFill/>
          </a:ln>
          <a:effectLst>
            <a:prstShdw prst="shdw17" dist="17961" dir="13499999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p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Hoạt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động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kinh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tế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phía</a:t>
            </a:r>
            <a:r>
              <a:rPr sz="2000" b="1">
                <a:solidFill>
                  <a:srgbClr val="000066"/>
                </a:solidFill>
                <a:latin typeface="Times New Roman" panose="02020603050405020304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anose="02020603050405020304" charset="0"/>
              </a:rPr>
              <a:t>T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charset="0"/>
              </a:rPr>
              <a:t>ây</a:t>
            </a:r>
            <a:endParaRPr sz="2000" b="1">
              <a:solidFill>
                <a:srgbClr val="000066"/>
              </a:solidFill>
              <a:latin typeface="Times New Roman" panose="02020603050405020304" charset="0"/>
            </a:endParaRPr>
          </a:p>
        </p:txBody>
      </p:sp>
      <p:pic>
        <p:nvPicPr>
          <p:cNvPr id="153611" name="Picture 153610" descr="ANd9GcTNNtq1WnZkCj1cdoGrqvxlVJHhQSgilOxw1hDs7C-KH4pXUPk&amp;t=1&amp;usg=__MoYcEaQsIDLajNy6j9gI8e73J78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990" y="2668270"/>
            <a:ext cx="2590800" cy="24257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1331715" y="2139188"/>
            <a:ext cx="7717500" cy="640200"/>
          </a:xfrm>
        </p:spPr>
        <p:txBody>
          <a:bodyPr/>
          <a:p>
            <a:r>
              <a:rPr lang="en-US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Hoạt động kinh tế trong vùng</a:t>
            </a:r>
            <a:endParaRPr lang="en-US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09" grpId="1" animBg="1"/>
      <p:bldP spid="153610" grpId="0" animBg="1"/>
      <p:bldP spid="153610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Picture 125953" descr="3IJGMXCA6F5QTSCA3J41A1CA7U4IRGCA9UZWZACAQ2R3CCCA3OJ0F8CA2W6XSRCABSXENDCAT0FW9HCA92TN1LCAIJQISDCANYJMZXCAOCP3TVCAA4SFBWCA1ITAJHCACGFCFGCAYJ47HNCAP09E4HCA3294O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2577465"/>
            <a:ext cx="4099560" cy="2531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5" name="Picture 125954" descr="6MMCPKCAM7HROOCADZMGVCCAY5370PCAUFJXDBCAJ68ZT6CAAJUR1RCAEO4CFPCAN86JY7CAWSL0KTCAGOD2Y9CA2Y5ICRCARCUOXKCAJDZKZDCAMNB1ZNCAGZB7ZTCA09G3LHCA9ZFWPPCALM79TLCA0ELZ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65" y="0"/>
            <a:ext cx="3808095" cy="2577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6" name="Picture 125955" descr="Q2S63SCALXIERGCA4GJATPCAZ2280LCAF2ONU3CA0ASX3ACAT0ZEFLCAKY1F8LCAH4T4L0CAHBJNLHCA6FH9CQCATCZJMKCA312HQWCATM2IY7CAXPH5U5CA5HZB1BCA6YKZ9WCAN2E5DZCAVWWGGYCA9J5WZ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4445"/>
            <a:ext cx="4098925" cy="2573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7" name="Rectangles 125956"/>
          <p:cNvSpPr/>
          <p:nvPr/>
        </p:nvSpPr>
        <p:spPr>
          <a:xfrm>
            <a:off x="304800" y="76200"/>
            <a:ext cx="4050030" cy="45021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</a:lstStyle>
          <a:p>
            <a:pPr lvl="0" algn="l"/>
            <a:endParaRPr sz="2400" b="1" dirty="0">
              <a:latin typeface="Times New Roman" panose="02020603050405020304" charset="0"/>
            </a:endParaRPr>
          </a:p>
        </p:txBody>
      </p:sp>
      <p:pic>
        <p:nvPicPr>
          <p:cNvPr id="125958" name="Picture 125957" descr="Nuoi_tom_cong_nghiep_Khanh_Ho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65" y="2577465"/>
            <a:ext cx="3849370" cy="258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9" name="Picture 7" descr="Tàu biển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565" y="2541270"/>
            <a:ext cx="3907155" cy="260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8" name="Picture 126977" descr="Pho co Hoi 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-7620"/>
            <a:ext cx="9107805" cy="5154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713225" y="-92837"/>
            <a:ext cx="7717500" cy="640200"/>
          </a:xfrm>
        </p:spPr>
        <p:txBody>
          <a:bodyPr/>
          <a:p>
            <a:r>
              <a:rPr lang="en-US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Phố cổ Hội An - Quảng Nam</a:t>
            </a:r>
            <a:endParaRPr lang="en-US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4" name="Picture 128003" descr="Di tich My 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465" y="31115"/>
            <a:ext cx="9181465" cy="5080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/>
          <p:nvPr>
            <p:ph type="title"/>
          </p:nvPr>
        </p:nvSpPr>
        <p:spPr>
          <a:xfrm>
            <a:off x="713225" y="-92202"/>
            <a:ext cx="7717500" cy="640200"/>
          </a:xfrm>
        </p:spPr>
        <p:txBody>
          <a:bodyPr/>
          <a:p>
            <a:r>
              <a:rPr lang="en-US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Di tích Mỹ Sơn - Quảng Nam</a:t>
            </a:r>
            <a:endParaRPr lang="en-US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March Daily Calendar 2023 by Slidesgo">
  <a:themeElements>
    <a:clrScheme name="Simple Light">
      <a:dk1>
        <a:srgbClr val="463239"/>
      </a:dk1>
      <a:lt1>
        <a:srgbClr val="377C67"/>
      </a:lt1>
      <a:dk2>
        <a:srgbClr val="638948"/>
      </a:dk2>
      <a:lt2>
        <a:srgbClr val="9BC18A"/>
      </a:lt2>
      <a:accent1>
        <a:srgbClr val="F8713D"/>
      </a:accent1>
      <a:accent2>
        <a:srgbClr val="E9526F"/>
      </a:accent2>
      <a:accent3>
        <a:srgbClr val="A58AA4"/>
      </a:accent3>
      <a:accent4>
        <a:srgbClr val="FFCDED"/>
      </a:accent4>
      <a:accent5>
        <a:srgbClr val="FDEFE3"/>
      </a:accent5>
      <a:accent6>
        <a:srgbClr val="FFE056"/>
      </a:accent6>
      <a:hlink>
        <a:srgbClr val="463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Presentation</Application>
  <PresentationFormat/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7" baseType="lpstr">
      <vt:lpstr>Arial</vt:lpstr>
      <vt:lpstr>SimSun</vt:lpstr>
      <vt:lpstr>Wingdings</vt:lpstr>
      <vt:lpstr>Arial</vt:lpstr>
      <vt:lpstr>Rammetto One</vt:lpstr>
      <vt:lpstr>Passion One</vt:lpstr>
      <vt:lpstr>Be Vietnam Pro</vt:lpstr>
      <vt:lpstr>Merriweather</vt:lpstr>
      <vt:lpstr>Segoe Print</vt:lpstr>
      <vt:lpstr>Nunito Medium</vt:lpstr>
      <vt:lpstr>Pangolin</vt:lpstr>
      <vt:lpstr>Nunito</vt:lpstr>
      <vt:lpstr>Proxima Nova</vt:lpstr>
      <vt:lpstr>Microsoft YaHei</vt:lpstr>
      <vt:lpstr>Arial Unicode MS</vt:lpstr>
      <vt:lpstr>Calibri</vt:lpstr>
      <vt:lpstr>Amatic SC</vt:lpstr>
      <vt:lpstr>Roboto Medium</vt:lpstr>
      <vt:lpstr>Comic Sans MS</vt:lpstr>
      <vt:lpstr>Times New Roman</vt:lpstr>
      <vt:lpstr>Lucida Calligraphy</vt:lpstr>
      <vt:lpstr>Corbel</vt:lpstr>
      <vt:lpstr>.VnTime</vt:lpstr>
      <vt:lpstr>.VnTimeH</vt:lpstr>
      <vt:lpstr>BatangChe</vt:lpstr>
      <vt:lpstr>March Daily Calendar 2023 by Slidesgo</vt:lpstr>
      <vt:lpstr>March Daily Calendar 2023</vt:lpstr>
      <vt:lpstr>01</vt:lpstr>
      <vt:lpstr>PowerPoint 演示文稿</vt:lpstr>
      <vt:lpstr>Contents of this template</vt:lpstr>
      <vt:lpstr>H×nh ¶nh vÒ mét sè d©n téc thiÓu sè vïng DHNTB</vt:lpstr>
      <vt:lpstr>PowerPoint 演示文稿</vt:lpstr>
      <vt:lpstr>PowerPoint 演示文稿</vt:lpstr>
      <vt:lpstr>PowerPoint 演示文稿</vt:lpstr>
      <vt:lpstr>PowerPoint 演示文稿</vt:lpstr>
      <vt:lpstr>Free &amp; healthy activities</vt:lpstr>
      <vt:lpstr>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25: Vùng duyên hải Nam Trung Bộ</dc:title>
  <dc:creator/>
  <cp:lastModifiedBy>Administrator</cp:lastModifiedBy>
  <cp:revision>1</cp:revision>
  <dcterms:created xsi:type="dcterms:W3CDTF">2022-12-02T06:13:39Z</dcterms:created>
  <dcterms:modified xsi:type="dcterms:W3CDTF">2022-12-02T06:13:39Z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A387D1655DE24D1388A62229E63F14B1</vt:lpwstr>
  </property>
  <property fmtid="{D5CDD505-2E9C-101B-9397-08002B2CF9AE}" pid="3" name="KSOProductBuildVer">
    <vt:lpwstr>1033-11.2.0.11417</vt:lpwstr>
  </property>
</Properties>
</file>